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_rels/presentation.xml.rels" ContentType="application/vnd.openxmlformats-package.relationshi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1.xml.rels" ContentType="application/vnd.openxmlformats-package.relationships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13.xml" ContentType="application/vnd.openxmlformats-officedocument.presentationml.slide+xml"/>
  <Override PartName="/ppt/slides/slide12.xml" ContentType="application/vnd.openxmlformats-officedocument.presentationml.slide+xml"/>
  <Override PartName="/ppt/slides/slide9.xml" ContentType="application/vnd.openxmlformats-officedocument.presentationml.slide+xml"/>
  <Override PartName="/ppt/slides/slide11.xml" ContentType="application/vnd.openxmlformats-officedocument.presentationml.slide+xml"/>
  <Override PartName="/ppt/slides/slide8.xml" ContentType="application/vnd.openxmlformats-officedocument.presentationml.slide+xml"/>
  <Override PartName="/ppt/slides/slide10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s/slide14.xml" ContentType="application/vnd.openxmlformats-officedocument.presentationml.slide+xml"/>
  <Override PartName="/ppt/slides/slide27.xml" ContentType="application/vnd.openxmlformats-officedocument.presentationml.slide+xml"/>
  <Override PartName="/ppt/slides/slide15.xml" ContentType="application/vnd.openxmlformats-officedocument.presentationml.slide+xml"/>
  <Override PartName="/ppt/slides/slide26.xml" ContentType="application/vnd.openxmlformats-officedocument.presentationml.slide+xml"/>
  <Override PartName="/ppt/slides/slide25.xml" ContentType="application/vnd.openxmlformats-officedocument.presentationml.slide+xml"/>
  <Override PartName="/ppt/slides/slide24.xml" ContentType="application/vnd.openxmlformats-officedocument.presentationml.slide+xml"/>
  <Override PartName="/ppt/slides/slide23.xml" ContentType="application/vnd.openxmlformats-officedocument.presentationml.slide+xml"/>
  <Override PartName="/ppt/slides/slide22.xml" ContentType="application/vnd.openxmlformats-officedocument.presentationml.slide+xml"/>
  <Override PartName="/ppt/slides/slide21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18.xml" ContentType="application/vnd.openxmlformats-officedocument.presentationml.slide+xml"/>
  <Override PartName="/ppt/slides/slide17.xml" ContentType="application/vnd.openxmlformats-officedocument.presentationml.slide+xml"/>
  <Override PartName="/ppt/slides/_rels/slide17.xml.rels" ContentType="application/vnd.openxmlformats-package.relationships+xml"/>
  <Override PartName="/ppt/slides/_rels/slide18.xml.rels" ContentType="application/vnd.openxmlformats-package.relationships+xml"/>
  <Override PartName="/ppt/slides/_rels/slide20.xml.rels" ContentType="application/vnd.openxmlformats-package.relationships+xml"/>
  <Override PartName="/ppt/slides/_rels/slide2.xml.rels" ContentType="application/vnd.openxmlformats-package.relationships+xml"/>
  <Override PartName="/ppt/slides/_rels/slide19.xml.rels" ContentType="application/vnd.openxmlformats-package.relationships+xml"/>
  <Override PartName="/ppt/slides/_rels/slide21.xml.rels" ContentType="application/vnd.openxmlformats-package.relationships+xml"/>
  <Override PartName="/ppt/slides/_rels/slide3.xml.rels" ContentType="application/vnd.openxmlformats-package.relationships+xml"/>
  <Override PartName="/ppt/slides/_rels/slide22.xml.rels" ContentType="application/vnd.openxmlformats-package.relationships+xml"/>
  <Override PartName="/ppt/slides/_rels/slide23.xml.rels" ContentType="application/vnd.openxmlformats-package.relationships+xml"/>
  <Override PartName="/ppt/slides/_rels/slide15.xml.rels" ContentType="application/vnd.openxmlformats-package.relationships+xml"/>
  <Override PartName="/ppt/slides/_rels/slide25.xml.rels" ContentType="application/vnd.openxmlformats-package.relationships+xml"/>
  <Override PartName="/ppt/slides/_rels/slide10.xml.rels" ContentType="application/vnd.openxmlformats-package.relationships+xml"/>
  <Override PartName="/ppt/slides/_rels/slide16.xml.rels" ContentType="application/vnd.openxmlformats-package.relationships+xml"/>
  <Override PartName="/ppt/slides/_rels/slide13.xml.rels" ContentType="application/vnd.openxmlformats-package.relationships+xml"/>
  <Override PartName="/ppt/slides/_rels/slide12.xml.rels" ContentType="application/vnd.openxmlformats-package.relationships+xml"/>
  <Override PartName="/ppt/slides/_rels/slide8.xml.rels" ContentType="application/vnd.openxmlformats-package.relationships+xml"/>
  <Override PartName="/ppt/slides/_rels/slide7.xml.rels" ContentType="application/vnd.openxmlformats-package.relationships+xml"/>
  <Override PartName="/ppt/slides/_rels/slide6.xml.rels" ContentType="application/vnd.openxmlformats-package.relationships+xml"/>
  <Override PartName="/ppt/slides/_rels/slide5.xml.rels" ContentType="application/vnd.openxmlformats-package.relationships+xml"/>
  <Override PartName="/ppt/slides/_rels/slide4.xml.rels" ContentType="application/vnd.openxmlformats-package.relationships+xml"/>
  <Override PartName="/ppt/slides/_rels/slide1.xml.rels" ContentType="application/vnd.openxmlformats-package.relationships+xml"/>
  <Override PartName="/ppt/slides/_rels/slide14.xml.rels" ContentType="application/vnd.openxmlformats-package.relationships+xml"/>
  <Override PartName="/ppt/slides/_rels/slide24.xml.rels" ContentType="application/vnd.openxmlformats-package.relationships+xml"/>
  <Override PartName="/ppt/slides/_rels/slide26.xml.rels" ContentType="application/vnd.openxmlformats-package.relationships+xml"/>
  <Override PartName="/ppt/slides/_rels/slide11.xml.rels" ContentType="application/vnd.openxmlformats-package.relationships+xml"/>
  <Override PartName="/ppt/slides/_rels/slide27.xml.rels" ContentType="application/vnd.openxmlformats-package.relationships+xml"/>
  <Override PartName="/ppt/slides/_rels/slide9.xml.rels" ContentType="application/vnd.openxmlformats-package.relationships+xml"/>
  <Override PartName="/ppt/slides/slide16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/>
  <p:notesSz cx="6858000" cy="9144000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slide" Target="slides/slide22.xml"/><Relationship Id="rId25" Type="http://schemas.openxmlformats.org/officeDocument/2006/relationships/slide" Target="slides/slide23.xml"/><Relationship Id="rId26" Type="http://schemas.openxmlformats.org/officeDocument/2006/relationships/slide" Target="slides/slide24.xml"/><Relationship Id="rId27" Type="http://schemas.openxmlformats.org/officeDocument/2006/relationships/slide" Target="slides/slide25.xml"/><Relationship Id="rId28" Type="http://schemas.openxmlformats.org/officeDocument/2006/relationships/slide" Target="slides/slide26.xml"/><Relationship Id="rId29" Type="http://schemas.openxmlformats.org/officeDocument/2006/relationships/slide" Target="slides/slide27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sldNum"/>
          </p:nvPr>
        </p:nvSpPr>
        <p:spPr>
          <a:xfrm>
            <a:off x="8472600" y="4663080"/>
            <a:ext cx="548280" cy="393120"/>
          </a:xfrm>
          <a:prstGeom prst="rect">
            <a:avLst/>
          </a:prstGeom>
        </p:spPr>
        <p:txBody>
          <a:bodyPr tIns="91440" bIns="91440" anchor="ctr">
            <a:noAutofit/>
          </a:bodyPr>
          <a:p>
            <a:pPr algn="r">
              <a:lnSpc>
                <a:spcPct val="100000"/>
              </a:lnSpc>
              <a:tabLst>
                <a:tab algn="l" pos="0"/>
              </a:tabLst>
            </a:pPr>
            <a:fld id="{BC8D5398-A531-48C4-838E-E0D2941ADE5A}" type="slidenum">
              <a:rPr b="0" lang="en" sz="1000" spc="-1" strike="noStrike">
                <a:solidFill>
                  <a:srgbClr val="595959"/>
                </a:solidFill>
                <a:latin typeface="Arial"/>
                <a:ea typeface="Arial"/>
              </a:rPr>
              <a:t>&lt;number&gt;</a:t>
            </a:fld>
            <a:endParaRPr b="0" lang="en-US" sz="1000" spc="-1" strike="noStrike">
              <a:latin typeface="Times New Roman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r>
              <a:rPr b="0" lang="en-US" sz="14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4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4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4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6.xml.rels><?xml version="1.0" encoding="UTF-8"?>
<Relationships xmlns="http://schemas.openxmlformats.org/package/2006/relationships"><Relationship Id="rId1" Type="http://schemas.openxmlformats.org/officeDocument/2006/relationships/hyperlink" Target="http://bit.ly/2PfT4lq" TargetMode="External"/><Relationship Id="rId2" Type="http://schemas.openxmlformats.org/officeDocument/2006/relationships/hyperlink" Target="https://bit.ly/2AB5gGa" TargetMode="External"/><Relationship Id="rId3" Type="http://schemas.openxmlformats.org/officeDocument/2006/relationships/hyperlink" Target="http://bit.ly/33VAFh3" TargetMode="External"/><Relationship Id="rId4" Type="http://schemas.openxmlformats.org/officeDocument/2006/relationships/hyperlink" Target="http://bit.ly/30B07Gq" TargetMode="External"/><Relationship Id="rId5" Type="http://schemas.openxmlformats.org/officeDocument/2006/relationships/slideLayout" Target="../slideLayouts/slideLayout1.xml"/>
</Relationships>
</file>

<file path=ppt/slides/_rels/slide27.xml.rels><?xml version="1.0" encoding="UTF-8"?>
<Relationships xmlns="http://schemas.openxmlformats.org/package/2006/relationships"><Relationship Id="rId1" Type="http://schemas.openxmlformats.org/officeDocument/2006/relationships/hyperlink" Target="https://bit.ly/2ZjL1pd" TargetMode="External"/><Relationship Id="rId2" Type="http://schemas.openxmlformats.org/officeDocument/2006/relationships/hyperlink" Target="https://bit.ly/2ZjL1pd" TargetMode="External"/><Relationship Id="rId3" Type="http://schemas.openxmlformats.org/officeDocument/2006/relationships/hyperlink" Target="http://bit.ly/30B07Gq" TargetMode="External"/><Relationship Id="rId4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1"/>
          <p:cNvGrpSpPr/>
          <p:nvPr/>
        </p:nvGrpSpPr>
        <p:grpSpPr>
          <a:xfrm>
            <a:off x="3197880" y="869400"/>
            <a:ext cx="5484240" cy="3866040"/>
            <a:chOff x="3197880" y="869400"/>
            <a:chExt cx="5484240" cy="3866040"/>
          </a:xfrm>
        </p:grpSpPr>
        <p:sp>
          <p:nvSpPr>
            <p:cNvPr id="40" name="CustomShape 2"/>
            <p:cNvSpPr/>
            <p:nvPr/>
          </p:nvSpPr>
          <p:spPr>
            <a:xfrm>
              <a:off x="6397920" y="1827720"/>
              <a:ext cx="519480" cy="818280"/>
            </a:xfrm>
            <a:custGeom>
              <a:avLst/>
              <a:gdLst/>
              <a:ahLst/>
              <a:rect l="l" t="t" r="r" b="b"/>
              <a:pathLst>
                <a:path w="16976" h="26730">
                  <a:moveTo>
                    <a:pt x="159" y="1"/>
                  </a:moveTo>
                  <a:cubicBezTo>
                    <a:pt x="96" y="1"/>
                    <a:pt x="1" y="64"/>
                    <a:pt x="1" y="159"/>
                  </a:cubicBezTo>
                  <a:lnTo>
                    <a:pt x="1" y="16500"/>
                  </a:lnTo>
                  <a:cubicBezTo>
                    <a:pt x="1" y="16564"/>
                    <a:pt x="33" y="16595"/>
                    <a:pt x="64" y="16627"/>
                  </a:cubicBezTo>
                  <a:lnTo>
                    <a:pt x="10103" y="26698"/>
                  </a:lnTo>
                  <a:cubicBezTo>
                    <a:pt x="10135" y="26730"/>
                    <a:pt x="10198" y="26730"/>
                    <a:pt x="10230" y="26730"/>
                  </a:cubicBezTo>
                  <a:lnTo>
                    <a:pt x="16817" y="26730"/>
                  </a:lnTo>
                  <a:cubicBezTo>
                    <a:pt x="16912" y="26730"/>
                    <a:pt x="16975" y="26666"/>
                    <a:pt x="16975" y="26571"/>
                  </a:cubicBezTo>
                  <a:cubicBezTo>
                    <a:pt x="16975" y="26476"/>
                    <a:pt x="16880" y="26413"/>
                    <a:pt x="16817" y="26413"/>
                  </a:cubicBezTo>
                  <a:lnTo>
                    <a:pt x="10293" y="26413"/>
                  </a:lnTo>
                  <a:lnTo>
                    <a:pt x="349" y="16437"/>
                  </a:lnTo>
                  <a:lnTo>
                    <a:pt x="349" y="159"/>
                  </a:lnTo>
                  <a:cubicBezTo>
                    <a:pt x="349" y="64"/>
                    <a:pt x="254" y="1"/>
                    <a:pt x="159" y="1"/>
                  </a:cubicBez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1" name="CustomShape 3"/>
            <p:cNvSpPr/>
            <p:nvPr/>
          </p:nvSpPr>
          <p:spPr>
            <a:xfrm>
              <a:off x="7344720" y="1276920"/>
              <a:ext cx="519480" cy="667080"/>
            </a:xfrm>
            <a:custGeom>
              <a:avLst/>
              <a:gdLst/>
              <a:ahLst/>
              <a:rect l="l" t="t" r="r" b="b"/>
              <a:pathLst>
                <a:path w="16976" h="21789">
                  <a:moveTo>
                    <a:pt x="16817" y="0"/>
                  </a:moveTo>
                  <a:cubicBezTo>
                    <a:pt x="16722" y="0"/>
                    <a:pt x="16627" y="63"/>
                    <a:pt x="16627" y="158"/>
                  </a:cubicBezTo>
                  <a:lnTo>
                    <a:pt x="16627" y="11496"/>
                  </a:lnTo>
                  <a:lnTo>
                    <a:pt x="6683" y="21440"/>
                  </a:lnTo>
                  <a:lnTo>
                    <a:pt x="191" y="21440"/>
                  </a:lnTo>
                  <a:cubicBezTo>
                    <a:pt x="96" y="21440"/>
                    <a:pt x="1" y="21535"/>
                    <a:pt x="1" y="21598"/>
                  </a:cubicBezTo>
                  <a:cubicBezTo>
                    <a:pt x="1" y="21693"/>
                    <a:pt x="64" y="21788"/>
                    <a:pt x="159" y="21788"/>
                  </a:cubicBezTo>
                  <a:lnTo>
                    <a:pt x="6746" y="21788"/>
                  </a:lnTo>
                  <a:cubicBezTo>
                    <a:pt x="6778" y="21788"/>
                    <a:pt x="6841" y="21757"/>
                    <a:pt x="6873" y="21725"/>
                  </a:cubicBezTo>
                  <a:lnTo>
                    <a:pt x="16912" y="11686"/>
                  </a:lnTo>
                  <a:cubicBezTo>
                    <a:pt x="16944" y="11654"/>
                    <a:pt x="16975" y="11591"/>
                    <a:pt x="16975" y="11559"/>
                  </a:cubicBezTo>
                  <a:lnTo>
                    <a:pt x="16975" y="158"/>
                  </a:lnTo>
                  <a:cubicBezTo>
                    <a:pt x="16975" y="63"/>
                    <a:pt x="16880" y="0"/>
                    <a:pt x="16817" y="0"/>
                  </a:cubicBez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2" name="CustomShape 4"/>
            <p:cNvSpPr/>
            <p:nvPr/>
          </p:nvSpPr>
          <p:spPr>
            <a:xfrm>
              <a:off x="7027560" y="1128960"/>
              <a:ext cx="324720" cy="650160"/>
            </a:xfrm>
            <a:custGeom>
              <a:avLst/>
              <a:gdLst/>
              <a:ahLst/>
              <a:rect l="l" t="t" r="r" b="b"/>
              <a:pathLst>
                <a:path w="10610" h="21235">
                  <a:moveTo>
                    <a:pt x="174" y="1"/>
                  </a:moveTo>
                  <a:cubicBezTo>
                    <a:pt x="135" y="1"/>
                    <a:pt x="95" y="16"/>
                    <a:pt x="63" y="48"/>
                  </a:cubicBezTo>
                  <a:cubicBezTo>
                    <a:pt x="0" y="111"/>
                    <a:pt x="0" y="206"/>
                    <a:pt x="63" y="270"/>
                  </a:cubicBezTo>
                  <a:lnTo>
                    <a:pt x="10293" y="10499"/>
                  </a:lnTo>
                  <a:lnTo>
                    <a:pt x="10293" y="21076"/>
                  </a:lnTo>
                  <a:cubicBezTo>
                    <a:pt x="10293" y="21171"/>
                    <a:pt x="10356" y="21235"/>
                    <a:pt x="10451" y="21235"/>
                  </a:cubicBezTo>
                  <a:cubicBezTo>
                    <a:pt x="10546" y="21235"/>
                    <a:pt x="10609" y="21171"/>
                    <a:pt x="10609" y="21076"/>
                  </a:cubicBezTo>
                  <a:lnTo>
                    <a:pt x="10609" y="10435"/>
                  </a:lnTo>
                  <a:cubicBezTo>
                    <a:pt x="10609" y="10404"/>
                    <a:pt x="10609" y="10340"/>
                    <a:pt x="10578" y="10309"/>
                  </a:cubicBezTo>
                  <a:lnTo>
                    <a:pt x="285" y="48"/>
                  </a:lnTo>
                  <a:cubicBezTo>
                    <a:pt x="253" y="16"/>
                    <a:pt x="214" y="1"/>
                    <a:pt x="174" y="1"/>
                  </a:cubicBezTo>
                  <a:close/>
                </a:path>
              </a:pathLst>
            </a:custGeom>
            <a:solidFill>
              <a:srgbClr val="c4c4c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3" name="CustomShape 5"/>
            <p:cNvSpPr/>
            <p:nvPr/>
          </p:nvSpPr>
          <p:spPr>
            <a:xfrm>
              <a:off x="6751080" y="869400"/>
              <a:ext cx="326520" cy="326520"/>
            </a:xfrm>
            <a:custGeom>
              <a:avLst/>
              <a:gdLst/>
              <a:ahLst/>
              <a:rect l="l" t="t" r="r" b="b"/>
              <a:pathLst>
                <a:path w="10673" h="10673">
                  <a:moveTo>
                    <a:pt x="5352" y="317"/>
                  </a:moveTo>
                  <a:cubicBezTo>
                    <a:pt x="8108" y="317"/>
                    <a:pt x="10356" y="2565"/>
                    <a:pt x="10356" y="5320"/>
                  </a:cubicBezTo>
                  <a:cubicBezTo>
                    <a:pt x="10356" y="8076"/>
                    <a:pt x="8108" y="10324"/>
                    <a:pt x="5352" y="10324"/>
                  </a:cubicBezTo>
                  <a:cubicBezTo>
                    <a:pt x="2597" y="10324"/>
                    <a:pt x="349" y="8076"/>
                    <a:pt x="349" y="5320"/>
                  </a:cubicBezTo>
                  <a:cubicBezTo>
                    <a:pt x="349" y="2565"/>
                    <a:pt x="2597" y="317"/>
                    <a:pt x="5352" y="317"/>
                  </a:cubicBezTo>
                  <a:close/>
                  <a:moveTo>
                    <a:pt x="5352" y="0"/>
                  </a:moveTo>
                  <a:cubicBezTo>
                    <a:pt x="2407" y="0"/>
                    <a:pt x="0" y="2375"/>
                    <a:pt x="0" y="5320"/>
                  </a:cubicBezTo>
                  <a:cubicBezTo>
                    <a:pt x="0" y="8266"/>
                    <a:pt x="2407" y="10673"/>
                    <a:pt x="5352" y="10673"/>
                  </a:cubicBezTo>
                  <a:cubicBezTo>
                    <a:pt x="8298" y="10673"/>
                    <a:pt x="10673" y="8266"/>
                    <a:pt x="10673" y="5320"/>
                  </a:cubicBezTo>
                  <a:cubicBezTo>
                    <a:pt x="10673" y="2375"/>
                    <a:pt x="8298" y="0"/>
                    <a:pt x="5352" y="0"/>
                  </a:cubicBezTo>
                  <a:close/>
                </a:path>
              </a:pathLst>
            </a:custGeom>
            <a:solidFill>
              <a:srgbClr val="c4c4c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4" name="CustomShape 6"/>
            <p:cNvSpPr/>
            <p:nvPr/>
          </p:nvSpPr>
          <p:spPr>
            <a:xfrm>
              <a:off x="6787800" y="916560"/>
              <a:ext cx="252720" cy="231120"/>
            </a:xfrm>
            <a:custGeom>
              <a:avLst/>
              <a:gdLst/>
              <a:ahLst/>
              <a:rect l="l" t="t" r="r" b="b"/>
              <a:pathLst>
                <a:path w="8267" h="7555">
                  <a:moveTo>
                    <a:pt x="4134" y="1"/>
                  </a:moveTo>
                  <a:cubicBezTo>
                    <a:pt x="3168" y="1"/>
                    <a:pt x="2202" y="373"/>
                    <a:pt x="1458" y="1117"/>
                  </a:cubicBezTo>
                  <a:cubicBezTo>
                    <a:pt x="1" y="2574"/>
                    <a:pt x="1" y="4981"/>
                    <a:pt x="1458" y="6438"/>
                  </a:cubicBezTo>
                  <a:cubicBezTo>
                    <a:pt x="2202" y="7182"/>
                    <a:pt x="3168" y="7554"/>
                    <a:pt x="4134" y="7554"/>
                  </a:cubicBezTo>
                  <a:cubicBezTo>
                    <a:pt x="5100" y="7554"/>
                    <a:pt x="6065" y="7182"/>
                    <a:pt x="6810" y="6438"/>
                  </a:cubicBezTo>
                  <a:cubicBezTo>
                    <a:pt x="8266" y="4981"/>
                    <a:pt x="8266" y="2574"/>
                    <a:pt x="6810" y="1117"/>
                  </a:cubicBezTo>
                  <a:cubicBezTo>
                    <a:pt x="6065" y="373"/>
                    <a:pt x="5100" y="1"/>
                    <a:pt x="4134" y="1"/>
                  </a:cubicBezTo>
                  <a:close/>
                </a:path>
              </a:pathLst>
            </a:custGeom>
            <a:solidFill>
              <a:srgbClr val="c4c4c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5" name="CustomShape 7"/>
            <p:cNvSpPr/>
            <p:nvPr/>
          </p:nvSpPr>
          <p:spPr>
            <a:xfrm>
              <a:off x="3475440" y="4538880"/>
              <a:ext cx="4965120" cy="196560"/>
            </a:xfrm>
            <a:custGeom>
              <a:avLst/>
              <a:gdLst/>
              <a:ahLst/>
              <a:rect l="l" t="t" r="r" b="b"/>
              <a:pathLst>
                <a:path w="162115" h="6430">
                  <a:moveTo>
                    <a:pt x="81074" y="1"/>
                  </a:moveTo>
                  <a:cubicBezTo>
                    <a:pt x="36294" y="1"/>
                    <a:pt x="1" y="1426"/>
                    <a:pt x="1" y="3199"/>
                  </a:cubicBezTo>
                  <a:cubicBezTo>
                    <a:pt x="1" y="5004"/>
                    <a:pt x="36294" y="6429"/>
                    <a:pt x="81074" y="6429"/>
                  </a:cubicBezTo>
                  <a:cubicBezTo>
                    <a:pt x="125822" y="6429"/>
                    <a:pt x="162115" y="5004"/>
                    <a:pt x="162115" y="3199"/>
                  </a:cubicBezTo>
                  <a:cubicBezTo>
                    <a:pt x="162115" y="1426"/>
                    <a:pt x="125822" y="1"/>
                    <a:pt x="81074" y="1"/>
                  </a:cubicBezTo>
                  <a:close/>
                </a:path>
              </a:pathLst>
            </a:custGeom>
            <a:solidFill>
              <a:srgbClr val="b7b7b7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6" name="CustomShape 8"/>
            <p:cNvSpPr/>
            <p:nvPr/>
          </p:nvSpPr>
          <p:spPr>
            <a:xfrm>
              <a:off x="3197880" y="3048120"/>
              <a:ext cx="542880" cy="264600"/>
            </a:xfrm>
            <a:custGeom>
              <a:avLst/>
              <a:gdLst/>
              <a:ahLst/>
              <a:rect l="l" t="t" r="r" b="b"/>
              <a:pathLst>
                <a:path w="17736" h="8647">
                  <a:moveTo>
                    <a:pt x="2756" y="0"/>
                  </a:moveTo>
                  <a:cubicBezTo>
                    <a:pt x="1236" y="0"/>
                    <a:pt x="1" y="1236"/>
                    <a:pt x="1" y="2756"/>
                  </a:cubicBezTo>
                  <a:lnTo>
                    <a:pt x="1" y="5891"/>
                  </a:lnTo>
                  <a:cubicBezTo>
                    <a:pt x="1" y="7411"/>
                    <a:pt x="1236" y="8646"/>
                    <a:pt x="2756" y="8646"/>
                  </a:cubicBezTo>
                  <a:lnTo>
                    <a:pt x="14980" y="8646"/>
                  </a:lnTo>
                  <a:cubicBezTo>
                    <a:pt x="16500" y="8646"/>
                    <a:pt x="17735" y="7411"/>
                    <a:pt x="17735" y="5891"/>
                  </a:cubicBezTo>
                  <a:lnTo>
                    <a:pt x="17735" y="2756"/>
                  </a:lnTo>
                  <a:cubicBezTo>
                    <a:pt x="17735" y="1236"/>
                    <a:pt x="16500" y="0"/>
                    <a:pt x="14980" y="0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7" name="CustomShape 9"/>
            <p:cNvSpPr/>
            <p:nvPr/>
          </p:nvSpPr>
          <p:spPr>
            <a:xfrm>
              <a:off x="3330720" y="3133440"/>
              <a:ext cx="151920" cy="29880"/>
            </a:xfrm>
            <a:custGeom>
              <a:avLst/>
              <a:gdLst/>
              <a:ahLst/>
              <a:rect l="l" t="t" r="r" b="b"/>
              <a:pathLst>
                <a:path w="4973" h="983">
                  <a:moveTo>
                    <a:pt x="507" y="0"/>
                  </a:moveTo>
                  <a:cubicBezTo>
                    <a:pt x="222" y="0"/>
                    <a:pt x="0" y="222"/>
                    <a:pt x="0" y="475"/>
                  </a:cubicBezTo>
                  <a:cubicBezTo>
                    <a:pt x="0" y="760"/>
                    <a:pt x="222" y="982"/>
                    <a:pt x="507" y="982"/>
                  </a:cubicBezTo>
                  <a:lnTo>
                    <a:pt x="4466" y="982"/>
                  </a:lnTo>
                  <a:cubicBezTo>
                    <a:pt x="4751" y="982"/>
                    <a:pt x="4972" y="760"/>
                    <a:pt x="4972" y="475"/>
                  </a:cubicBezTo>
                  <a:cubicBezTo>
                    <a:pt x="4972" y="222"/>
                    <a:pt x="4751" y="0"/>
                    <a:pt x="446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8" name="CustomShape 10"/>
            <p:cNvSpPr/>
            <p:nvPr/>
          </p:nvSpPr>
          <p:spPr>
            <a:xfrm>
              <a:off x="3521880" y="3133440"/>
              <a:ext cx="83880" cy="29880"/>
            </a:xfrm>
            <a:custGeom>
              <a:avLst/>
              <a:gdLst/>
              <a:ahLst/>
              <a:rect l="l" t="t" r="r" b="b"/>
              <a:pathLst>
                <a:path w="2756" h="983">
                  <a:moveTo>
                    <a:pt x="507" y="0"/>
                  </a:moveTo>
                  <a:cubicBezTo>
                    <a:pt x="222" y="0"/>
                    <a:pt x="0" y="222"/>
                    <a:pt x="0" y="475"/>
                  </a:cubicBezTo>
                  <a:cubicBezTo>
                    <a:pt x="0" y="760"/>
                    <a:pt x="222" y="982"/>
                    <a:pt x="507" y="982"/>
                  </a:cubicBezTo>
                  <a:lnTo>
                    <a:pt x="2249" y="982"/>
                  </a:lnTo>
                  <a:cubicBezTo>
                    <a:pt x="2534" y="982"/>
                    <a:pt x="2755" y="760"/>
                    <a:pt x="2755" y="475"/>
                  </a:cubicBezTo>
                  <a:cubicBezTo>
                    <a:pt x="2755" y="222"/>
                    <a:pt x="2502" y="0"/>
                    <a:pt x="224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9" name="CustomShape 11"/>
            <p:cNvSpPr/>
            <p:nvPr/>
          </p:nvSpPr>
          <p:spPr>
            <a:xfrm>
              <a:off x="3418200" y="3196440"/>
              <a:ext cx="187920" cy="30600"/>
            </a:xfrm>
            <a:custGeom>
              <a:avLst/>
              <a:gdLst/>
              <a:ahLst/>
              <a:rect l="l" t="t" r="r" b="b"/>
              <a:pathLst>
                <a:path w="6145" h="1015">
                  <a:moveTo>
                    <a:pt x="507" y="1"/>
                  </a:moveTo>
                  <a:cubicBezTo>
                    <a:pt x="222" y="1"/>
                    <a:pt x="0" y="222"/>
                    <a:pt x="0" y="507"/>
                  </a:cubicBezTo>
                  <a:cubicBezTo>
                    <a:pt x="0" y="793"/>
                    <a:pt x="222" y="1014"/>
                    <a:pt x="507" y="1014"/>
                  </a:cubicBezTo>
                  <a:lnTo>
                    <a:pt x="5638" y="1014"/>
                  </a:lnTo>
                  <a:cubicBezTo>
                    <a:pt x="5923" y="1014"/>
                    <a:pt x="6144" y="793"/>
                    <a:pt x="6113" y="507"/>
                  </a:cubicBezTo>
                  <a:cubicBezTo>
                    <a:pt x="6113" y="222"/>
                    <a:pt x="5891" y="1"/>
                    <a:pt x="563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0" name="CustomShape 12"/>
            <p:cNvSpPr/>
            <p:nvPr/>
          </p:nvSpPr>
          <p:spPr>
            <a:xfrm>
              <a:off x="7085880" y="1736640"/>
              <a:ext cx="542880" cy="263520"/>
            </a:xfrm>
            <a:custGeom>
              <a:avLst/>
              <a:gdLst/>
              <a:ahLst/>
              <a:rect l="l" t="t" r="r" b="b"/>
              <a:pathLst>
                <a:path w="17735" h="8615">
                  <a:moveTo>
                    <a:pt x="2724" y="0"/>
                  </a:moveTo>
                  <a:cubicBezTo>
                    <a:pt x="1204" y="0"/>
                    <a:pt x="0" y="1204"/>
                    <a:pt x="0" y="2724"/>
                  </a:cubicBezTo>
                  <a:lnTo>
                    <a:pt x="0" y="5859"/>
                  </a:lnTo>
                  <a:cubicBezTo>
                    <a:pt x="0" y="7379"/>
                    <a:pt x="1204" y="8614"/>
                    <a:pt x="2724" y="8614"/>
                  </a:cubicBezTo>
                  <a:lnTo>
                    <a:pt x="14980" y="8614"/>
                  </a:lnTo>
                  <a:cubicBezTo>
                    <a:pt x="16500" y="8614"/>
                    <a:pt x="17735" y="7379"/>
                    <a:pt x="17735" y="5859"/>
                  </a:cubicBezTo>
                  <a:lnTo>
                    <a:pt x="17735" y="2724"/>
                  </a:lnTo>
                  <a:cubicBezTo>
                    <a:pt x="17735" y="1204"/>
                    <a:pt x="16500" y="0"/>
                    <a:pt x="14980" y="0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1" name="CustomShape 13"/>
            <p:cNvSpPr/>
            <p:nvPr/>
          </p:nvSpPr>
          <p:spPr>
            <a:xfrm>
              <a:off x="7155720" y="1816200"/>
              <a:ext cx="122040" cy="30600"/>
            </a:xfrm>
            <a:custGeom>
              <a:avLst/>
              <a:gdLst/>
              <a:ahLst/>
              <a:rect l="l" t="t" r="r" b="b"/>
              <a:pathLst>
                <a:path w="3991" h="1015">
                  <a:moveTo>
                    <a:pt x="507" y="1"/>
                  </a:moveTo>
                  <a:cubicBezTo>
                    <a:pt x="254" y="1"/>
                    <a:pt x="0" y="254"/>
                    <a:pt x="0" y="508"/>
                  </a:cubicBezTo>
                  <a:cubicBezTo>
                    <a:pt x="0" y="793"/>
                    <a:pt x="254" y="1014"/>
                    <a:pt x="507" y="1014"/>
                  </a:cubicBezTo>
                  <a:lnTo>
                    <a:pt x="3516" y="1014"/>
                  </a:lnTo>
                  <a:cubicBezTo>
                    <a:pt x="3769" y="1014"/>
                    <a:pt x="3991" y="793"/>
                    <a:pt x="3991" y="508"/>
                  </a:cubicBezTo>
                  <a:cubicBezTo>
                    <a:pt x="3991" y="254"/>
                    <a:pt x="3769" y="1"/>
                    <a:pt x="351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2" name="CustomShape 14"/>
            <p:cNvSpPr/>
            <p:nvPr/>
          </p:nvSpPr>
          <p:spPr>
            <a:xfrm>
              <a:off x="7308720" y="1816200"/>
              <a:ext cx="77400" cy="30600"/>
            </a:xfrm>
            <a:custGeom>
              <a:avLst/>
              <a:gdLst/>
              <a:ahLst/>
              <a:rect l="l" t="t" r="r" b="b"/>
              <a:pathLst>
                <a:path w="2534" h="1015">
                  <a:moveTo>
                    <a:pt x="507" y="1"/>
                  </a:moveTo>
                  <a:cubicBezTo>
                    <a:pt x="222" y="1"/>
                    <a:pt x="0" y="254"/>
                    <a:pt x="0" y="508"/>
                  </a:cubicBezTo>
                  <a:cubicBezTo>
                    <a:pt x="0" y="793"/>
                    <a:pt x="222" y="1014"/>
                    <a:pt x="507" y="1014"/>
                  </a:cubicBezTo>
                  <a:lnTo>
                    <a:pt x="2027" y="1014"/>
                  </a:lnTo>
                  <a:cubicBezTo>
                    <a:pt x="2312" y="1014"/>
                    <a:pt x="2534" y="793"/>
                    <a:pt x="2534" y="508"/>
                  </a:cubicBezTo>
                  <a:cubicBezTo>
                    <a:pt x="2534" y="254"/>
                    <a:pt x="2312" y="1"/>
                    <a:pt x="202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3" name="CustomShape 15"/>
            <p:cNvSpPr/>
            <p:nvPr/>
          </p:nvSpPr>
          <p:spPr>
            <a:xfrm>
              <a:off x="7492320" y="1816200"/>
              <a:ext cx="65520" cy="30600"/>
            </a:xfrm>
            <a:custGeom>
              <a:avLst/>
              <a:gdLst/>
              <a:ahLst/>
              <a:rect l="l" t="t" r="r" b="b"/>
              <a:pathLst>
                <a:path w="2155" h="1015">
                  <a:moveTo>
                    <a:pt x="507" y="1"/>
                  </a:moveTo>
                  <a:cubicBezTo>
                    <a:pt x="222" y="1"/>
                    <a:pt x="1" y="254"/>
                    <a:pt x="1" y="508"/>
                  </a:cubicBezTo>
                  <a:cubicBezTo>
                    <a:pt x="1" y="793"/>
                    <a:pt x="222" y="1014"/>
                    <a:pt x="507" y="1014"/>
                  </a:cubicBezTo>
                  <a:lnTo>
                    <a:pt x="1647" y="1014"/>
                  </a:lnTo>
                  <a:cubicBezTo>
                    <a:pt x="1932" y="1014"/>
                    <a:pt x="2154" y="793"/>
                    <a:pt x="2154" y="508"/>
                  </a:cubicBezTo>
                  <a:cubicBezTo>
                    <a:pt x="2154" y="254"/>
                    <a:pt x="1932" y="1"/>
                    <a:pt x="164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4" name="CustomShape 16"/>
            <p:cNvSpPr/>
            <p:nvPr/>
          </p:nvSpPr>
          <p:spPr>
            <a:xfrm>
              <a:off x="7308720" y="1888920"/>
              <a:ext cx="166680" cy="30600"/>
            </a:xfrm>
            <a:custGeom>
              <a:avLst/>
              <a:gdLst/>
              <a:ahLst/>
              <a:rect l="l" t="t" r="r" b="b"/>
              <a:pathLst>
                <a:path w="5448" h="1014">
                  <a:moveTo>
                    <a:pt x="507" y="0"/>
                  </a:moveTo>
                  <a:cubicBezTo>
                    <a:pt x="222" y="0"/>
                    <a:pt x="0" y="253"/>
                    <a:pt x="0" y="507"/>
                  </a:cubicBezTo>
                  <a:cubicBezTo>
                    <a:pt x="0" y="792"/>
                    <a:pt x="222" y="1014"/>
                    <a:pt x="507" y="1014"/>
                  </a:cubicBezTo>
                  <a:lnTo>
                    <a:pt x="4972" y="1014"/>
                  </a:lnTo>
                  <a:cubicBezTo>
                    <a:pt x="5226" y="1014"/>
                    <a:pt x="5447" y="792"/>
                    <a:pt x="5447" y="507"/>
                  </a:cubicBezTo>
                  <a:cubicBezTo>
                    <a:pt x="5447" y="253"/>
                    <a:pt x="5226" y="0"/>
                    <a:pt x="497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5" name="CustomShape 17"/>
            <p:cNvSpPr/>
            <p:nvPr/>
          </p:nvSpPr>
          <p:spPr>
            <a:xfrm>
              <a:off x="4363920" y="2105280"/>
              <a:ext cx="542880" cy="263520"/>
            </a:xfrm>
            <a:custGeom>
              <a:avLst/>
              <a:gdLst/>
              <a:ahLst/>
              <a:rect l="l" t="t" r="r" b="b"/>
              <a:pathLst>
                <a:path w="17736" h="8615">
                  <a:moveTo>
                    <a:pt x="2756" y="0"/>
                  </a:moveTo>
                  <a:cubicBezTo>
                    <a:pt x="1236" y="0"/>
                    <a:pt x="1" y="1204"/>
                    <a:pt x="1" y="2724"/>
                  </a:cubicBezTo>
                  <a:lnTo>
                    <a:pt x="1" y="5859"/>
                  </a:lnTo>
                  <a:cubicBezTo>
                    <a:pt x="1" y="7379"/>
                    <a:pt x="1236" y="8614"/>
                    <a:pt x="2756" y="8614"/>
                  </a:cubicBezTo>
                  <a:lnTo>
                    <a:pt x="15012" y="8614"/>
                  </a:lnTo>
                  <a:cubicBezTo>
                    <a:pt x="16532" y="8614"/>
                    <a:pt x="17736" y="7379"/>
                    <a:pt x="17736" y="5859"/>
                  </a:cubicBezTo>
                  <a:lnTo>
                    <a:pt x="17736" y="2724"/>
                  </a:lnTo>
                  <a:cubicBezTo>
                    <a:pt x="17736" y="1204"/>
                    <a:pt x="16532" y="0"/>
                    <a:pt x="15012" y="0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6" name="CustomShape 18"/>
            <p:cNvSpPr/>
            <p:nvPr/>
          </p:nvSpPr>
          <p:spPr>
            <a:xfrm>
              <a:off x="4477320" y="2174040"/>
              <a:ext cx="78120" cy="30600"/>
            </a:xfrm>
            <a:custGeom>
              <a:avLst/>
              <a:gdLst/>
              <a:ahLst/>
              <a:rect l="l" t="t" r="r" b="b"/>
              <a:pathLst>
                <a:path w="2566" h="1015">
                  <a:moveTo>
                    <a:pt x="507" y="1"/>
                  </a:moveTo>
                  <a:cubicBezTo>
                    <a:pt x="222" y="1"/>
                    <a:pt x="0" y="222"/>
                    <a:pt x="0" y="507"/>
                  </a:cubicBezTo>
                  <a:cubicBezTo>
                    <a:pt x="0" y="792"/>
                    <a:pt x="222" y="1014"/>
                    <a:pt x="507" y="1014"/>
                  </a:cubicBezTo>
                  <a:lnTo>
                    <a:pt x="2059" y="1014"/>
                  </a:lnTo>
                  <a:cubicBezTo>
                    <a:pt x="2344" y="1014"/>
                    <a:pt x="2565" y="792"/>
                    <a:pt x="2565" y="507"/>
                  </a:cubicBezTo>
                  <a:cubicBezTo>
                    <a:pt x="2565" y="222"/>
                    <a:pt x="2344" y="1"/>
                    <a:pt x="205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7" name="CustomShape 19"/>
            <p:cNvSpPr/>
            <p:nvPr/>
          </p:nvSpPr>
          <p:spPr>
            <a:xfrm>
              <a:off x="4603320" y="2174040"/>
              <a:ext cx="55800" cy="30600"/>
            </a:xfrm>
            <a:custGeom>
              <a:avLst/>
              <a:gdLst/>
              <a:ahLst/>
              <a:rect l="l" t="t" r="r" b="b"/>
              <a:pathLst>
                <a:path w="1837" h="1015">
                  <a:moveTo>
                    <a:pt x="475" y="1"/>
                  </a:moveTo>
                  <a:cubicBezTo>
                    <a:pt x="222" y="1"/>
                    <a:pt x="0" y="222"/>
                    <a:pt x="0" y="507"/>
                  </a:cubicBezTo>
                  <a:cubicBezTo>
                    <a:pt x="0" y="792"/>
                    <a:pt x="222" y="1014"/>
                    <a:pt x="475" y="1014"/>
                  </a:cubicBezTo>
                  <a:lnTo>
                    <a:pt x="1362" y="1014"/>
                  </a:lnTo>
                  <a:cubicBezTo>
                    <a:pt x="1615" y="1014"/>
                    <a:pt x="1837" y="792"/>
                    <a:pt x="1837" y="507"/>
                  </a:cubicBezTo>
                  <a:cubicBezTo>
                    <a:pt x="1837" y="222"/>
                    <a:pt x="1615" y="1"/>
                    <a:pt x="136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8" name="CustomShape 20"/>
            <p:cNvSpPr/>
            <p:nvPr/>
          </p:nvSpPr>
          <p:spPr>
            <a:xfrm>
              <a:off x="4593600" y="2243880"/>
              <a:ext cx="146160" cy="30600"/>
            </a:xfrm>
            <a:custGeom>
              <a:avLst/>
              <a:gdLst/>
              <a:ahLst/>
              <a:rect l="l" t="t" r="r" b="b"/>
              <a:pathLst>
                <a:path w="4783" h="1015">
                  <a:moveTo>
                    <a:pt x="507" y="1"/>
                  </a:moveTo>
                  <a:cubicBezTo>
                    <a:pt x="222" y="1"/>
                    <a:pt x="0" y="223"/>
                    <a:pt x="0" y="508"/>
                  </a:cubicBezTo>
                  <a:cubicBezTo>
                    <a:pt x="0" y="761"/>
                    <a:pt x="222" y="1014"/>
                    <a:pt x="507" y="1014"/>
                  </a:cubicBezTo>
                  <a:lnTo>
                    <a:pt x="4276" y="1014"/>
                  </a:lnTo>
                  <a:cubicBezTo>
                    <a:pt x="4561" y="1014"/>
                    <a:pt x="4782" y="793"/>
                    <a:pt x="4782" y="508"/>
                  </a:cubicBezTo>
                  <a:cubicBezTo>
                    <a:pt x="4782" y="223"/>
                    <a:pt x="4561" y="1"/>
                    <a:pt x="427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9" name="CustomShape 21"/>
            <p:cNvSpPr/>
            <p:nvPr/>
          </p:nvSpPr>
          <p:spPr>
            <a:xfrm>
              <a:off x="4780800" y="2243880"/>
              <a:ext cx="63720" cy="30600"/>
            </a:xfrm>
            <a:custGeom>
              <a:avLst/>
              <a:gdLst/>
              <a:ahLst/>
              <a:rect l="l" t="t" r="r" b="b"/>
              <a:pathLst>
                <a:path w="2091" h="1015">
                  <a:moveTo>
                    <a:pt x="476" y="1"/>
                  </a:moveTo>
                  <a:cubicBezTo>
                    <a:pt x="222" y="1"/>
                    <a:pt x="1" y="223"/>
                    <a:pt x="1" y="508"/>
                  </a:cubicBezTo>
                  <a:cubicBezTo>
                    <a:pt x="1" y="761"/>
                    <a:pt x="222" y="1014"/>
                    <a:pt x="476" y="1014"/>
                  </a:cubicBezTo>
                  <a:lnTo>
                    <a:pt x="1584" y="1014"/>
                  </a:lnTo>
                  <a:cubicBezTo>
                    <a:pt x="1869" y="1014"/>
                    <a:pt x="2091" y="793"/>
                    <a:pt x="2091" y="508"/>
                  </a:cubicBezTo>
                  <a:cubicBezTo>
                    <a:pt x="2091" y="223"/>
                    <a:pt x="1869" y="1"/>
                    <a:pt x="158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60" name="CustomShape 22"/>
            <p:cNvSpPr/>
            <p:nvPr/>
          </p:nvSpPr>
          <p:spPr>
            <a:xfrm>
              <a:off x="6611400" y="2196360"/>
              <a:ext cx="1694160" cy="2405160"/>
            </a:xfrm>
            <a:custGeom>
              <a:avLst/>
              <a:gdLst/>
              <a:ahLst/>
              <a:rect l="l" t="t" r="r" b="b"/>
              <a:pathLst>
                <a:path w="55326" h="78539">
                  <a:moveTo>
                    <a:pt x="4339" y="0"/>
                  </a:moveTo>
                  <a:cubicBezTo>
                    <a:pt x="1964" y="0"/>
                    <a:pt x="0" y="1932"/>
                    <a:pt x="0" y="4339"/>
                  </a:cubicBezTo>
                  <a:lnTo>
                    <a:pt x="0" y="74169"/>
                  </a:lnTo>
                  <a:cubicBezTo>
                    <a:pt x="0" y="76576"/>
                    <a:pt x="1964" y="78539"/>
                    <a:pt x="4339" y="78539"/>
                  </a:cubicBezTo>
                  <a:lnTo>
                    <a:pt x="50987" y="78539"/>
                  </a:lnTo>
                  <a:cubicBezTo>
                    <a:pt x="53394" y="78539"/>
                    <a:pt x="55326" y="76576"/>
                    <a:pt x="55326" y="74169"/>
                  </a:cubicBezTo>
                  <a:lnTo>
                    <a:pt x="55326" y="4339"/>
                  </a:lnTo>
                  <a:cubicBezTo>
                    <a:pt x="55326" y="1932"/>
                    <a:pt x="53394" y="0"/>
                    <a:pt x="50987" y="0"/>
                  </a:cubicBez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61" name="CustomShape 23"/>
            <p:cNvSpPr/>
            <p:nvPr/>
          </p:nvSpPr>
          <p:spPr>
            <a:xfrm>
              <a:off x="6732720" y="2418480"/>
              <a:ext cx="1433520" cy="1982520"/>
            </a:xfrm>
            <a:custGeom>
              <a:avLst/>
              <a:gdLst/>
              <a:ahLst/>
              <a:rect l="l" t="t" r="r" b="b"/>
              <a:pathLst>
                <a:path w="46808" h="64732">
                  <a:moveTo>
                    <a:pt x="1" y="0"/>
                  </a:moveTo>
                  <a:lnTo>
                    <a:pt x="1" y="64732"/>
                  </a:lnTo>
                  <a:lnTo>
                    <a:pt x="46808" y="64732"/>
                  </a:lnTo>
                  <a:lnTo>
                    <a:pt x="4680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62" name="CustomShape 24"/>
            <p:cNvSpPr/>
            <p:nvPr/>
          </p:nvSpPr>
          <p:spPr>
            <a:xfrm>
              <a:off x="6824880" y="2464200"/>
              <a:ext cx="1288800" cy="1868040"/>
            </a:xfrm>
            <a:custGeom>
              <a:avLst/>
              <a:gdLst/>
              <a:ahLst/>
              <a:rect l="l" t="t" r="r" b="b"/>
              <a:pathLst>
                <a:path w="42089" h="60996">
                  <a:moveTo>
                    <a:pt x="41708" y="317"/>
                  </a:moveTo>
                  <a:lnTo>
                    <a:pt x="41708" y="60647"/>
                  </a:lnTo>
                  <a:lnTo>
                    <a:pt x="349" y="60647"/>
                  </a:lnTo>
                  <a:lnTo>
                    <a:pt x="349" y="317"/>
                  </a:lnTo>
                  <a:close/>
                  <a:moveTo>
                    <a:pt x="0" y="1"/>
                  </a:moveTo>
                  <a:lnTo>
                    <a:pt x="0" y="60995"/>
                  </a:lnTo>
                  <a:lnTo>
                    <a:pt x="42088" y="60995"/>
                  </a:lnTo>
                  <a:lnTo>
                    <a:pt x="42088" y="1"/>
                  </a:ln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63" name="CustomShape 25"/>
            <p:cNvSpPr/>
            <p:nvPr/>
          </p:nvSpPr>
          <p:spPr>
            <a:xfrm>
              <a:off x="6829560" y="4012200"/>
              <a:ext cx="1278000" cy="10440"/>
            </a:xfrm>
            <a:custGeom>
              <a:avLst/>
              <a:gdLst/>
              <a:ahLst/>
              <a:rect l="l" t="t" r="r" b="b"/>
              <a:pathLst>
                <a:path w="41741" h="349">
                  <a:moveTo>
                    <a:pt x="1" y="0"/>
                  </a:moveTo>
                  <a:lnTo>
                    <a:pt x="1" y="349"/>
                  </a:lnTo>
                  <a:lnTo>
                    <a:pt x="41740" y="349"/>
                  </a:lnTo>
                  <a:lnTo>
                    <a:pt x="41740" y="0"/>
                  </a:ln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64" name="CustomShape 26"/>
            <p:cNvSpPr/>
            <p:nvPr/>
          </p:nvSpPr>
          <p:spPr>
            <a:xfrm>
              <a:off x="6829560" y="3702600"/>
              <a:ext cx="1278000" cy="9360"/>
            </a:xfrm>
            <a:custGeom>
              <a:avLst/>
              <a:gdLst/>
              <a:ahLst/>
              <a:rect l="l" t="t" r="r" b="b"/>
              <a:pathLst>
                <a:path w="41741" h="318">
                  <a:moveTo>
                    <a:pt x="1" y="1"/>
                  </a:moveTo>
                  <a:lnTo>
                    <a:pt x="1" y="318"/>
                  </a:lnTo>
                  <a:lnTo>
                    <a:pt x="41740" y="318"/>
                  </a:lnTo>
                  <a:lnTo>
                    <a:pt x="41740" y="1"/>
                  </a:ln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65" name="CustomShape 27"/>
            <p:cNvSpPr/>
            <p:nvPr/>
          </p:nvSpPr>
          <p:spPr>
            <a:xfrm>
              <a:off x="6829560" y="3392280"/>
              <a:ext cx="1278000" cy="10440"/>
            </a:xfrm>
            <a:custGeom>
              <a:avLst/>
              <a:gdLst/>
              <a:ahLst/>
              <a:rect l="l" t="t" r="r" b="b"/>
              <a:pathLst>
                <a:path w="41741" h="350">
                  <a:moveTo>
                    <a:pt x="1" y="1"/>
                  </a:moveTo>
                  <a:lnTo>
                    <a:pt x="1" y="349"/>
                  </a:lnTo>
                  <a:lnTo>
                    <a:pt x="41740" y="349"/>
                  </a:lnTo>
                  <a:lnTo>
                    <a:pt x="41740" y="1"/>
                  </a:ln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66" name="CustomShape 28"/>
            <p:cNvSpPr/>
            <p:nvPr/>
          </p:nvSpPr>
          <p:spPr>
            <a:xfrm>
              <a:off x="6829560" y="3083040"/>
              <a:ext cx="1278000" cy="10440"/>
            </a:xfrm>
            <a:custGeom>
              <a:avLst/>
              <a:gdLst/>
              <a:ahLst/>
              <a:rect l="l" t="t" r="r" b="b"/>
              <a:pathLst>
                <a:path w="41741" h="349">
                  <a:moveTo>
                    <a:pt x="1" y="1"/>
                  </a:moveTo>
                  <a:lnTo>
                    <a:pt x="1" y="349"/>
                  </a:lnTo>
                  <a:lnTo>
                    <a:pt x="41740" y="349"/>
                  </a:lnTo>
                  <a:lnTo>
                    <a:pt x="41740" y="1"/>
                  </a:ln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67" name="CustomShape 29"/>
            <p:cNvSpPr/>
            <p:nvPr/>
          </p:nvSpPr>
          <p:spPr>
            <a:xfrm>
              <a:off x="6829560" y="2773440"/>
              <a:ext cx="1278000" cy="9360"/>
            </a:xfrm>
            <a:custGeom>
              <a:avLst/>
              <a:gdLst/>
              <a:ahLst/>
              <a:rect l="l" t="t" r="r" b="b"/>
              <a:pathLst>
                <a:path w="41741" h="317">
                  <a:moveTo>
                    <a:pt x="1" y="0"/>
                  </a:moveTo>
                  <a:lnTo>
                    <a:pt x="1" y="317"/>
                  </a:lnTo>
                  <a:lnTo>
                    <a:pt x="41740" y="317"/>
                  </a:lnTo>
                  <a:lnTo>
                    <a:pt x="41740" y="0"/>
                  </a:ln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68" name="CustomShape 30"/>
            <p:cNvSpPr/>
            <p:nvPr/>
          </p:nvSpPr>
          <p:spPr>
            <a:xfrm>
              <a:off x="7889760" y="2468880"/>
              <a:ext cx="10440" cy="1858320"/>
            </a:xfrm>
            <a:custGeom>
              <a:avLst/>
              <a:gdLst/>
              <a:ahLst/>
              <a:rect l="l" t="t" r="r" b="b"/>
              <a:pathLst>
                <a:path w="350" h="60678">
                  <a:moveTo>
                    <a:pt x="1" y="0"/>
                  </a:moveTo>
                  <a:lnTo>
                    <a:pt x="1" y="60678"/>
                  </a:lnTo>
                  <a:lnTo>
                    <a:pt x="349" y="60678"/>
                  </a:lnTo>
                  <a:lnTo>
                    <a:pt x="349" y="0"/>
                  </a:ln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69" name="CustomShape 31"/>
            <p:cNvSpPr/>
            <p:nvPr/>
          </p:nvSpPr>
          <p:spPr>
            <a:xfrm>
              <a:off x="7676640" y="2468880"/>
              <a:ext cx="11160" cy="1858320"/>
            </a:xfrm>
            <a:custGeom>
              <a:avLst/>
              <a:gdLst/>
              <a:ahLst/>
              <a:rect l="l" t="t" r="r" b="b"/>
              <a:pathLst>
                <a:path w="381" h="60678">
                  <a:moveTo>
                    <a:pt x="1" y="0"/>
                  </a:moveTo>
                  <a:lnTo>
                    <a:pt x="1" y="60678"/>
                  </a:lnTo>
                  <a:lnTo>
                    <a:pt x="381" y="60678"/>
                  </a:lnTo>
                  <a:lnTo>
                    <a:pt x="381" y="0"/>
                  </a:ln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70" name="CustomShape 32"/>
            <p:cNvSpPr/>
            <p:nvPr/>
          </p:nvSpPr>
          <p:spPr>
            <a:xfrm>
              <a:off x="7463880" y="2468880"/>
              <a:ext cx="10440" cy="1858320"/>
            </a:xfrm>
            <a:custGeom>
              <a:avLst/>
              <a:gdLst/>
              <a:ahLst/>
              <a:rect l="l" t="t" r="r" b="b"/>
              <a:pathLst>
                <a:path w="349" h="60678">
                  <a:moveTo>
                    <a:pt x="0" y="0"/>
                  </a:moveTo>
                  <a:lnTo>
                    <a:pt x="0" y="60678"/>
                  </a:lnTo>
                  <a:lnTo>
                    <a:pt x="349" y="60678"/>
                  </a:lnTo>
                  <a:lnTo>
                    <a:pt x="349" y="0"/>
                  </a:ln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71" name="CustomShape 33"/>
            <p:cNvSpPr/>
            <p:nvPr/>
          </p:nvSpPr>
          <p:spPr>
            <a:xfrm>
              <a:off x="7250760" y="2468880"/>
              <a:ext cx="10440" cy="1858320"/>
            </a:xfrm>
            <a:custGeom>
              <a:avLst/>
              <a:gdLst/>
              <a:ahLst/>
              <a:rect l="l" t="t" r="r" b="b"/>
              <a:pathLst>
                <a:path w="350" h="60678">
                  <a:moveTo>
                    <a:pt x="1" y="0"/>
                  </a:moveTo>
                  <a:lnTo>
                    <a:pt x="1" y="60678"/>
                  </a:lnTo>
                  <a:lnTo>
                    <a:pt x="349" y="60678"/>
                  </a:lnTo>
                  <a:lnTo>
                    <a:pt x="349" y="0"/>
                  </a:ln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72" name="CustomShape 34"/>
            <p:cNvSpPr/>
            <p:nvPr/>
          </p:nvSpPr>
          <p:spPr>
            <a:xfrm>
              <a:off x="7037280" y="2468880"/>
              <a:ext cx="11160" cy="1858320"/>
            </a:xfrm>
            <a:custGeom>
              <a:avLst/>
              <a:gdLst/>
              <a:ahLst/>
              <a:rect l="l" t="t" r="r" b="b"/>
              <a:pathLst>
                <a:path w="381" h="60678">
                  <a:moveTo>
                    <a:pt x="1" y="0"/>
                  </a:moveTo>
                  <a:lnTo>
                    <a:pt x="1" y="60678"/>
                  </a:lnTo>
                  <a:lnTo>
                    <a:pt x="381" y="60678"/>
                  </a:lnTo>
                  <a:lnTo>
                    <a:pt x="381" y="0"/>
                  </a:ln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73" name="CustomShape 35"/>
            <p:cNvSpPr/>
            <p:nvPr/>
          </p:nvSpPr>
          <p:spPr>
            <a:xfrm>
              <a:off x="7047000" y="3634920"/>
              <a:ext cx="127800" cy="259560"/>
            </a:xfrm>
            <a:custGeom>
              <a:avLst/>
              <a:gdLst/>
              <a:ahLst/>
              <a:rect l="l" t="t" r="r" b="b"/>
              <a:pathLst>
                <a:path w="4181" h="8488">
                  <a:moveTo>
                    <a:pt x="0" y="0"/>
                  </a:moveTo>
                  <a:lnTo>
                    <a:pt x="0" y="8487"/>
                  </a:lnTo>
                  <a:lnTo>
                    <a:pt x="4181" y="8487"/>
                  </a:lnTo>
                  <a:lnTo>
                    <a:pt x="4181" y="0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74" name="CustomShape 36"/>
            <p:cNvSpPr/>
            <p:nvPr/>
          </p:nvSpPr>
          <p:spPr>
            <a:xfrm>
              <a:off x="7229160" y="3428280"/>
              <a:ext cx="127800" cy="466200"/>
            </a:xfrm>
            <a:custGeom>
              <a:avLst/>
              <a:gdLst/>
              <a:ahLst/>
              <a:rect l="l" t="t" r="r" b="b"/>
              <a:pathLst>
                <a:path w="4181" h="15234">
                  <a:moveTo>
                    <a:pt x="0" y="1"/>
                  </a:moveTo>
                  <a:lnTo>
                    <a:pt x="0" y="15233"/>
                  </a:lnTo>
                  <a:lnTo>
                    <a:pt x="4181" y="15233"/>
                  </a:lnTo>
                  <a:lnTo>
                    <a:pt x="4181" y="1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75" name="CustomShape 37"/>
            <p:cNvSpPr/>
            <p:nvPr/>
          </p:nvSpPr>
          <p:spPr>
            <a:xfrm>
              <a:off x="7410600" y="3787200"/>
              <a:ext cx="127800" cy="107280"/>
            </a:xfrm>
            <a:custGeom>
              <a:avLst/>
              <a:gdLst/>
              <a:ahLst/>
              <a:rect l="l" t="t" r="r" b="b"/>
              <a:pathLst>
                <a:path w="4181" h="3516">
                  <a:moveTo>
                    <a:pt x="0" y="0"/>
                  </a:moveTo>
                  <a:lnTo>
                    <a:pt x="0" y="3515"/>
                  </a:lnTo>
                  <a:lnTo>
                    <a:pt x="4181" y="3515"/>
                  </a:lnTo>
                  <a:lnTo>
                    <a:pt x="4181" y="0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76" name="CustomShape 38"/>
            <p:cNvSpPr/>
            <p:nvPr/>
          </p:nvSpPr>
          <p:spPr>
            <a:xfrm>
              <a:off x="7592040" y="3552480"/>
              <a:ext cx="127800" cy="342000"/>
            </a:xfrm>
            <a:custGeom>
              <a:avLst/>
              <a:gdLst/>
              <a:ahLst/>
              <a:rect l="l" t="t" r="r" b="b"/>
              <a:pathLst>
                <a:path w="4181" h="11180">
                  <a:moveTo>
                    <a:pt x="0" y="0"/>
                  </a:moveTo>
                  <a:lnTo>
                    <a:pt x="0" y="11179"/>
                  </a:lnTo>
                  <a:lnTo>
                    <a:pt x="4181" y="11179"/>
                  </a:lnTo>
                  <a:lnTo>
                    <a:pt x="4181" y="0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77" name="CustomShape 39"/>
            <p:cNvSpPr/>
            <p:nvPr/>
          </p:nvSpPr>
          <p:spPr>
            <a:xfrm>
              <a:off x="7774560" y="3680640"/>
              <a:ext cx="127800" cy="214200"/>
            </a:xfrm>
            <a:custGeom>
              <a:avLst/>
              <a:gdLst/>
              <a:ahLst/>
              <a:rect l="l" t="t" r="r" b="b"/>
              <a:pathLst>
                <a:path w="4181" h="7000">
                  <a:moveTo>
                    <a:pt x="0" y="1"/>
                  </a:moveTo>
                  <a:lnTo>
                    <a:pt x="0" y="6999"/>
                  </a:lnTo>
                  <a:lnTo>
                    <a:pt x="4181" y="6999"/>
                  </a:lnTo>
                  <a:lnTo>
                    <a:pt x="4181" y="1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78" name="CustomShape 40"/>
            <p:cNvSpPr/>
            <p:nvPr/>
          </p:nvSpPr>
          <p:spPr>
            <a:xfrm>
              <a:off x="7566840" y="3978360"/>
              <a:ext cx="169560" cy="29880"/>
            </a:xfrm>
            <a:custGeom>
              <a:avLst/>
              <a:gdLst/>
              <a:ahLst/>
              <a:rect l="l" t="t" r="r" b="b"/>
              <a:pathLst>
                <a:path w="5543" h="983">
                  <a:moveTo>
                    <a:pt x="507" y="1"/>
                  </a:moveTo>
                  <a:cubicBezTo>
                    <a:pt x="222" y="1"/>
                    <a:pt x="0" y="223"/>
                    <a:pt x="0" y="508"/>
                  </a:cubicBezTo>
                  <a:cubicBezTo>
                    <a:pt x="0" y="761"/>
                    <a:pt x="222" y="983"/>
                    <a:pt x="507" y="983"/>
                  </a:cubicBezTo>
                  <a:lnTo>
                    <a:pt x="5035" y="983"/>
                  </a:lnTo>
                  <a:cubicBezTo>
                    <a:pt x="5289" y="983"/>
                    <a:pt x="5542" y="761"/>
                    <a:pt x="5542" y="508"/>
                  </a:cubicBezTo>
                  <a:cubicBezTo>
                    <a:pt x="5542" y="223"/>
                    <a:pt x="5289" y="1"/>
                    <a:pt x="5035" y="1"/>
                  </a:cubicBez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79" name="CustomShape 41"/>
            <p:cNvSpPr/>
            <p:nvPr/>
          </p:nvSpPr>
          <p:spPr>
            <a:xfrm>
              <a:off x="7854120" y="3978360"/>
              <a:ext cx="64800" cy="29880"/>
            </a:xfrm>
            <a:custGeom>
              <a:avLst/>
              <a:gdLst/>
              <a:ahLst/>
              <a:rect l="l" t="t" r="r" b="b"/>
              <a:pathLst>
                <a:path w="2122" h="983">
                  <a:moveTo>
                    <a:pt x="507" y="1"/>
                  </a:moveTo>
                  <a:cubicBezTo>
                    <a:pt x="222" y="1"/>
                    <a:pt x="0" y="223"/>
                    <a:pt x="0" y="508"/>
                  </a:cubicBezTo>
                  <a:cubicBezTo>
                    <a:pt x="0" y="761"/>
                    <a:pt x="222" y="983"/>
                    <a:pt x="507" y="983"/>
                  </a:cubicBezTo>
                  <a:lnTo>
                    <a:pt x="1615" y="983"/>
                  </a:lnTo>
                  <a:cubicBezTo>
                    <a:pt x="1900" y="983"/>
                    <a:pt x="2122" y="761"/>
                    <a:pt x="2122" y="508"/>
                  </a:cubicBezTo>
                  <a:cubicBezTo>
                    <a:pt x="2122" y="223"/>
                    <a:pt x="1900" y="1"/>
                    <a:pt x="1615" y="1"/>
                  </a:cubicBez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80" name="CustomShape 42"/>
            <p:cNvSpPr/>
            <p:nvPr/>
          </p:nvSpPr>
          <p:spPr>
            <a:xfrm>
              <a:off x="7636680" y="4032720"/>
              <a:ext cx="73440" cy="30600"/>
            </a:xfrm>
            <a:custGeom>
              <a:avLst/>
              <a:gdLst/>
              <a:ahLst/>
              <a:rect l="l" t="t" r="r" b="b"/>
              <a:pathLst>
                <a:path w="2408" h="1014">
                  <a:moveTo>
                    <a:pt x="475" y="0"/>
                  </a:moveTo>
                  <a:cubicBezTo>
                    <a:pt x="222" y="0"/>
                    <a:pt x="0" y="222"/>
                    <a:pt x="0" y="507"/>
                  </a:cubicBezTo>
                  <a:cubicBezTo>
                    <a:pt x="0" y="792"/>
                    <a:pt x="222" y="1014"/>
                    <a:pt x="475" y="1014"/>
                  </a:cubicBezTo>
                  <a:lnTo>
                    <a:pt x="1900" y="1014"/>
                  </a:lnTo>
                  <a:cubicBezTo>
                    <a:pt x="2185" y="1014"/>
                    <a:pt x="2407" y="792"/>
                    <a:pt x="2407" y="507"/>
                  </a:cubicBezTo>
                  <a:cubicBezTo>
                    <a:pt x="2407" y="222"/>
                    <a:pt x="2185" y="0"/>
                    <a:pt x="1900" y="0"/>
                  </a:cubicBez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81" name="CustomShape 43"/>
            <p:cNvSpPr/>
            <p:nvPr/>
          </p:nvSpPr>
          <p:spPr>
            <a:xfrm>
              <a:off x="7755120" y="4032720"/>
              <a:ext cx="129600" cy="30600"/>
            </a:xfrm>
            <a:custGeom>
              <a:avLst/>
              <a:gdLst/>
              <a:ahLst/>
              <a:rect l="l" t="t" r="r" b="b"/>
              <a:pathLst>
                <a:path w="4245" h="1014">
                  <a:moveTo>
                    <a:pt x="508" y="0"/>
                  </a:moveTo>
                  <a:cubicBezTo>
                    <a:pt x="223" y="0"/>
                    <a:pt x="1" y="222"/>
                    <a:pt x="1" y="507"/>
                  </a:cubicBezTo>
                  <a:cubicBezTo>
                    <a:pt x="1" y="792"/>
                    <a:pt x="223" y="1014"/>
                    <a:pt x="508" y="1014"/>
                  </a:cubicBezTo>
                  <a:lnTo>
                    <a:pt x="3738" y="1014"/>
                  </a:lnTo>
                  <a:cubicBezTo>
                    <a:pt x="3991" y="1014"/>
                    <a:pt x="4245" y="792"/>
                    <a:pt x="4245" y="507"/>
                  </a:cubicBezTo>
                  <a:cubicBezTo>
                    <a:pt x="4245" y="222"/>
                    <a:pt x="4023" y="0"/>
                    <a:pt x="3738" y="0"/>
                  </a:cubicBez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82" name="CustomShape 44"/>
            <p:cNvSpPr/>
            <p:nvPr/>
          </p:nvSpPr>
          <p:spPr>
            <a:xfrm>
              <a:off x="7790040" y="3161520"/>
              <a:ext cx="168480" cy="30600"/>
            </a:xfrm>
            <a:custGeom>
              <a:avLst/>
              <a:gdLst/>
              <a:ahLst/>
              <a:rect l="l" t="t" r="r" b="b"/>
              <a:pathLst>
                <a:path w="5512" h="1015">
                  <a:moveTo>
                    <a:pt x="508" y="1"/>
                  </a:moveTo>
                  <a:cubicBezTo>
                    <a:pt x="223" y="1"/>
                    <a:pt x="1" y="254"/>
                    <a:pt x="1" y="507"/>
                  </a:cubicBezTo>
                  <a:cubicBezTo>
                    <a:pt x="1" y="792"/>
                    <a:pt x="223" y="1014"/>
                    <a:pt x="508" y="1014"/>
                  </a:cubicBezTo>
                  <a:lnTo>
                    <a:pt x="5005" y="1014"/>
                  </a:lnTo>
                  <a:cubicBezTo>
                    <a:pt x="5290" y="1014"/>
                    <a:pt x="5511" y="792"/>
                    <a:pt x="5511" y="507"/>
                  </a:cubicBezTo>
                  <a:cubicBezTo>
                    <a:pt x="5511" y="254"/>
                    <a:pt x="5290" y="1"/>
                    <a:pt x="5005" y="1"/>
                  </a:cubicBez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83" name="CustomShape 45"/>
            <p:cNvSpPr/>
            <p:nvPr/>
          </p:nvSpPr>
          <p:spPr>
            <a:xfrm>
              <a:off x="7858800" y="3216960"/>
              <a:ext cx="74520" cy="30600"/>
            </a:xfrm>
            <a:custGeom>
              <a:avLst/>
              <a:gdLst/>
              <a:ahLst/>
              <a:rect l="l" t="t" r="r" b="b"/>
              <a:pathLst>
                <a:path w="2439" h="1015">
                  <a:moveTo>
                    <a:pt x="507" y="1"/>
                  </a:moveTo>
                  <a:cubicBezTo>
                    <a:pt x="222" y="1"/>
                    <a:pt x="0" y="223"/>
                    <a:pt x="0" y="508"/>
                  </a:cubicBezTo>
                  <a:cubicBezTo>
                    <a:pt x="0" y="793"/>
                    <a:pt x="222" y="1014"/>
                    <a:pt x="507" y="1014"/>
                  </a:cubicBezTo>
                  <a:lnTo>
                    <a:pt x="1932" y="1014"/>
                  </a:lnTo>
                  <a:cubicBezTo>
                    <a:pt x="2186" y="1014"/>
                    <a:pt x="2439" y="793"/>
                    <a:pt x="2439" y="508"/>
                  </a:cubicBezTo>
                  <a:cubicBezTo>
                    <a:pt x="2439" y="223"/>
                    <a:pt x="2186" y="1"/>
                    <a:pt x="1932" y="1"/>
                  </a:cubicBez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84" name="CustomShape 46"/>
            <p:cNvSpPr/>
            <p:nvPr/>
          </p:nvSpPr>
          <p:spPr>
            <a:xfrm>
              <a:off x="7027560" y="3978360"/>
              <a:ext cx="138240" cy="29880"/>
            </a:xfrm>
            <a:custGeom>
              <a:avLst/>
              <a:gdLst/>
              <a:ahLst/>
              <a:rect l="l" t="t" r="r" b="b"/>
              <a:pathLst>
                <a:path w="4529" h="983">
                  <a:moveTo>
                    <a:pt x="507" y="1"/>
                  </a:moveTo>
                  <a:cubicBezTo>
                    <a:pt x="222" y="1"/>
                    <a:pt x="0" y="223"/>
                    <a:pt x="0" y="508"/>
                  </a:cubicBezTo>
                  <a:cubicBezTo>
                    <a:pt x="0" y="761"/>
                    <a:pt x="222" y="983"/>
                    <a:pt x="507" y="983"/>
                  </a:cubicBezTo>
                  <a:lnTo>
                    <a:pt x="4022" y="983"/>
                  </a:lnTo>
                  <a:cubicBezTo>
                    <a:pt x="4307" y="983"/>
                    <a:pt x="4529" y="761"/>
                    <a:pt x="4529" y="508"/>
                  </a:cubicBezTo>
                  <a:cubicBezTo>
                    <a:pt x="4529" y="223"/>
                    <a:pt x="4307" y="1"/>
                    <a:pt x="4022" y="1"/>
                  </a:cubicBez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85" name="CustomShape 47"/>
            <p:cNvSpPr/>
            <p:nvPr/>
          </p:nvSpPr>
          <p:spPr>
            <a:xfrm>
              <a:off x="7205040" y="3978360"/>
              <a:ext cx="71640" cy="29880"/>
            </a:xfrm>
            <a:custGeom>
              <a:avLst/>
              <a:gdLst/>
              <a:ahLst/>
              <a:rect l="l" t="t" r="r" b="b"/>
              <a:pathLst>
                <a:path w="2345" h="983">
                  <a:moveTo>
                    <a:pt x="507" y="1"/>
                  </a:moveTo>
                  <a:cubicBezTo>
                    <a:pt x="222" y="1"/>
                    <a:pt x="1" y="223"/>
                    <a:pt x="1" y="508"/>
                  </a:cubicBezTo>
                  <a:cubicBezTo>
                    <a:pt x="1" y="761"/>
                    <a:pt x="222" y="983"/>
                    <a:pt x="507" y="983"/>
                  </a:cubicBezTo>
                  <a:lnTo>
                    <a:pt x="1837" y="983"/>
                  </a:lnTo>
                  <a:cubicBezTo>
                    <a:pt x="2122" y="983"/>
                    <a:pt x="2344" y="761"/>
                    <a:pt x="2344" y="508"/>
                  </a:cubicBezTo>
                  <a:cubicBezTo>
                    <a:pt x="2344" y="223"/>
                    <a:pt x="2122" y="1"/>
                    <a:pt x="1837" y="1"/>
                  </a:cubicBez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86" name="CustomShape 48"/>
            <p:cNvSpPr/>
            <p:nvPr/>
          </p:nvSpPr>
          <p:spPr>
            <a:xfrm>
              <a:off x="7146000" y="4032720"/>
              <a:ext cx="149040" cy="30600"/>
            </a:xfrm>
            <a:custGeom>
              <a:avLst/>
              <a:gdLst/>
              <a:ahLst/>
              <a:rect l="l" t="t" r="r" b="b"/>
              <a:pathLst>
                <a:path w="4878" h="1014">
                  <a:moveTo>
                    <a:pt x="476" y="0"/>
                  </a:moveTo>
                  <a:cubicBezTo>
                    <a:pt x="222" y="0"/>
                    <a:pt x="1" y="222"/>
                    <a:pt x="1" y="507"/>
                  </a:cubicBezTo>
                  <a:cubicBezTo>
                    <a:pt x="1" y="792"/>
                    <a:pt x="222" y="1014"/>
                    <a:pt x="476" y="1014"/>
                  </a:cubicBezTo>
                  <a:lnTo>
                    <a:pt x="4403" y="1014"/>
                  </a:lnTo>
                  <a:cubicBezTo>
                    <a:pt x="4656" y="1014"/>
                    <a:pt x="4878" y="792"/>
                    <a:pt x="4878" y="507"/>
                  </a:cubicBezTo>
                  <a:cubicBezTo>
                    <a:pt x="4878" y="222"/>
                    <a:pt x="4656" y="0"/>
                    <a:pt x="4403" y="0"/>
                  </a:cubicBez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87" name="CustomShape 49"/>
            <p:cNvSpPr/>
            <p:nvPr/>
          </p:nvSpPr>
          <p:spPr>
            <a:xfrm>
              <a:off x="6908040" y="2594160"/>
              <a:ext cx="138240" cy="29880"/>
            </a:xfrm>
            <a:custGeom>
              <a:avLst/>
              <a:gdLst/>
              <a:ahLst/>
              <a:rect l="l" t="t" r="r" b="b"/>
              <a:pathLst>
                <a:path w="4530" h="983">
                  <a:moveTo>
                    <a:pt x="507" y="0"/>
                  </a:moveTo>
                  <a:cubicBezTo>
                    <a:pt x="222" y="0"/>
                    <a:pt x="1" y="222"/>
                    <a:pt x="1" y="475"/>
                  </a:cubicBezTo>
                  <a:cubicBezTo>
                    <a:pt x="1" y="760"/>
                    <a:pt x="222" y="982"/>
                    <a:pt x="507" y="982"/>
                  </a:cubicBezTo>
                  <a:lnTo>
                    <a:pt x="4023" y="982"/>
                  </a:lnTo>
                  <a:cubicBezTo>
                    <a:pt x="4276" y="982"/>
                    <a:pt x="4529" y="760"/>
                    <a:pt x="4529" y="475"/>
                  </a:cubicBezTo>
                  <a:cubicBezTo>
                    <a:pt x="4529" y="222"/>
                    <a:pt x="4276" y="0"/>
                    <a:pt x="4023" y="0"/>
                  </a:cubicBez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88" name="CustomShape 50"/>
            <p:cNvSpPr/>
            <p:nvPr/>
          </p:nvSpPr>
          <p:spPr>
            <a:xfrm>
              <a:off x="7085880" y="2594160"/>
              <a:ext cx="71280" cy="29880"/>
            </a:xfrm>
            <a:custGeom>
              <a:avLst/>
              <a:gdLst/>
              <a:ahLst/>
              <a:rect l="l" t="t" r="r" b="b"/>
              <a:pathLst>
                <a:path w="2344" h="983">
                  <a:moveTo>
                    <a:pt x="507" y="0"/>
                  </a:moveTo>
                  <a:cubicBezTo>
                    <a:pt x="222" y="0"/>
                    <a:pt x="0" y="222"/>
                    <a:pt x="0" y="475"/>
                  </a:cubicBezTo>
                  <a:cubicBezTo>
                    <a:pt x="0" y="760"/>
                    <a:pt x="222" y="982"/>
                    <a:pt x="507" y="982"/>
                  </a:cubicBezTo>
                  <a:lnTo>
                    <a:pt x="1837" y="982"/>
                  </a:lnTo>
                  <a:cubicBezTo>
                    <a:pt x="2122" y="982"/>
                    <a:pt x="2344" y="760"/>
                    <a:pt x="2344" y="475"/>
                  </a:cubicBezTo>
                  <a:cubicBezTo>
                    <a:pt x="2344" y="222"/>
                    <a:pt x="2122" y="0"/>
                    <a:pt x="1837" y="0"/>
                  </a:cubicBez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89" name="CustomShape 51"/>
            <p:cNvSpPr/>
            <p:nvPr/>
          </p:nvSpPr>
          <p:spPr>
            <a:xfrm>
              <a:off x="7025760" y="2648520"/>
              <a:ext cx="150120" cy="30600"/>
            </a:xfrm>
            <a:custGeom>
              <a:avLst/>
              <a:gdLst/>
              <a:ahLst/>
              <a:rect l="l" t="t" r="r" b="b"/>
              <a:pathLst>
                <a:path w="4910" h="1015">
                  <a:moveTo>
                    <a:pt x="507" y="1"/>
                  </a:moveTo>
                  <a:cubicBezTo>
                    <a:pt x="222" y="1"/>
                    <a:pt x="1" y="223"/>
                    <a:pt x="1" y="508"/>
                  </a:cubicBezTo>
                  <a:cubicBezTo>
                    <a:pt x="1" y="761"/>
                    <a:pt x="222" y="1014"/>
                    <a:pt x="507" y="1014"/>
                  </a:cubicBezTo>
                  <a:lnTo>
                    <a:pt x="4403" y="1014"/>
                  </a:lnTo>
                  <a:cubicBezTo>
                    <a:pt x="4688" y="1014"/>
                    <a:pt x="4909" y="793"/>
                    <a:pt x="4909" y="508"/>
                  </a:cubicBezTo>
                  <a:cubicBezTo>
                    <a:pt x="4909" y="223"/>
                    <a:pt x="4688" y="1"/>
                    <a:pt x="4403" y="1"/>
                  </a:cubicBez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90" name="CustomShape 52"/>
            <p:cNvSpPr/>
            <p:nvPr/>
          </p:nvSpPr>
          <p:spPr>
            <a:xfrm>
              <a:off x="7154640" y="2607480"/>
              <a:ext cx="669960" cy="669960"/>
            </a:xfrm>
            <a:custGeom>
              <a:avLst/>
              <a:gdLst/>
              <a:ahLst/>
              <a:rect l="l" t="t" r="r" b="b"/>
              <a:pathLst>
                <a:path w="21885" h="21884">
                  <a:moveTo>
                    <a:pt x="10927" y="983"/>
                  </a:moveTo>
                  <a:cubicBezTo>
                    <a:pt x="16437" y="983"/>
                    <a:pt x="20902" y="5448"/>
                    <a:pt x="20871" y="10927"/>
                  </a:cubicBezTo>
                  <a:cubicBezTo>
                    <a:pt x="20871" y="16437"/>
                    <a:pt x="16437" y="20902"/>
                    <a:pt x="10927" y="20902"/>
                  </a:cubicBezTo>
                  <a:cubicBezTo>
                    <a:pt x="5448" y="20902"/>
                    <a:pt x="982" y="16437"/>
                    <a:pt x="982" y="10927"/>
                  </a:cubicBezTo>
                  <a:cubicBezTo>
                    <a:pt x="982" y="5448"/>
                    <a:pt x="5448" y="983"/>
                    <a:pt x="10927" y="983"/>
                  </a:cubicBezTo>
                  <a:close/>
                  <a:moveTo>
                    <a:pt x="10927" y="1"/>
                  </a:moveTo>
                  <a:cubicBezTo>
                    <a:pt x="4909" y="1"/>
                    <a:pt x="1" y="4909"/>
                    <a:pt x="1" y="10958"/>
                  </a:cubicBezTo>
                  <a:cubicBezTo>
                    <a:pt x="1" y="16975"/>
                    <a:pt x="4909" y="21884"/>
                    <a:pt x="10927" y="21884"/>
                  </a:cubicBezTo>
                  <a:cubicBezTo>
                    <a:pt x="16975" y="21884"/>
                    <a:pt x="21884" y="16975"/>
                    <a:pt x="21884" y="10958"/>
                  </a:cubicBezTo>
                  <a:cubicBezTo>
                    <a:pt x="21884" y="4909"/>
                    <a:pt x="16975" y="1"/>
                    <a:pt x="10927" y="1"/>
                  </a:cubicBez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91" name="CustomShape 53"/>
            <p:cNvSpPr/>
            <p:nvPr/>
          </p:nvSpPr>
          <p:spPr>
            <a:xfrm>
              <a:off x="7472880" y="2645640"/>
              <a:ext cx="248040" cy="549360"/>
            </a:xfrm>
            <a:custGeom>
              <a:avLst/>
              <a:gdLst/>
              <a:ahLst/>
              <a:rect l="l" t="t" r="r" b="b"/>
              <a:pathLst>
                <a:path w="8108" h="17951">
                  <a:moveTo>
                    <a:pt x="5510" y="0"/>
                  </a:moveTo>
                  <a:cubicBezTo>
                    <a:pt x="5335" y="0"/>
                    <a:pt x="5155" y="93"/>
                    <a:pt x="5067" y="247"/>
                  </a:cubicBezTo>
                  <a:lnTo>
                    <a:pt x="95" y="9463"/>
                  </a:lnTo>
                  <a:cubicBezTo>
                    <a:pt x="0" y="9653"/>
                    <a:pt x="32" y="9875"/>
                    <a:pt x="190" y="10033"/>
                  </a:cubicBezTo>
                  <a:lnTo>
                    <a:pt x="7189" y="17792"/>
                  </a:lnTo>
                  <a:cubicBezTo>
                    <a:pt x="7284" y="17887"/>
                    <a:pt x="7411" y="17950"/>
                    <a:pt x="7569" y="17950"/>
                  </a:cubicBezTo>
                  <a:cubicBezTo>
                    <a:pt x="7664" y="17950"/>
                    <a:pt x="7791" y="17918"/>
                    <a:pt x="7886" y="17823"/>
                  </a:cubicBezTo>
                  <a:cubicBezTo>
                    <a:pt x="8107" y="17633"/>
                    <a:pt x="8107" y="17317"/>
                    <a:pt x="7917" y="17127"/>
                  </a:cubicBezTo>
                  <a:lnTo>
                    <a:pt x="1172" y="9621"/>
                  </a:lnTo>
                  <a:lnTo>
                    <a:pt x="5954" y="722"/>
                  </a:lnTo>
                  <a:cubicBezTo>
                    <a:pt x="6081" y="501"/>
                    <a:pt x="5986" y="184"/>
                    <a:pt x="5732" y="57"/>
                  </a:cubicBezTo>
                  <a:cubicBezTo>
                    <a:pt x="5665" y="18"/>
                    <a:pt x="5588" y="0"/>
                    <a:pt x="5510" y="0"/>
                  </a:cubicBez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92" name="CustomShape 54"/>
            <p:cNvSpPr/>
            <p:nvPr/>
          </p:nvSpPr>
          <p:spPr>
            <a:xfrm>
              <a:off x="7153560" y="2926800"/>
              <a:ext cx="351720" cy="46080"/>
            </a:xfrm>
            <a:custGeom>
              <a:avLst/>
              <a:gdLst/>
              <a:ahLst/>
              <a:rect l="l" t="t" r="r" b="b"/>
              <a:pathLst>
                <a:path w="11496" h="1521">
                  <a:moveTo>
                    <a:pt x="10958" y="1"/>
                  </a:moveTo>
                  <a:lnTo>
                    <a:pt x="507" y="508"/>
                  </a:lnTo>
                  <a:cubicBezTo>
                    <a:pt x="222" y="539"/>
                    <a:pt x="0" y="761"/>
                    <a:pt x="32" y="1046"/>
                  </a:cubicBezTo>
                  <a:cubicBezTo>
                    <a:pt x="32" y="1331"/>
                    <a:pt x="253" y="1521"/>
                    <a:pt x="507" y="1521"/>
                  </a:cubicBezTo>
                  <a:lnTo>
                    <a:pt x="538" y="1521"/>
                  </a:lnTo>
                  <a:lnTo>
                    <a:pt x="10989" y="1014"/>
                  </a:lnTo>
                  <a:cubicBezTo>
                    <a:pt x="11274" y="1014"/>
                    <a:pt x="11496" y="761"/>
                    <a:pt x="11464" y="476"/>
                  </a:cubicBezTo>
                  <a:cubicBezTo>
                    <a:pt x="11464" y="223"/>
                    <a:pt x="11211" y="1"/>
                    <a:pt x="10958" y="1"/>
                  </a:cubicBez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93" name="CustomShape 55"/>
            <p:cNvSpPr/>
            <p:nvPr/>
          </p:nvSpPr>
          <p:spPr>
            <a:xfrm>
              <a:off x="6815160" y="4230360"/>
              <a:ext cx="1308240" cy="30600"/>
            </a:xfrm>
            <a:custGeom>
              <a:avLst/>
              <a:gdLst/>
              <a:ahLst/>
              <a:rect l="l" t="t" r="r" b="b"/>
              <a:pathLst>
                <a:path w="42723" h="1015">
                  <a:moveTo>
                    <a:pt x="476" y="1"/>
                  </a:moveTo>
                  <a:cubicBezTo>
                    <a:pt x="222" y="1"/>
                    <a:pt x="1" y="223"/>
                    <a:pt x="1" y="508"/>
                  </a:cubicBezTo>
                  <a:cubicBezTo>
                    <a:pt x="1" y="793"/>
                    <a:pt x="222" y="1014"/>
                    <a:pt x="476" y="1014"/>
                  </a:cubicBezTo>
                  <a:lnTo>
                    <a:pt x="42215" y="1014"/>
                  </a:lnTo>
                  <a:cubicBezTo>
                    <a:pt x="42500" y="1014"/>
                    <a:pt x="42722" y="793"/>
                    <a:pt x="42722" y="508"/>
                  </a:cubicBezTo>
                  <a:cubicBezTo>
                    <a:pt x="42722" y="223"/>
                    <a:pt x="42500" y="1"/>
                    <a:pt x="42215" y="1"/>
                  </a:cubicBez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94" name="CustomShape 56"/>
            <p:cNvSpPr/>
            <p:nvPr/>
          </p:nvSpPr>
          <p:spPr>
            <a:xfrm>
              <a:off x="7986960" y="2515320"/>
              <a:ext cx="86040" cy="84960"/>
            </a:xfrm>
            <a:custGeom>
              <a:avLst/>
              <a:gdLst/>
              <a:ahLst/>
              <a:rect l="l" t="t" r="r" b="b"/>
              <a:pathLst>
                <a:path w="2820" h="2788">
                  <a:moveTo>
                    <a:pt x="2154" y="665"/>
                  </a:moveTo>
                  <a:lnTo>
                    <a:pt x="2154" y="2122"/>
                  </a:lnTo>
                  <a:lnTo>
                    <a:pt x="666" y="2122"/>
                  </a:lnTo>
                  <a:lnTo>
                    <a:pt x="666" y="665"/>
                  </a:lnTo>
                  <a:close/>
                  <a:moveTo>
                    <a:pt x="349" y="0"/>
                  </a:moveTo>
                  <a:cubicBezTo>
                    <a:pt x="159" y="0"/>
                    <a:pt x="1" y="127"/>
                    <a:pt x="1" y="317"/>
                  </a:cubicBezTo>
                  <a:lnTo>
                    <a:pt x="1" y="2470"/>
                  </a:lnTo>
                  <a:cubicBezTo>
                    <a:pt x="1" y="2629"/>
                    <a:pt x="159" y="2787"/>
                    <a:pt x="349" y="2787"/>
                  </a:cubicBezTo>
                  <a:lnTo>
                    <a:pt x="2471" y="2787"/>
                  </a:lnTo>
                  <a:cubicBezTo>
                    <a:pt x="2661" y="2787"/>
                    <a:pt x="2819" y="2629"/>
                    <a:pt x="2819" y="2470"/>
                  </a:cubicBezTo>
                  <a:lnTo>
                    <a:pt x="2819" y="317"/>
                  </a:lnTo>
                  <a:cubicBezTo>
                    <a:pt x="2819" y="127"/>
                    <a:pt x="2661" y="0"/>
                    <a:pt x="2471" y="0"/>
                  </a:cubicBez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95" name="CustomShape 57"/>
            <p:cNvSpPr/>
            <p:nvPr/>
          </p:nvSpPr>
          <p:spPr>
            <a:xfrm>
              <a:off x="6924600" y="3150000"/>
              <a:ext cx="83160" cy="83160"/>
            </a:xfrm>
            <a:custGeom>
              <a:avLst/>
              <a:gdLst/>
              <a:ahLst/>
              <a:rect l="l" t="t" r="r" b="b"/>
              <a:pathLst>
                <a:path w="2724" h="2725">
                  <a:moveTo>
                    <a:pt x="2027" y="666"/>
                  </a:moveTo>
                  <a:lnTo>
                    <a:pt x="2027" y="2059"/>
                  </a:lnTo>
                  <a:lnTo>
                    <a:pt x="665" y="2059"/>
                  </a:lnTo>
                  <a:lnTo>
                    <a:pt x="665" y="666"/>
                  </a:lnTo>
                  <a:close/>
                  <a:moveTo>
                    <a:pt x="317" y="1"/>
                  </a:moveTo>
                  <a:cubicBezTo>
                    <a:pt x="127" y="1"/>
                    <a:pt x="0" y="159"/>
                    <a:pt x="0" y="349"/>
                  </a:cubicBezTo>
                  <a:lnTo>
                    <a:pt x="0" y="2408"/>
                  </a:lnTo>
                  <a:cubicBezTo>
                    <a:pt x="0" y="2566"/>
                    <a:pt x="127" y="2724"/>
                    <a:pt x="317" y="2724"/>
                  </a:cubicBezTo>
                  <a:lnTo>
                    <a:pt x="2375" y="2724"/>
                  </a:lnTo>
                  <a:cubicBezTo>
                    <a:pt x="2565" y="2724"/>
                    <a:pt x="2724" y="2566"/>
                    <a:pt x="2692" y="2408"/>
                  </a:cubicBezTo>
                  <a:lnTo>
                    <a:pt x="2692" y="349"/>
                  </a:lnTo>
                  <a:cubicBezTo>
                    <a:pt x="2692" y="159"/>
                    <a:pt x="2565" y="1"/>
                    <a:pt x="2375" y="1"/>
                  </a:cubicBez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96" name="CustomShape 58"/>
            <p:cNvSpPr/>
            <p:nvPr/>
          </p:nvSpPr>
          <p:spPr>
            <a:xfrm>
              <a:off x="7782120" y="3388680"/>
              <a:ext cx="222840" cy="91800"/>
            </a:xfrm>
            <a:custGeom>
              <a:avLst/>
              <a:gdLst/>
              <a:ahLst/>
              <a:rect l="l" t="t" r="r" b="b"/>
              <a:pathLst>
                <a:path w="7285" h="3009">
                  <a:moveTo>
                    <a:pt x="6619" y="665"/>
                  </a:moveTo>
                  <a:lnTo>
                    <a:pt x="6619" y="2344"/>
                  </a:lnTo>
                  <a:lnTo>
                    <a:pt x="666" y="2344"/>
                  </a:lnTo>
                  <a:lnTo>
                    <a:pt x="666" y="665"/>
                  </a:lnTo>
                  <a:close/>
                  <a:moveTo>
                    <a:pt x="349" y="0"/>
                  </a:moveTo>
                  <a:cubicBezTo>
                    <a:pt x="159" y="0"/>
                    <a:pt x="1" y="159"/>
                    <a:pt x="1" y="349"/>
                  </a:cubicBezTo>
                  <a:lnTo>
                    <a:pt x="1" y="2660"/>
                  </a:lnTo>
                  <a:cubicBezTo>
                    <a:pt x="1" y="2850"/>
                    <a:pt x="159" y="3009"/>
                    <a:pt x="349" y="3009"/>
                  </a:cubicBezTo>
                  <a:lnTo>
                    <a:pt x="6936" y="3009"/>
                  </a:lnTo>
                  <a:cubicBezTo>
                    <a:pt x="7126" y="3009"/>
                    <a:pt x="7285" y="2850"/>
                    <a:pt x="7285" y="2660"/>
                  </a:cubicBezTo>
                  <a:lnTo>
                    <a:pt x="7285" y="349"/>
                  </a:lnTo>
                  <a:cubicBezTo>
                    <a:pt x="7285" y="159"/>
                    <a:pt x="7126" y="0"/>
                    <a:pt x="6936" y="0"/>
                  </a:cubicBez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97" name="CustomShape 59"/>
            <p:cNvSpPr/>
            <p:nvPr/>
          </p:nvSpPr>
          <p:spPr>
            <a:xfrm>
              <a:off x="6865560" y="4115880"/>
              <a:ext cx="182160" cy="90720"/>
            </a:xfrm>
            <a:custGeom>
              <a:avLst/>
              <a:gdLst/>
              <a:ahLst/>
              <a:rect l="l" t="t" r="r" b="b"/>
              <a:pathLst>
                <a:path w="5955" h="2978">
                  <a:moveTo>
                    <a:pt x="5289" y="666"/>
                  </a:moveTo>
                  <a:lnTo>
                    <a:pt x="5289" y="2313"/>
                  </a:lnTo>
                  <a:lnTo>
                    <a:pt x="665" y="2313"/>
                  </a:lnTo>
                  <a:lnTo>
                    <a:pt x="665" y="666"/>
                  </a:lnTo>
                  <a:close/>
                  <a:moveTo>
                    <a:pt x="349" y="1"/>
                  </a:moveTo>
                  <a:cubicBezTo>
                    <a:pt x="159" y="1"/>
                    <a:pt x="0" y="128"/>
                    <a:pt x="0" y="318"/>
                  </a:cubicBezTo>
                  <a:lnTo>
                    <a:pt x="0" y="2629"/>
                  </a:lnTo>
                  <a:cubicBezTo>
                    <a:pt x="0" y="2819"/>
                    <a:pt x="159" y="2978"/>
                    <a:pt x="349" y="2978"/>
                  </a:cubicBezTo>
                  <a:lnTo>
                    <a:pt x="5606" y="2978"/>
                  </a:lnTo>
                  <a:cubicBezTo>
                    <a:pt x="5796" y="2978"/>
                    <a:pt x="5954" y="2819"/>
                    <a:pt x="5954" y="2629"/>
                  </a:cubicBezTo>
                  <a:lnTo>
                    <a:pt x="5954" y="318"/>
                  </a:lnTo>
                  <a:cubicBezTo>
                    <a:pt x="5954" y="128"/>
                    <a:pt x="5796" y="1"/>
                    <a:pt x="5606" y="1"/>
                  </a:cubicBez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98" name="CustomShape 60"/>
            <p:cNvSpPr/>
            <p:nvPr/>
          </p:nvSpPr>
          <p:spPr>
            <a:xfrm>
              <a:off x="7086600" y="4115880"/>
              <a:ext cx="106560" cy="90720"/>
            </a:xfrm>
            <a:custGeom>
              <a:avLst/>
              <a:gdLst/>
              <a:ahLst/>
              <a:rect l="l" t="t" r="r" b="b"/>
              <a:pathLst>
                <a:path w="3485" h="2978">
                  <a:moveTo>
                    <a:pt x="2819" y="666"/>
                  </a:moveTo>
                  <a:lnTo>
                    <a:pt x="2819" y="2313"/>
                  </a:lnTo>
                  <a:lnTo>
                    <a:pt x="666" y="2313"/>
                  </a:lnTo>
                  <a:lnTo>
                    <a:pt x="666" y="666"/>
                  </a:lnTo>
                  <a:close/>
                  <a:moveTo>
                    <a:pt x="318" y="1"/>
                  </a:moveTo>
                  <a:cubicBezTo>
                    <a:pt x="159" y="1"/>
                    <a:pt x="1" y="128"/>
                    <a:pt x="1" y="318"/>
                  </a:cubicBezTo>
                  <a:lnTo>
                    <a:pt x="1" y="2629"/>
                  </a:lnTo>
                  <a:cubicBezTo>
                    <a:pt x="1" y="2819"/>
                    <a:pt x="159" y="2978"/>
                    <a:pt x="318" y="2978"/>
                  </a:cubicBezTo>
                  <a:lnTo>
                    <a:pt x="3136" y="2978"/>
                  </a:lnTo>
                  <a:cubicBezTo>
                    <a:pt x="3326" y="2978"/>
                    <a:pt x="3484" y="2819"/>
                    <a:pt x="3484" y="2629"/>
                  </a:cubicBezTo>
                  <a:lnTo>
                    <a:pt x="3484" y="318"/>
                  </a:lnTo>
                  <a:cubicBezTo>
                    <a:pt x="3484" y="128"/>
                    <a:pt x="3326" y="1"/>
                    <a:pt x="3136" y="1"/>
                  </a:cubicBez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99" name="CustomShape 61"/>
            <p:cNvSpPr/>
            <p:nvPr/>
          </p:nvSpPr>
          <p:spPr>
            <a:xfrm>
              <a:off x="7984080" y="4115880"/>
              <a:ext cx="70560" cy="69480"/>
            </a:xfrm>
            <a:custGeom>
              <a:avLst/>
              <a:gdLst/>
              <a:ahLst/>
              <a:rect l="l" t="t" r="r" b="b"/>
              <a:pathLst>
                <a:path w="2313" h="2282">
                  <a:moveTo>
                    <a:pt x="1648" y="666"/>
                  </a:moveTo>
                  <a:lnTo>
                    <a:pt x="1648" y="1616"/>
                  </a:lnTo>
                  <a:lnTo>
                    <a:pt x="698" y="1616"/>
                  </a:lnTo>
                  <a:lnTo>
                    <a:pt x="698" y="666"/>
                  </a:lnTo>
                  <a:close/>
                  <a:moveTo>
                    <a:pt x="349" y="1"/>
                  </a:moveTo>
                  <a:cubicBezTo>
                    <a:pt x="159" y="1"/>
                    <a:pt x="1" y="128"/>
                    <a:pt x="1" y="318"/>
                  </a:cubicBezTo>
                  <a:lnTo>
                    <a:pt x="1" y="1964"/>
                  </a:lnTo>
                  <a:cubicBezTo>
                    <a:pt x="1" y="2123"/>
                    <a:pt x="159" y="2281"/>
                    <a:pt x="349" y="2281"/>
                  </a:cubicBezTo>
                  <a:lnTo>
                    <a:pt x="1964" y="2281"/>
                  </a:lnTo>
                  <a:cubicBezTo>
                    <a:pt x="2154" y="2281"/>
                    <a:pt x="2313" y="2123"/>
                    <a:pt x="2313" y="1964"/>
                  </a:cubicBezTo>
                  <a:lnTo>
                    <a:pt x="2313" y="318"/>
                  </a:lnTo>
                  <a:cubicBezTo>
                    <a:pt x="2313" y="128"/>
                    <a:pt x="2154" y="1"/>
                    <a:pt x="1964" y="1"/>
                  </a:cubicBez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00" name="CustomShape 62"/>
            <p:cNvSpPr/>
            <p:nvPr/>
          </p:nvSpPr>
          <p:spPr>
            <a:xfrm>
              <a:off x="4385160" y="3912480"/>
              <a:ext cx="2526480" cy="279000"/>
            </a:xfrm>
            <a:custGeom>
              <a:avLst/>
              <a:gdLst/>
              <a:ahLst/>
              <a:rect l="l" t="t" r="r" b="b"/>
              <a:pathLst>
                <a:path w="82499" h="9122">
                  <a:moveTo>
                    <a:pt x="1" y="0"/>
                  </a:moveTo>
                  <a:lnTo>
                    <a:pt x="1" y="5004"/>
                  </a:lnTo>
                  <a:cubicBezTo>
                    <a:pt x="1" y="7284"/>
                    <a:pt x="1837" y="9121"/>
                    <a:pt x="4118" y="9121"/>
                  </a:cubicBezTo>
                  <a:lnTo>
                    <a:pt x="78350" y="9121"/>
                  </a:lnTo>
                  <a:cubicBezTo>
                    <a:pt x="80630" y="9121"/>
                    <a:pt x="82498" y="7284"/>
                    <a:pt x="82498" y="5004"/>
                  </a:cubicBezTo>
                  <a:lnTo>
                    <a:pt x="82498" y="0"/>
                  </a:ln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01" name="CustomShape 63"/>
            <p:cNvSpPr/>
            <p:nvPr/>
          </p:nvSpPr>
          <p:spPr>
            <a:xfrm>
              <a:off x="4385160" y="2621160"/>
              <a:ext cx="2525760" cy="1290600"/>
            </a:xfrm>
            <a:custGeom>
              <a:avLst/>
              <a:gdLst/>
              <a:ahLst/>
              <a:rect l="l" t="t" r="r" b="b"/>
              <a:pathLst>
                <a:path w="82467" h="42152">
                  <a:moveTo>
                    <a:pt x="4118" y="0"/>
                  </a:moveTo>
                  <a:cubicBezTo>
                    <a:pt x="1837" y="0"/>
                    <a:pt x="1" y="1837"/>
                    <a:pt x="1" y="4117"/>
                  </a:cubicBezTo>
                  <a:lnTo>
                    <a:pt x="1" y="42151"/>
                  </a:lnTo>
                  <a:lnTo>
                    <a:pt x="82467" y="42151"/>
                  </a:lnTo>
                  <a:lnTo>
                    <a:pt x="82467" y="4117"/>
                  </a:lnTo>
                  <a:cubicBezTo>
                    <a:pt x="82467" y="1837"/>
                    <a:pt x="80630" y="0"/>
                    <a:pt x="78350" y="0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02" name="CustomShape 64"/>
            <p:cNvSpPr/>
            <p:nvPr/>
          </p:nvSpPr>
          <p:spPr>
            <a:xfrm>
              <a:off x="5390280" y="4191840"/>
              <a:ext cx="536040" cy="130680"/>
            </a:xfrm>
            <a:custGeom>
              <a:avLst/>
              <a:gdLst/>
              <a:ahLst/>
              <a:rect l="l" t="t" r="r" b="b"/>
              <a:pathLst>
                <a:path w="17514" h="4276">
                  <a:moveTo>
                    <a:pt x="1" y="0"/>
                  </a:moveTo>
                  <a:lnTo>
                    <a:pt x="8425" y="2059"/>
                  </a:lnTo>
                  <a:lnTo>
                    <a:pt x="17514" y="4275"/>
                  </a:lnTo>
                  <a:cubicBezTo>
                    <a:pt x="17102" y="3040"/>
                    <a:pt x="16849" y="1647"/>
                    <a:pt x="16849" y="0"/>
                  </a:cubicBezTo>
                  <a:close/>
                </a:path>
              </a:pathLst>
            </a:custGeom>
            <a:solidFill>
              <a:srgbClr val="c4c4c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03" name="CustomShape 65"/>
            <p:cNvSpPr/>
            <p:nvPr/>
          </p:nvSpPr>
          <p:spPr>
            <a:xfrm>
              <a:off x="5133240" y="4191840"/>
              <a:ext cx="1030680" cy="356760"/>
            </a:xfrm>
            <a:custGeom>
              <a:avLst/>
              <a:gdLst/>
              <a:ahLst/>
              <a:rect l="l" t="t" r="r" b="b"/>
              <a:pathLst>
                <a:path w="33665" h="11655">
                  <a:moveTo>
                    <a:pt x="8393" y="0"/>
                  </a:moveTo>
                  <a:cubicBezTo>
                    <a:pt x="8393" y="9596"/>
                    <a:pt x="0" y="11654"/>
                    <a:pt x="0" y="11654"/>
                  </a:cubicBezTo>
                  <a:lnTo>
                    <a:pt x="33665" y="11654"/>
                  </a:lnTo>
                  <a:cubicBezTo>
                    <a:pt x="33665" y="11654"/>
                    <a:pt x="27869" y="10229"/>
                    <a:pt x="25906" y="4275"/>
                  </a:cubicBezTo>
                  <a:lnTo>
                    <a:pt x="16817" y="2059"/>
                  </a:lnTo>
                  <a:lnTo>
                    <a:pt x="8393" y="0"/>
                  </a:ln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04" name="CustomShape 66"/>
            <p:cNvSpPr/>
            <p:nvPr/>
          </p:nvSpPr>
          <p:spPr>
            <a:xfrm>
              <a:off x="5127120" y="4533120"/>
              <a:ext cx="1041480" cy="87120"/>
            </a:xfrm>
            <a:custGeom>
              <a:avLst/>
              <a:gdLst/>
              <a:ahLst/>
              <a:rect l="l" t="t" r="r" b="b"/>
              <a:pathLst>
                <a:path w="34013" h="2851">
                  <a:moveTo>
                    <a:pt x="1045" y="1"/>
                  </a:moveTo>
                  <a:cubicBezTo>
                    <a:pt x="475" y="1"/>
                    <a:pt x="0" y="476"/>
                    <a:pt x="0" y="1046"/>
                  </a:cubicBezTo>
                  <a:lnTo>
                    <a:pt x="0" y="1806"/>
                  </a:lnTo>
                  <a:cubicBezTo>
                    <a:pt x="0" y="2376"/>
                    <a:pt x="475" y="2851"/>
                    <a:pt x="1045" y="2851"/>
                  </a:cubicBezTo>
                  <a:lnTo>
                    <a:pt x="32968" y="2851"/>
                  </a:lnTo>
                  <a:cubicBezTo>
                    <a:pt x="33538" y="2851"/>
                    <a:pt x="34013" y="2376"/>
                    <a:pt x="34013" y="1806"/>
                  </a:cubicBezTo>
                  <a:lnTo>
                    <a:pt x="34013" y="1046"/>
                  </a:lnTo>
                  <a:cubicBezTo>
                    <a:pt x="34013" y="476"/>
                    <a:pt x="33538" y="1"/>
                    <a:pt x="3296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05" name="CustomShape 67"/>
            <p:cNvSpPr/>
            <p:nvPr/>
          </p:nvSpPr>
          <p:spPr>
            <a:xfrm>
              <a:off x="3512160" y="3233880"/>
              <a:ext cx="816480" cy="487080"/>
            </a:xfrm>
            <a:custGeom>
              <a:avLst/>
              <a:gdLst/>
              <a:ahLst/>
              <a:rect l="l" t="t" r="r" b="b"/>
              <a:pathLst>
                <a:path w="26666" h="15917">
                  <a:moveTo>
                    <a:pt x="23392" y="0"/>
                  </a:moveTo>
                  <a:cubicBezTo>
                    <a:pt x="23034" y="0"/>
                    <a:pt x="22670" y="78"/>
                    <a:pt x="22327" y="241"/>
                  </a:cubicBezTo>
                  <a:lnTo>
                    <a:pt x="1711" y="10470"/>
                  </a:lnTo>
                  <a:cubicBezTo>
                    <a:pt x="507" y="11040"/>
                    <a:pt x="0" y="12496"/>
                    <a:pt x="602" y="13700"/>
                  </a:cubicBezTo>
                  <a:lnTo>
                    <a:pt x="1711" y="15917"/>
                  </a:lnTo>
                  <a:lnTo>
                    <a:pt x="26666" y="3566"/>
                  </a:lnTo>
                  <a:lnTo>
                    <a:pt x="25589" y="1349"/>
                  </a:lnTo>
                  <a:cubicBezTo>
                    <a:pt x="25159" y="489"/>
                    <a:pt x="24292" y="0"/>
                    <a:pt x="23392" y="0"/>
                  </a:cubicBez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06" name="CustomShape 68"/>
            <p:cNvSpPr/>
            <p:nvPr/>
          </p:nvSpPr>
          <p:spPr>
            <a:xfrm>
              <a:off x="3564720" y="3342960"/>
              <a:ext cx="1163880" cy="1186920"/>
            </a:xfrm>
            <a:custGeom>
              <a:avLst/>
              <a:gdLst/>
              <a:ahLst/>
              <a:rect l="l" t="t" r="r" b="b"/>
              <a:pathLst>
                <a:path w="38004" h="38764">
                  <a:moveTo>
                    <a:pt x="24956" y="1"/>
                  </a:moveTo>
                  <a:lnTo>
                    <a:pt x="1" y="12352"/>
                  </a:lnTo>
                  <a:lnTo>
                    <a:pt x="13048" y="38764"/>
                  </a:lnTo>
                  <a:lnTo>
                    <a:pt x="38003" y="26413"/>
                  </a:lnTo>
                  <a:lnTo>
                    <a:pt x="24956" y="1"/>
                  </a:ln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07" name="CustomShape 69"/>
            <p:cNvSpPr/>
            <p:nvPr/>
          </p:nvSpPr>
          <p:spPr>
            <a:xfrm>
              <a:off x="3964320" y="4150800"/>
              <a:ext cx="826200" cy="507960"/>
            </a:xfrm>
            <a:custGeom>
              <a:avLst/>
              <a:gdLst/>
              <a:ahLst/>
              <a:rect l="l" t="t" r="r" b="b"/>
              <a:pathLst>
                <a:path w="26983" h="16597">
                  <a:moveTo>
                    <a:pt x="24987" y="1"/>
                  </a:moveTo>
                  <a:lnTo>
                    <a:pt x="0" y="12384"/>
                  </a:lnTo>
                  <a:lnTo>
                    <a:pt x="1425" y="15234"/>
                  </a:lnTo>
                  <a:cubicBezTo>
                    <a:pt x="1854" y="16092"/>
                    <a:pt x="2719" y="16596"/>
                    <a:pt x="3616" y="16596"/>
                  </a:cubicBezTo>
                  <a:cubicBezTo>
                    <a:pt x="3976" y="16596"/>
                    <a:pt x="4342" y="16515"/>
                    <a:pt x="4687" y="16342"/>
                  </a:cubicBezTo>
                  <a:lnTo>
                    <a:pt x="25304" y="6145"/>
                  </a:lnTo>
                  <a:cubicBezTo>
                    <a:pt x="26507" y="5543"/>
                    <a:pt x="26982" y="4086"/>
                    <a:pt x="26412" y="2883"/>
                  </a:cubicBezTo>
                  <a:lnTo>
                    <a:pt x="24987" y="1"/>
                  </a:ln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08" name="CustomShape 70"/>
            <p:cNvSpPr/>
            <p:nvPr/>
          </p:nvSpPr>
          <p:spPr>
            <a:xfrm>
              <a:off x="3834360" y="3420360"/>
              <a:ext cx="157680" cy="89280"/>
            </a:xfrm>
            <a:custGeom>
              <a:avLst/>
              <a:gdLst/>
              <a:ahLst/>
              <a:rect l="l" t="t" r="r" b="b"/>
              <a:pathLst>
                <a:path w="5163" h="2926">
                  <a:moveTo>
                    <a:pt x="4691" y="1"/>
                  </a:moveTo>
                  <a:cubicBezTo>
                    <a:pt x="4636" y="1"/>
                    <a:pt x="4580" y="13"/>
                    <a:pt x="4529" y="38"/>
                  </a:cubicBezTo>
                  <a:lnTo>
                    <a:pt x="286" y="2160"/>
                  </a:lnTo>
                  <a:cubicBezTo>
                    <a:pt x="96" y="2255"/>
                    <a:pt x="1" y="2476"/>
                    <a:pt x="96" y="2698"/>
                  </a:cubicBezTo>
                  <a:cubicBezTo>
                    <a:pt x="165" y="2837"/>
                    <a:pt x="319" y="2925"/>
                    <a:pt x="472" y="2925"/>
                  </a:cubicBezTo>
                  <a:cubicBezTo>
                    <a:pt x="528" y="2925"/>
                    <a:pt x="583" y="2914"/>
                    <a:pt x="634" y="2888"/>
                  </a:cubicBezTo>
                  <a:lnTo>
                    <a:pt x="4878" y="766"/>
                  </a:lnTo>
                  <a:cubicBezTo>
                    <a:pt x="5099" y="671"/>
                    <a:pt x="5163" y="418"/>
                    <a:pt x="5068" y="228"/>
                  </a:cubicBezTo>
                  <a:cubicBezTo>
                    <a:pt x="4998" y="89"/>
                    <a:pt x="4844" y="1"/>
                    <a:pt x="4691" y="1"/>
                  </a:cubicBezTo>
                  <a:close/>
                </a:path>
              </a:pathLst>
            </a:custGeom>
            <a:solidFill>
              <a:srgbClr val="252428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09" name="CustomShape 71"/>
            <p:cNvSpPr/>
            <p:nvPr/>
          </p:nvSpPr>
          <p:spPr>
            <a:xfrm>
              <a:off x="4301640" y="4356720"/>
              <a:ext cx="181080" cy="119520"/>
            </a:xfrm>
            <a:custGeom>
              <a:avLst/>
              <a:gdLst/>
              <a:ahLst/>
              <a:rect l="l" t="t" r="r" b="b"/>
              <a:pathLst>
                <a:path w="5923" h="3919">
                  <a:moveTo>
                    <a:pt x="4624" y="340"/>
                  </a:moveTo>
                  <a:cubicBezTo>
                    <a:pt x="4909" y="340"/>
                    <a:pt x="5194" y="498"/>
                    <a:pt x="5352" y="783"/>
                  </a:cubicBezTo>
                  <a:cubicBezTo>
                    <a:pt x="5542" y="1195"/>
                    <a:pt x="5384" y="1670"/>
                    <a:pt x="4972" y="1860"/>
                  </a:cubicBezTo>
                  <a:lnTo>
                    <a:pt x="1678" y="3507"/>
                  </a:lnTo>
                  <a:cubicBezTo>
                    <a:pt x="1562" y="3561"/>
                    <a:pt x="1440" y="3587"/>
                    <a:pt x="1320" y="3587"/>
                  </a:cubicBezTo>
                  <a:cubicBezTo>
                    <a:pt x="1018" y="3587"/>
                    <a:pt x="729" y="3422"/>
                    <a:pt x="570" y="3127"/>
                  </a:cubicBezTo>
                  <a:cubicBezTo>
                    <a:pt x="380" y="2747"/>
                    <a:pt x="538" y="2240"/>
                    <a:pt x="950" y="2050"/>
                  </a:cubicBezTo>
                  <a:lnTo>
                    <a:pt x="4244" y="403"/>
                  </a:lnTo>
                  <a:cubicBezTo>
                    <a:pt x="4370" y="372"/>
                    <a:pt x="4497" y="340"/>
                    <a:pt x="4624" y="340"/>
                  </a:cubicBezTo>
                  <a:close/>
                  <a:moveTo>
                    <a:pt x="4614" y="0"/>
                  </a:moveTo>
                  <a:cubicBezTo>
                    <a:pt x="4448" y="0"/>
                    <a:pt x="4279" y="38"/>
                    <a:pt x="4117" y="118"/>
                  </a:cubicBezTo>
                  <a:lnTo>
                    <a:pt x="823" y="1765"/>
                  </a:lnTo>
                  <a:cubicBezTo>
                    <a:pt x="253" y="2019"/>
                    <a:pt x="0" y="2715"/>
                    <a:pt x="285" y="3285"/>
                  </a:cubicBezTo>
                  <a:cubicBezTo>
                    <a:pt x="475" y="3697"/>
                    <a:pt x="887" y="3919"/>
                    <a:pt x="1330" y="3919"/>
                  </a:cubicBezTo>
                  <a:cubicBezTo>
                    <a:pt x="1488" y="3919"/>
                    <a:pt x="1678" y="3887"/>
                    <a:pt x="1837" y="3792"/>
                  </a:cubicBezTo>
                  <a:lnTo>
                    <a:pt x="5130" y="2177"/>
                  </a:lnTo>
                  <a:cubicBezTo>
                    <a:pt x="5700" y="1892"/>
                    <a:pt x="5922" y="1195"/>
                    <a:pt x="5637" y="625"/>
                  </a:cubicBezTo>
                  <a:cubicBezTo>
                    <a:pt x="5433" y="239"/>
                    <a:pt x="5034" y="0"/>
                    <a:pt x="4614" y="0"/>
                  </a:cubicBezTo>
                  <a:close/>
                </a:path>
              </a:pathLst>
            </a:custGeom>
            <a:solidFill>
              <a:srgbClr val="252428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10" name="CustomShape 72"/>
            <p:cNvSpPr/>
            <p:nvPr/>
          </p:nvSpPr>
          <p:spPr>
            <a:xfrm>
              <a:off x="3885480" y="3894840"/>
              <a:ext cx="182880" cy="154800"/>
            </a:xfrm>
            <a:custGeom>
              <a:avLst/>
              <a:gdLst/>
              <a:ahLst/>
              <a:rect l="l" t="t" r="r" b="b"/>
              <a:pathLst>
                <a:path w="5987" h="5068">
                  <a:moveTo>
                    <a:pt x="3770" y="0"/>
                  </a:moveTo>
                  <a:lnTo>
                    <a:pt x="1" y="3959"/>
                  </a:lnTo>
                  <a:lnTo>
                    <a:pt x="539" y="5067"/>
                  </a:lnTo>
                  <a:lnTo>
                    <a:pt x="5986" y="4497"/>
                  </a:lnTo>
                  <a:lnTo>
                    <a:pt x="5448" y="3389"/>
                  </a:lnTo>
                  <a:lnTo>
                    <a:pt x="1711" y="3801"/>
                  </a:lnTo>
                  <a:lnTo>
                    <a:pt x="4308" y="1109"/>
                  </a:lnTo>
                  <a:lnTo>
                    <a:pt x="3770" y="0"/>
                  </a:ln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11" name="CustomShape 73"/>
            <p:cNvSpPr/>
            <p:nvPr/>
          </p:nvSpPr>
          <p:spPr>
            <a:xfrm>
              <a:off x="4098960" y="3723120"/>
              <a:ext cx="71280" cy="381960"/>
            </a:xfrm>
            <a:custGeom>
              <a:avLst/>
              <a:gdLst/>
              <a:ahLst/>
              <a:rect l="l" t="t" r="r" b="b"/>
              <a:pathLst>
                <a:path w="2344" h="12479">
                  <a:moveTo>
                    <a:pt x="1330" y="1"/>
                  </a:moveTo>
                  <a:lnTo>
                    <a:pt x="0" y="666"/>
                  </a:lnTo>
                  <a:lnTo>
                    <a:pt x="982" y="12479"/>
                  </a:lnTo>
                  <a:lnTo>
                    <a:pt x="2344" y="11813"/>
                  </a:lnTo>
                  <a:lnTo>
                    <a:pt x="1330" y="1"/>
                  </a:ln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12" name="CustomShape 74"/>
            <p:cNvSpPr/>
            <p:nvPr/>
          </p:nvSpPr>
          <p:spPr>
            <a:xfrm>
              <a:off x="4200840" y="3778560"/>
              <a:ext cx="182880" cy="154800"/>
            </a:xfrm>
            <a:custGeom>
              <a:avLst/>
              <a:gdLst/>
              <a:ahLst/>
              <a:rect l="l" t="t" r="r" b="b"/>
              <a:pathLst>
                <a:path w="5986" h="5068">
                  <a:moveTo>
                    <a:pt x="5416" y="0"/>
                  </a:moveTo>
                  <a:lnTo>
                    <a:pt x="0" y="570"/>
                  </a:lnTo>
                  <a:lnTo>
                    <a:pt x="539" y="1710"/>
                  </a:lnTo>
                  <a:lnTo>
                    <a:pt x="4276" y="1267"/>
                  </a:lnTo>
                  <a:lnTo>
                    <a:pt x="1647" y="3959"/>
                  </a:lnTo>
                  <a:lnTo>
                    <a:pt x="2217" y="5067"/>
                  </a:lnTo>
                  <a:lnTo>
                    <a:pt x="5986" y="1109"/>
                  </a:lnTo>
                  <a:lnTo>
                    <a:pt x="5416" y="0"/>
                  </a:ln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13" name="CustomShape 75"/>
            <p:cNvSpPr/>
            <p:nvPr/>
          </p:nvSpPr>
          <p:spPr>
            <a:xfrm>
              <a:off x="4571280" y="3189600"/>
              <a:ext cx="2169720" cy="417600"/>
            </a:xfrm>
            <a:custGeom>
              <a:avLst/>
              <a:gdLst/>
              <a:ahLst/>
              <a:rect l="l" t="t" r="r" b="b"/>
              <a:pathLst>
                <a:path w="70844" h="13650">
                  <a:moveTo>
                    <a:pt x="23340" y="0"/>
                  </a:moveTo>
                  <a:cubicBezTo>
                    <a:pt x="21123" y="0"/>
                    <a:pt x="19001" y="887"/>
                    <a:pt x="17418" y="2470"/>
                  </a:cubicBezTo>
                  <a:lnTo>
                    <a:pt x="9374" y="10483"/>
                  </a:lnTo>
                  <a:cubicBezTo>
                    <a:pt x="8012" y="11876"/>
                    <a:pt x="6144" y="12668"/>
                    <a:pt x="4180" y="12668"/>
                  </a:cubicBezTo>
                  <a:lnTo>
                    <a:pt x="0" y="12668"/>
                  </a:lnTo>
                  <a:lnTo>
                    <a:pt x="0" y="13649"/>
                  </a:lnTo>
                  <a:lnTo>
                    <a:pt x="4180" y="13649"/>
                  </a:lnTo>
                  <a:cubicBezTo>
                    <a:pt x="6429" y="13649"/>
                    <a:pt x="8519" y="12794"/>
                    <a:pt x="10102" y="11211"/>
                  </a:cubicBezTo>
                  <a:lnTo>
                    <a:pt x="18146" y="3167"/>
                  </a:lnTo>
                  <a:cubicBezTo>
                    <a:pt x="19571" y="1726"/>
                    <a:pt x="21456" y="1006"/>
                    <a:pt x="23344" y="1006"/>
                  </a:cubicBezTo>
                  <a:cubicBezTo>
                    <a:pt x="25232" y="1006"/>
                    <a:pt x="27125" y="1726"/>
                    <a:pt x="28566" y="3167"/>
                  </a:cubicBezTo>
                  <a:lnTo>
                    <a:pt x="32841" y="7474"/>
                  </a:lnTo>
                  <a:cubicBezTo>
                    <a:pt x="34424" y="9057"/>
                    <a:pt x="36546" y="9912"/>
                    <a:pt x="38763" y="9912"/>
                  </a:cubicBezTo>
                  <a:cubicBezTo>
                    <a:pt x="41011" y="9912"/>
                    <a:pt x="43102" y="9057"/>
                    <a:pt x="44685" y="7474"/>
                  </a:cubicBezTo>
                  <a:cubicBezTo>
                    <a:pt x="46079" y="6081"/>
                    <a:pt x="47947" y="5320"/>
                    <a:pt x="49910" y="5320"/>
                  </a:cubicBezTo>
                  <a:cubicBezTo>
                    <a:pt x="51874" y="5320"/>
                    <a:pt x="53711" y="6081"/>
                    <a:pt x="55104" y="7474"/>
                  </a:cubicBezTo>
                  <a:lnTo>
                    <a:pt x="55706" y="8076"/>
                  </a:lnTo>
                  <a:cubicBezTo>
                    <a:pt x="57337" y="9707"/>
                    <a:pt x="59482" y="10522"/>
                    <a:pt x="61628" y="10522"/>
                  </a:cubicBezTo>
                  <a:cubicBezTo>
                    <a:pt x="63774" y="10522"/>
                    <a:pt x="65919" y="9707"/>
                    <a:pt x="67550" y="8076"/>
                  </a:cubicBezTo>
                  <a:lnTo>
                    <a:pt x="70844" y="4782"/>
                  </a:lnTo>
                  <a:lnTo>
                    <a:pt x="70147" y="4054"/>
                  </a:lnTo>
                  <a:lnTo>
                    <a:pt x="66853" y="7379"/>
                  </a:lnTo>
                  <a:cubicBezTo>
                    <a:pt x="65412" y="8804"/>
                    <a:pt x="63528" y="9517"/>
                    <a:pt x="61644" y="9517"/>
                  </a:cubicBezTo>
                  <a:cubicBezTo>
                    <a:pt x="59760" y="9517"/>
                    <a:pt x="57875" y="8804"/>
                    <a:pt x="56434" y="7379"/>
                  </a:cubicBezTo>
                  <a:lnTo>
                    <a:pt x="55833" y="6746"/>
                  </a:lnTo>
                  <a:cubicBezTo>
                    <a:pt x="54249" y="5194"/>
                    <a:pt x="52127" y="4307"/>
                    <a:pt x="49910" y="4307"/>
                  </a:cubicBezTo>
                  <a:cubicBezTo>
                    <a:pt x="47662" y="4307"/>
                    <a:pt x="45572" y="5194"/>
                    <a:pt x="43988" y="6777"/>
                  </a:cubicBezTo>
                  <a:cubicBezTo>
                    <a:pt x="42547" y="8202"/>
                    <a:pt x="40663" y="8915"/>
                    <a:pt x="38779" y="8915"/>
                  </a:cubicBezTo>
                  <a:cubicBezTo>
                    <a:pt x="36894" y="8915"/>
                    <a:pt x="35010" y="8202"/>
                    <a:pt x="33569" y="6777"/>
                  </a:cubicBezTo>
                  <a:lnTo>
                    <a:pt x="29262" y="2470"/>
                  </a:lnTo>
                  <a:cubicBezTo>
                    <a:pt x="27679" y="887"/>
                    <a:pt x="25589" y="0"/>
                    <a:pt x="23340" y="0"/>
                  </a:cubicBez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14" name="CustomShape 76"/>
            <p:cNvSpPr/>
            <p:nvPr/>
          </p:nvSpPr>
          <p:spPr>
            <a:xfrm>
              <a:off x="5203800" y="3135240"/>
              <a:ext cx="139320" cy="139320"/>
            </a:xfrm>
            <a:custGeom>
              <a:avLst/>
              <a:gdLst/>
              <a:ahLst/>
              <a:rect l="l" t="t" r="r" b="b"/>
              <a:pathLst>
                <a:path w="4561" h="4561">
                  <a:moveTo>
                    <a:pt x="2280" y="349"/>
                  </a:moveTo>
                  <a:cubicBezTo>
                    <a:pt x="3325" y="349"/>
                    <a:pt x="4212" y="1204"/>
                    <a:pt x="4212" y="2281"/>
                  </a:cubicBezTo>
                  <a:cubicBezTo>
                    <a:pt x="4212" y="3358"/>
                    <a:pt x="3325" y="4213"/>
                    <a:pt x="2280" y="4213"/>
                  </a:cubicBezTo>
                  <a:cubicBezTo>
                    <a:pt x="1204" y="4213"/>
                    <a:pt x="317" y="3358"/>
                    <a:pt x="317" y="2281"/>
                  </a:cubicBezTo>
                  <a:cubicBezTo>
                    <a:pt x="317" y="1204"/>
                    <a:pt x="1204" y="349"/>
                    <a:pt x="2280" y="349"/>
                  </a:cubicBezTo>
                  <a:close/>
                  <a:moveTo>
                    <a:pt x="2280" y="1"/>
                  </a:moveTo>
                  <a:cubicBezTo>
                    <a:pt x="1014" y="1"/>
                    <a:pt x="0" y="1014"/>
                    <a:pt x="0" y="2281"/>
                  </a:cubicBezTo>
                  <a:cubicBezTo>
                    <a:pt x="0" y="3548"/>
                    <a:pt x="1014" y="4561"/>
                    <a:pt x="2280" y="4561"/>
                  </a:cubicBezTo>
                  <a:cubicBezTo>
                    <a:pt x="3516" y="4561"/>
                    <a:pt x="4561" y="3548"/>
                    <a:pt x="4561" y="2281"/>
                  </a:cubicBezTo>
                  <a:cubicBezTo>
                    <a:pt x="4561" y="1014"/>
                    <a:pt x="3516" y="1"/>
                    <a:pt x="2280" y="1"/>
                  </a:cubicBez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15" name="CustomShape 77"/>
            <p:cNvSpPr/>
            <p:nvPr/>
          </p:nvSpPr>
          <p:spPr>
            <a:xfrm>
              <a:off x="5706360" y="3431160"/>
              <a:ext cx="91800" cy="92880"/>
            </a:xfrm>
            <a:custGeom>
              <a:avLst/>
              <a:gdLst/>
              <a:ahLst/>
              <a:rect l="l" t="t" r="r" b="b"/>
              <a:pathLst>
                <a:path w="3010" h="3041">
                  <a:moveTo>
                    <a:pt x="1489" y="349"/>
                  </a:moveTo>
                  <a:cubicBezTo>
                    <a:pt x="2154" y="349"/>
                    <a:pt x="2661" y="887"/>
                    <a:pt x="2661" y="1521"/>
                  </a:cubicBezTo>
                  <a:cubicBezTo>
                    <a:pt x="2661" y="2186"/>
                    <a:pt x="2154" y="2693"/>
                    <a:pt x="1489" y="2693"/>
                  </a:cubicBezTo>
                  <a:cubicBezTo>
                    <a:pt x="856" y="2693"/>
                    <a:pt x="318" y="2186"/>
                    <a:pt x="318" y="1521"/>
                  </a:cubicBezTo>
                  <a:cubicBezTo>
                    <a:pt x="318" y="887"/>
                    <a:pt x="856" y="349"/>
                    <a:pt x="1489" y="349"/>
                  </a:cubicBezTo>
                  <a:close/>
                  <a:moveTo>
                    <a:pt x="1489" y="1"/>
                  </a:moveTo>
                  <a:cubicBezTo>
                    <a:pt x="666" y="1"/>
                    <a:pt x="1" y="697"/>
                    <a:pt x="1" y="1521"/>
                  </a:cubicBezTo>
                  <a:cubicBezTo>
                    <a:pt x="1" y="2376"/>
                    <a:pt x="666" y="3041"/>
                    <a:pt x="1489" y="3041"/>
                  </a:cubicBezTo>
                  <a:cubicBezTo>
                    <a:pt x="2344" y="3041"/>
                    <a:pt x="3009" y="2376"/>
                    <a:pt x="3009" y="1521"/>
                  </a:cubicBezTo>
                  <a:cubicBezTo>
                    <a:pt x="3009" y="697"/>
                    <a:pt x="2344" y="1"/>
                    <a:pt x="1489" y="1"/>
                  </a:cubicBez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16" name="CustomShape 78"/>
            <p:cNvSpPr/>
            <p:nvPr/>
          </p:nvSpPr>
          <p:spPr>
            <a:xfrm>
              <a:off x="6377760" y="3431160"/>
              <a:ext cx="128520" cy="128520"/>
            </a:xfrm>
            <a:custGeom>
              <a:avLst/>
              <a:gdLst/>
              <a:ahLst/>
              <a:rect l="l" t="t" r="r" b="b"/>
              <a:pathLst>
                <a:path w="4213" h="4213">
                  <a:moveTo>
                    <a:pt x="2123" y="349"/>
                  </a:moveTo>
                  <a:cubicBezTo>
                    <a:pt x="3073" y="349"/>
                    <a:pt x="3864" y="1141"/>
                    <a:pt x="3864" y="2122"/>
                  </a:cubicBezTo>
                  <a:cubicBezTo>
                    <a:pt x="3864" y="3073"/>
                    <a:pt x="3073" y="3864"/>
                    <a:pt x="2123" y="3864"/>
                  </a:cubicBezTo>
                  <a:cubicBezTo>
                    <a:pt x="1141" y="3864"/>
                    <a:pt x="349" y="3073"/>
                    <a:pt x="349" y="2122"/>
                  </a:cubicBezTo>
                  <a:cubicBezTo>
                    <a:pt x="349" y="1141"/>
                    <a:pt x="1141" y="349"/>
                    <a:pt x="2123" y="349"/>
                  </a:cubicBezTo>
                  <a:close/>
                  <a:moveTo>
                    <a:pt x="2123" y="1"/>
                  </a:moveTo>
                  <a:cubicBezTo>
                    <a:pt x="951" y="1"/>
                    <a:pt x="1" y="951"/>
                    <a:pt x="1" y="2122"/>
                  </a:cubicBezTo>
                  <a:cubicBezTo>
                    <a:pt x="1" y="3263"/>
                    <a:pt x="951" y="4213"/>
                    <a:pt x="2123" y="4213"/>
                  </a:cubicBezTo>
                  <a:cubicBezTo>
                    <a:pt x="3263" y="4213"/>
                    <a:pt x="4213" y="3263"/>
                    <a:pt x="4213" y="2122"/>
                  </a:cubicBezTo>
                  <a:cubicBezTo>
                    <a:pt x="4213" y="951"/>
                    <a:pt x="3263" y="1"/>
                    <a:pt x="2123" y="1"/>
                  </a:cubicBez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17" name="CustomShape 79"/>
            <p:cNvSpPr/>
            <p:nvPr/>
          </p:nvSpPr>
          <p:spPr>
            <a:xfrm>
              <a:off x="6666840" y="3260520"/>
              <a:ext cx="128520" cy="128520"/>
            </a:xfrm>
            <a:custGeom>
              <a:avLst/>
              <a:gdLst/>
              <a:ahLst/>
              <a:rect l="l" t="t" r="r" b="b"/>
              <a:pathLst>
                <a:path w="4213" h="4213">
                  <a:moveTo>
                    <a:pt x="2090" y="349"/>
                  </a:moveTo>
                  <a:cubicBezTo>
                    <a:pt x="3072" y="349"/>
                    <a:pt x="3864" y="1141"/>
                    <a:pt x="3864" y="2123"/>
                  </a:cubicBezTo>
                  <a:cubicBezTo>
                    <a:pt x="3864" y="3073"/>
                    <a:pt x="3072" y="3865"/>
                    <a:pt x="2090" y="3865"/>
                  </a:cubicBezTo>
                  <a:cubicBezTo>
                    <a:pt x="1140" y="3865"/>
                    <a:pt x="349" y="3073"/>
                    <a:pt x="349" y="2091"/>
                  </a:cubicBezTo>
                  <a:cubicBezTo>
                    <a:pt x="349" y="1141"/>
                    <a:pt x="1140" y="349"/>
                    <a:pt x="2090" y="349"/>
                  </a:cubicBezTo>
                  <a:close/>
                  <a:moveTo>
                    <a:pt x="2090" y="1"/>
                  </a:moveTo>
                  <a:cubicBezTo>
                    <a:pt x="950" y="1"/>
                    <a:pt x="0" y="951"/>
                    <a:pt x="0" y="2123"/>
                  </a:cubicBezTo>
                  <a:cubicBezTo>
                    <a:pt x="0" y="3263"/>
                    <a:pt x="950" y="4213"/>
                    <a:pt x="2090" y="4213"/>
                  </a:cubicBezTo>
                  <a:cubicBezTo>
                    <a:pt x="3262" y="4213"/>
                    <a:pt x="4212" y="3263"/>
                    <a:pt x="4212" y="2123"/>
                  </a:cubicBezTo>
                  <a:cubicBezTo>
                    <a:pt x="4212" y="951"/>
                    <a:pt x="3262" y="1"/>
                    <a:pt x="2090" y="1"/>
                  </a:cubicBez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18" name="CustomShape 80"/>
            <p:cNvSpPr/>
            <p:nvPr/>
          </p:nvSpPr>
          <p:spPr>
            <a:xfrm>
              <a:off x="6693840" y="3287520"/>
              <a:ext cx="74520" cy="74520"/>
            </a:xfrm>
            <a:custGeom>
              <a:avLst/>
              <a:gdLst/>
              <a:ahLst/>
              <a:rect l="l" t="t" r="r" b="b"/>
              <a:pathLst>
                <a:path w="2440" h="2440">
                  <a:moveTo>
                    <a:pt x="1204" y="1"/>
                  </a:moveTo>
                  <a:cubicBezTo>
                    <a:pt x="539" y="1"/>
                    <a:pt x="1" y="539"/>
                    <a:pt x="1" y="1204"/>
                  </a:cubicBezTo>
                  <a:cubicBezTo>
                    <a:pt x="1" y="1901"/>
                    <a:pt x="539" y="2439"/>
                    <a:pt x="1204" y="2439"/>
                  </a:cubicBezTo>
                  <a:cubicBezTo>
                    <a:pt x="1869" y="2439"/>
                    <a:pt x="2439" y="1901"/>
                    <a:pt x="2439" y="1204"/>
                  </a:cubicBezTo>
                  <a:cubicBezTo>
                    <a:pt x="2439" y="539"/>
                    <a:pt x="1869" y="1"/>
                    <a:pt x="1204" y="1"/>
                  </a:cubicBez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19" name="CustomShape 81"/>
            <p:cNvSpPr/>
            <p:nvPr/>
          </p:nvSpPr>
          <p:spPr>
            <a:xfrm>
              <a:off x="4507560" y="3528360"/>
              <a:ext cx="127800" cy="128520"/>
            </a:xfrm>
            <a:custGeom>
              <a:avLst/>
              <a:gdLst/>
              <a:ahLst/>
              <a:rect l="l" t="t" r="r" b="b"/>
              <a:pathLst>
                <a:path w="4182" h="4213">
                  <a:moveTo>
                    <a:pt x="2091" y="349"/>
                  </a:moveTo>
                  <a:cubicBezTo>
                    <a:pt x="3073" y="349"/>
                    <a:pt x="3864" y="1109"/>
                    <a:pt x="3864" y="2091"/>
                  </a:cubicBezTo>
                  <a:cubicBezTo>
                    <a:pt x="3864" y="3072"/>
                    <a:pt x="3073" y="3864"/>
                    <a:pt x="2091" y="3864"/>
                  </a:cubicBezTo>
                  <a:cubicBezTo>
                    <a:pt x="1141" y="3864"/>
                    <a:pt x="349" y="3072"/>
                    <a:pt x="349" y="2091"/>
                  </a:cubicBezTo>
                  <a:cubicBezTo>
                    <a:pt x="349" y="1141"/>
                    <a:pt x="1109" y="349"/>
                    <a:pt x="2091" y="349"/>
                  </a:cubicBezTo>
                  <a:close/>
                  <a:moveTo>
                    <a:pt x="2091" y="1"/>
                  </a:moveTo>
                  <a:cubicBezTo>
                    <a:pt x="951" y="1"/>
                    <a:pt x="1" y="951"/>
                    <a:pt x="1" y="2091"/>
                  </a:cubicBezTo>
                  <a:cubicBezTo>
                    <a:pt x="1" y="3262"/>
                    <a:pt x="951" y="4213"/>
                    <a:pt x="2091" y="4213"/>
                  </a:cubicBezTo>
                  <a:cubicBezTo>
                    <a:pt x="3263" y="4213"/>
                    <a:pt x="4181" y="3262"/>
                    <a:pt x="4181" y="2091"/>
                  </a:cubicBezTo>
                  <a:cubicBezTo>
                    <a:pt x="4181" y="951"/>
                    <a:pt x="3263" y="1"/>
                    <a:pt x="2091" y="1"/>
                  </a:cubicBez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20" name="CustomShape 82"/>
            <p:cNvSpPr/>
            <p:nvPr/>
          </p:nvSpPr>
          <p:spPr>
            <a:xfrm>
              <a:off x="4534560" y="3555360"/>
              <a:ext cx="74520" cy="74520"/>
            </a:xfrm>
            <a:custGeom>
              <a:avLst/>
              <a:gdLst/>
              <a:ahLst/>
              <a:rect l="l" t="t" r="r" b="b"/>
              <a:pathLst>
                <a:path w="2440" h="2439">
                  <a:moveTo>
                    <a:pt x="1204" y="0"/>
                  </a:moveTo>
                  <a:cubicBezTo>
                    <a:pt x="539" y="0"/>
                    <a:pt x="1" y="539"/>
                    <a:pt x="1" y="1204"/>
                  </a:cubicBezTo>
                  <a:cubicBezTo>
                    <a:pt x="1" y="1900"/>
                    <a:pt x="539" y="2439"/>
                    <a:pt x="1204" y="2439"/>
                  </a:cubicBezTo>
                  <a:cubicBezTo>
                    <a:pt x="1869" y="2439"/>
                    <a:pt x="2439" y="1900"/>
                    <a:pt x="2439" y="1204"/>
                  </a:cubicBezTo>
                  <a:cubicBezTo>
                    <a:pt x="2439" y="539"/>
                    <a:pt x="1869" y="0"/>
                    <a:pt x="1204" y="0"/>
                  </a:cubicBez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21" name="CustomShape 83"/>
            <p:cNvSpPr/>
            <p:nvPr/>
          </p:nvSpPr>
          <p:spPr>
            <a:xfrm>
              <a:off x="6084720" y="2823120"/>
              <a:ext cx="212040" cy="29880"/>
            </a:xfrm>
            <a:custGeom>
              <a:avLst/>
              <a:gdLst/>
              <a:ahLst/>
              <a:rect l="l" t="t" r="r" b="b"/>
              <a:pathLst>
                <a:path w="6937" h="982">
                  <a:moveTo>
                    <a:pt x="507" y="0"/>
                  </a:moveTo>
                  <a:cubicBezTo>
                    <a:pt x="222" y="0"/>
                    <a:pt x="1" y="222"/>
                    <a:pt x="1" y="507"/>
                  </a:cubicBezTo>
                  <a:cubicBezTo>
                    <a:pt x="1" y="760"/>
                    <a:pt x="222" y="982"/>
                    <a:pt x="507" y="982"/>
                  </a:cubicBezTo>
                  <a:lnTo>
                    <a:pt x="6430" y="982"/>
                  </a:lnTo>
                  <a:cubicBezTo>
                    <a:pt x="6715" y="982"/>
                    <a:pt x="6936" y="760"/>
                    <a:pt x="6936" y="507"/>
                  </a:cubicBezTo>
                  <a:cubicBezTo>
                    <a:pt x="6936" y="222"/>
                    <a:pt x="6715" y="0"/>
                    <a:pt x="6430" y="0"/>
                  </a:cubicBez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22" name="CustomShape 84"/>
            <p:cNvSpPr/>
            <p:nvPr/>
          </p:nvSpPr>
          <p:spPr>
            <a:xfrm>
              <a:off x="6364080" y="2823120"/>
              <a:ext cx="99720" cy="29880"/>
            </a:xfrm>
            <a:custGeom>
              <a:avLst/>
              <a:gdLst/>
              <a:ahLst/>
              <a:rect l="l" t="t" r="r" b="b"/>
              <a:pathLst>
                <a:path w="3263" h="982">
                  <a:moveTo>
                    <a:pt x="507" y="0"/>
                  </a:moveTo>
                  <a:cubicBezTo>
                    <a:pt x="222" y="0"/>
                    <a:pt x="0" y="222"/>
                    <a:pt x="0" y="507"/>
                  </a:cubicBezTo>
                  <a:cubicBezTo>
                    <a:pt x="0" y="760"/>
                    <a:pt x="222" y="982"/>
                    <a:pt x="507" y="982"/>
                  </a:cubicBezTo>
                  <a:lnTo>
                    <a:pt x="2756" y="982"/>
                  </a:lnTo>
                  <a:cubicBezTo>
                    <a:pt x="3041" y="982"/>
                    <a:pt x="3262" y="760"/>
                    <a:pt x="3262" y="507"/>
                  </a:cubicBezTo>
                  <a:cubicBezTo>
                    <a:pt x="3262" y="222"/>
                    <a:pt x="3041" y="0"/>
                    <a:pt x="2756" y="0"/>
                  </a:cubicBez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23" name="CustomShape 85"/>
            <p:cNvSpPr/>
            <p:nvPr/>
          </p:nvSpPr>
          <p:spPr>
            <a:xfrm>
              <a:off x="6599880" y="2823120"/>
              <a:ext cx="71280" cy="29880"/>
            </a:xfrm>
            <a:custGeom>
              <a:avLst/>
              <a:gdLst/>
              <a:ahLst/>
              <a:rect l="l" t="t" r="r" b="b"/>
              <a:pathLst>
                <a:path w="2344" h="982">
                  <a:moveTo>
                    <a:pt x="507" y="0"/>
                  </a:moveTo>
                  <a:cubicBezTo>
                    <a:pt x="222" y="0"/>
                    <a:pt x="0" y="222"/>
                    <a:pt x="0" y="507"/>
                  </a:cubicBezTo>
                  <a:cubicBezTo>
                    <a:pt x="0" y="760"/>
                    <a:pt x="222" y="982"/>
                    <a:pt x="507" y="982"/>
                  </a:cubicBezTo>
                  <a:lnTo>
                    <a:pt x="1837" y="982"/>
                  </a:lnTo>
                  <a:cubicBezTo>
                    <a:pt x="2122" y="982"/>
                    <a:pt x="2344" y="760"/>
                    <a:pt x="2344" y="507"/>
                  </a:cubicBezTo>
                  <a:cubicBezTo>
                    <a:pt x="2344" y="222"/>
                    <a:pt x="2122" y="0"/>
                    <a:pt x="1837" y="0"/>
                  </a:cubicBez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24" name="CustomShape 86"/>
            <p:cNvSpPr/>
            <p:nvPr/>
          </p:nvSpPr>
          <p:spPr>
            <a:xfrm>
              <a:off x="6387480" y="2912040"/>
              <a:ext cx="242280" cy="30600"/>
            </a:xfrm>
            <a:custGeom>
              <a:avLst/>
              <a:gdLst/>
              <a:ahLst/>
              <a:rect l="l" t="t" r="r" b="b"/>
              <a:pathLst>
                <a:path w="7918" h="1015">
                  <a:moveTo>
                    <a:pt x="507" y="1"/>
                  </a:moveTo>
                  <a:cubicBezTo>
                    <a:pt x="222" y="1"/>
                    <a:pt x="1" y="222"/>
                    <a:pt x="1" y="508"/>
                  </a:cubicBezTo>
                  <a:cubicBezTo>
                    <a:pt x="1" y="793"/>
                    <a:pt x="222" y="1014"/>
                    <a:pt x="507" y="1014"/>
                  </a:cubicBezTo>
                  <a:lnTo>
                    <a:pt x="7443" y="1014"/>
                  </a:lnTo>
                  <a:cubicBezTo>
                    <a:pt x="7696" y="1014"/>
                    <a:pt x="7918" y="793"/>
                    <a:pt x="7918" y="508"/>
                  </a:cubicBezTo>
                  <a:cubicBezTo>
                    <a:pt x="7918" y="222"/>
                    <a:pt x="7696" y="1"/>
                    <a:pt x="7443" y="1"/>
                  </a:cubicBez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25" name="CustomShape 87"/>
            <p:cNvSpPr/>
            <p:nvPr/>
          </p:nvSpPr>
          <p:spPr>
            <a:xfrm>
              <a:off x="4980960" y="3641760"/>
              <a:ext cx="146160" cy="29880"/>
            </a:xfrm>
            <a:custGeom>
              <a:avLst/>
              <a:gdLst/>
              <a:ahLst/>
              <a:rect l="l" t="t" r="r" b="b"/>
              <a:pathLst>
                <a:path w="4783" h="983">
                  <a:moveTo>
                    <a:pt x="507" y="1"/>
                  </a:moveTo>
                  <a:cubicBezTo>
                    <a:pt x="222" y="1"/>
                    <a:pt x="0" y="222"/>
                    <a:pt x="0" y="508"/>
                  </a:cubicBezTo>
                  <a:cubicBezTo>
                    <a:pt x="0" y="761"/>
                    <a:pt x="222" y="983"/>
                    <a:pt x="507" y="983"/>
                  </a:cubicBezTo>
                  <a:lnTo>
                    <a:pt x="4307" y="983"/>
                  </a:lnTo>
                  <a:cubicBezTo>
                    <a:pt x="4561" y="983"/>
                    <a:pt x="4782" y="761"/>
                    <a:pt x="4782" y="508"/>
                  </a:cubicBezTo>
                  <a:cubicBezTo>
                    <a:pt x="4782" y="222"/>
                    <a:pt x="4561" y="1"/>
                    <a:pt x="4307" y="1"/>
                  </a:cubicBez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26" name="CustomShape 88"/>
            <p:cNvSpPr/>
            <p:nvPr/>
          </p:nvSpPr>
          <p:spPr>
            <a:xfrm>
              <a:off x="5188320" y="3641760"/>
              <a:ext cx="61920" cy="29880"/>
            </a:xfrm>
            <a:custGeom>
              <a:avLst/>
              <a:gdLst/>
              <a:ahLst/>
              <a:rect l="l" t="t" r="r" b="b"/>
              <a:pathLst>
                <a:path w="2028" h="983">
                  <a:moveTo>
                    <a:pt x="507" y="1"/>
                  </a:moveTo>
                  <a:cubicBezTo>
                    <a:pt x="222" y="1"/>
                    <a:pt x="1" y="222"/>
                    <a:pt x="1" y="508"/>
                  </a:cubicBezTo>
                  <a:cubicBezTo>
                    <a:pt x="1" y="761"/>
                    <a:pt x="222" y="983"/>
                    <a:pt x="507" y="983"/>
                  </a:cubicBezTo>
                  <a:lnTo>
                    <a:pt x="1521" y="983"/>
                  </a:lnTo>
                  <a:cubicBezTo>
                    <a:pt x="1806" y="983"/>
                    <a:pt x="2027" y="761"/>
                    <a:pt x="2027" y="508"/>
                  </a:cubicBezTo>
                  <a:cubicBezTo>
                    <a:pt x="2027" y="222"/>
                    <a:pt x="1806" y="1"/>
                    <a:pt x="1521" y="1"/>
                  </a:cubicBez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27" name="CustomShape 89"/>
            <p:cNvSpPr/>
            <p:nvPr/>
          </p:nvSpPr>
          <p:spPr>
            <a:xfrm>
              <a:off x="5925600" y="3641760"/>
              <a:ext cx="167400" cy="29880"/>
            </a:xfrm>
            <a:custGeom>
              <a:avLst/>
              <a:gdLst/>
              <a:ahLst/>
              <a:rect l="l" t="t" r="r" b="b"/>
              <a:pathLst>
                <a:path w="5479" h="983">
                  <a:moveTo>
                    <a:pt x="475" y="1"/>
                  </a:moveTo>
                  <a:cubicBezTo>
                    <a:pt x="222" y="1"/>
                    <a:pt x="0" y="222"/>
                    <a:pt x="0" y="508"/>
                  </a:cubicBezTo>
                  <a:cubicBezTo>
                    <a:pt x="0" y="761"/>
                    <a:pt x="222" y="983"/>
                    <a:pt x="475" y="983"/>
                  </a:cubicBezTo>
                  <a:lnTo>
                    <a:pt x="4972" y="983"/>
                  </a:lnTo>
                  <a:cubicBezTo>
                    <a:pt x="5257" y="983"/>
                    <a:pt x="5479" y="761"/>
                    <a:pt x="5479" y="508"/>
                  </a:cubicBezTo>
                  <a:cubicBezTo>
                    <a:pt x="5479" y="222"/>
                    <a:pt x="5257" y="1"/>
                    <a:pt x="4972" y="1"/>
                  </a:cubicBez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28" name="CustomShape 90"/>
            <p:cNvSpPr/>
            <p:nvPr/>
          </p:nvSpPr>
          <p:spPr>
            <a:xfrm>
              <a:off x="6150600" y="3641760"/>
              <a:ext cx="71280" cy="29880"/>
            </a:xfrm>
            <a:custGeom>
              <a:avLst/>
              <a:gdLst/>
              <a:ahLst/>
              <a:rect l="l" t="t" r="r" b="b"/>
              <a:pathLst>
                <a:path w="2344" h="983">
                  <a:moveTo>
                    <a:pt x="507" y="1"/>
                  </a:moveTo>
                  <a:cubicBezTo>
                    <a:pt x="222" y="1"/>
                    <a:pt x="0" y="222"/>
                    <a:pt x="0" y="508"/>
                  </a:cubicBezTo>
                  <a:cubicBezTo>
                    <a:pt x="0" y="761"/>
                    <a:pt x="222" y="983"/>
                    <a:pt x="507" y="983"/>
                  </a:cubicBezTo>
                  <a:lnTo>
                    <a:pt x="1837" y="983"/>
                  </a:lnTo>
                  <a:cubicBezTo>
                    <a:pt x="2122" y="983"/>
                    <a:pt x="2344" y="761"/>
                    <a:pt x="2344" y="508"/>
                  </a:cubicBezTo>
                  <a:cubicBezTo>
                    <a:pt x="2344" y="222"/>
                    <a:pt x="2122" y="1"/>
                    <a:pt x="183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29" name="CustomShape 91"/>
            <p:cNvSpPr/>
            <p:nvPr/>
          </p:nvSpPr>
          <p:spPr>
            <a:xfrm>
              <a:off x="6432120" y="3641760"/>
              <a:ext cx="90000" cy="29880"/>
            </a:xfrm>
            <a:custGeom>
              <a:avLst/>
              <a:gdLst/>
              <a:ahLst/>
              <a:rect l="l" t="t" r="r" b="b"/>
              <a:pathLst>
                <a:path w="2946" h="983">
                  <a:moveTo>
                    <a:pt x="507" y="1"/>
                  </a:moveTo>
                  <a:cubicBezTo>
                    <a:pt x="222" y="1"/>
                    <a:pt x="0" y="222"/>
                    <a:pt x="0" y="508"/>
                  </a:cubicBezTo>
                  <a:cubicBezTo>
                    <a:pt x="0" y="761"/>
                    <a:pt x="222" y="983"/>
                    <a:pt x="507" y="983"/>
                  </a:cubicBezTo>
                  <a:lnTo>
                    <a:pt x="2439" y="983"/>
                  </a:lnTo>
                  <a:cubicBezTo>
                    <a:pt x="2724" y="983"/>
                    <a:pt x="2946" y="761"/>
                    <a:pt x="2946" y="508"/>
                  </a:cubicBezTo>
                  <a:cubicBezTo>
                    <a:pt x="2946" y="222"/>
                    <a:pt x="2724" y="1"/>
                    <a:pt x="2439" y="1"/>
                  </a:cubicBez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30" name="CustomShape 92"/>
            <p:cNvSpPr/>
            <p:nvPr/>
          </p:nvSpPr>
          <p:spPr>
            <a:xfrm>
              <a:off x="4610160" y="2809440"/>
              <a:ext cx="170280" cy="30600"/>
            </a:xfrm>
            <a:custGeom>
              <a:avLst/>
              <a:gdLst/>
              <a:ahLst/>
              <a:rect l="l" t="t" r="r" b="b"/>
              <a:pathLst>
                <a:path w="5575" h="1015">
                  <a:moveTo>
                    <a:pt x="507" y="1"/>
                  </a:moveTo>
                  <a:cubicBezTo>
                    <a:pt x="222" y="1"/>
                    <a:pt x="1" y="254"/>
                    <a:pt x="1" y="508"/>
                  </a:cubicBezTo>
                  <a:cubicBezTo>
                    <a:pt x="1" y="793"/>
                    <a:pt x="222" y="1014"/>
                    <a:pt x="507" y="1014"/>
                  </a:cubicBezTo>
                  <a:lnTo>
                    <a:pt x="5068" y="1014"/>
                  </a:lnTo>
                  <a:cubicBezTo>
                    <a:pt x="5321" y="1014"/>
                    <a:pt x="5575" y="793"/>
                    <a:pt x="5543" y="508"/>
                  </a:cubicBezTo>
                  <a:cubicBezTo>
                    <a:pt x="5543" y="223"/>
                    <a:pt x="5321" y="1"/>
                    <a:pt x="5068" y="1"/>
                  </a:cubicBez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31" name="CustomShape 93"/>
            <p:cNvSpPr/>
            <p:nvPr/>
          </p:nvSpPr>
          <p:spPr>
            <a:xfrm>
              <a:off x="4825440" y="2809440"/>
              <a:ext cx="83160" cy="30600"/>
            </a:xfrm>
            <a:custGeom>
              <a:avLst/>
              <a:gdLst/>
              <a:ahLst/>
              <a:rect l="l" t="t" r="r" b="b"/>
              <a:pathLst>
                <a:path w="2724" h="1015">
                  <a:moveTo>
                    <a:pt x="507" y="1"/>
                  </a:moveTo>
                  <a:cubicBezTo>
                    <a:pt x="222" y="1"/>
                    <a:pt x="0" y="254"/>
                    <a:pt x="0" y="508"/>
                  </a:cubicBezTo>
                  <a:cubicBezTo>
                    <a:pt x="0" y="793"/>
                    <a:pt x="222" y="1014"/>
                    <a:pt x="507" y="1014"/>
                  </a:cubicBezTo>
                  <a:lnTo>
                    <a:pt x="2217" y="1014"/>
                  </a:lnTo>
                  <a:cubicBezTo>
                    <a:pt x="2502" y="1014"/>
                    <a:pt x="2724" y="793"/>
                    <a:pt x="2724" y="508"/>
                  </a:cubicBezTo>
                  <a:cubicBezTo>
                    <a:pt x="2724" y="223"/>
                    <a:pt x="2502" y="1"/>
                    <a:pt x="2217" y="1"/>
                  </a:cubicBez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32" name="CustomShape 94"/>
            <p:cNvSpPr/>
            <p:nvPr/>
          </p:nvSpPr>
          <p:spPr>
            <a:xfrm>
              <a:off x="3740040" y="2697480"/>
              <a:ext cx="325440" cy="650880"/>
            </a:xfrm>
            <a:custGeom>
              <a:avLst/>
              <a:gdLst/>
              <a:ahLst/>
              <a:rect l="l" t="t" r="r" b="b"/>
              <a:pathLst>
                <a:path w="10642" h="21266">
                  <a:moveTo>
                    <a:pt x="191" y="0"/>
                  </a:moveTo>
                  <a:cubicBezTo>
                    <a:pt x="143" y="0"/>
                    <a:pt x="96" y="16"/>
                    <a:pt x="64" y="48"/>
                  </a:cubicBezTo>
                  <a:cubicBezTo>
                    <a:pt x="1" y="111"/>
                    <a:pt x="1" y="238"/>
                    <a:pt x="64" y="301"/>
                  </a:cubicBezTo>
                  <a:lnTo>
                    <a:pt x="10293" y="10530"/>
                  </a:lnTo>
                  <a:lnTo>
                    <a:pt x="10293" y="21076"/>
                  </a:lnTo>
                  <a:cubicBezTo>
                    <a:pt x="10293" y="21171"/>
                    <a:pt x="10388" y="21266"/>
                    <a:pt x="10483" y="21266"/>
                  </a:cubicBezTo>
                  <a:cubicBezTo>
                    <a:pt x="10546" y="21266"/>
                    <a:pt x="10641" y="21171"/>
                    <a:pt x="10641" y="21076"/>
                  </a:cubicBezTo>
                  <a:lnTo>
                    <a:pt x="10641" y="10435"/>
                  </a:lnTo>
                  <a:cubicBezTo>
                    <a:pt x="10641" y="10403"/>
                    <a:pt x="10610" y="10372"/>
                    <a:pt x="10578" y="10340"/>
                  </a:cubicBezTo>
                  <a:lnTo>
                    <a:pt x="317" y="48"/>
                  </a:lnTo>
                  <a:cubicBezTo>
                    <a:pt x="286" y="16"/>
                    <a:pt x="238" y="0"/>
                    <a:pt x="191" y="0"/>
                  </a:cubicBezTo>
                  <a:close/>
                </a:path>
              </a:pathLst>
            </a:custGeom>
            <a:solidFill>
              <a:srgbClr val="c4c4c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33" name="CustomShape 95"/>
            <p:cNvSpPr/>
            <p:nvPr/>
          </p:nvSpPr>
          <p:spPr>
            <a:xfrm>
              <a:off x="3464640" y="2437920"/>
              <a:ext cx="326520" cy="326520"/>
            </a:xfrm>
            <a:custGeom>
              <a:avLst/>
              <a:gdLst/>
              <a:ahLst/>
              <a:rect l="l" t="t" r="r" b="b"/>
              <a:pathLst>
                <a:path w="10674" h="10674">
                  <a:moveTo>
                    <a:pt x="5321" y="317"/>
                  </a:moveTo>
                  <a:cubicBezTo>
                    <a:pt x="8076" y="317"/>
                    <a:pt x="10325" y="2566"/>
                    <a:pt x="10325" y="5353"/>
                  </a:cubicBezTo>
                  <a:cubicBezTo>
                    <a:pt x="10325" y="8108"/>
                    <a:pt x="8076" y="10356"/>
                    <a:pt x="5321" y="10356"/>
                  </a:cubicBezTo>
                  <a:cubicBezTo>
                    <a:pt x="2566" y="10356"/>
                    <a:pt x="317" y="8108"/>
                    <a:pt x="317" y="5353"/>
                  </a:cubicBezTo>
                  <a:cubicBezTo>
                    <a:pt x="317" y="2566"/>
                    <a:pt x="2566" y="317"/>
                    <a:pt x="5321" y="317"/>
                  </a:cubicBezTo>
                  <a:close/>
                  <a:moveTo>
                    <a:pt x="5321" y="1"/>
                  </a:moveTo>
                  <a:cubicBezTo>
                    <a:pt x="2376" y="1"/>
                    <a:pt x="1" y="2408"/>
                    <a:pt x="1" y="5353"/>
                  </a:cubicBezTo>
                  <a:cubicBezTo>
                    <a:pt x="1" y="8298"/>
                    <a:pt x="2376" y="10673"/>
                    <a:pt x="5321" y="10673"/>
                  </a:cubicBezTo>
                  <a:cubicBezTo>
                    <a:pt x="8266" y="10673"/>
                    <a:pt x="10673" y="8298"/>
                    <a:pt x="10673" y="5353"/>
                  </a:cubicBezTo>
                  <a:cubicBezTo>
                    <a:pt x="10673" y="2408"/>
                    <a:pt x="8266" y="1"/>
                    <a:pt x="5321" y="1"/>
                  </a:cubicBezTo>
                  <a:close/>
                </a:path>
              </a:pathLst>
            </a:custGeom>
            <a:solidFill>
              <a:srgbClr val="c4c4c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34" name="CustomShape 96"/>
            <p:cNvSpPr/>
            <p:nvPr/>
          </p:nvSpPr>
          <p:spPr>
            <a:xfrm>
              <a:off x="3500640" y="2485800"/>
              <a:ext cx="253800" cy="230400"/>
            </a:xfrm>
            <a:custGeom>
              <a:avLst/>
              <a:gdLst/>
              <a:ahLst/>
              <a:rect l="l" t="t" r="r" b="b"/>
              <a:pathLst>
                <a:path w="8298" h="7538">
                  <a:moveTo>
                    <a:pt x="4161" y="0"/>
                  </a:moveTo>
                  <a:cubicBezTo>
                    <a:pt x="3199" y="0"/>
                    <a:pt x="2233" y="365"/>
                    <a:pt x="1489" y="1093"/>
                  </a:cubicBezTo>
                  <a:cubicBezTo>
                    <a:pt x="0" y="2581"/>
                    <a:pt x="0" y="4957"/>
                    <a:pt x="1489" y="6445"/>
                  </a:cubicBezTo>
                  <a:cubicBezTo>
                    <a:pt x="2233" y="7173"/>
                    <a:pt x="3199" y="7538"/>
                    <a:pt x="4161" y="7538"/>
                  </a:cubicBezTo>
                  <a:cubicBezTo>
                    <a:pt x="5123" y="7538"/>
                    <a:pt x="6081" y="7173"/>
                    <a:pt x="6809" y="6445"/>
                  </a:cubicBezTo>
                  <a:cubicBezTo>
                    <a:pt x="8298" y="4957"/>
                    <a:pt x="8298" y="2581"/>
                    <a:pt x="6809" y="1093"/>
                  </a:cubicBezTo>
                  <a:cubicBezTo>
                    <a:pt x="6081" y="365"/>
                    <a:pt x="5123" y="0"/>
                    <a:pt x="4161" y="0"/>
                  </a:cubicBezTo>
                  <a:close/>
                </a:path>
              </a:pathLst>
            </a:custGeom>
            <a:solidFill>
              <a:srgbClr val="c4c4c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35" name="CustomShape 97"/>
            <p:cNvSpPr/>
            <p:nvPr/>
          </p:nvSpPr>
          <p:spPr>
            <a:xfrm>
              <a:off x="4639320" y="2331360"/>
              <a:ext cx="10440" cy="357480"/>
            </a:xfrm>
            <a:custGeom>
              <a:avLst/>
              <a:gdLst/>
              <a:ahLst/>
              <a:rect l="l" t="t" r="r" b="b"/>
              <a:pathLst>
                <a:path w="350" h="11686">
                  <a:moveTo>
                    <a:pt x="191" y="0"/>
                  </a:moveTo>
                  <a:cubicBezTo>
                    <a:pt x="96" y="0"/>
                    <a:pt x="1" y="63"/>
                    <a:pt x="1" y="158"/>
                  </a:cubicBezTo>
                  <a:lnTo>
                    <a:pt x="1" y="11528"/>
                  </a:lnTo>
                  <a:cubicBezTo>
                    <a:pt x="1" y="11623"/>
                    <a:pt x="96" y="11686"/>
                    <a:pt x="191" y="11686"/>
                  </a:cubicBezTo>
                  <a:cubicBezTo>
                    <a:pt x="254" y="11686"/>
                    <a:pt x="349" y="11623"/>
                    <a:pt x="349" y="11528"/>
                  </a:cubicBezTo>
                  <a:lnTo>
                    <a:pt x="349" y="158"/>
                  </a:lnTo>
                  <a:cubicBezTo>
                    <a:pt x="349" y="63"/>
                    <a:pt x="254" y="0"/>
                    <a:pt x="191" y="0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36" name="CustomShape 98"/>
            <p:cNvSpPr/>
            <p:nvPr/>
          </p:nvSpPr>
          <p:spPr>
            <a:xfrm>
              <a:off x="3288960" y="3261600"/>
              <a:ext cx="519480" cy="819360"/>
            </a:xfrm>
            <a:custGeom>
              <a:avLst/>
              <a:gdLst/>
              <a:ahLst/>
              <a:rect l="l" t="t" r="r" b="b"/>
              <a:pathLst>
                <a:path w="16976" h="26761">
                  <a:moveTo>
                    <a:pt x="159" y="1"/>
                  </a:moveTo>
                  <a:cubicBezTo>
                    <a:pt x="64" y="1"/>
                    <a:pt x="0" y="64"/>
                    <a:pt x="0" y="159"/>
                  </a:cubicBezTo>
                  <a:lnTo>
                    <a:pt x="0" y="16532"/>
                  </a:lnTo>
                  <a:cubicBezTo>
                    <a:pt x="0" y="16563"/>
                    <a:pt x="32" y="16595"/>
                    <a:pt x="64" y="16627"/>
                  </a:cubicBezTo>
                  <a:lnTo>
                    <a:pt x="10103" y="26697"/>
                  </a:lnTo>
                  <a:cubicBezTo>
                    <a:pt x="10135" y="26729"/>
                    <a:pt x="10198" y="26761"/>
                    <a:pt x="10230" y="26761"/>
                  </a:cubicBezTo>
                  <a:lnTo>
                    <a:pt x="16817" y="26761"/>
                  </a:lnTo>
                  <a:cubicBezTo>
                    <a:pt x="16912" y="26761"/>
                    <a:pt x="16975" y="26666"/>
                    <a:pt x="16975" y="26571"/>
                  </a:cubicBezTo>
                  <a:cubicBezTo>
                    <a:pt x="16975" y="26476"/>
                    <a:pt x="16880" y="26412"/>
                    <a:pt x="16785" y="26412"/>
                  </a:cubicBezTo>
                  <a:lnTo>
                    <a:pt x="10293" y="26412"/>
                  </a:lnTo>
                  <a:lnTo>
                    <a:pt x="349" y="16437"/>
                  </a:lnTo>
                  <a:lnTo>
                    <a:pt x="349" y="159"/>
                  </a:lnTo>
                  <a:cubicBezTo>
                    <a:pt x="349" y="64"/>
                    <a:pt x="254" y="1"/>
                    <a:pt x="159" y="1"/>
                  </a:cubicBez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37" name="CustomShape 99"/>
            <p:cNvSpPr/>
            <p:nvPr/>
          </p:nvSpPr>
          <p:spPr>
            <a:xfrm>
              <a:off x="7351560" y="1956600"/>
              <a:ext cx="10440" cy="305280"/>
            </a:xfrm>
            <a:custGeom>
              <a:avLst/>
              <a:gdLst/>
              <a:ahLst/>
              <a:rect l="l" t="t" r="r" b="b"/>
              <a:pathLst>
                <a:path w="349" h="9977">
                  <a:moveTo>
                    <a:pt x="191" y="1"/>
                  </a:moveTo>
                  <a:cubicBezTo>
                    <a:pt x="96" y="1"/>
                    <a:pt x="1" y="96"/>
                    <a:pt x="1" y="191"/>
                  </a:cubicBezTo>
                  <a:lnTo>
                    <a:pt x="1" y="9787"/>
                  </a:lnTo>
                  <a:cubicBezTo>
                    <a:pt x="1" y="9882"/>
                    <a:pt x="96" y="9977"/>
                    <a:pt x="191" y="9977"/>
                  </a:cubicBezTo>
                  <a:cubicBezTo>
                    <a:pt x="286" y="9977"/>
                    <a:pt x="349" y="9882"/>
                    <a:pt x="349" y="9787"/>
                  </a:cubicBezTo>
                  <a:lnTo>
                    <a:pt x="349" y="191"/>
                  </a:lnTo>
                  <a:cubicBezTo>
                    <a:pt x="349" y="96"/>
                    <a:pt x="286" y="1"/>
                    <a:pt x="191" y="1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38" name="CustomShape 100"/>
            <p:cNvSpPr/>
            <p:nvPr/>
          </p:nvSpPr>
          <p:spPr>
            <a:xfrm>
              <a:off x="5242680" y="2221560"/>
              <a:ext cx="294480" cy="294480"/>
            </a:xfrm>
            <a:custGeom>
              <a:avLst/>
              <a:gdLst/>
              <a:ahLst/>
              <a:rect l="l" t="t" r="r" b="b"/>
              <a:pathLst>
                <a:path w="9628" h="9628">
                  <a:moveTo>
                    <a:pt x="4814" y="1014"/>
                  </a:moveTo>
                  <a:cubicBezTo>
                    <a:pt x="6936" y="1014"/>
                    <a:pt x="8646" y="2724"/>
                    <a:pt x="8646" y="4814"/>
                  </a:cubicBezTo>
                  <a:cubicBezTo>
                    <a:pt x="8646" y="6904"/>
                    <a:pt x="6936" y="8614"/>
                    <a:pt x="4814" y="8614"/>
                  </a:cubicBezTo>
                  <a:cubicBezTo>
                    <a:pt x="2724" y="8614"/>
                    <a:pt x="1013" y="6904"/>
                    <a:pt x="1013" y="4814"/>
                  </a:cubicBezTo>
                  <a:cubicBezTo>
                    <a:pt x="1013" y="2724"/>
                    <a:pt x="2724" y="1014"/>
                    <a:pt x="4814" y="1014"/>
                  </a:cubicBezTo>
                  <a:close/>
                  <a:moveTo>
                    <a:pt x="4814" y="1"/>
                  </a:moveTo>
                  <a:cubicBezTo>
                    <a:pt x="2185" y="1"/>
                    <a:pt x="0" y="2154"/>
                    <a:pt x="0" y="4814"/>
                  </a:cubicBezTo>
                  <a:cubicBezTo>
                    <a:pt x="0" y="7474"/>
                    <a:pt x="2185" y="9628"/>
                    <a:pt x="4814" y="9628"/>
                  </a:cubicBezTo>
                  <a:cubicBezTo>
                    <a:pt x="7474" y="9628"/>
                    <a:pt x="9627" y="7474"/>
                    <a:pt x="9627" y="4814"/>
                  </a:cubicBezTo>
                  <a:cubicBezTo>
                    <a:pt x="9627" y="2154"/>
                    <a:pt x="7474" y="1"/>
                    <a:pt x="4814" y="1"/>
                  </a:cubicBezTo>
                  <a:close/>
                </a:path>
              </a:pathLst>
            </a:custGeom>
            <a:solidFill>
              <a:srgbClr val="c4c4c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39" name="CustomShape 101"/>
            <p:cNvSpPr/>
            <p:nvPr/>
          </p:nvSpPr>
          <p:spPr>
            <a:xfrm>
              <a:off x="5171760" y="1249560"/>
              <a:ext cx="537120" cy="537120"/>
            </a:xfrm>
            <a:custGeom>
              <a:avLst/>
              <a:gdLst/>
              <a:ahLst/>
              <a:rect l="l" t="t" r="r" b="b"/>
              <a:pathLst>
                <a:path w="17545" h="17545">
                  <a:moveTo>
                    <a:pt x="8772" y="1362"/>
                  </a:moveTo>
                  <a:cubicBezTo>
                    <a:pt x="12858" y="1362"/>
                    <a:pt x="16183" y="4687"/>
                    <a:pt x="16183" y="8773"/>
                  </a:cubicBezTo>
                  <a:cubicBezTo>
                    <a:pt x="16183" y="12858"/>
                    <a:pt x="12858" y="16183"/>
                    <a:pt x="8772" y="16183"/>
                  </a:cubicBezTo>
                  <a:cubicBezTo>
                    <a:pt x="4687" y="16183"/>
                    <a:pt x="1362" y="12858"/>
                    <a:pt x="1362" y="8773"/>
                  </a:cubicBezTo>
                  <a:cubicBezTo>
                    <a:pt x="1362" y="4687"/>
                    <a:pt x="4687" y="1362"/>
                    <a:pt x="8772" y="1362"/>
                  </a:cubicBezTo>
                  <a:close/>
                  <a:moveTo>
                    <a:pt x="8772" y="0"/>
                  </a:moveTo>
                  <a:cubicBezTo>
                    <a:pt x="3959" y="0"/>
                    <a:pt x="0" y="3927"/>
                    <a:pt x="0" y="8773"/>
                  </a:cubicBezTo>
                  <a:cubicBezTo>
                    <a:pt x="0" y="13618"/>
                    <a:pt x="3959" y="17545"/>
                    <a:pt x="8772" y="17545"/>
                  </a:cubicBezTo>
                  <a:cubicBezTo>
                    <a:pt x="13618" y="17545"/>
                    <a:pt x="17545" y="13586"/>
                    <a:pt x="17545" y="8773"/>
                  </a:cubicBezTo>
                  <a:cubicBezTo>
                    <a:pt x="17545" y="3927"/>
                    <a:pt x="13618" y="0"/>
                    <a:pt x="8772" y="0"/>
                  </a:cubicBezTo>
                  <a:close/>
                </a:path>
              </a:pathLst>
            </a:custGeom>
            <a:solidFill>
              <a:srgbClr val="c4c4c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40" name="CustomShape 102"/>
            <p:cNvSpPr/>
            <p:nvPr/>
          </p:nvSpPr>
          <p:spPr>
            <a:xfrm>
              <a:off x="4131000" y="2597040"/>
              <a:ext cx="211320" cy="211320"/>
            </a:xfrm>
            <a:custGeom>
              <a:avLst/>
              <a:gdLst/>
              <a:ahLst/>
              <a:rect l="l" t="t" r="r" b="b"/>
              <a:pathLst>
                <a:path w="6905" h="6905">
                  <a:moveTo>
                    <a:pt x="3452" y="1014"/>
                  </a:moveTo>
                  <a:cubicBezTo>
                    <a:pt x="4814" y="1014"/>
                    <a:pt x="5891" y="2091"/>
                    <a:pt x="5891" y="3452"/>
                  </a:cubicBezTo>
                  <a:cubicBezTo>
                    <a:pt x="5891" y="4782"/>
                    <a:pt x="4782" y="5891"/>
                    <a:pt x="3452" y="5891"/>
                  </a:cubicBezTo>
                  <a:cubicBezTo>
                    <a:pt x="2090" y="5891"/>
                    <a:pt x="1014" y="4782"/>
                    <a:pt x="1014" y="3452"/>
                  </a:cubicBezTo>
                  <a:cubicBezTo>
                    <a:pt x="1014" y="2091"/>
                    <a:pt x="2122" y="1014"/>
                    <a:pt x="3452" y="1014"/>
                  </a:cubicBezTo>
                  <a:close/>
                  <a:moveTo>
                    <a:pt x="3452" y="0"/>
                  </a:moveTo>
                  <a:cubicBezTo>
                    <a:pt x="1552" y="0"/>
                    <a:pt x="0" y="1552"/>
                    <a:pt x="0" y="3452"/>
                  </a:cubicBezTo>
                  <a:cubicBezTo>
                    <a:pt x="0" y="5352"/>
                    <a:pt x="1552" y="6904"/>
                    <a:pt x="3452" y="6904"/>
                  </a:cubicBezTo>
                  <a:cubicBezTo>
                    <a:pt x="5352" y="6904"/>
                    <a:pt x="6904" y="5352"/>
                    <a:pt x="6904" y="3452"/>
                  </a:cubicBezTo>
                  <a:cubicBezTo>
                    <a:pt x="6904" y="1552"/>
                    <a:pt x="5352" y="0"/>
                    <a:pt x="3452" y="0"/>
                  </a:cubicBezTo>
                  <a:close/>
                </a:path>
              </a:pathLst>
            </a:custGeom>
            <a:solidFill>
              <a:srgbClr val="c4c4c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41" name="CustomShape 103"/>
            <p:cNvSpPr/>
            <p:nvPr/>
          </p:nvSpPr>
          <p:spPr>
            <a:xfrm>
              <a:off x="6252480" y="1521360"/>
              <a:ext cx="312120" cy="312120"/>
            </a:xfrm>
            <a:custGeom>
              <a:avLst/>
              <a:gdLst/>
              <a:ahLst/>
              <a:rect l="l" t="t" r="r" b="b"/>
              <a:pathLst>
                <a:path w="10198" h="10198">
                  <a:moveTo>
                    <a:pt x="5099" y="982"/>
                  </a:moveTo>
                  <a:cubicBezTo>
                    <a:pt x="7348" y="982"/>
                    <a:pt x="9185" y="2819"/>
                    <a:pt x="9185" y="5099"/>
                  </a:cubicBezTo>
                  <a:cubicBezTo>
                    <a:pt x="9185" y="7348"/>
                    <a:pt x="7348" y="9185"/>
                    <a:pt x="5099" y="9185"/>
                  </a:cubicBezTo>
                  <a:cubicBezTo>
                    <a:pt x="2851" y="9185"/>
                    <a:pt x="1014" y="7348"/>
                    <a:pt x="1014" y="5099"/>
                  </a:cubicBezTo>
                  <a:cubicBezTo>
                    <a:pt x="1014" y="2819"/>
                    <a:pt x="2851" y="982"/>
                    <a:pt x="5099" y="982"/>
                  </a:cubicBezTo>
                  <a:close/>
                  <a:moveTo>
                    <a:pt x="5099" y="1"/>
                  </a:moveTo>
                  <a:cubicBezTo>
                    <a:pt x="2281" y="1"/>
                    <a:pt x="1" y="2281"/>
                    <a:pt x="1" y="5099"/>
                  </a:cubicBezTo>
                  <a:cubicBezTo>
                    <a:pt x="1" y="7886"/>
                    <a:pt x="2281" y="10198"/>
                    <a:pt x="5099" y="10198"/>
                  </a:cubicBezTo>
                  <a:cubicBezTo>
                    <a:pt x="7918" y="10198"/>
                    <a:pt x="10198" y="7886"/>
                    <a:pt x="10198" y="5099"/>
                  </a:cubicBezTo>
                  <a:cubicBezTo>
                    <a:pt x="10198" y="2281"/>
                    <a:pt x="7918" y="1"/>
                    <a:pt x="5099" y="1"/>
                  </a:cubicBezTo>
                  <a:close/>
                </a:path>
              </a:pathLst>
            </a:custGeom>
            <a:solidFill>
              <a:srgbClr val="c4c4c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42" name="CustomShape 104"/>
            <p:cNvSpPr/>
            <p:nvPr/>
          </p:nvSpPr>
          <p:spPr>
            <a:xfrm>
              <a:off x="7682400" y="985680"/>
              <a:ext cx="312120" cy="312120"/>
            </a:xfrm>
            <a:custGeom>
              <a:avLst/>
              <a:gdLst/>
              <a:ahLst/>
              <a:rect l="l" t="t" r="r" b="b"/>
              <a:pathLst>
                <a:path w="10199" h="10198">
                  <a:moveTo>
                    <a:pt x="5099" y="1014"/>
                  </a:moveTo>
                  <a:cubicBezTo>
                    <a:pt x="7348" y="1014"/>
                    <a:pt x="9185" y="2851"/>
                    <a:pt x="9185" y="5099"/>
                  </a:cubicBezTo>
                  <a:cubicBezTo>
                    <a:pt x="9185" y="7379"/>
                    <a:pt x="7348" y="9216"/>
                    <a:pt x="5099" y="9216"/>
                  </a:cubicBezTo>
                  <a:cubicBezTo>
                    <a:pt x="2819" y="9216"/>
                    <a:pt x="982" y="7379"/>
                    <a:pt x="982" y="5099"/>
                  </a:cubicBezTo>
                  <a:cubicBezTo>
                    <a:pt x="982" y="2851"/>
                    <a:pt x="2819" y="1014"/>
                    <a:pt x="5099" y="1014"/>
                  </a:cubicBezTo>
                  <a:close/>
                  <a:moveTo>
                    <a:pt x="5099" y="0"/>
                  </a:moveTo>
                  <a:cubicBezTo>
                    <a:pt x="2281" y="0"/>
                    <a:pt x="1" y="2312"/>
                    <a:pt x="1" y="5099"/>
                  </a:cubicBezTo>
                  <a:cubicBezTo>
                    <a:pt x="1" y="7918"/>
                    <a:pt x="2281" y="10198"/>
                    <a:pt x="5099" y="10198"/>
                  </a:cubicBezTo>
                  <a:cubicBezTo>
                    <a:pt x="7886" y="10198"/>
                    <a:pt x="10198" y="7918"/>
                    <a:pt x="10198" y="5099"/>
                  </a:cubicBezTo>
                  <a:cubicBezTo>
                    <a:pt x="10198" y="2312"/>
                    <a:pt x="7886" y="0"/>
                    <a:pt x="5099" y="0"/>
                  </a:cubicBezTo>
                  <a:close/>
                </a:path>
              </a:pathLst>
            </a:custGeom>
            <a:solidFill>
              <a:srgbClr val="c4c4c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43" name="CustomShape 105"/>
            <p:cNvSpPr/>
            <p:nvPr/>
          </p:nvSpPr>
          <p:spPr>
            <a:xfrm>
              <a:off x="8199360" y="3272040"/>
              <a:ext cx="482760" cy="482760"/>
            </a:xfrm>
            <a:custGeom>
              <a:avLst/>
              <a:gdLst/>
              <a:ahLst/>
              <a:rect l="l" t="t" r="r" b="b"/>
              <a:pathLst>
                <a:path w="15772" h="15773">
                  <a:moveTo>
                    <a:pt x="7886" y="1014"/>
                  </a:moveTo>
                  <a:cubicBezTo>
                    <a:pt x="11686" y="1014"/>
                    <a:pt x="14790" y="4118"/>
                    <a:pt x="14790" y="7887"/>
                  </a:cubicBezTo>
                  <a:cubicBezTo>
                    <a:pt x="14790" y="11687"/>
                    <a:pt x="11686" y="14790"/>
                    <a:pt x="7886" y="14790"/>
                  </a:cubicBezTo>
                  <a:cubicBezTo>
                    <a:pt x="4086" y="14790"/>
                    <a:pt x="1014" y="11687"/>
                    <a:pt x="1014" y="7887"/>
                  </a:cubicBezTo>
                  <a:cubicBezTo>
                    <a:pt x="1014" y="4118"/>
                    <a:pt x="4086" y="1014"/>
                    <a:pt x="7886" y="1014"/>
                  </a:cubicBezTo>
                  <a:close/>
                  <a:moveTo>
                    <a:pt x="7886" y="1"/>
                  </a:moveTo>
                  <a:cubicBezTo>
                    <a:pt x="3547" y="1"/>
                    <a:pt x="0" y="3548"/>
                    <a:pt x="0" y="7887"/>
                  </a:cubicBezTo>
                  <a:cubicBezTo>
                    <a:pt x="0" y="12257"/>
                    <a:pt x="3547" y="15772"/>
                    <a:pt x="7886" y="15772"/>
                  </a:cubicBezTo>
                  <a:cubicBezTo>
                    <a:pt x="12256" y="15772"/>
                    <a:pt x="15772" y="12257"/>
                    <a:pt x="15772" y="7887"/>
                  </a:cubicBezTo>
                  <a:cubicBezTo>
                    <a:pt x="15772" y="3548"/>
                    <a:pt x="12225" y="1"/>
                    <a:pt x="7886" y="1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44" name="CustomShape 106"/>
            <p:cNvSpPr/>
            <p:nvPr/>
          </p:nvSpPr>
          <p:spPr>
            <a:xfrm>
              <a:off x="8249760" y="1852920"/>
              <a:ext cx="217800" cy="217800"/>
            </a:xfrm>
            <a:custGeom>
              <a:avLst/>
              <a:gdLst/>
              <a:ahLst/>
              <a:rect l="l" t="t" r="r" b="b"/>
              <a:pathLst>
                <a:path w="7126" h="7126">
                  <a:moveTo>
                    <a:pt x="3579" y="1014"/>
                  </a:moveTo>
                  <a:cubicBezTo>
                    <a:pt x="4972" y="1014"/>
                    <a:pt x="6144" y="2154"/>
                    <a:pt x="6144" y="3579"/>
                  </a:cubicBezTo>
                  <a:cubicBezTo>
                    <a:pt x="6144" y="4972"/>
                    <a:pt x="4972" y="6112"/>
                    <a:pt x="3579" y="6112"/>
                  </a:cubicBezTo>
                  <a:cubicBezTo>
                    <a:pt x="2154" y="6112"/>
                    <a:pt x="1014" y="4972"/>
                    <a:pt x="1014" y="3579"/>
                  </a:cubicBezTo>
                  <a:cubicBezTo>
                    <a:pt x="1014" y="2154"/>
                    <a:pt x="2154" y="1014"/>
                    <a:pt x="3579" y="1014"/>
                  </a:cubicBezTo>
                  <a:close/>
                  <a:moveTo>
                    <a:pt x="3579" y="0"/>
                  </a:moveTo>
                  <a:cubicBezTo>
                    <a:pt x="1615" y="0"/>
                    <a:pt x="0" y="1615"/>
                    <a:pt x="0" y="3579"/>
                  </a:cubicBezTo>
                  <a:cubicBezTo>
                    <a:pt x="0" y="5542"/>
                    <a:pt x="1615" y="7126"/>
                    <a:pt x="3579" y="7126"/>
                  </a:cubicBezTo>
                  <a:cubicBezTo>
                    <a:pt x="5542" y="7126"/>
                    <a:pt x="7126" y="5542"/>
                    <a:pt x="7126" y="3579"/>
                  </a:cubicBezTo>
                  <a:cubicBezTo>
                    <a:pt x="7126" y="1615"/>
                    <a:pt x="5542" y="0"/>
                    <a:pt x="3579" y="0"/>
                  </a:cubicBezTo>
                  <a:close/>
                </a:path>
              </a:pathLst>
            </a:custGeom>
            <a:solidFill>
              <a:srgbClr val="c4c4c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45" name="CustomShape 107"/>
            <p:cNvSpPr/>
            <p:nvPr/>
          </p:nvSpPr>
          <p:spPr>
            <a:xfrm>
              <a:off x="5880960" y="1940400"/>
              <a:ext cx="112320" cy="111240"/>
            </a:xfrm>
            <a:custGeom>
              <a:avLst/>
              <a:gdLst/>
              <a:ahLst/>
              <a:rect l="l" t="t" r="r" b="b"/>
              <a:pathLst>
                <a:path w="3674" h="3643">
                  <a:moveTo>
                    <a:pt x="1837" y="982"/>
                  </a:moveTo>
                  <a:cubicBezTo>
                    <a:pt x="2280" y="982"/>
                    <a:pt x="2660" y="1362"/>
                    <a:pt x="2660" y="1806"/>
                  </a:cubicBezTo>
                  <a:cubicBezTo>
                    <a:pt x="2660" y="2281"/>
                    <a:pt x="2280" y="2661"/>
                    <a:pt x="1837" y="2661"/>
                  </a:cubicBezTo>
                  <a:cubicBezTo>
                    <a:pt x="1394" y="2661"/>
                    <a:pt x="1014" y="2281"/>
                    <a:pt x="1014" y="1806"/>
                  </a:cubicBezTo>
                  <a:cubicBezTo>
                    <a:pt x="1014" y="1362"/>
                    <a:pt x="1394" y="982"/>
                    <a:pt x="1837" y="982"/>
                  </a:cubicBezTo>
                  <a:close/>
                  <a:moveTo>
                    <a:pt x="1837" y="1"/>
                  </a:moveTo>
                  <a:cubicBezTo>
                    <a:pt x="824" y="1"/>
                    <a:pt x="0" y="824"/>
                    <a:pt x="0" y="1806"/>
                  </a:cubicBezTo>
                  <a:cubicBezTo>
                    <a:pt x="0" y="2819"/>
                    <a:pt x="824" y="3642"/>
                    <a:pt x="1837" y="3642"/>
                  </a:cubicBezTo>
                  <a:cubicBezTo>
                    <a:pt x="2850" y="3642"/>
                    <a:pt x="3674" y="2819"/>
                    <a:pt x="3674" y="1806"/>
                  </a:cubicBezTo>
                  <a:cubicBezTo>
                    <a:pt x="3674" y="824"/>
                    <a:pt x="2850" y="1"/>
                    <a:pt x="1837" y="1"/>
                  </a:cubicBezTo>
                  <a:close/>
                </a:path>
              </a:pathLst>
            </a:custGeom>
            <a:solidFill>
              <a:srgbClr val="c4c4c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46" name="CustomShape 108"/>
            <p:cNvSpPr/>
            <p:nvPr/>
          </p:nvSpPr>
          <p:spPr>
            <a:xfrm>
              <a:off x="4524840" y="1774440"/>
              <a:ext cx="186840" cy="187920"/>
            </a:xfrm>
            <a:custGeom>
              <a:avLst/>
              <a:gdLst/>
              <a:ahLst/>
              <a:rect l="l" t="t" r="r" b="b"/>
              <a:pathLst>
                <a:path w="6114" h="6144">
                  <a:moveTo>
                    <a:pt x="3073" y="1014"/>
                  </a:moveTo>
                  <a:cubicBezTo>
                    <a:pt x="4181" y="1014"/>
                    <a:pt x="5131" y="1932"/>
                    <a:pt x="5131" y="3072"/>
                  </a:cubicBezTo>
                  <a:cubicBezTo>
                    <a:pt x="5131" y="4212"/>
                    <a:pt x="4181" y="5131"/>
                    <a:pt x="3073" y="5131"/>
                  </a:cubicBezTo>
                  <a:cubicBezTo>
                    <a:pt x="1933" y="5131"/>
                    <a:pt x="1014" y="4212"/>
                    <a:pt x="1014" y="3072"/>
                  </a:cubicBezTo>
                  <a:cubicBezTo>
                    <a:pt x="1014" y="1932"/>
                    <a:pt x="1933" y="1014"/>
                    <a:pt x="3073" y="1014"/>
                  </a:cubicBezTo>
                  <a:close/>
                  <a:moveTo>
                    <a:pt x="3073" y="0"/>
                  </a:moveTo>
                  <a:cubicBezTo>
                    <a:pt x="1363" y="0"/>
                    <a:pt x="1" y="1394"/>
                    <a:pt x="1" y="3072"/>
                  </a:cubicBezTo>
                  <a:cubicBezTo>
                    <a:pt x="1" y="4751"/>
                    <a:pt x="1363" y="6144"/>
                    <a:pt x="3073" y="6144"/>
                  </a:cubicBezTo>
                  <a:cubicBezTo>
                    <a:pt x="4751" y="6144"/>
                    <a:pt x="6113" y="4751"/>
                    <a:pt x="6113" y="3072"/>
                  </a:cubicBezTo>
                  <a:cubicBezTo>
                    <a:pt x="6113" y="1394"/>
                    <a:pt x="4751" y="0"/>
                    <a:pt x="3073" y="0"/>
                  </a:cubicBezTo>
                  <a:close/>
                </a:path>
              </a:pathLst>
            </a:custGeom>
            <a:solidFill>
              <a:srgbClr val="c4c4c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47" name="CustomShape 109"/>
            <p:cNvSpPr/>
            <p:nvPr/>
          </p:nvSpPr>
          <p:spPr>
            <a:xfrm>
              <a:off x="5955480" y="945000"/>
              <a:ext cx="186840" cy="186840"/>
            </a:xfrm>
            <a:custGeom>
              <a:avLst/>
              <a:gdLst/>
              <a:ahLst/>
              <a:rect l="l" t="t" r="r" b="b"/>
              <a:pathLst>
                <a:path w="6113" h="6113">
                  <a:moveTo>
                    <a:pt x="3041" y="1014"/>
                  </a:moveTo>
                  <a:cubicBezTo>
                    <a:pt x="4181" y="1014"/>
                    <a:pt x="5099" y="1932"/>
                    <a:pt x="5099" y="3072"/>
                  </a:cubicBezTo>
                  <a:cubicBezTo>
                    <a:pt x="5099" y="4212"/>
                    <a:pt x="4181" y="5131"/>
                    <a:pt x="3041" y="5131"/>
                  </a:cubicBezTo>
                  <a:cubicBezTo>
                    <a:pt x="1901" y="5131"/>
                    <a:pt x="983" y="4212"/>
                    <a:pt x="983" y="3072"/>
                  </a:cubicBezTo>
                  <a:cubicBezTo>
                    <a:pt x="983" y="1932"/>
                    <a:pt x="1901" y="1014"/>
                    <a:pt x="3041" y="1014"/>
                  </a:cubicBezTo>
                  <a:close/>
                  <a:moveTo>
                    <a:pt x="3041" y="0"/>
                  </a:moveTo>
                  <a:cubicBezTo>
                    <a:pt x="1363" y="0"/>
                    <a:pt x="1" y="1394"/>
                    <a:pt x="1" y="3072"/>
                  </a:cubicBezTo>
                  <a:cubicBezTo>
                    <a:pt x="1" y="4751"/>
                    <a:pt x="1363" y="6112"/>
                    <a:pt x="3041" y="6112"/>
                  </a:cubicBezTo>
                  <a:cubicBezTo>
                    <a:pt x="4751" y="6112"/>
                    <a:pt x="6113" y="4751"/>
                    <a:pt x="6113" y="3072"/>
                  </a:cubicBezTo>
                  <a:cubicBezTo>
                    <a:pt x="6113" y="1394"/>
                    <a:pt x="4751" y="0"/>
                    <a:pt x="3041" y="0"/>
                  </a:cubicBezTo>
                  <a:close/>
                </a:path>
              </a:pathLst>
            </a:custGeom>
            <a:solidFill>
              <a:srgbClr val="c4c4c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48" name="CustomShape 110"/>
            <p:cNvSpPr/>
            <p:nvPr/>
          </p:nvSpPr>
          <p:spPr>
            <a:xfrm>
              <a:off x="3390840" y="4201200"/>
              <a:ext cx="242280" cy="241200"/>
            </a:xfrm>
            <a:custGeom>
              <a:avLst/>
              <a:gdLst/>
              <a:ahLst/>
              <a:rect l="l" t="t" r="r" b="b"/>
              <a:pathLst>
                <a:path w="7919" h="7887">
                  <a:moveTo>
                    <a:pt x="3959" y="982"/>
                  </a:moveTo>
                  <a:cubicBezTo>
                    <a:pt x="5575" y="982"/>
                    <a:pt x="6905" y="2313"/>
                    <a:pt x="6905" y="3928"/>
                  </a:cubicBezTo>
                  <a:cubicBezTo>
                    <a:pt x="6905" y="5574"/>
                    <a:pt x="5575" y="6873"/>
                    <a:pt x="3959" y="6873"/>
                  </a:cubicBezTo>
                  <a:cubicBezTo>
                    <a:pt x="2344" y="6873"/>
                    <a:pt x="1014" y="5574"/>
                    <a:pt x="1014" y="3928"/>
                  </a:cubicBezTo>
                  <a:cubicBezTo>
                    <a:pt x="1014" y="2313"/>
                    <a:pt x="2344" y="982"/>
                    <a:pt x="3959" y="982"/>
                  </a:cubicBezTo>
                  <a:close/>
                  <a:moveTo>
                    <a:pt x="3959" y="1"/>
                  </a:moveTo>
                  <a:cubicBezTo>
                    <a:pt x="1774" y="1"/>
                    <a:pt x="1" y="1774"/>
                    <a:pt x="1" y="3928"/>
                  </a:cubicBezTo>
                  <a:cubicBezTo>
                    <a:pt x="1" y="6113"/>
                    <a:pt x="1774" y="7886"/>
                    <a:pt x="3959" y="7886"/>
                  </a:cubicBezTo>
                  <a:cubicBezTo>
                    <a:pt x="6145" y="7886"/>
                    <a:pt x="7886" y="6113"/>
                    <a:pt x="7918" y="3928"/>
                  </a:cubicBezTo>
                  <a:cubicBezTo>
                    <a:pt x="7918" y="1774"/>
                    <a:pt x="6145" y="1"/>
                    <a:pt x="3959" y="1"/>
                  </a:cubicBezTo>
                  <a:close/>
                </a:path>
              </a:pathLst>
            </a:custGeom>
            <a:solidFill>
              <a:srgbClr val="c4c4c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149" name="CustomShape 111"/>
          <p:cNvSpPr/>
          <p:nvPr/>
        </p:nvSpPr>
        <p:spPr>
          <a:xfrm>
            <a:off x="457200" y="411480"/>
            <a:ext cx="3610440" cy="15760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" sz="3200" spc="-1" strike="noStrike">
                <a:solidFill>
                  <a:srgbClr val="000000"/>
                </a:solidFill>
                <a:latin typeface="Fira Sans SemiBold"/>
                <a:ea typeface="Fira Sans SemiBold"/>
              </a:rPr>
              <a:t>Value Chain Infographics</a:t>
            </a:r>
            <a:endParaRPr b="0" lang="en-US" sz="3200" spc="-1" strike="noStrike">
              <a:latin typeface="Arial"/>
            </a:endParaRPr>
          </a:p>
        </p:txBody>
      </p:sp>
      <p:sp>
        <p:nvSpPr>
          <p:cNvPr id="150" name="CustomShape 112"/>
          <p:cNvSpPr/>
          <p:nvPr/>
        </p:nvSpPr>
        <p:spPr>
          <a:xfrm>
            <a:off x="457200" y="2045880"/>
            <a:ext cx="2301480" cy="5324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" sz="1500" spc="-1" strike="noStrike">
                <a:solidFill>
                  <a:srgbClr val="000000"/>
                </a:solidFill>
                <a:latin typeface="Fira Sans"/>
                <a:ea typeface="Fira Sans"/>
              </a:rPr>
              <a:t>Title:</a:t>
            </a:r>
            <a:endParaRPr b="0" lang="en-US" sz="15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CustomShape 1"/>
          <p:cNvSpPr/>
          <p:nvPr/>
        </p:nvSpPr>
        <p:spPr>
          <a:xfrm>
            <a:off x="1135800" y="1289880"/>
            <a:ext cx="1636560" cy="2988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" sz="1500" spc="-1" strike="noStrike">
                <a:solidFill>
                  <a:srgbClr val="000000"/>
                </a:solidFill>
                <a:latin typeface="Fira Sans Medium"/>
                <a:ea typeface="Fira Sans Medium"/>
              </a:rPr>
              <a:t>Usage</a:t>
            </a:r>
            <a:endParaRPr b="0" lang="en-US" sz="1500" spc="-1" strike="noStrike">
              <a:latin typeface="Arial"/>
            </a:endParaRPr>
          </a:p>
        </p:txBody>
      </p:sp>
      <p:sp>
        <p:nvSpPr>
          <p:cNvPr id="152" name="CustomShape 2"/>
          <p:cNvSpPr/>
          <p:nvPr/>
        </p:nvSpPr>
        <p:spPr>
          <a:xfrm>
            <a:off x="1135800" y="1506240"/>
            <a:ext cx="1636560" cy="688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" sz="1200" spc="-1" strike="noStrike">
                <a:solidFill>
                  <a:srgbClr val="000000"/>
                </a:solidFill>
                <a:latin typeface="Fira Sans"/>
                <a:ea typeface="Fira Sans"/>
              </a:rPr>
              <a:t>Numbers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153" name="CustomShape 3"/>
          <p:cNvSpPr/>
          <p:nvPr/>
        </p:nvSpPr>
        <p:spPr>
          <a:xfrm>
            <a:off x="1135800" y="2455560"/>
            <a:ext cx="1636560" cy="2988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" sz="1500" spc="-1" strike="noStrike">
                <a:solidFill>
                  <a:srgbClr val="000000"/>
                </a:solidFill>
                <a:latin typeface="Fira Sans Medium"/>
                <a:ea typeface="Fira Sans Medium"/>
              </a:rPr>
              <a:t>Manufacturing</a:t>
            </a:r>
            <a:endParaRPr b="0" lang="en-US" sz="1500" spc="-1" strike="noStrike">
              <a:latin typeface="Arial"/>
            </a:endParaRPr>
          </a:p>
        </p:txBody>
      </p:sp>
      <p:sp>
        <p:nvSpPr>
          <p:cNvPr id="154" name="CustomShape 4"/>
          <p:cNvSpPr/>
          <p:nvPr/>
        </p:nvSpPr>
        <p:spPr>
          <a:xfrm>
            <a:off x="1135800" y="2671920"/>
            <a:ext cx="1636560" cy="5324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" sz="1200" spc="-1" strike="noStrike">
                <a:solidFill>
                  <a:srgbClr val="000000"/>
                </a:solidFill>
                <a:latin typeface="Fira Sans"/>
                <a:ea typeface="Fira Sans"/>
              </a:rPr>
              <a:t>Numbers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155" name="CustomShape 5"/>
          <p:cNvSpPr/>
          <p:nvPr/>
        </p:nvSpPr>
        <p:spPr>
          <a:xfrm>
            <a:off x="1135800" y="3621600"/>
            <a:ext cx="1636560" cy="2988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" sz="1400" spc="-1" strike="noStrike">
                <a:solidFill>
                  <a:srgbClr val="000000"/>
                </a:solidFill>
                <a:latin typeface="Fira Sans Medium"/>
                <a:ea typeface="Fira Sans Medium"/>
              </a:rPr>
              <a:t>Manufactureres</a:t>
            </a:r>
            <a:endParaRPr b="0" lang="en-US" sz="1400" spc="-1" strike="noStrike">
              <a:latin typeface="Arial"/>
            </a:endParaRPr>
          </a:p>
        </p:txBody>
      </p:sp>
      <p:sp>
        <p:nvSpPr>
          <p:cNvPr id="156" name="CustomShape 6"/>
          <p:cNvSpPr/>
          <p:nvPr/>
        </p:nvSpPr>
        <p:spPr>
          <a:xfrm>
            <a:off x="1135800" y="3837960"/>
            <a:ext cx="1636560" cy="5324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" sz="1200" spc="-1" strike="noStrike">
                <a:solidFill>
                  <a:srgbClr val="000000"/>
                </a:solidFill>
                <a:latin typeface="Fira Sans"/>
                <a:ea typeface="Fira Sans"/>
              </a:rPr>
              <a:t>Numbers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157" name="CustomShape 7"/>
          <p:cNvSpPr/>
          <p:nvPr/>
        </p:nvSpPr>
        <p:spPr>
          <a:xfrm>
            <a:off x="717480" y="411480"/>
            <a:ext cx="7723080" cy="480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2800" spc="-1" strike="noStrike">
                <a:solidFill>
                  <a:srgbClr val="000000"/>
                </a:solidFill>
                <a:latin typeface="Fira Sans Medium"/>
                <a:ea typeface="Fira Sans Medium"/>
              </a:rPr>
              <a:t>Importance</a:t>
            </a:r>
            <a:endParaRPr b="0" lang="en-US" sz="2800" spc="-1" strike="noStrike">
              <a:latin typeface="Arial"/>
            </a:endParaRPr>
          </a:p>
        </p:txBody>
      </p:sp>
      <p:sp>
        <p:nvSpPr>
          <p:cNvPr id="158" name="CustomShape 8"/>
          <p:cNvSpPr/>
          <p:nvPr/>
        </p:nvSpPr>
        <p:spPr>
          <a:xfrm>
            <a:off x="6371640" y="1289880"/>
            <a:ext cx="1636560" cy="2988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 algn="r">
              <a:lnSpc>
                <a:spcPct val="100000"/>
              </a:lnSpc>
              <a:tabLst>
                <a:tab algn="l" pos="0"/>
              </a:tabLst>
            </a:pPr>
            <a:r>
              <a:rPr b="0" lang="en" sz="1500" spc="-1" strike="noStrike">
                <a:solidFill>
                  <a:srgbClr val="000000"/>
                </a:solidFill>
                <a:latin typeface="Fira Sans Medium"/>
                <a:ea typeface="Fira Sans Medium"/>
              </a:rPr>
              <a:t>Sub Catagories</a:t>
            </a:r>
            <a:endParaRPr b="0" lang="en-US" sz="1500" spc="-1" strike="noStrike">
              <a:latin typeface="Arial"/>
            </a:endParaRPr>
          </a:p>
        </p:txBody>
      </p:sp>
      <p:sp>
        <p:nvSpPr>
          <p:cNvPr id="159" name="CustomShape 9"/>
          <p:cNvSpPr/>
          <p:nvPr/>
        </p:nvSpPr>
        <p:spPr>
          <a:xfrm>
            <a:off x="6371640" y="1506240"/>
            <a:ext cx="1636560" cy="5324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>
            <a:noAutofit/>
          </a:bodyPr>
          <a:p>
            <a:pPr algn="r">
              <a:lnSpc>
                <a:spcPct val="100000"/>
              </a:lnSpc>
              <a:tabLst>
                <a:tab algn="l" pos="0"/>
              </a:tabLst>
            </a:pPr>
            <a:r>
              <a:rPr b="0" lang="en" sz="1200" spc="-1" strike="noStrike">
                <a:solidFill>
                  <a:srgbClr val="000000"/>
                </a:solidFill>
                <a:latin typeface="Fira Sans"/>
                <a:ea typeface="Fira Sans"/>
              </a:rPr>
              <a:t>Numbers, types etc.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160" name="CustomShape 10"/>
          <p:cNvSpPr/>
          <p:nvPr/>
        </p:nvSpPr>
        <p:spPr>
          <a:xfrm>
            <a:off x="6371640" y="2455560"/>
            <a:ext cx="1636560" cy="2988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 algn="r">
              <a:lnSpc>
                <a:spcPct val="100000"/>
              </a:lnSpc>
              <a:tabLst>
                <a:tab algn="l" pos="0"/>
              </a:tabLst>
            </a:pPr>
            <a:r>
              <a:rPr b="0" lang="en" sz="1500" spc="-1" strike="noStrike">
                <a:solidFill>
                  <a:srgbClr val="000000"/>
                </a:solidFill>
                <a:latin typeface="Fira Sans Medium"/>
                <a:ea typeface="Fira Sans Medium"/>
              </a:rPr>
              <a:t>Revenues</a:t>
            </a:r>
            <a:endParaRPr b="0" lang="en-US" sz="1500" spc="-1" strike="noStrike">
              <a:latin typeface="Arial"/>
            </a:endParaRPr>
          </a:p>
        </p:txBody>
      </p:sp>
      <p:sp>
        <p:nvSpPr>
          <p:cNvPr id="161" name="CustomShape 11"/>
          <p:cNvSpPr/>
          <p:nvPr/>
        </p:nvSpPr>
        <p:spPr>
          <a:xfrm>
            <a:off x="6371640" y="2671920"/>
            <a:ext cx="1636560" cy="5324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>
            <a:noAutofit/>
          </a:bodyPr>
          <a:p>
            <a:pPr algn="r">
              <a:lnSpc>
                <a:spcPct val="100000"/>
              </a:lnSpc>
              <a:tabLst>
                <a:tab algn="l" pos="0"/>
              </a:tabLst>
            </a:pPr>
            <a:r>
              <a:rPr b="0" lang="en" sz="1200" spc="-1" strike="noStrike">
                <a:solidFill>
                  <a:srgbClr val="000000"/>
                </a:solidFill>
                <a:latin typeface="Fira Sans"/>
                <a:ea typeface="Fira Sans"/>
              </a:rPr>
              <a:t>Numbers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162" name="CustomShape 12"/>
          <p:cNvSpPr/>
          <p:nvPr/>
        </p:nvSpPr>
        <p:spPr>
          <a:xfrm>
            <a:off x="6371640" y="3621600"/>
            <a:ext cx="1636560" cy="2988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 algn="r">
              <a:lnSpc>
                <a:spcPct val="100000"/>
              </a:lnSpc>
              <a:tabLst>
                <a:tab algn="l" pos="0"/>
              </a:tabLst>
            </a:pPr>
            <a:r>
              <a:rPr b="0" lang="en" sz="1500" spc="-1" strike="noStrike">
                <a:solidFill>
                  <a:srgbClr val="000000"/>
                </a:solidFill>
                <a:latin typeface="Fira Sans Medium"/>
                <a:ea typeface="Fira Sans Medium"/>
              </a:rPr>
              <a:t>Export</a:t>
            </a:r>
            <a:endParaRPr b="0" lang="en-US" sz="1500" spc="-1" strike="noStrike">
              <a:latin typeface="Arial"/>
            </a:endParaRPr>
          </a:p>
        </p:txBody>
      </p:sp>
      <p:sp>
        <p:nvSpPr>
          <p:cNvPr id="163" name="CustomShape 13"/>
          <p:cNvSpPr/>
          <p:nvPr/>
        </p:nvSpPr>
        <p:spPr>
          <a:xfrm>
            <a:off x="6371640" y="3837960"/>
            <a:ext cx="1636560" cy="5324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>
            <a:noAutofit/>
          </a:bodyPr>
          <a:p>
            <a:pPr algn="r">
              <a:lnSpc>
                <a:spcPct val="100000"/>
              </a:lnSpc>
              <a:tabLst>
                <a:tab algn="l" pos="0"/>
              </a:tabLst>
            </a:pPr>
            <a:r>
              <a:rPr b="0" lang="en" sz="1200" spc="-1" strike="noStrike">
                <a:solidFill>
                  <a:srgbClr val="000000"/>
                </a:solidFill>
                <a:latin typeface="Fira Sans"/>
                <a:ea typeface="Fira Sans"/>
              </a:rPr>
              <a:t>Numbers</a:t>
            </a:r>
            <a:endParaRPr b="0" lang="en-US" sz="1200" spc="-1" strike="noStrike">
              <a:latin typeface="Arial"/>
            </a:endParaRPr>
          </a:p>
        </p:txBody>
      </p:sp>
      <p:grpSp>
        <p:nvGrpSpPr>
          <p:cNvPr id="164" name="Group 14"/>
          <p:cNvGrpSpPr/>
          <p:nvPr/>
        </p:nvGrpSpPr>
        <p:grpSpPr>
          <a:xfrm>
            <a:off x="8056800" y="1361160"/>
            <a:ext cx="629640" cy="630000"/>
            <a:chOff x="8056800" y="1361160"/>
            <a:chExt cx="629640" cy="630000"/>
          </a:xfrm>
        </p:grpSpPr>
        <p:sp>
          <p:nvSpPr>
            <p:cNvPr id="165" name="CustomShape 15"/>
            <p:cNvSpPr/>
            <p:nvPr/>
          </p:nvSpPr>
          <p:spPr>
            <a:xfrm>
              <a:off x="8065800" y="1406520"/>
              <a:ext cx="612000" cy="539280"/>
            </a:xfrm>
            <a:custGeom>
              <a:avLst/>
              <a:gdLst/>
              <a:ahLst/>
              <a:rect l="l" t="t" r="r" b="b"/>
              <a:pathLst>
                <a:path w="22992" h="20261">
                  <a:moveTo>
                    <a:pt x="11488" y="0"/>
                  </a:moveTo>
                  <a:cubicBezTo>
                    <a:pt x="7517" y="0"/>
                    <a:pt x="3747" y="2363"/>
                    <a:pt x="2122" y="6258"/>
                  </a:cubicBezTo>
                  <a:cubicBezTo>
                    <a:pt x="0" y="11420"/>
                    <a:pt x="2439" y="17342"/>
                    <a:pt x="7601" y="19495"/>
                  </a:cubicBezTo>
                  <a:cubicBezTo>
                    <a:pt x="8872" y="20014"/>
                    <a:pt x="10186" y="20261"/>
                    <a:pt x="11478" y="20261"/>
                  </a:cubicBezTo>
                  <a:cubicBezTo>
                    <a:pt x="15465" y="20261"/>
                    <a:pt x="19236" y="17915"/>
                    <a:pt x="20838" y="14017"/>
                  </a:cubicBezTo>
                  <a:cubicBezTo>
                    <a:pt x="22992" y="8823"/>
                    <a:pt x="20522" y="2901"/>
                    <a:pt x="15360" y="779"/>
                  </a:cubicBezTo>
                  <a:cubicBezTo>
                    <a:pt x="14093" y="250"/>
                    <a:pt x="12780" y="0"/>
                    <a:pt x="11488" y="0"/>
                  </a:cubicBez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66" name="CustomShape 16"/>
            <p:cNvSpPr/>
            <p:nvPr/>
          </p:nvSpPr>
          <p:spPr>
            <a:xfrm>
              <a:off x="8208360" y="1526760"/>
              <a:ext cx="326160" cy="299160"/>
            </a:xfrm>
            <a:custGeom>
              <a:avLst/>
              <a:gdLst/>
              <a:ahLst/>
              <a:rect l="l" t="t" r="r" b="b"/>
              <a:pathLst>
                <a:path w="12257" h="11244">
                  <a:moveTo>
                    <a:pt x="3896" y="1838"/>
                  </a:moveTo>
                  <a:cubicBezTo>
                    <a:pt x="4371" y="1838"/>
                    <a:pt x="4782" y="1964"/>
                    <a:pt x="5099" y="2186"/>
                  </a:cubicBezTo>
                  <a:lnTo>
                    <a:pt x="5099" y="3136"/>
                  </a:lnTo>
                  <a:cubicBezTo>
                    <a:pt x="4972" y="3294"/>
                    <a:pt x="4909" y="3484"/>
                    <a:pt x="4909" y="3674"/>
                  </a:cubicBezTo>
                  <a:lnTo>
                    <a:pt x="4909" y="4498"/>
                  </a:lnTo>
                  <a:cubicBezTo>
                    <a:pt x="4909" y="4561"/>
                    <a:pt x="4909" y="4625"/>
                    <a:pt x="4941" y="4688"/>
                  </a:cubicBezTo>
                  <a:cubicBezTo>
                    <a:pt x="4941" y="4688"/>
                    <a:pt x="4941" y="4720"/>
                    <a:pt x="4941" y="4751"/>
                  </a:cubicBezTo>
                  <a:cubicBezTo>
                    <a:pt x="4972" y="4783"/>
                    <a:pt x="4972" y="4815"/>
                    <a:pt x="4972" y="4846"/>
                  </a:cubicBezTo>
                  <a:cubicBezTo>
                    <a:pt x="5036" y="4941"/>
                    <a:pt x="5099" y="5036"/>
                    <a:pt x="5226" y="5131"/>
                  </a:cubicBezTo>
                  <a:cubicBezTo>
                    <a:pt x="5226" y="5195"/>
                    <a:pt x="5226" y="5226"/>
                    <a:pt x="5257" y="5290"/>
                  </a:cubicBezTo>
                  <a:lnTo>
                    <a:pt x="5257" y="5321"/>
                  </a:lnTo>
                  <a:cubicBezTo>
                    <a:pt x="5289" y="5353"/>
                    <a:pt x="5289" y="5353"/>
                    <a:pt x="5289" y="5353"/>
                  </a:cubicBezTo>
                  <a:cubicBezTo>
                    <a:pt x="5289" y="5385"/>
                    <a:pt x="5289" y="5385"/>
                    <a:pt x="5289" y="5416"/>
                  </a:cubicBezTo>
                  <a:cubicBezTo>
                    <a:pt x="5321" y="5448"/>
                    <a:pt x="5321" y="5480"/>
                    <a:pt x="5352" y="5543"/>
                  </a:cubicBezTo>
                  <a:cubicBezTo>
                    <a:pt x="5352" y="5543"/>
                    <a:pt x="5352" y="5575"/>
                    <a:pt x="5352" y="5575"/>
                  </a:cubicBezTo>
                  <a:cubicBezTo>
                    <a:pt x="5384" y="5638"/>
                    <a:pt x="5384" y="5670"/>
                    <a:pt x="5416" y="5701"/>
                  </a:cubicBezTo>
                  <a:cubicBezTo>
                    <a:pt x="5416" y="5701"/>
                    <a:pt x="5416" y="5733"/>
                    <a:pt x="5416" y="5733"/>
                  </a:cubicBezTo>
                  <a:lnTo>
                    <a:pt x="5447" y="5765"/>
                  </a:lnTo>
                  <a:cubicBezTo>
                    <a:pt x="5447" y="5765"/>
                    <a:pt x="5447" y="5796"/>
                    <a:pt x="5447" y="5796"/>
                  </a:cubicBezTo>
                  <a:cubicBezTo>
                    <a:pt x="5479" y="5828"/>
                    <a:pt x="5479" y="5891"/>
                    <a:pt x="5511" y="5923"/>
                  </a:cubicBezTo>
                  <a:cubicBezTo>
                    <a:pt x="5511" y="5923"/>
                    <a:pt x="5511" y="5923"/>
                    <a:pt x="5511" y="5955"/>
                  </a:cubicBezTo>
                  <a:cubicBezTo>
                    <a:pt x="5542" y="5955"/>
                    <a:pt x="5542" y="5986"/>
                    <a:pt x="5574" y="6018"/>
                  </a:cubicBezTo>
                  <a:cubicBezTo>
                    <a:pt x="5574" y="6050"/>
                    <a:pt x="5606" y="6113"/>
                    <a:pt x="5637" y="6145"/>
                  </a:cubicBezTo>
                  <a:cubicBezTo>
                    <a:pt x="5637" y="6145"/>
                    <a:pt x="5637" y="6176"/>
                    <a:pt x="5669" y="6208"/>
                  </a:cubicBezTo>
                  <a:cubicBezTo>
                    <a:pt x="5701" y="6240"/>
                    <a:pt x="5732" y="6303"/>
                    <a:pt x="5732" y="6335"/>
                  </a:cubicBezTo>
                  <a:cubicBezTo>
                    <a:pt x="5732" y="6335"/>
                    <a:pt x="5764" y="6366"/>
                    <a:pt x="5764" y="6366"/>
                  </a:cubicBezTo>
                  <a:cubicBezTo>
                    <a:pt x="5796" y="6430"/>
                    <a:pt x="5859" y="6493"/>
                    <a:pt x="5891" y="6556"/>
                  </a:cubicBezTo>
                  <a:lnTo>
                    <a:pt x="5922" y="6588"/>
                  </a:lnTo>
                  <a:lnTo>
                    <a:pt x="5922" y="7285"/>
                  </a:lnTo>
                  <a:cubicBezTo>
                    <a:pt x="5922" y="7475"/>
                    <a:pt x="5827" y="7665"/>
                    <a:pt x="5637" y="7760"/>
                  </a:cubicBezTo>
                  <a:lnTo>
                    <a:pt x="5099" y="8045"/>
                  </a:lnTo>
                  <a:lnTo>
                    <a:pt x="5004" y="8045"/>
                  </a:lnTo>
                  <a:lnTo>
                    <a:pt x="4972" y="8108"/>
                  </a:lnTo>
                  <a:lnTo>
                    <a:pt x="3832" y="8742"/>
                  </a:lnTo>
                  <a:cubicBezTo>
                    <a:pt x="3230" y="9090"/>
                    <a:pt x="2850" y="9692"/>
                    <a:pt x="2850" y="10357"/>
                  </a:cubicBezTo>
                  <a:lnTo>
                    <a:pt x="2850" y="10832"/>
                  </a:lnTo>
                  <a:lnTo>
                    <a:pt x="412" y="10832"/>
                  </a:lnTo>
                  <a:lnTo>
                    <a:pt x="412" y="10452"/>
                  </a:lnTo>
                  <a:cubicBezTo>
                    <a:pt x="412" y="10008"/>
                    <a:pt x="665" y="9597"/>
                    <a:pt x="1045" y="9375"/>
                  </a:cubicBezTo>
                  <a:lnTo>
                    <a:pt x="2407" y="8520"/>
                  </a:lnTo>
                  <a:cubicBezTo>
                    <a:pt x="2692" y="8393"/>
                    <a:pt x="2850" y="8108"/>
                    <a:pt x="2850" y="7791"/>
                  </a:cubicBezTo>
                  <a:lnTo>
                    <a:pt x="2850" y="7063"/>
                  </a:lnTo>
                  <a:lnTo>
                    <a:pt x="2787" y="7000"/>
                  </a:lnTo>
                  <a:cubicBezTo>
                    <a:pt x="2787" y="7000"/>
                    <a:pt x="2249" y="6493"/>
                    <a:pt x="2090" y="5796"/>
                  </a:cubicBezTo>
                  <a:lnTo>
                    <a:pt x="2059" y="5701"/>
                  </a:lnTo>
                  <a:lnTo>
                    <a:pt x="1995" y="5670"/>
                  </a:lnTo>
                  <a:cubicBezTo>
                    <a:pt x="1900" y="5606"/>
                    <a:pt x="1837" y="5511"/>
                    <a:pt x="1837" y="5385"/>
                  </a:cubicBezTo>
                  <a:lnTo>
                    <a:pt x="1837" y="4688"/>
                  </a:lnTo>
                  <a:cubicBezTo>
                    <a:pt x="1837" y="4593"/>
                    <a:pt x="1900" y="4530"/>
                    <a:pt x="1995" y="4435"/>
                  </a:cubicBezTo>
                  <a:lnTo>
                    <a:pt x="2059" y="4371"/>
                  </a:lnTo>
                  <a:lnTo>
                    <a:pt x="2059" y="3294"/>
                  </a:lnTo>
                  <a:cubicBezTo>
                    <a:pt x="2059" y="3231"/>
                    <a:pt x="2154" y="1838"/>
                    <a:pt x="3896" y="1838"/>
                  </a:cubicBezTo>
                  <a:close/>
                  <a:moveTo>
                    <a:pt x="7569" y="413"/>
                  </a:moveTo>
                  <a:cubicBezTo>
                    <a:pt x="8361" y="413"/>
                    <a:pt x="8931" y="634"/>
                    <a:pt x="9279" y="1014"/>
                  </a:cubicBezTo>
                  <a:cubicBezTo>
                    <a:pt x="9659" y="1458"/>
                    <a:pt x="9596" y="2028"/>
                    <a:pt x="9596" y="2028"/>
                  </a:cubicBezTo>
                  <a:lnTo>
                    <a:pt x="9596" y="3326"/>
                  </a:lnTo>
                  <a:lnTo>
                    <a:pt x="9659" y="3389"/>
                  </a:lnTo>
                  <a:cubicBezTo>
                    <a:pt x="9754" y="3484"/>
                    <a:pt x="9818" y="3579"/>
                    <a:pt x="9818" y="3706"/>
                  </a:cubicBezTo>
                  <a:lnTo>
                    <a:pt x="9818" y="4530"/>
                  </a:lnTo>
                  <a:cubicBezTo>
                    <a:pt x="9818" y="4688"/>
                    <a:pt x="9691" y="4846"/>
                    <a:pt x="9533" y="4910"/>
                  </a:cubicBezTo>
                  <a:lnTo>
                    <a:pt x="9406" y="4941"/>
                  </a:lnTo>
                  <a:lnTo>
                    <a:pt x="9374" y="5036"/>
                  </a:lnTo>
                  <a:cubicBezTo>
                    <a:pt x="9248" y="5448"/>
                    <a:pt x="9058" y="5860"/>
                    <a:pt x="8804" y="6208"/>
                  </a:cubicBezTo>
                  <a:cubicBezTo>
                    <a:pt x="8741" y="6303"/>
                    <a:pt x="8678" y="6366"/>
                    <a:pt x="8646" y="6430"/>
                  </a:cubicBezTo>
                  <a:lnTo>
                    <a:pt x="8583" y="6493"/>
                  </a:lnTo>
                  <a:lnTo>
                    <a:pt x="8583" y="7316"/>
                  </a:lnTo>
                  <a:cubicBezTo>
                    <a:pt x="8583" y="7696"/>
                    <a:pt x="8773" y="8013"/>
                    <a:pt x="9121" y="8171"/>
                  </a:cubicBezTo>
                  <a:lnTo>
                    <a:pt x="11053" y="9153"/>
                  </a:lnTo>
                  <a:cubicBezTo>
                    <a:pt x="11559" y="9407"/>
                    <a:pt x="11844" y="9882"/>
                    <a:pt x="11844" y="10420"/>
                  </a:cubicBezTo>
                  <a:lnTo>
                    <a:pt x="11844" y="10832"/>
                  </a:lnTo>
                  <a:lnTo>
                    <a:pt x="3262" y="10832"/>
                  </a:lnTo>
                  <a:lnTo>
                    <a:pt x="3262" y="10388"/>
                  </a:lnTo>
                  <a:cubicBezTo>
                    <a:pt x="3262" y="9850"/>
                    <a:pt x="3547" y="9375"/>
                    <a:pt x="4022" y="9122"/>
                  </a:cubicBezTo>
                  <a:lnTo>
                    <a:pt x="5859" y="8108"/>
                  </a:lnTo>
                  <a:cubicBezTo>
                    <a:pt x="6144" y="7950"/>
                    <a:pt x="6334" y="7633"/>
                    <a:pt x="6334" y="7285"/>
                  </a:cubicBezTo>
                  <a:lnTo>
                    <a:pt x="6334" y="6461"/>
                  </a:lnTo>
                  <a:lnTo>
                    <a:pt x="6302" y="6430"/>
                  </a:lnTo>
                  <a:lnTo>
                    <a:pt x="6302" y="6398"/>
                  </a:lnTo>
                  <a:cubicBezTo>
                    <a:pt x="6302" y="6398"/>
                    <a:pt x="6271" y="6398"/>
                    <a:pt x="6271" y="6366"/>
                  </a:cubicBezTo>
                  <a:lnTo>
                    <a:pt x="6239" y="6366"/>
                  </a:lnTo>
                  <a:cubicBezTo>
                    <a:pt x="6239" y="6335"/>
                    <a:pt x="6239" y="6335"/>
                    <a:pt x="6207" y="6303"/>
                  </a:cubicBezTo>
                  <a:cubicBezTo>
                    <a:pt x="6176" y="6271"/>
                    <a:pt x="6144" y="6208"/>
                    <a:pt x="6112" y="6145"/>
                  </a:cubicBezTo>
                  <a:cubicBezTo>
                    <a:pt x="6081" y="6113"/>
                    <a:pt x="6049" y="6081"/>
                    <a:pt x="6049" y="6050"/>
                  </a:cubicBezTo>
                  <a:lnTo>
                    <a:pt x="6017" y="6050"/>
                  </a:lnTo>
                  <a:cubicBezTo>
                    <a:pt x="5986" y="5955"/>
                    <a:pt x="5922" y="5860"/>
                    <a:pt x="5891" y="5765"/>
                  </a:cubicBezTo>
                  <a:cubicBezTo>
                    <a:pt x="5859" y="5733"/>
                    <a:pt x="5827" y="5670"/>
                    <a:pt x="5796" y="5606"/>
                  </a:cubicBezTo>
                  <a:lnTo>
                    <a:pt x="5796" y="5575"/>
                  </a:lnTo>
                  <a:cubicBezTo>
                    <a:pt x="5796" y="5575"/>
                    <a:pt x="5764" y="5543"/>
                    <a:pt x="5764" y="5511"/>
                  </a:cubicBezTo>
                  <a:cubicBezTo>
                    <a:pt x="5764" y="5511"/>
                    <a:pt x="5764" y="5480"/>
                    <a:pt x="5764" y="5480"/>
                  </a:cubicBezTo>
                  <a:cubicBezTo>
                    <a:pt x="5732" y="5448"/>
                    <a:pt x="5732" y="5416"/>
                    <a:pt x="5701" y="5385"/>
                  </a:cubicBezTo>
                  <a:cubicBezTo>
                    <a:pt x="5701" y="5353"/>
                    <a:pt x="5669" y="5290"/>
                    <a:pt x="5669" y="5226"/>
                  </a:cubicBezTo>
                  <a:lnTo>
                    <a:pt x="5637" y="5195"/>
                  </a:lnTo>
                  <a:cubicBezTo>
                    <a:pt x="5637" y="5163"/>
                    <a:pt x="5637" y="5163"/>
                    <a:pt x="5637" y="5163"/>
                  </a:cubicBezTo>
                  <a:cubicBezTo>
                    <a:pt x="5637" y="5100"/>
                    <a:pt x="5606" y="5036"/>
                    <a:pt x="5606" y="4973"/>
                  </a:cubicBezTo>
                  <a:lnTo>
                    <a:pt x="5574" y="4910"/>
                  </a:lnTo>
                  <a:lnTo>
                    <a:pt x="5511" y="4846"/>
                  </a:lnTo>
                  <a:cubicBezTo>
                    <a:pt x="5384" y="4783"/>
                    <a:pt x="5321" y="4656"/>
                    <a:pt x="5321" y="4498"/>
                  </a:cubicBezTo>
                  <a:lnTo>
                    <a:pt x="5321" y="3706"/>
                  </a:lnTo>
                  <a:cubicBezTo>
                    <a:pt x="5321" y="3579"/>
                    <a:pt x="5352" y="3484"/>
                    <a:pt x="5447" y="3389"/>
                  </a:cubicBezTo>
                  <a:lnTo>
                    <a:pt x="5511" y="3326"/>
                  </a:lnTo>
                  <a:lnTo>
                    <a:pt x="5511" y="1996"/>
                  </a:lnTo>
                  <a:cubicBezTo>
                    <a:pt x="5511" y="1838"/>
                    <a:pt x="5511" y="1394"/>
                    <a:pt x="5827" y="1014"/>
                  </a:cubicBezTo>
                  <a:cubicBezTo>
                    <a:pt x="6176" y="634"/>
                    <a:pt x="6746" y="413"/>
                    <a:pt x="7569" y="413"/>
                  </a:cubicBezTo>
                  <a:close/>
                  <a:moveTo>
                    <a:pt x="7569" y="1"/>
                  </a:moveTo>
                  <a:cubicBezTo>
                    <a:pt x="6651" y="1"/>
                    <a:pt x="5954" y="254"/>
                    <a:pt x="5542" y="729"/>
                  </a:cubicBezTo>
                  <a:cubicBezTo>
                    <a:pt x="5257" y="1046"/>
                    <a:pt x="5131" y="1426"/>
                    <a:pt x="5131" y="1711"/>
                  </a:cubicBezTo>
                  <a:cubicBezTo>
                    <a:pt x="4782" y="1521"/>
                    <a:pt x="4339" y="1426"/>
                    <a:pt x="3896" y="1426"/>
                  </a:cubicBezTo>
                  <a:cubicBezTo>
                    <a:pt x="1774" y="1426"/>
                    <a:pt x="1647" y="3231"/>
                    <a:pt x="1647" y="3263"/>
                  </a:cubicBezTo>
                  <a:lnTo>
                    <a:pt x="1647" y="4213"/>
                  </a:lnTo>
                  <a:cubicBezTo>
                    <a:pt x="1520" y="4340"/>
                    <a:pt x="1425" y="4530"/>
                    <a:pt x="1425" y="4688"/>
                  </a:cubicBezTo>
                  <a:lnTo>
                    <a:pt x="1425" y="5385"/>
                  </a:lnTo>
                  <a:cubicBezTo>
                    <a:pt x="1425" y="5606"/>
                    <a:pt x="1520" y="5828"/>
                    <a:pt x="1710" y="5955"/>
                  </a:cubicBezTo>
                  <a:cubicBezTo>
                    <a:pt x="1869" y="6588"/>
                    <a:pt x="2280" y="7063"/>
                    <a:pt x="2439" y="7253"/>
                  </a:cubicBezTo>
                  <a:lnTo>
                    <a:pt x="2439" y="7791"/>
                  </a:lnTo>
                  <a:cubicBezTo>
                    <a:pt x="2439" y="7950"/>
                    <a:pt x="2344" y="8108"/>
                    <a:pt x="2217" y="8203"/>
                  </a:cubicBezTo>
                  <a:lnTo>
                    <a:pt x="855" y="9027"/>
                  </a:lnTo>
                  <a:cubicBezTo>
                    <a:pt x="317" y="9312"/>
                    <a:pt x="0" y="9882"/>
                    <a:pt x="0" y="10452"/>
                  </a:cubicBezTo>
                  <a:lnTo>
                    <a:pt x="0" y="11243"/>
                  </a:lnTo>
                  <a:lnTo>
                    <a:pt x="12256" y="11243"/>
                  </a:lnTo>
                  <a:lnTo>
                    <a:pt x="12256" y="10420"/>
                  </a:lnTo>
                  <a:cubicBezTo>
                    <a:pt x="12256" y="9723"/>
                    <a:pt x="11876" y="9090"/>
                    <a:pt x="11243" y="8773"/>
                  </a:cubicBezTo>
                  <a:lnTo>
                    <a:pt x="9279" y="7791"/>
                  </a:lnTo>
                  <a:cubicBezTo>
                    <a:pt x="9121" y="7696"/>
                    <a:pt x="8994" y="7506"/>
                    <a:pt x="8994" y="7316"/>
                  </a:cubicBezTo>
                  <a:lnTo>
                    <a:pt x="8994" y="6620"/>
                  </a:lnTo>
                  <a:cubicBezTo>
                    <a:pt x="9058" y="6556"/>
                    <a:pt x="9089" y="6493"/>
                    <a:pt x="9153" y="6430"/>
                  </a:cubicBezTo>
                  <a:cubicBezTo>
                    <a:pt x="9406" y="6081"/>
                    <a:pt x="9596" y="5670"/>
                    <a:pt x="9754" y="5226"/>
                  </a:cubicBezTo>
                  <a:cubicBezTo>
                    <a:pt x="10039" y="5100"/>
                    <a:pt x="10229" y="4815"/>
                    <a:pt x="10229" y="4498"/>
                  </a:cubicBezTo>
                  <a:lnTo>
                    <a:pt x="10229" y="3674"/>
                  </a:lnTo>
                  <a:cubicBezTo>
                    <a:pt x="10229" y="3484"/>
                    <a:pt x="10134" y="3294"/>
                    <a:pt x="10008" y="3136"/>
                  </a:cubicBezTo>
                  <a:lnTo>
                    <a:pt x="10008" y="2059"/>
                  </a:lnTo>
                  <a:cubicBezTo>
                    <a:pt x="10039" y="1964"/>
                    <a:pt x="10071" y="1268"/>
                    <a:pt x="9596" y="729"/>
                  </a:cubicBezTo>
                  <a:cubicBezTo>
                    <a:pt x="9153" y="254"/>
                    <a:pt x="8488" y="1"/>
                    <a:pt x="756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67" name="CustomShape 17"/>
            <p:cNvSpPr/>
            <p:nvPr/>
          </p:nvSpPr>
          <p:spPr>
            <a:xfrm>
              <a:off x="8266680" y="1361160"/>
              <a:ext cx="419760" cy="535320"/>
            </a:xfrm>
            <a:custGeom>
              <a:avLst/>
              <a:gdLst/>
              <a:ahLst/>
              <a:rect l="l" t="t" r="r" b="b"/>
              <a:pathLst>
                <a:path w="15772" h="20111">
                  <a:moveTo>
                    <a:pt x="12383" y="20111"/>
                  </a:moveTo>
                  <a:cubicBezTo>
                    <a:pt x="14473" y="17989"/>
                    <a:pt x="15772" y="15044"/>
                    <a:pt x="15772" y="11813"/>
                  </a:cubicBezTo>
                  <a:cubicBezTo>
                    <a:pt x="15772" y="5289"/>
                    <a:pt x="10483" y="1"/>
                    <a:pt x="3959" y="1"/>
                  </a:cubicBezTo>
                  <a:cubicBezTo>
                    <a:pt x="2566" y="1"/>
                    <a:pt x="1235" y="254"/>
                    <a:pt x="0" y="698"/>
                  </a:cubicBezTo>
                </a:path>
              </a:pathLst>
            </a:custGeom>
            <a:noFill/>
            <a:ln w="7920">
              <a:solidFill>
                <a:srgbClr val="cecece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68" name="CustomShape 18"/>
            <p:cNvSpPr/>
            <p:nvPr/>
          </p:nvSpPr>
          <p:spPr>
            <a:xfrm>
              <a:off x="8056800" y="1446480"/>
              <a:ext cx="315000" cy="544680"/>
            </a:xfrm>
            <a:custGeom>
              <a:avLst/>
              <a:gdLst/>
              <a:ahLst/>
              <a:rect l="l" t="t" r="r" b="b"/>
              <a:pathLst>
                <a:path w="11846" h="20459">
                  <a:moveTo>
                    <a:pt x="3738" y="0"/>
                  </a:moveTo>
                  <a:cubicBezTo>
                    <a:pt x="1458" y="2154"/>
                    <a:pt x="1" y="5226"/>
                    <a:pt x="1" y="8614"/>
                  </a:cubicBezTo>
                  <a:cubicBezTo>
                    <a:pt x="1" y="15138"/>
                    <a:pt x="5321" y="20458"/>
                    <a:pt x="11845" y="20458"/>
                  </a:cubicBezTo>
                </a:path>
              </a:pathLst>
            </a:custGeom>
            <a:noFill/>
            <a:ln w="7920">
              <a:solidFill>
                <a:srgbClr val="cecece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</p:sp>
      </p:grpSp>
      <p:grpSp>
        <p:nvGrpSpPr>
          <p:cNvPr id="169" name="Group 19"/>
          <p:cNvGrpSpPr/>
          <p:nvPr/>
        </p:nvGrpSpPr>
        <p:grpSpPr>
          <a:xfrm>
            <a:off x="8056800" y="3637080"/>
            <a:ext cx="629640" cy="630000"/>
            <a:chOff x="8056800" y="3637080"/>
            <a:chExt cx="629640" cy="630000"/>
          </a:xfrm>
        </p:grpSpPr>
        <p:sp>
          <p:nvSpPr>
            <p:cNvPr id="170" name="CustomShape 20"/>
            <p:cNvSpPr/>
            <p:nvPr/>
          </p:nvSpPr>
          <p:spPr>
            <a:xfrm>
              <a:off x="8102160" y="3682800"/>
              <a:ext cx="538560" cy="538560"/>
            </a:xfrm>
            <a:custGeom>
              <a:avLst/>
              <a:gdLst/>
              <a:ahLst/>
              <a:rect l="l" t="t" r="r" b="b"/>
              <a:pathLst>
                <a:path w="20238" h="20237">
                  <a:moveTo>
                    <a:pt x="10135" y="1"/>
                  </a:moveTo>
                  <a:cubicBezTo>
                    <a:pt x="4530" y="1"/>
                    <a:pt x="1" y="4529"/>
                    <a:pt x="1" y="10103"/>
                  </a:cubicBezTo>
                  <a:cubicBezTo>
                    <a:pt x="1" y="15708"/>
                    <a:pt x="4530" y="20237"/>
                    <a:pt x="10135" y="20237"/>
                  </a:cubicBezTo>
                  <a:cubicBezTo>
                    <a:pt x="15709" y="20237"/>
                    <a:pt x="20237" y="15708"/>
                    <a:pt x="20237" y="10103"/>
                  </a:cubicBezTo>
                  <a:cubicBezTo>
                    <a:pt x="20237" y="4529"/>
                    <a:pt x="15709" y="1"/>
                    <a:pt x="10135" y="1"/>
                  </a:cubicBez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71" name="CustomShape 21"/>
            <p:cNvSpPr/>
            <p:nvPr/>
          </p:nvSpPr>
          <p:spPr>
            <a:xfrm>
              <a:off x="8237880" y="3817440"/>
              <a:ext cx="123480" cy="124560"/>
            </a:xfrm>
            <a:custGeom>
              <a:avLst/>
              <a:gdLst/>
              <a:ahLst/>
              <a:rect l="l" t="t" r="r" b="b"/>
              <a:pathLst>
                <a:path w="4656" h="4688">
                  <a:moveTo>
                    <a:pt x="4054" y="381"/>
                  </a:moveTo>
                  <a:cubicBezTo>
                    <a:pt x="4213" y="381"/>
                    <a:pt x="4308" y="476"/>
                    <a:pt x="4308" y="602"/>
                  </a:cubicBezTo>
                  <a:lnTo>
                    <a:pt x="4308" y="4086"/>
                  </a:lnTo>
                  <a:cubicBezTo>
                    <a:pt x="4308" y="4213"/>
                    <a:pt x="4213" y="4339"/>
                    <a:pt x="4054" y="4339"/>
                  </a:cubicBezTo>
                  <a:lnTo>
                    <a:pt x="602" y="4339"/>
                  </a:lnTo>
                  <a:cubicBezTo>
                    <a:pt x="444" y="4339"/>
                    <a:pt x="349" y="4213"/>
                    <a:pt x="349" y="4086"/>
                  </a:cubicBezTo>
                  <a:lnTo>
                    <a:pt x="349" y="602"/>
                  </a:lnTo>
                  <a:cubicBezTo>
                    <a:pt x="349" y="476"/>
                    <a:pt x="444" y="381"/>
                    <a:pt x="602" y="381"/>
                  </a:cubicBezTo>
                  <a:close/>
                  <a:moveTo>
                    <a:pt x="602" y="1"/>
                  </a:moveTo>
                  <a:cubicBezTo>
                    <a:pt x="254" y="1"/>
                    <a:pt x="1" y="286"/>
                    <a:pt x="1" y="602"/>
                  </a:cubicBezTo>
                  <a:lnTo>
                    <a:pt x="1" y="4086"/>
                  </a:lnTo>
                  <a:cubicBezTo>
                    <a:pt x="1" y="4403"/>
                    <a:pt x="254" y="4688"/>
                    <a:pt x="602" y="4688"/>
                  </a:cubicBezTo>
                  <a:lnTo>
                    <a:pt x="4054" y="4688"/>
                  </a:lnTo>
                  <a:cubicBezTo>
                    <a:pt x="4403" y="4688"/>
                    <a:pt x="4656" y="4403"/>
                    <a:pt x="4656" y="4086"/>
                  </a:cubicBezTo>
                  <a:lnTo>
                    <a:pt x="4656" y="602"/>
                  </a:lnTo>
                  <a:cubicBezTo>
                    <a:pt x="4656" y="286"/>
                    <a:pt x="4403" y="1"/>
                    <a:pt x="405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72" name="CustomShape 22"/>
            <p:cNvSpPr/>
            <p:nvPr/>
          </p:nvSpPr>
          <p:spPr>
            <a:xfrm>
              <a:off x="8381520" y="3817440"/>
              <a:ext cx="124560" cy="124560"/>
            </a:xfrm>
            <a:custGeom>
              <a:avLst/>
              <a:gdLst/>
              <a:ahLst/>
              <a:rect l="l" t="t" r="r" b="b"/>
              <a:pathLst>
                <a:path w="4688" h="4688">
                  <a:moveTo>
                    <a:pt x="4086" y="381"/>
                  </a:moveTo>
                  <a:cubicBezTo>
                    <a:pt x="4212" y="381"/>
                    <a:pt x="4307" y="476"/>
                    <a:pt x="4307" y="602"/>
                  </a:cubicBezTo>
                  <a:lnTo>
                    <a:pt x="4307" y="4086"/>
                  </a:lnTo>
                  <a:cubicBezTo>
                    <a:pt x="4307" y="4213"/>
                    <a:pt x="4212" y="4339"/>
                    <a:pt x="4086" y="4339"/>
                  </a:cubicBezTo>
                  <a:lnTo>
                    <a:pt x="602" y="4339"/>
                  </a:lnTo>
                  <a:cubicBezTo>
                    <a:pt x="475" y="4339"/>
                    <a:pt x="349" y="4213"/>
                    <a:pt x="349" y="4086"/>
                  </a:cubicBezTo>
                  <a:lnTo>
                    <a:pt x="349" y="602"/>
                  </a:lnTo>
                  <a:cubicBezTo>
                    <a:pt x="349" y="476"/>
                    <a:pt x="475" y="381"/>
                    <a:pt x="602" y="381"/>
                  </a:cubicBezTo>
                  <a:close/>
                  <a:moveTo>
                    <a:pt x="602" y="1"/>
                  </a:moveTo>
                  <a:cubicBezTo>
                    <a:pt x="254" y="1"/>
                    <a:pt x="0" y="286"/>
                    <a:pt x="0" y="602"/>
                  </a:cubicBezTo>
                  <a:lnTo>
                    <a:pt x="0" y="4086"/>
                  </a:lnTo>
                  <a:cubicBezTo>
                    <a:pt x="0" y="4403"/>
                    <a:pt x="254" y="4688"/>
                    <a:pt x="602" y="4688"/>
                  </a:cubicBezTo>
                  <a:lnTo>
                    <a:pt x="4086" y="4688"/>
                  </a:lnTo>
                  <a:cubicBezTo>
                    <a:pt x="4402" y="4688"/>
                    <a:pt x="4687" y="4403"/>
                    <a:pt x="4687" y="4086"/>
                  </a:cubicBezTo>
                  <a:lnTo>
                    <a:pt x="4687" y="602"/>
                  </a:lnTo>
                  <a:cubicBezTo>
                    <a:pt x="4687" y="286"/>
                    <a:pt x="4402" y="1"/>
                    <a:pt x="40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73" name="CustomShape 23"/>
            <p:cNvSpPr/>
            <p:nvPr/>
          </p:nvSpPr>
          <p:spPr>
            <a:xfrm>
              <a:off x="8237880" y="3961800"/>
              <a:ext cx="123480" cy="123840"/>
            </a:xfrm>
            <a:custGeom>
              <a:avLst/>
              <a:gdLst/>
              <a:ahLst/>
              <a:rect l="l" t="t" r="r" b="b"/>
              <a:pathLst>
                <a:path w="4656" h="4657">
                  <a:moveTo>
                    <a:pt x="4054" y="349"/>
                  </a:moveTo>
                  <a:cubicBezTo>
                    <a:pt x="4213" y="349"/>
                    <a:pt x="4308" y="444"/>
                    <a:pt x="4308" y="603"/>
                  </a:cubicBezTo>
                  <a:lnTo>
                    <a:pt x="4308" y="4055"/>
                  </a:lnTo>
                  <a:cubicBezTo>
                    <a:pt x="4308" y="4213"/>
                    <a:pt x="4213" y="4308"/>
                    <a:pt x="4054" y="4308"/>
                  </a:cubicBezTo>
                  <a:lnTo>
                    <a:pt x="602" y="4308"/>
                  </a:lnTo>
                  <a:cubicBezTo>
                    <a:pt x="444" y="4308"/>
                    <a:pt x="349" y="4213"/>
                    <a:pt x="349" y="4055"/>
                  </a:cubicBezTo>
                  <a:lnTo>
                    <a:pt x="349" y="603"/>
                  </a:lnTo>
                  <a:cubicBezTo>
                    <a:pt x="349" y="476"/>
                    <a:pt x="444" y="349"/>
                    <a:pt x="602" y="349"/>
                  </a:cubicBezTo>
                  <a:close/>
                  <a:moveTo>
                    <a:pt x="602" y="1"/>
                  </a:moveTo>
                  <a:cubicBezTo>
                    <a:pt x="254" y="1"/>
                    <a:pt x="1" y="254"/>
                    <a:pt x="1" y="603"/>
                  </a:cubicBezTo>
                  <a:lnTo>
                    <a:pt x="1" y="4055"/>
                  </a:lnTo>
                  <a:cubicBezTo>
                    <a:pt x="1" y="4403"/>
                    <a:pt x="254" y="4656"/>
                    <a:pt x="602" y="4656"/>
                  </a:cubicBezTo>
                  <a:lnTo>
                    <a:pt x="4054" y="4656"/>
                  </a:lnTo>
                  <a:cubicBezTo>
                    <a:pt x="4403" y="4656"/>
                    <a:pt x="4656" y="4403"/>
                    <a:pt x="4656" y="4055"/>
                  </a:cubicBezTo>
                  <a:lnTo>
                    <a:pt x="4656" y="603"/>
                  </a:lnTo>
                  <a:cubicBezTo>
                    <a:pt x="4656" y="254"/>
                    <a:pt x="4403" y="1"/>
                    <a:pt x="405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74" name="CustomShape 24"/>
            <p:cNvSpPr/>
            <p:nvPr/>
          </p:nvSpPr>
          <p:spPr>
            <a:xfrm>
              <a:off x="8381520" y="3961800"/>
              <a:ext cx="124560" cy="123840"/>
            </a:xfrm>
            <a:custGeom>
              <a:avLst/>
              <a:gdLst/>
              <a:ahLst/>
              <a:rect l="l" t="t" r="r" b="b"/>
              <a:pathLst>
                <a:path w="4688" h="4657">
                  <a:moveTo>
                    <a:pt x="2344" y="1"/>
                  </a:moveTo>
                  <a:cubicBezTo>
                    <a:pt x="2249" y="1"/>
                    <a:pt x="2154" y="64"/>
                    <a:pt x="2154" y="159"/>
                  </a:cubicBezTo>
                  <a:lnTo>
                    <a:pt x="2154" y="2154"/>
                  </a:lnTo>
                  <a:lnTo>
                    <a:pt x="190" y="2154"/>
                  </a:lnTo>
                  <a:cubicBezTo>
                    <a:pt x="64" y="2154"/>
                    <a:pt x="0" y="2218"/>
                    <a:pt x="0" y="2344"/>
                  </a:cubicBezTo>
                  <a:cubicBezTo>
                    <a:pt x="0" y="2439"/>
                    <a:pt x="64" y="2503"/>
                    <a:pt x="190" y="2503"/>
                  </a:cubicBezTo>
                  <a:lnTo>
                    <a:pt x="2154" y="2503"/>
                  </a:lnTo>
                  <a:lnTo>
                    <a:pt x="2154" y="4498"/>
                  </a:lnTo>
                  <a:cubicBezTo>
                    <a:pt x="2154" y="4593"/>
                    <a:pt x="2249" y="4656"/>
                    <a:pt x="2344" y="4656"/>
                  </a:cubicBezTo>
                  <a:cubicBezTo>
                    <a:pt x="2439" y="4656"/>
                    <a:pt x="2502" y="4593"/>
                    <a:pt x="2502" y="4498"/>
                  </a:cubicBezTo>
                  <a:lnTo>
                    <a:pt x="2502" y="2503"/>
                  </a:lnTo>
                  <a:lnTo>
                    <a:pt x="4497" y="2503"/>
                  </a:lnTo>
                  <a:cubicBezTo>
                    <a:pt x="4592" y="2503"/>
                    <a:pt x="4687" y="2439"/>
                    <a:pt x="4687" y="2344"/>
                  </a:cubicBezTo>
                  <a:cubicBezTo>
                    <a:pt x="4687" y="2218"/>
                    <a:pt x="4592" y="2154"/>
                    <a:pt x="4497" y="2154"/>
                  </a:cubicBezTo>
                  <a:lnTo>
                    <a:pt x="2502" y="2154"/>
                  </a:lnTo>
                  <a:lnTo>
                    <a:pt x="2502" y="159"/>
                  </a:lnTo>
                  <a:cubicBezTo>
                    <a:pt x="2502" y="64"/>
                    <a:pt x="2439" y="1"/>
                    <a:pt x="234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75" name="CustomShape 25"/>
            <p:cNvSpPr/>
            <p:nvPr/>
          </p:nvSpPr>
          <p:spPr>
            <a:xfrm>
              <a:off x="8266680" y="3637080"/>
              <a:ext cx="419760" cy="535320"/>
            </a:xfrm>
            <a:custGeom>
              <a:avLst/>
              <a:gdLst/>
              <a:ahLst/>
              <a:rect l="l" t="t" r="r" b="b"/>
              <a:pathLst>
                <a:path w="15772" h="20111">
                  <a:moveTo>
                    <a:pt x="12383" y="20110"/>
                  </a:moveTo>
                  <a:cubicBezTo>
                    <a:pt x="14473" y="17988"/>
                    <a:pt x="15772" y="15043"/>
                    <a:pt x="15772" y="11813"/>
                  </a:cubicBezTo>
                  <a:cubicBezTo>
                    <a:pt x="15772" y="5289"/>
                    <a:pt x="10483" y="0"/>
                    <a:pt x="3959" y="0"/>
                  </a:cubicBezTo>
                  <a:cubicBezTo>
                    <a:pt x="2566" y="0"/>
                    <a:pt x="1235" y="254"/>
                    <a:pt x="0" y="666"/>
                  </a:cubicBezTo>
                </a:path>
              </a:pathLst>
            </a:custGeom>
            <a:noFill/>
            <a:ln w="7920">
              <a:solidFill>
                <a:srgbClr val="cecece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76" name="CustomShape 26"/>
            <p:cNvSpPr/>
            <p:nvPr/>
          </p:nvSpPr>
          <p:spPr>
            <a:xfrm>
              <a:off x="8056800" y="3722400"/>
              <a:ext cx="315000" cy="544680"/>
            </a:xfrm>
            <a:custGeom>
              <a:avLst/>
              <a:gdLst/>
              <a:ahLst/>
              <a:rect l="l" t="t" r="r" b="b"/>
              <a:pathLst>
                <a:path w="11846" h="20459">
                  <a:moveTo>
                    <a:pt x="3738" y="0"/>
                  </a:moveTo>
                  <a:cubicBezTo>
                    <a:pt x="1458" y="2154"/>
                    <a:pt x="1" y="5225"/>
                    <a:pt x="1" y="8614"/>
                  </a:cubicBezTo>
                  <a:cubicBezTo>
                    <a:pt x="1" y="15138"/>
                    <a:pt x="5321" y="20458"/>
                    <a:pt x="11845" y="20458"/>
                  </a:cubicBezTo>
                </a:path>
              </a:pathLst>
            </a:custGeom>
            <a:noFill/>
            <a:ln w="7920">
              <a:solidFill>
                <a:srgbClr val="cecece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</p:sp>
      </p:grpSp>
      <p:grpSp>
        <p:nvGrpSpPr>
          <p:cNvPr id="177" name="Group 27"/>
          <p:cNvGrpSpPr/>
          <p:nvPr/>
        </p:nvGrpSpPr>
        <p:grpSpPr>
          <a:xfrm>
            <a:off x="8056800" y="2499120"/>
            <a:ext cx="629640" cy="630000"/>
            <a:chOff x="8056800" y="2499120"/>
            <a:chExt cx="629640" cy="630000"/>
          </a:xfrm>
        </p:grpSpPr>
        <p:sp>
          <p:nvSpPr>
            <p:cNvPr id="178" name="CustomShape 28"/>
            <p:cNvSpPr/>
            <p:nvPr/>
          </p:nvSpPr>
          <p:spPr>
            <a:xfrm>
              <a:off x="8102160" y="2544840"/>
              <a:ext cx="538560" cy="538560"/>
            </a:xfrm>
            <a:custGeom>
              <a:avLst/>
              <a:gdLst/>
              <a:ahLst/>
              <a:rect l="l" t="t" r="r" b="b"/>
              <a:pathLst>
                <a:path w="20238" h="20237">
                  <a:moveTo>
                    <a:pt x="10135" y="0"/>
                  </a:moveTo>
                  <a:cubicBezTo>
                    <a:pt x="4530" y="0"/>
                    <a:pt x="1" y="4529"/>
                    <a:pt x="1" y="10103"/>
                  </a:cubicBezTo>
                  <a:cubicBezTo>
                    <a:pt x="1" y="15708"/>
                    <a:pt x="4530" y="20237"/>
                    <a:pt x="10135" y="20237"/>
                  </a:cubicBezTo>
                  <a:cubicBezTo>
                    <a:pt x="15709" y="20237"/>
                    <a:pt x="20237" y="15708"/>
                    <a:pt x="20237" y="10103"/>
                  </a:cubicBezTo>
                  <a:cubicBezTo>
                    <a:pt x="20237" y="4529"/>
                    <a:pt x="15709" y="0"/>
                    <a:pt x="10135" y="0"/>
                  </a:cubicBez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79" name="CustomShape 29"/>
            <p:cNvSpPr/>
            <p:nvPr/>
          </p:nvSpPr>
          <p:spPr>
            <a:xfrm>
              <a:off x="8278560" y="2639160"/>
              <a:ext cx="186120" cy="349560"/>
            </a:xfrm>
            <a:custGeom>
              <a:avLst/>
              <a:gdLst/>
              <a:ahLst/>
              <a:rect l="l" t="t" r="r" b="b"/>
              <a:pathLst>
                <a:path w="7000" h="13143">
                  <a:moveTo>
                    <a:pt x="4371" y="444"/>
                  </a:moveTo>
                  <a:lnTo>
                    <a:pt x="4371" y="887"/>
                  </a:lnTo>
                  <a:lnTo>
                    <a:pt x="2629" y="887"/>
                  </a:lnTo>
                  <a:lnTo>
                    <a:pt x="2629" y="444"/>
                  </a:lnTo>
                  <a:close/>
                  <a:moveTo>
                    <a:pt x="6240" y="1299"/>
                  </a:moveTo>
                  <a:cubicBezTo>
                    <a:pt x="6430" y="1299"/>
                    <a:pt x="6588" y="1457"/>
                    <a:pt x="6588" y="1615"/>
                  </a:cubicBezTo>
                  <a:lnTo>
                    <a:pt x="6588" y="12383"/>
                  </a:lnTo>
                  <a:cubicBezTo>
                    <a:pt x="6588" y="12573"/>
                    <a:pt x="6430" y="12699"/>
                    <a:pt x="6240" y="12699"/>
                  </a:cubicBezTo>
                  <a:lnTo>
                    <a:pt x="761" y="12699"/>
                  </a:lnTo>
                  <a:cubicBezTo>
                    <a:pt x="571" y="12699"/>
                    <a:pt x="444" y="12573"/>
                    <a:pt x="444" y="12383"/>
                  </a:cubicBezTo>
                  <a:lnTo>
                    <a:pt x="444" y="1615"/>
                  </a:lnTo>
                  <a:cubicBezTo>
                    <a:pt x="444" y="1457"/>
                    <a:pt x="571" y="1299"/>
                    <a:pt x="761" y="1299"/>
                  </a:cubicBezTo>
                  <a:close/>
                  <a:moveTo>
                    <a:pt x="2186" y="0"/>
                  </a:moveTo>
                  <a:lnTo>
                    <a:pt x="2186" y="855"/>
                  </a:lnTo>
                  <a:lnTo>
                    <a:pt x="761" y="855"/>
                  </a:lnTo>
                  <a:cubicBezTo>
                    <a:pt x="349" y="855"/>
                    <a:pt x="1" y="1204"/>
                    <a:pt x="1" y="1615"/>
                  </a:cubicBezTo>
                  <a:lnTo>
                    <a:pt x="1" y="12383"/>
                  </a:lnTo>
                  <a:cubicBezTo>
                    <a:pt x="1" y="12794"/>
                    <a:pt x="349" y="13143"/>
                    <a:pt x="761" y="13143"/>
                  </a:cubicBezTo>
                  <a:lnTo>
                    <a:pt x="6240" y="13143"/>
                  </a:lnTo>
                  <a:cubicBezTo>
                    <a:pt x="6683" y="13143"/>
                    <a:pt x="7000" y="12794"/>
                    <a:pt x="7000" y="12383"/>
                  </a:cubicBezTo>
                  <a:lnTo>
                    <a:pt x="7000" y="1615"/>
                  </a:lnTo>
                  <a:cubicBezTo>
                    <a:pt x="7000" y="1204"/>
                    <a:pt x="6683" y="855"/>
                    <a:pt x="6240" y="855"/>
                  </a:cubicBezTo>
                  <a:lnTo>
                    <a:pt x="4814" y="855"/>
                  </a:lnTo>
                  <a:lnTo>
                    <a:pt x="48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80" name="CustomShape 30"/>
            <p:cNvSpPr/>
            <p:nvPr/>
          </p:nvSpPr>
          <p:spPr>
            <a:xfrm>
              <a:off x="8320680" y="2731320"/>
              <a:ext cx="101880" cy="188640"/>
            </a:xfrm>
            <a:custGeom>
              <a:avLst/>
              <a:gdLst/>
              <a:ahLst/>
              <a:rect l="l" t="t" r="r" b="b"/>
              <a:pathLst>
                <a:path w="3833" h="7094">
                  <a:moveTo>
                    <a:pt x="2344" y="1013"/>
                  </a:moveTo>
                  <a:lnTo>
                    <a:pt x="2344" y="3325"/>
                  </a:lnTo>
                  <a:lnTo>
                    <a:pt x="3104" y="3325"/>
                  </a:lnTo>
                  <a:lnTo>
                    <a:pt x="1710" y="5985"/>
                  </a:lnTo>
                  <a:lnTo>
                    <a:pt x="1710" y="3547"/>
                  </a:lnTo>
                  <a:lnTo>
                    <a:pt x="792" y="3547"/>
                  </a:lnTo>
                  <a:lnTo>
                    <a:pt x="2344" y="1013"/>
                  </a:lnTo>
                  <a:close/>
                  <a:moveTo>
                    <a:pt x="2502" y="0"/>
                  </a:moveTo>
                  <a:lnTo>
                    <a:pt x="2375" y="127"/>
                  </a:lnTo>
                  <a:lnTo>
                    <a:pt x="0" y="3990"/>
                  </a:lnTo>
                  <a:lnTo>
                    <a:pt x="1267" y="3990"/>
                  </a:lnTo>
                  <a:lnTo>
                    <a:pt x="1267" y="6809"/>
                  </a:lnTo>
                  <a:cubicBezTo>
                    <a:pt x="1267" y="6904"/>
                    <a:pt x="1299" y="6999"/>
                    <a:pt x="1394" y="7031"/>
                  </a:cubicBezTo>
                  <a:lnTo>
                    <a:pt x="1584" y="7094"/>
                  </a:lnTo>
                  <a:lnTo>
                    <a:pt x="1679" y="6967"/>
                  </a:lnTo>
                  <a:lnTo>
                    <a:pt x="3832" y="2882"/>
                  </a:lnTo>
                  <a:lnTo>
                    <a:pt x="2787" y="2882"/>
                  </a:lnTo>
                  <a:lnTo>
                    <a:pt x="2787" y="285"/>
                  </a:lnTo>
                  <a:cubicBezTo>
                    <a:pt x="2787" y="190"/>
                    <a:pt x="2755" y="95"/>
                    <a:pt x="2660" y="63"/>
                  </a:cubicBezTo>
                  <a:lnTo>
                    <a:pt x="25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81" name="CustomShape 31"/>
            <p:cNvSpPr/>
            <p:nvPr/>
          </p:nvSpPr>
          <p:spPr>
            <a:xfrm>
              <a:off x="8266680" y="2499120"/>
              <a:ext cx="419760" cy="535320"/>
            </a:xfrm>
            <a:custGeom>
              <a:avLst/>
              <a:gdLst/>
              <a:ahLst/>
              <a:rect l="l" t="t" r="r" b="b"/>
              <a:pathLst>
                <a:path w="15772" h="20110">
                  <a:moveTo>
                    <a:pt x="12383" y="20110"/>
                  </a:moveTo>
                  <a:cubicBezTo>
                    <a:pt x="14473" y="17988"/>
                    <a:pt x="15772" y="15043"/>
                    <a:pt x="15772" y="11813"/>
                  </a:cubicBezTo>
                  <a:cubicBezTo>
                    <a:pt x="15772" y="5289"/>
                    <a:pt x="10483" y="0"/>
                    <a:pt x="3959" y="0"/>
                  </a:cubicBezTo>
                  <a:cubicBezTo>
                    <a:pt x="2566" y="0"/>
                    <a:pt x="1235" y="253"/>
                    <a:pt x="0" y="697"/>
                  </a:cubicBezTo>
                </a:path>
              </a:pathLst>
            </a:custGeom>
            <a:noFill/>
            <a:ln w="7920">
              <a:solidFill>
                <a:srgbClr val="cecece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82" name="CustomShape 32"/>
            <p:cNvSpPr/>
            <p:nvPr/>
          </p:nvSpPr>
          <p:spPr>
            <a:xfrm>
              <a:off x="8056800" y="2584440"/>
              <a:ext cx="315000" cy="544680"/>
            </a:xfrm>
            <a:custGeom>
              <a:avLst/>
              <a:gdLst/>
              <a:ahLst/>
              <a:rect l="l" t="t" r="r" b="b"/>
              <a:pathLst>
                <a:path w="11846" h="20459">
                  <a:moveTo>
                    <a:pt x="3738" y="1"/>
                  </a:moveTo>
                  <a:cubicBezTo>
                    <a:pt x="1458" y="2154"/>
                    <a:pt x="1" y="5226"/>
                    <a:pt x="1" y="8615"/>
                  </a:cubicBezTo>
                  <a:cubicBezTo>
                    <a:pt x="1" y="15138"/>
                    <a:pt x="5321" y="20459"/>
                    <a:pt x="11845" y="20459"/>
                  </a:cubicBezTo>
                </a:path>
              </a:pathLst>
            </a:custGeom>
            <a:noFill/>
            <a:ln w="7920">
              <a:solidFill>
                <a:srgbClr val="cecece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</p:sp>
      </p:grpSp>
      <p:grpSp>
        <p:nvGrpSpPr>
          <p:cNvPr id="183" name="Group 33"/>
          <p:cNvGrpSpPr/>
          <p:nvPr/>
        </p:nvGrpSpPr>
        <p:grpSpPr>
          <a:xfrm>
            <a:off x="457200" y="1361160"/>
            <a:ext cx="629640" cy="630000"/>
            <a:chOff x="457200" y="1361160"/>
            <a:chExt cx="629640" cy="630000"/>
          </a:xfrm>
        </p:grpSpPr>
        <p:sp>
          <p:nvSpPr>
            <p:cNvPr id="184" name="CustomShape 34"/>
            <p:cNvSpPr/>
            <p:nvPr/>
          </p:nvSpPr>
          <p:spPr>
            <a:xfrm>
              <a:off x="466560" y="1406880"/>
              <a:ext cx="611280" cy="538920"/>
            </a:xfrm>
            <a:custGeom>
              <a:avLst/>
              <a:gdLst/>
              <a:ahLst/>
              <a:rect l="l" t="t" r="r" b="b"/>
              <a:pathLst>
                <a:path w="22961" h="20248">
                  <a:moveTo>
                    <a:pt x="11461" y="1"/>
                  </a:moveTo>
                  <a:cubicBezTo>
                    <a:pt x="10173" y="1"/>
                    <a:pt x="8864" y="247"/>
                    <a:pt x="7601" y="766"/>
                  </a:cubicBezTo>
                  <a:cubicBezTo>
                    <a:pt x="2439" y="2919"/>
                    <a:pt x="0" y="8842"/>
                    <a:pt x="2122" y="14004"/>
                  </a:cubicBezTo>
                  <a:cubicBezTo>
                    <a:pt x="3749" y="17902"/>
                    <a:pt x="7525" y="20248"/>
                    <a:pt x="11500" y="20248"/>
                  </a:cubicBezTo>
                  <a:cubicBezTo>
                    <a:pt x="12788" y="20248"/>
                    <a:pt x="14097" y="20001"/>
                    <a:pt x="15360" y="19482"/>
                  </a:cubicBezTo>
                  <a:cubicBezTo>
                    <a:pt x="20522" y="17329"/>
                    <a:pt x="22960" y="11407"/>
                    <a:pt x="20839" y="6245"/>
                  </a:cubicBezTo>
                  <a:cubicBezTo>
                    <a:pt x="19212" y="2346"/>
                    <a:pt x="15436" y="1"/>
                    <a:pt x="11461" y="1"/>
                  </a:cubicBez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85" name="CustomShape 35"/>
            <p:cNvSpPr/>
            <p:nvPr/>
          </p:nvSpPr>
          <p:spPr>
            <a:xfrm>
              <a:off x="597960" y="1552680"/>
              <a:ext cx="348120" cy="81360"/>
            </a:xfrm>
            <a:custGeom>
              <a:avLst/>
              <a:gdLst/>
              <a:ahLst/>
              <a:rect l="l" t="t" r="r" b="b"/>
              <a:pathLst>
                <a:path w="13081" h="3073">
                  <a:moveTo>
                    <a:pt x="6556" y="1"/>
                  </a:moveTo>
                  <a:cubicBezTo>
                    <a:pt x="4118" y="1"/>
                    <a:pt x="1806" y="951"/>
                    <a:pt x="96" y="2661"/>
                  </a:cubicBezTo>
                  <a:cubicBezTo>
                    <a:pt x="1" y="2756"/>
                    <a:pt x="1" y="2882"/>
                    <a:pt x="96" y="2978"/>
                  </a:cubicBezTo>
                  <a:cubicBezTo>
                    <a:pt x="143" y="3025"/>
                    <a:pt x="207" y="3049"/>
                    <a:pt x="266" y="3049"/>
                  </a:cubicBezTo>
                  <a:cubicBezTo>
                    <a:pt x="325" y="3049"/>
                    <a:pt x="381" y="3025"/>
                    <a:pt x="412" y="2978"/>
                  </a:cubicBezTo>
                  <a:cubicBezTo>
                    <a:pt x="2059" y="1362"/>
                    <a:pt x="4213" y="476"/>
                    <a:pt x="6556" y="476"/>
                  </a:cubicBezTo>
                  <a:cubicBezTo>
                    <a:pt x="8868" y="476"/>
                    <a:pt x="11022" y="1362"/>
                    <a:pt x="12668" y="2978"/>
                  </a:cubicBezTo>
                  <a:cubicBezTo>
                    <a:pt x="12700" y="3041"/>
                    <a:pt x="12763" y="3073"/>
                    <a:pt x="12827" y="3073"/>
                  </a:cubicBezTo>
                  <a:cubicBezTo>
                    <a:pt x="12890" y="3073"/>
                    <a:pt x="12953" y="3041"/>
                    <a:pt x="12985" y="2978"/>
                  </a:cubicBezTo>
                  <a:cubicBezTo>
                    <a:pt x="13080" y="2882"/>
                    <a:pt x="13080" y="2756"/>
                    <a:pt x="12985" y="2661"/>
                  </a:cubicBezTo>
                  <a:cubicBezTo>
                    <a:pt x="11275" y="951"/>
                    <a:pt x="8995" y="1"/>
                    <a:pt x="655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86" name="CustomShape 36"/>
            <p:cNvSpPr/>
            <p:nvPr/>
          </p:nvSpPr>
          <p:spPr>
            <a:xfrm>
              <a:off x="635040" y="1605240"/>
              <a:ext cx="273960" cy="66240"/>
            </a:xfrm>
            <a:custGeom>
              <a:avLst/>
              <a:gdLst/>
              <a:ahLst/>
              <a:rect l="l" t="t" r="r" b="b"/>
              <a:pathLst>
                <a:path w="10293" h="2502">
                  <a:moveTo>
                    <a:pt x="5146" y="0"/>
                  </a:moveTo>
                  <a:cubicBezTo>
                    <a:pt x="3318" y="0"/>
                    <a:pt x="1489" y="697"/>
                    <a:pt x="95" y="2090"/>
                  </a:cubicBezTo>
                  <a:cubicBezTo>
                    <a:pt x="0" y="2185"/>
                    <a:pt x="0" y="2344"/>
                    <a:pt x="95" y="2439"/>
                  </a:cubicBezTo>
                  <a:cubicBezTo>
                    <a:pt x="127" y="2470"/>
                    <a:pt x="190" y="2502"/>
                    <a:pt x="254" y="2502"/>
                  </a:cubicBezTo>
                  <a:cubicBezTo>
                    <a:pt x="317" y="2502"/>
                    <a:pt x="380" y="2470"/>
                    <a:pt x="412" y="2439"/>
                  </a:cubicBezTo>
                  <a:cubicBezTo>
                    <a:pt x="1710" y="1124"/>
                    <a:pt x="3420" y="467"/>
                    <a:pt x="5131" y="467"/>
                  </a:cubicBezTo>
                  <a:cubicBezTo>
                    <a:pt x="6841" y="467"/>
                    <a:pt x="8551" y="1124"/>
                    <a:pt x="9849" y="2439"/>
                  </a:cubicBezTo>
                  <a:cubicBezTo>
                    <a:pt x="9897" y="2470"/>
                    <a:pt x="9960" y="2486"/>
                    <a:pt x="10023" y="2486"/>
                  </a:cubicBezTo>
                  <a:cubicBezTo>
                    <a:pt x="10087" y="2486"/>
                    <a:pt x="10150" y="2470"/>
                    <a:pt x="10198" y="2439"/>
                  </a:cubicBezTo>
                  <a:cubicBezTo>
                    <a:pt x="10293" y="2344"/>
                    <a:pt x="10293" y="2185"/>
                    <a:pt x="10198" y="2090"/>
                  </a:cubicBezTo>
                  <a:cubicBezTo>
                    <a:pt x="8804" y="697"/>
                    <a:pt x="6975" y="0"/>
                    <a:pt x="514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87" name="CustomShape 37"/>
            <p:cNvSpPr/>
            <p:nvPr/>
          </p:nvSpPr>
          <p:spPr>
            <a:xfrm>
              <a:off x="672120" y="1657440"/>
              <a:ext cx="199440" cy="51120"/>
            </a:xfrm>
            <a:custGeom>
              <a:avLst/>
              <a:gdLst/>
              <a:ahLst/>
              <a:rect l="l" t="t" r="r" b="b"/>
              <a:pathLst>
                <a:path w="7507" h="1933">
                  <a:moveTo>
                    <a:pt x="3738" y="1"/>
                  </a:moveTo>
                  <a:cubicBezTo>
                    <a:pt x="2376" y="1"/>
                    <a:pt x="1077" y="539"/>
                    <a:pt x="96" y="1521"/>
                  </a:cubicBezTo>
                  <a:cubicBezTo>
                    <a:pt x="1" y="1616"/>
                    <a:pt x="1" y="1774"/>
                    <a:pt x="96" y="1869"/>
                  </a:cubicBezTo>
                  <a:cubicBezTo>
                    <a:pt x="143" y="1901"/>
                    <a:pt x="206" y="1917"/>
                    <a:pt x="266" y="1917"/>
                  </a:cubicBezTo>
                  <a:cubicBezTo>
                    <a:pt x="325" y="1917"/>
                    <a:pt x="381" y="1901"/>
                    <a:pt x="412" y="1869"/>
                  </a:cubicBezTo>
                  <a:cubicBezTo>
                    <a:pt x="1331" y="982"/>
                    <a:pt x="2502" y="476"/>
                    <a:pt x="3769" y="476"/>
                  </a:cubicBezTo>
                  <a:cubicBezTo>
                    <a:pt x="5004" y="476"/>
                    <a:pt x="6208" y="982"/>
                    <a:pt x="7063" y="1869"/>
                  </a:cubicBezTo>
                  <a:cubicBezTo>
                    <a:pt x="7126" y="1901"/>
                    <a:pt x="7190" y="1932"/>
                    <a:pt x="7253" y="1932"/>
                  </a:cubicBezTo>
                  <a:cubicBezTo>
                    <a:pt x="7316" y="1932"/>
                    <a:pt x="7380" y="1901"/>
                    <a:pt x="7411" y="1869"/>
                  </a:cubicBezTo>
                  <a:cubicBezTo>
                    <a:pt x="7506" y="1774"/>
                    <a:pt x="7506" y="1616"/>
                    <a:pt x="7411" y="1521"/>
                  </a:cubicBezTo>
                  <a:cubicBezTo>
                    <a:pt x="6429" y="539"/>
                    <a:pt x="5131" y="1"/>
                    <a:pt x="373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88" name="CustomShape 38"/>
            <p:cNvSpPr/>
            <p:nvPr/>
          </p:nvSpPr>
          <p:spPr>
            <a:xfrm>
              <a:off x="730440" y="1717200"/>
              <a:ext cx="83160" cy="82440"/>
            </a:xfrm>
            <a:custGeom>
              <a:avLst/>
              <a:gdLst/>
              <a:ahLst/>
              <a:rect l="l" t="t" r="r" b="b"/>
              <a:pathLst>
                <a:path w="3137" h="3104">
                  <a:moveTo>
                    <a:pt x="1553" y="475"/>
                  </a:moveTo>
                  <a:cubicBezTo>
                    <a:pt x="2154" y="475"/>
                    <a:pt x="2661" y="950"/>
                    <a:pt x="2661" y="1552"/>
                  </a:cubicBezTo>
                  <a:cubicBezTo>
                    <a:pt x="2661" y="2154"/>
                    <a:pt x="2154" y="2629"/>
                    <a:pt x="1553" y="2629"/>
                  </a:cubicBezTo>
                  <a:cubicBezTo>
                    <a:pt x="983" y="2629"/>
                    <a:pt x="476" y="2154"/>
                    <a:pt x="476" y="1552"/>
                  </a:cubicBezTo>
                  <a:cubicBezTo>
                    <a:pt x="476" y="950"/>
                    <a:pt x="983" y="475"/>
                    <a:pt x="1553" y="475"/>
                  </a:cubicBezTo>
                  <a:close/>
                  <a:moveTo>
                    <a:pt x="1553" y="0"/>
                  </a:moveTo>
                  <a:cubicBezTo>
                    <a:pt x="698" y="0"/>
                    <a:pt x="1" y="697"/>
                    <a:pt x="1" y="1552"/>
                  </a:cubicBezTo>
                  <a:cubicBezTo>
                    <a:pt x="1" y="2407"/>
                    <a:pt x="698" y="3104"/>
                    <a:pt x="1553" y="3104"/>
                  </a:cubicBezTo>
                  <a:cubicBezTo>
                    <a:pt x="2439" y="3104"/>
                    <a:pt x="3136" y="2407"/>
                    <a:pt x="3136" y="1552"/>
                  </a:cubicBezTo>
                  <a:cubicBezTo>
                    <a:pt x="3136" y="697"/>
                    <a:pt x="2439" y="0"/>
                    <a:pt x="155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89" name="CustomShape 39"/>
            <p:cNvSpPr/>
            <p:nvPr/>
          </p:nvSpPr>
          <p:spPr>
            <a:xfrm>
              <a:off x="457200" y="1361160"/>
              <a:ext cx="419760" cy="535320"/>
            </a:xfrm>
            <a:custGeom>
              <a:avLst/>
              <a:gdLst/>
              <a:ahLst/>
              <a:rect l="l" t="t" r="r" b="b"/>
              <a:pathLst>
                <a:path w="15772" h="20111">
                  <a:moveTo>
                    <a:pt x="3389" y="20111"/>
                  </a:moveTo>
                  <a:cubicBezTo>
                    <a:pt x="1298" y="17989"/>
                    <a:pt x="0" y="15044"/>
                    <a:pt x="0" y="11813"/>
                  </a:cubicBezTo>
                  <a:cubicBezTo>
                    <a:pt x="0" y="5289"/>
                    <a:pt x="5289" y="1"/>
                    <a:pt x="11813" y="1"/>
                  </a:cubicBezTo>
                  <a:cubicBezTo>
                    <a:pt x="13206" y="1"/>
                    <a:pt x="14536" y="254"/>
                    <a:pt x="15771" y="698"/>
                  </a:cubicBezTo>
                </a:path>
              </a:pathLst>
            </a:custGeom>
            <a:noFill/>
            <a:ln w="7920">
              <a:solidFill>
                <a:srgbClr val="cecece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90" name="CustomShape 40"/>
            <p:cNvSpPr/>
            <p:nvPr/>
          </p:nvSpPr>
          <p:spPr>
            <a:xfrm>
              <a:off x="771840" y="1446480"/>
              <a:ext cx="315000" cy="544680"/>
            </a:xfrm>
            <a:custGeom>
              <a:avLst/>
              <a:gdLst/>
              <a:ahLst/>
              <a:rect l="l" t="t" r="r" b="b"/>
              <a:pathLst>
                <a:path w="11845" h="20459">
                  <a:moveTo>
                    <a:pt x="8108" y="0"/>
                  </a:moveTo>
                  <a:cubicBezTo>
                    <a:pt x="10388" y="2154"/>
                    <a:pt x="11845" y="5226"/>
                    <a:pt x="11845" y="8614"/>
                  </a:cubicBezTo>
                  <a:cubicBezTo>
                    <a:pt x="11845" y="15138"/>
                    <a:pt x="6556" y="20458"/>
                    <a:pt x="1" y="20458"/>
                  </a:cubicBezTo>
                </a:path>
              </a:pathLst>
            </a:custGeom>
            <a:noFill/>
            <a:ln w="7920">
              <a:solidFill>
                <a:srgbClr val="cecece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</p:sp>
      </p:grpSp>
      <p:grpSp>
        <p:nvGrpSpPr>
          <p:cNvPr id="191" name="Group 41"/>
          <p:cNvGrpSpPr/>
          <p:nvPr/>
        </p:nvGrpSpPr>
        <p:grpSpPr>
          <a:xfrm>
            <a:off x="457200" y="3637080"/>
            <a:ext cx="629640" cy="630000"/>
            <a:chOff x="457200" y="3637080"/>
            <a:chExt cx="629640" cy="630000"/>
          </a:xfrm>
        </p:grpSpPr>
        <p:sp>
          <p:nvSpPr>
            <p:cNvPr id="192" name="CustomShape 42"/>
            <p:cNvSpPr/>
            <p:nvPr/>
          </p:nvSpPr>
          <p:spPr>
            <a:xfrm>
              <a:off x="502920" y="3682800"/>
              <a:ext cx="538560" cy="538560"/>
            </a:xfrm>
            <a:custGeom>
              <a:avLst/>
              <a:gdLst/>
              <a:ahLst/>
              <a:rect l="l" t="t" r="r" b="b"/>
              <a:pathLst>
                <a:path w="20237" h="20237">
                  <a:moveTo>
                    <a:pt x="10103" y="1"/>
                  </a:moveTo>
                  <a:cubicBezTo>
                    <a:pt x="4529" y="1"/>
                    <a:pt x="0" y="4529"/>
                    <a:pt x="0" y="10103"/>
                  </a:cubicBezTo>
                  <a:cubicBezTo>
                    <a:pt x="0" y="15708"/>
                    <a:pt x="4529" y="20237"/>
                    <a:pt x="10103" y="20237"/>
                  </a:cubicBezTo>
                  <a:cubicBezTo>
                    <a:pt x="15708" y="20237"/>
                    <a:pt x="20237" y="15708"/>
                    <a:pt x="20237" y="10103"/>
                  </a:cubicBezTo>
                  <a:cubicBezTo>
                    <a:pt x="20237" y="4529"/>
                    <a:pt x="15708" y="1"/>
                    <a:pt x="10103" y="1"/>
                  </a:cubicBez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93" name="CustomShape 43"/>
            <p:cNvSpPr/>
            <p:nvPr/>
          </p:nvSpPr>
          <p:spPr>
            <a:xfrm>
              <a:off x="609840" y="3828600"/>
              <a:ext cx="308520" cy="246960"/>
            </a:xfrm>
            <a:custGeom>
              <a:avLst/>
              <a:gdLst/>
              <a:ahLst/>
              <a:rect l="l" t="t" r="r" b="b"/>
              <a:pathLst>
                <a:path w="11592" h="9280">
                  <a:moveTo>
                    <a:pt x="11211" y="380"/>
                  </a:moveTo>
                  <a:lnTo>
                    <a:pt x="11211" y="6176"/>
                  </a:lnTo>
                  <a:lnTo>
                    <a:pt x="3104" y="6176"/>
                  </a:lnTo>
                  <a:lnTo>
                    <a:pt x="3104" y="380"/>
                  </a:lnTo>
                  <a:close/>
                  <a:moveTo>
                    <a:pt x="2692" y="1742"/>
                  </a:moveTo>
                  <a:lnTo>
                    <a:pt x="2692" y="6556"/>
                  </a:lnTo>
                  <a:lnTo>
                    <a:pt x="9849" y="6556"/>
                  </a:lnTo>
                  <a:lnTo>
                    <a:pt x="9849" y="7537"/>
                  </a:lnTo>
                  <a:lnTo>
                    <a:pt x="1742" y="7537"/>
                  </a:lnTo>
                  <a:lnTo>
                    <a:pt x="1742" y="1742"/>
                  </a:lnTo>
                  <a:close/>
                  <a:moveTo>
                    <a:pt x="1362" y="3104"/>
                  </a:moveTo>
                  <a:lnTo>
                    <a:pt x="1362" y="7918"/>
                  </a:lnTo>
                  <a:lnTo>
                    <a:pt x="8487" y="7918"/>
                  </a:lnTo>
                  <a:lnTo>
                    <a:pt x="8487" y="8899"/>
                  </a:lnTo>
                  <a:lnTo>
                    <a:pt x="380" y="8899"/>
                  </a:lnTo>
                  <a:lnTo>
                    <a:pt x="380" y="3104"/>
                  </a:lnTo>
                  <a:close/>
                  <a:moveTo>
                    <a:pt x="2692" y="0"/>
                  </a:moveTo>
                  <a:lnTo>
                    <a:pt x="2692" y="1362"/>
                  </a:lnTo>
                  <a:lnTo>
                    <a:pt x="1362" y="1362"/>
                  </a:lnTo>
                  <a:lnTo>
                    <a:pt x="1362" y="2692"/>
                  </a:lnTo>
                  <a:lnTo>
                    <a:pt x="0" y="2692"/>
                  </a:lnTo>
                  <a:lnTo>
                    <a:pt x="0" y="9279"/>
                  </a:lnTo>
                  <a:lnTo>
                    <a:pt x="8899" y="9279"/>
                  </a:lnTo>
                  <a:lnTo>
                    <a:pt x="8899" y="7918"/>
                  </a:lnTo>
                  <a:lnTo>
                    <a:pt x="10229" y="7918"/>
                  </a:lnTo>
                  <a:lnTo>
                    <a:pt x="10229" y="6556"/>
                  </a:lnTo>
                  <a:lnTo>
                    <a:pt x="11591" y="6556"/>
                  </a:lnTo>
                  <a:lnTo>
                    <a:pt x="1159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94" name="CustomShape 44"/>
            <p:cNvSpPr/>
            <p:nvPr/>
          </p:nvSpPr>
          <p:spPr>
            <a:xfrm>
              <a:off x="457200" y="3637080"/>
              <a:ext cx="419760" cy="535320"/>
            </a:xfrm>
            <a:custGeom>
              <a:avLst/>
              <a:gdLst/>
              <a:ahLst/>
              <a:rect l="l" t="t" r="r" b="b"/>
              <a:pathLst>
                <a:path w="15772" h="20111">
                  <a:moveTo>
                    <a:pt x="3389" y="20110"/>
                  </a:moveTo>
                  <a:cubicBezTo>
                    <a:pt x="1298" y="17988"/>
                    <a:pt x="0" y="15043"/>
                    <a:pt x="0" y="11813"/>
                  </a:cubicBezTo>
                  <a:cubicBezTo>
                    <a:pt x="0" y="5289"/>
                    <a:pt x="5289" y="0"/>
                    <a:pt x="11813" y="0"/>
                  </a:cubicBezTo>
                  <a:cubicBezTo>
                    <a:pt x="13206" y="0"/>
                    <a:pt x="14536" y="254"/>
                    <a:pt x="15771" y="666"/>
                  </a:cubicBezTo>
                </a:path>
              </a:pathLst>
            </a:custGeom>
            <a:noFill/>
            <a:ln w="7920">
              <a:solidFill>
                <a:srgbClr val="cecece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95" name="CustomShape 45"/>
            <p:cNvSpPr/>
            <p:nvPr/>
          </p:nvSpPr>
          <p:spPr>
            <a:xfrm>
              <a:off x="771840" y="3722400"/>
              <a:ext cx="315000" cy="544680"/>
            </a:xfrm>
            <a:custGeom>
              <a:avLst/>
              <a:gdLst/>
              <a:ahLst/>
              <a:rect l="l" t="t" r="r" b="b"/>
              <a:pathLst>
                <a:path w="11845" h="20459">
                  <a:moveTo>
                    <a:pt x="8108" y="0"/>
                  </a:moveTo>
                  <a:cubicBezTo>
                    <a:pt x="10388" y="2154"/>
                    <a:pt x="11845" y="5225"/>
                    <a:pt x="11845" y="8614"/>
                  </a:cubicBezTo>
                  <a:cubicBezTo>
                    <a:pt x="11845" y="15138"/>
                    <a:pt x="6556" y="20458"/>
                    <a:pt x="1" y="20458"/>
                  </a:cubicBezTo>
                </a:path>
              </a:pathLst>
            </a:custGeom>
            <a:noFill/>
            <a:ln w="7920">
              <a:solidFill>
                <a:srgbClr val="cecece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</p:sp>
      </p:grpSp>
      <p:grpSp>
        <p:nvGrpSpPr>
          <p:cNvPr id="196" name="Group 46"/>
          <p:cNvGrpSpPr/>
          <p:nvPr/>
        </p:nvGrpSpPr>
        <p:grpSpPr>
          <a:xfrm>
            <a:off x="457200" y="2499120"/>
            <a:ext cx="629640" cy="630000"/>
            <a:chOff x="457200" y="2499120"/>
            <a:chExt cx="629640" cy="630000"/>
          </a:xfrm>
        </p:grpSpPr>
        <p:sp>
          <p:nvSpPr>
            <p:cNvPr id="197" name="CustomShape 47"/>
            <p:cNvSpPr/>
            <p:nvPr/>
          </p:nvSpPr>
          <p:spPr>
            <a:xfrm>
              <a:off x="502920" y="2544840"/>
              <a:ext cx="538560" cy="538560"/>
            </a:xfrm>
            <a:custGeom>
              <a:avLst/>
              <a:gdLst/>
              <a:ahLst/>
              <a:rect l="l" t="t" r="r" b="b"/>
              <a:pathLst>
                <a:path w="20237" h="20237">
                  <a:moveTo>
                    <a:pt x="10103" y="0"/>
                  </a:moveTo>
                  <a:cubicBezTo>
                    <a:pt x="4529" y="0"/>
                    <a:pt x="0" y="4529"/>
                    <a:pt x="0" y="10103"/>
                  </a:cubicBezTo>
                  <a:cubicBezTo>
                    <a:pt x="0" y="15708"/>
                    <a:pt x="4529" y="20237"/>
                    <a:pt x="10103" y="20237"/>
                  </a:cubicBezTo>
                  <a:cubicBezTo>
                    <a:pt x="15708" y="20237"/>
                    <a:pt x="20237" y="15708"/>
                    <a:pt x="20237" y="10103"/>
                  </a:cubicBezTo>
                  <a:cubicBezTo>
                    <a:pt x="20237" y="4529"/>
                    <a:pt x="15708" y="0"/>
                    <a:pt x="10103" y="0"/>
                  </a:cubicBez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98" name="CustomShape 48"/>
            <p:cNvSpPr/>
            <p:nvPr/>
          </p:nvSpPr>
          <p:spPr>
            <a:xfrm>
              <a:off x="700920" y="2737080"/>
              <a:ext cx="90720" cy="90720"/>
            </a:xfrm>
            <a:custGeom>
              <a:avLst/>
              <a:gdLst/>
              <a:ahLst/>
              <a:rect l="l" t="t" r="r" b="b"/>
              <a:pathLst>
                <a:path w="3421" h="3421">
                  <a:moveTo>
                    <a:pt x="1711" y="1"/>
                  </a:moveTo>
                  <a:cubicBezTo>
                    <a:pt x="1584" y="1"/>
                    <a:pt x="1489" y="96"/>
                    <a:pt x="1489" y="222"/>
                  </a:cubicBezTo>
                  <a:lnTo>
                    <a:pt x="1489" y="1521"/>
                  </a:lnTo>
                  <a:lnTo>
                    <a:pt x="222" y="1521"/>
                  </a:lnTo>
                  <a:cubicBezTo>
                    <a:pt x="95" y="1521"/>
                    <a:pt x="0" y="1616"/>
                    <a:pt x="0" y="1711"/>
                  </a:cubicBezTo>
                  <a:cubicBezTo>
                    <a:pt x="0" y="1838"/>
                    <a:pt x="95" y="1933"/>
                    <a:pt x="222" y="1933"/>
                  </a:cubicBezTo>
                  <a:lnTo>
                    <a:pt x="1489" y="1933"/>
                  </a:lnTo>
                  <a:lnTo>
                    <a:pt x="1489" y="3231"/>
                  </a:lnTo>
                  <a:cubicBezTo>
                    <a:pt x="1489" y="3326"/>
                    <a:pt x="1584" y="3421"/>
                    <a:pt x="1711" y="3421"/>
                  </a:cubicBezTo>
                  <a:cubicBezTo>
                    <a:pt x="1837" y="3421"/>
                    <a:pt x="1932" y="3326"/>
                    <a:pt x="1932" y="3231"/>
                  </a:cubicBezTo>
                  <a:lnTo>
                    <a:pt x="1932" y="1933"/>
                  </a:lnTo>
                  <a:lnTo>
                    <a:pt x="3199" y="1933"/>
                  </a:lnTo>
                  <a:cubicBezTo>
                    <a:pt x="3326" y="1933"/>
                    <a:pt x="3421" y="1838"/>
                    <a:pt x="3421" y="1711"/>
                  </a:cubicBezTo>
                  <a:cubicBezTo>
                    <a:pt x="3421" y="1616"/>
                    <a:pt x="3326" y="1521"/>
                    <a:pt x="3199" y="1521"/>
                  </a:cubicBezTo>
                  <a:lnTo>
                    <a:pt x="1932" y="1521"/>
                  </a:lnTo>
                  <a:lnTo>
                    <a:pt x="1932" y="222"/>
                  </a:lnTo>
                  <a:cubicBezTo>
                    <a:pt x="1932" y="96"/>
                    <a:pt x="1837" y="1"/>
                    <a:pt x="171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99" name="CustomShape 49"/>
            <p:cNvSpPr/>
            <p:nvPr/>
          </p:nvSpPr>
          <p:spPr>
            <a:xfrm>
              <a:off x="626760" y="2662920"/>
              <a:ext cx="291600" cy="301680"/>
            </a:xfrm>
            <a:custGeom>
              <a:avLst/>
              <a:gdLst/>
              <a:ahLst/>
              <a:rect l="l" t="t" r="r" b="b"/>
              <a:pathLst>
                <a:path w="10959" h="11339">
                  <a:moveTo>
                    <a:pt x="4498" y="444"/>
                  </a:moveTo>
                  <a:cubicBezTo>
                    <a:pt x="6746" y="444"/>
                    <a:pt x="8583" y="2249"/>
                    <a:pt x="8583" y="4498"/>
                  </a:cubicBezTo>
                  <a:cubicBezTo>
                    <a:pt x="8583" y="6746"/>
                    <a:pt x="6746" y="8583"/>
                    <a:pt x="4498" y="8583"/>
                  </a:cubicBezTo>
                  <a:cubicBezTo>
                    <a:pt x="2249" y="8583"/>
                    <a:pt x="444" y="6746"/>
                    <a:pt x="444" y="4498"/>
                  </a:cubicBezTo>
                  <a:cubicBezTo>
                    <a:pt x="444" y="2249"/>
                    <a:pt x="2249" y="444"/>
                    <a:pt x="4498" y="444"/>
                  </a:cubicBezTo>
                  <a:close/>
                  <a:moveTo>
                    <a:pt x="4498" y="1"/>
                  </a:moveTo>
                  <a:cubicBezTo>
                    <a:pt x="2027" y="1"/>
                    <a:pt x="1" y="2028"/>
                    <a:pt x="1" y="4498"/>
                  </a:cubicBezTo>
                  <a:cubicBezTo>
                    <a:pt x="1" y="7000"/>
                    <a:pt x="2027" y="8995"/>
                    <a:pt x="4498" y="8995"/>
                  </a:cubicBezTo>
                  <a:cubicBezTo>
                    <a:pt x="5574" y="8995"/>
                    <a:pt x="6588" y="8615"/>
                    <a:pt x="7379" y="7981"/>
                  </a:cubicBezTo>
                  <a:lnTo>
                    <a:pt x="10546" y="11275"/>
                  </a:lnTo>
                  <a:cubicBezTo>
                    <a:pt x="10610" y="11338"/>
                    <a:pt x="10641" y="11338"/>
                    <a:pt x="10705" y="11338"/>
                  </a:cubicBezTo>
                  <a:cubicBezTo>
                    <a:pt x="10768" y="11338"/>
                    <a:pt x="10831" y="11338"/>
                    <a:pt x="10863" y="11275"/>
                  </a:cubicBezTo>
                  <a:cubicBezTo>
                    <a:pt x="10958" y="11212"/>
                    <a:pt x="10958" y="11085"/>
                    <a:pt x="10863" y="10990"/>
                  </a:cubicBezTo>
                  <a:lnTo>
                    <a:pt x="7696" y="7696"/>
                  </a:lnTo>
                  <a:cubicBezTo>
                    <a:pt x="8488" y="6873"/>
                    <a:pt x="8995" y="5733"/>
                    <a:pt x="8995" y="4498"/>
                  </a:cubicBezTo>
                  <a:cubicBezTo>
                    <a:pt x="8995" y="2028"/>
                    <a:pt x="6968" y="1"/>
                    <a:pt x="449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00" name="CustomShape 50"/>
            <p:cNvSpPr/>
            <p:nvPr/>
          </p:nvSpPr>
          <p:spPr>
            <a:xfrm>
              <a:off x="457200" y="2499120"/>
              <a:ext cx="419760" cy="535320"/>
            </a:xfrm>
            <a:custGeom>
              <a:avLst/>
              <a:gdLst/>
              <a:ahLst/>
              <a:rect l="l" t="t" r="r" b="b"/>
              <a:pathLst>
                <a:path w="15772" h="20110">
                  <a:moveTo>
                    <a:pt x="3389" y="20110"/>
                  </a:moveTo>
                  <a:cubicBezTo>
                    <a:pt x="1298" y="17988"/>
                    <a:pt x="0" y="15043"/>
                    <a:pt x="0" y="11813"/>
                  </a:cubicBezTo>
                  <a:cubicBezTo>
                    <a:pt x="0" y="5289"/>
                    <a:pt x="5289" y="0"/>
                    <a:pt x="11813" y="0"/>
                  </a:cubicBezTo>
                  <a:cubicBezTo>
                    <a:pt x="13206" y="0"/>
                    <a:pt x="14536" y="253"/>
                    <a:pt x="15771" y="697"/>
                  </a:cubicBezTo>
                </a:path>
              </a:pathLst>
            </a:custGeom>
            <a:noFill/>
            <a:ln w="7920">
              <a:solidFill>
                <a:srgbClr val="cecece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01" name="CustomShape 51"/>
            <p:cNvSpPr/>
            <p:nvPr/>
          </p:nvSpPr>
          <p:spPr>
            <a:xfrm>
              <a:off x="771840" y="2584440"/>
              <a:ext cx="315000" cy="544680"/>
            </a:xfrm>
            <a:custGeom>
              <a:avLst/>
              <a:gdLst/>
              <a:ahLst/>
              <a:rect l="l" t="t" r="r" b="b"/>
              <a:pathLst>
                <a:path w="11845" h="20459">
                  <a:moveTo>
                    <a:pt x="8108" y="1"/>
                  </a:moveTo>
                  <a:cubicBezTo>
                    <a:pt x="10388" y="2154"/>
                    <a:pt x="11845" y="5226"/>
                    <a:pt x="11845" y="8615"/>
                  </a:cubicBezTo>
                  <a:cubicBezTo>
                    <a:pt x="11845" y="15138"/>
                    <a:pt x="6556" y="20459"/>
                    <a:pt x="1" y="20459"/>
                  </a:cubicBezTo>
                </a:path>
              </a:pathLst>
            </a:custGeom>
            <a:noFill/>
            <a:ln w="7920">
              <a:solidFill>
                <a:srgbClr val="cecece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</p:sp>
      </p:grpSp>
      <p:grpSp>
        <p:nvGrpSpPr>
          <p:cNvPr id="202" name="Group 52"/>
          <p:cNvGrpSpPr/>
          <p:nvPr/>
        </p:nvGrpSpPr>
        <p:grpSpPr>
          <a:xfrm>
            <a:off x="2820960" y="1403640"/>
            <a:ext cx="3501720" cy="2950920"/>
            <a:chOff x="2820960" y="1403640"/>
            <a:chExt cx="3501720" cy="2950920"/>
          </a:xfrm>
        </p:grpSpPr>
        <p:sp>
          <p:nvSpPr>
            <p:cNvPr id="203" name="CustomShape 53"/>
            <p:cNvSpPr/>
            <p:nvPr/>
          </p:nvSpPr>
          <p:spPr>
            <a:xfrm>
              <a:off x="2942280" y="1403640"/>
              <a:ext cx="3259800" cy="2950920"/>
            </a:xfrm>
            <a:custGeom>
              <a:avLst/>
              <a:gdLst/>
              <a:ahLst/>
              <a:rect l="l" t="t" r="r" b="b"/>
              <a:pathLst>
                <a:path w="122402" h="110810">
                  <a:moveTo>
                    <a:pt x="25335" y="0"/>
                  </a:moveTo>
                  <a:cubicBezTo>
                    <a:pt x="10008" y="11148"/>
                    <a:pt x="0" y="29199"/>
                    <a:pt x="0" y="49594"/>
                  </a:cubicBezTo>
                  <a:cubicBezTo>
                    <a:pt x="0" y="83416"/>
                    <a:pt x="27394" y="110810"/>
                    <a:pt x="61185" y="110810"/>
                  </a:cubicBezTo>
                  <a:cubicBezTo>
                    <a:pt x="95007" y="110810"/>
                    <a:pt x="122401" y="83416"/>
                    <a:pt x="122401" y="49594"/>
                  </a:cubicBezTo>
                  <a:cubicBezTo>
                    <a:pt x="122401" y="29199"/>
                    <a:pt x="112394" y="11116"/>
                    <a:pt x="97034" y="0"/>
                  </a:cubicBezTo>
                </a:path>
              </a:pathLst>
            </a:custGeom>
            <a:noFill/>
            <a:ln w="7920">
              <a:solidFill>
                <a:srgbClr val="cecece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04" name="CustomShape 54"/>
            <p:cNvSpPr/>
            <p:nvPr/>
          </p:nvSpPr>
          <p:spPr>
            <a:xfrm>
              <a:off x="2820960" y="1675800"/>
              <a:ext cx="504000" cy="360"/>
            </a:xfrm>
            <a:custGeom>
              <a:avLst/>
              <a:gdLst/>
              <a:ahLst/>
              <a:rect l="l" t="t" r="r" b="b"/>
              <a:pathLst>
                <a:path w="18939" h="1">
                  <a:moveTo>
                    <a:pt x="1" y="0"/>
                  </a:moveTo>
                  <a:lnTo>
                    <a:pt x="18939" y="0"/>
                  </a:lnTo>
                </a:path>
              </a:pathLst>
            </a:custGeom>
            <a:noFill/>
            <a:ln w="7920">
              <a:solidFill>
                <a:srgbClr val="cecece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05" name="CustomShape 55"/>
            <p:cNvSpPr/>
            <p:nvPr/>
          </p:nvSpPr>
          <p:spPr>
            <a:xfrm>
              <a:off x="2820960" y="3985560"/>
              <a:ext cx="715680" cy="360"/>
            </a:xfrm>
            <a:custGeom>
              <a:avLst/>
              <a:gdLst/>
              <a:ahLst/>
              <a:rect l="l" t="t" r="r" b="b"/>
              <a:pathLst>
                <a:path w="26888" h="1">
                  <a:moveTo>
                    <a:pt x="1" y="1"/>
                  </a:moveTo>
                  <a:lnTo>
                    <a:pt x="26888" y="1"/>
                  </a:lnTo>
                </a:path>
              </a:pathLst>
            </a:custGeom>
            <a:noFill/>
            <a:ln w="7920">
              <a:solidFill>
                <a:srgbClr val="cecece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06" name="CustomShape 56"/>
            <p:cNvSpPr/>
            <p:nvPr/>
          </p:nvSpPr>
          <p:spPr>
            <a:xfrm>
              <a:off x="2820960" y="2828160"/>
              <a:ext cx="127080" cy="360"/>
            </a:xfrm>
            <a:custGeom>
              <a:avLst/>
              <a:gdLst/>
              <a:ahLst/>
              <a:rect l="l" t="t" r="r" b="b"/>
              <a:pathLst>
                <a:path w="4783" h="1">
                  <a:moveTo>
                    <a:pt x="1" y="1"/>
                  </a:moveTo>
                  <a:lnTo>
                    <a:pt x="4783" y="1"/>
                  </a:lnTo>
                </a:path>
              </a:pathLst>
            </a:custGeom>
            <a:noFill/>
            <a:ln w="7920">
              <a:solidFill>
                <a:srgbClr val="cecece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07" name="CustomShape 57"/>
            <p:cNvSpPr/>
            <p:nvPr/>
          </p:nvSpPr>
          <p:spPr>
            <a:xfrm>
              <a:off x="5818680" y="1675800"/>
              <a:ext cx="504000" cy="360"/>
            </a:xfrm>
            <a:custGeom>
              <a:avLst/>
              <a:gdLst/>
              <a:ahLst/>
              <a:rect l="l" t="t" r="r" b="b"/>
              <a:pathLst>
                <a:path w="18939" h="1">
                  <a:moveTo>
                    <a:pt x="18939" y="0"/>
                  </a:moveTo>
                  <a:lnTo>
                    <a:pt x="1" y="0"/>
                  </a:lnTo>
                </a:path>
              </a:pathLst>
            </a:custGeom>
            <a:noFill/>
            <a:ln w="7920">
              <a:solidFill>
                <a:srgbClr val="cecece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08" name="CustomShape 58"/>
            <p:cNvSpPr/>
            <p:nvPr/>
          </p:nvSpPr>
          <p:spPr>
            <a:xfrm>
              <a:off x="5607000" y="3985560"/>
              <a:ext cx="715680" cy="360"/>
            </a:xfrm>
            <a:custGeom>
              <a:avLst/>
              <a:gdLst/>
              <a:ahLst/>
              <a:rect l="l" t="t" r="r" b="b"/>
              <a:pathLst>
                <a:path w="26888" h="1">
                  <a:moveTo>
                    <a:pt x="26888" y="1"/>
                  </a:moveTo>
                  <a:lnTo>
                    <a:pt x="1" y="1"/>
                  </a:lnTo>
                </a:path>
              </a:pathLst>
            </a:custGeom>
            <a:noFill/>
            <a:ln w="7920">
              <a:solidFill>
                <a:srgbClr val="cecece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09" name="CustomShape 59"/>
            <p:cNvSpPr/>
            <p:nvPr/>
          </p:nvSpPr>
          <p:spPr>
            <a:xfrm>
              <a:off x="6195600" y="2828160"/>
              <a:ext cx="127080" cy="360"/>
            </a:xfrm>
            <a:custGeom>
              <a:avLst/>
              <a:gdLst/>
              <a:ahLst/>
              <a:rect l="l" t="t" r="r" b="b"/>
              <a:pathLst>
                <a:path w="4783" h="1">
                  <a:moveTo>
                    <a:pt x="4783" y="1"/>
                  </a:moveTo>
                  <a:lnTo>
                    <a:pt x="1" y="1"/>
                  </a:lnTo>
                </a:path>
              </a:pathLst>
            </a:custGeom>
            <a:noFill/>
            <a:ln w="7920">
              <a:solidFill>
                <a:srgbClr val="cecece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10" name="CustomShape 60"/>
            <p:cNvSpPr/>
            <p:nvPr/>
          </p:nvSpPr>
          <p:spPr>
            <a:xfrm>
              <a:off x="3623760" y="1881000"/>
              <a:ext cx="1895760" cy="1174680"/>
            </a:xfrm>
            <a:custGeom>
              <a:avLst/>
              <a:gdLst/>
              <a:ahLst/>
              <a:rect l="l" t="t" r="r" b="b"/>
              <a:pathLst>
                <a:path w="71193" h="44116">
                  <a:moveTo>
                    <a:pt x="3421" y="1"/>
                  </a:moveTo>
                  <a:cubicBezTo>
                    <a:pt x="1553" y="1"/>
                    <a:pt x="1" y="1521"/>
                    <a:pt x="1" y="3421"/>
                  </a:cubicBezTo>
                  <a:lnTo>
                    <a:pt x="1" y="40695"/>
                  </a:lnTo>
                  <a:cubicBezTo>
                    <a:pt x="1" y="42595"/>
                    <a:pt x="1553" y="44116"/>
                    <a:pt x="3421" y="44116"/>
                  </a:cubicBezTo>
                  <a:lnTo>
                    <a:pt x="67773" y="44116"/>
                  </a:lnTo>
                  <a:cubicBezTo>
                    <a:pt x="69641" y="44116"/>
                    <a:pt x="71193" y="42595"/>
                    <a:pt x="71193" y="40695"/>
                  </a:cubicBezTo>
                  <a:lnTo>
                    <a:pt x="71193" y="3421"/>
                  </a:lnTo>
                  <a:cubicBezTo>
                    <a:pt x="71193" y="1521"/>
                    <a:pt x="69641" y="1"/>
                    <a:pt x="67773" y="1"/>
                  </a:cubicBez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11" name="CustomShape 61"/>
            <p:cNvSpPr/>
            <p:nvPr/>
          </p:nvSpPr>
          <p:spPr>
            <a:xfrm>
              <a:off x="3331080" y="3017880"/>
              <a:ext cx="2481120" cy="455040"/>
            </a:xfrm>
            <a:custGeom>
              <a:avLst/>
              <a:gdLst/>
              <a:ahLst/>
              <a:rect l="l" t="t" r="r" b="b"/>
              <a:pathLst>
                <a:path w="93171" h="17102">
                  <a:moveTo>
                    <a:pt x="14410" y="0"/>
                  </a:moveTo>
                  <a:cubicBezTo>
                    <a:pt x="12542" y="0"/>
                    <a:pt x="10610" y="634"/>
                    <a:pt x="10103" y="1394"/>
                  </a:cubicBezTo>
                  <a:lnTo>
                    <a:pt x="507" y="15740"/>
                  </a:lnTo>
                  <a:cubicBezTo>
                    <a:pt x="1" y="16468"/>
                    <a:pt x="1616" y="17102"/>
                    <a:pt x="4118" y="17102"/>
                  </a:cubicBezTo>
                  <a:lnTo>
                    <a:pt x="89086" y="17102"/>
                  </a:lnTo>
                  <a:cubicBezTo>
                    <a:pt x="91556" y="17102"/>
                    <a:pt x="93171" y="16468"/>
                    <a:pt x="92664" y="15740"/>
                  </a:cubicBezTo>
                  <a:lnTo>
                    <a:pt x="83069" y="1394"/>
                  </a:lnTo>
                  <a:cubicBezTo>
                    <a:pt x="82594" y="634"/>
                    <a:pt x="80630" y="0"/>
                    <a:pt x="78762" y="0"/>
                  </a:cubicBezTo>
                  <a:close/>
                </a:path>
              </a:pathLst>
            </a:custGeom>
            <a:solidFill>
              <a:srgbClr val="ffffff"/>
            </a:solidFill>
            <a:ln w="2520">
              <a:solidFill>
                <a:srgbClr val="cecece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12" name="CustomShape 62"/>
            <p:cNvSpPr/>
            <p:nvPr/>
          </p:nvSpPr>
          <p:spPr>
            <a:xfrm>
              <a:off x="3338640" y="3444840"/>
              <a:ext cx="2467080" cy="81360"/>
            </a:xfrm>
            <a:custGeom>
              <a:avLst/>
              <a:gdLst/>
              <a:ahLst/>
              <a:rect l="l" t="t" r="r" b="b"/>
              <a:pathLst>
                <a:path w="92633" h="3073">
                  <a:moveTo>
                    <a:pt x="127" y="1"/>
                  </a:moveTo>
                  <a:lnTo>
                    <a:pt x="127" y="1"/>
                  </a:lnTo>
                  <a:cubicBezTo>
                    <a:pt x="1" y="1869"/>
                    <a:pt x="3358" y="3073"/>
                    <a:pt x="5543" y="3073"/>
                  </a:cubicBezTo>
                  <a:lnTo>
                    <a:pt x="87091" y="3073"/>
                  </a:lnTo>
                  <a:cubicBezTo>
                    <a:pt x="89276" y="3073"/>
                    <a:pt x="92633" y="1869"/>
                    <a:pt x="92474" y="1"/>
                  </a:cubicBezTo>
                  <a:lnTo>
                    <a:pt x="92474" y="1"/>
                  </a:lnTo>
                  <a:cubicBezTo>
                    <a:pt x="92443" y="603"/>
                    <a:pt x="90954" y="1078"/>
                    <a:pt x="88801" y="1078"/>
                  </a:cubicBezTo>
                  <a:lnTo>
                    <a:pt x="3833" y="1078"/>
                  </a:lnTo>
                  <a:cubicBezTo>
                    <a:pt x="1679" y="1078"/>
                    <a:pt x="191" y="603"/>
                    <a:pt x="127" y="1"/>
                  </a:cubicBez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13" name="CustomShape 63"/>
            <p:cNvSpPr/>
            <p:nvPr/>
          </p:nvSpPr>
          <p:spPr>
            <a:xfrm>
              <a:off x="3746880" y="3062520"/>
              <a:ext cx="104400" cy="22320"/>
            </a:xfrm>
            <a:custGeom>
              <a:avLst/>
              <a:gdLst/>
              <a:ahLst/>
              <a:rect l="l" t="t" r="r" b="b"/>
              <a:pathLst>
                <a:path w="3928" h="856">
                  <a:moveTo>
                    <a:pt x="1046" y="1"/>
                  </a:moveTo>
                  <a:cubicBezTo>
                    <a:pt x="697" y="1"/>
                    <a:pt x="380" y="96"/>
                    <a:pt x="317" y="223"/>
                  </a:cubicBezTo>
                  <a:cubicBezTo>
                    <a:pt x="222" y="381"/>
                    <a:pt x="190" y="476"/>
                    <a:pt x="95" y="634"/>
                  </a:cubicBezTo>
                  <a:cubicBezTo>
                    <a:pt x="0" y="761"/>
                    <a:pt x="222" y="856"/>
                    <a:pt x="571" y="856"/>
                  </a:cubicBezTo>
                  <a:lnTo>
                    <a:pt x="2946" y="856"/>
                  </a:lnTo>
                  <a:cubicBezTo>
                    <a:pt x="3262" y="856"/>
                    <a:pt x="3579" y="761"/>
                    <a:pt x="3642" y="634"/>
                  </a:cubicBezTo>
                  <a:cubicBezTo>
                    <a:pt x="3737" y="476"/>
                    <a:pt x="3769" y="381"/>
                    <a:pt x="3864" y="223"/>
                  </a:cubicBezTo>
                  <a:cubicBezTo>
                    <a:pt x="3927" y="96"/>
                    <a:pt x="3706" y="1"/>
                    <a:pt x="3389" y="1"/>
                  </a:cubicBez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14" name="CustomShape 64"/>
            <p:cNvSpPr/>
            <p:nvPr/>
          </p:nvSpPr>
          <p:spPr>
            <a:xfrm>
              <a:off x="3858480" y="3062520"/>
              <a:ext cx="102600" cy="22320"/>
            </a:xfrm>
            <a:custGeom>
              <a:avLst/>
              <a:gdLst/>
              <a:ahLst/>
              <a:rect l="l" t="t" r="r" b="b"/>
              <a:pathLst>
                <a:path w="3865" h="856">
                  <a:moveTo>
                    <a:pt x="951" y="1"/>
                  </a:moveTo>
                  <a:cubicBezTo>
                    <a:pt x="634" y="1"/>
                    <a:pt x="317" y="96"/>
                    <a:pt x="286" y="223"/>
                  </a:cubicBezTo>
                  <a:cubicBezTo>
                    <a:pt x="191" y="381"/>
                    <a:pt x="127" y="476"/>
                    <a:pt x="64" y="634"/>
                  </a:cubicBezTo>
                  <a:cubicBezTo>
                    <a:pt x="1" y="761"/>
                    <a:pt x="222" y="856"/>
                    <a:pt x="539" y="856"/>
                  </a:cubicBezTo>
                  <a:lnTo>
                    <a:pt x="2946" y="856"/>
                  </a:lnTo>
                  <a:cubicBezTo>
                    <a:pt x="3263" y="856"/>
                    <a:pt x="3579" y="761"/>
                    <a:pt x="3611" y="634"/>
                  </a:cubicBezTo>
                  <a:cubicBezTo>
                    <a:pt x="3706" y="476"/>
                    <a:pt x="3738" y="381"/>
                    <a:pt x="3801" y="223"/>
                  </a:cubicBezTo>
                  <a:cubicBezTo>
                    <a:pt x="3864" y="96"/>
                    <a:pt x="3643" y="1"/>
                    <a:pt x="3326" y="1"/>
                  </a:cubicBez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15" name="CustomShape 65"/>
            <p:cNvSpPr/>
            <p:nvPr/>
          </p:nvSpPr>
          <p:spPr>
            <a:xfrm>
              <a:off x="3969000" y="3062520"/>
              <a:ext cx="101880" cy="22320"/>
            </a:xfrm>
            <a:custGeom>
              <a:avLst/>
              <a:gdLst/>
              <a:ahLst/>
              <a:rect l="l" t="t" r="r" b="b"/>
              <a:pathLst>
                <a:path w="3833" h="856">
                  <a:moveTo>
                    <a:pt x="919" y="1"/>
                  </a:moveTo>
                  <a:cubicBezTo>
                    <a:pt x="602" y="1"/>
                    <a:pt x="285" y="96"/>
                    <a:pt x="254" y="223"/>
                  </a:cubicBezTo>
                  <a:cubicBezTo>
                    <a:pt x="190" y="381"/>
                    <a:pt x="127" y="476"/>
                    <a:pt x="64" y="634"/>
                  </a:cubicBezTo>
                  <a:cubicBezTo>
                    <a:pt x="0" y="761"/>
                    <a:pt x="254" y="856"/>
                    <a:pt x="570" y="856"/>
                  </a:cubicBezTo>
                  <a:lnTo>
                    <a:pt x="2946" y="856"/>
                  </a:lnTo>
                  <a:cubicBezTo>
                    <a:pt x="3294" y="856"/>
                    <a:pt x="3579" y="761"/>
                    <a:pt x="3642" y="634"/>
                  </a:cubicBezTo>
                  <a:cubicBezTo>
                    <a:pt x="3706" y="476"/>
                    <a:pt x="3737" y="381"/>
                    <a:pt x="3769" y="223"/>
                  </a:cubicBezTo>
                  <a:cubicBezTo>
                    <a:pt x="3832" y="96"/>
                    <a:pt x="3611" y="1"/>
                    <a:pt x="3262" y="1"/>
                  </a:cubicBez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16" name="CustomShape 66"/>
            <p:cNvSpPr/>
            <p:nvPr/>
          </p:nvSpPr>
          <p:spPr>
            <a:xfrm>
              <a:off x="4080240" y="3062520"/>
              <a:ext cx="100080" cy="22320"/>
            </a:xfrm>
            <a:custGeom>
              <a:avLst/>
              <a:gdLst/>
              <a:ahLst/>
              <a:rect l="l" t="t" r="r" b="b"/>
              <a:pathLst>
                <a:path w="3770" h="856">
                  <a:moveTo>
                    <a:pt x="856" y="1"/>
                  </a:moveTo>
                  <a:cubicBezTo>
                    <a:pt x="539" y="1"/>
                    <a:pt x="222" y="96"/>
                    <a:pt x="191" y="223"/>
                  </a:cubicBezTo>
                  <a:cubicBezTo>
                    <a:pt x="127" y="381"/>
                    <a:pt x="96" y="476"/>
                    <a:pt x="64" y="634"/>
                  </a:cubicBezTo>
                  <a:cubicBezTo>
                    <a:pt x="1" y="761"/>
                    <a:pt x="254" y="856"/>
                    <a:pt x="571" y="856"/>
                  </a:cubicBezTo>
                  <a:lnTo>
                    <a:pt x="2946" y="856"/>
                  </a:lnTo>
                  <a:cubicBezTo>
                    <a:pt x="3294" y="856"/>
                    <a:pt x="3579" y="761"/>
                    <a:pt x="3611" y="634"/>
                  </a:cubicBezTo>
                  <a:cubicBezTo>
                    <a:pt x="3674" y="476"/>
                    <a:pt x="3674" y="381"/>
                    <a:pt x="3738" y="223"/>
                  </a:cubicBezTo>
                  <a:cubicBezTo>
                    <a:pt x="3769" y="96"/>
                    <a:pt x="3516" y="1"/>
                    <a:pt x="3199" y="1"/>
                  </a:cubicBez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17" name="CustomShape 67"/>
            <p:cNvSpPr/>
            <p:nvPr/>
          </p:nvSpPr>
          <p:spPr>
            <a:xfrm>
              <a:off x="4191480" y="3062520"/>
              <a:ext cx="98280" cy="22320"/>
            </a:xfrm>
            <a:custGeom>
              <a:avLst/>
              <a:gdLst/>
              <a:ahLst/>
              <a:rect l="l" t="t" r="r" b="b"/>
              <a:pathLst>
                <a:path w="3706" h="856">
                  <a:moveTo>
                    <a:pt x="792" y="1"/>
                  </a:moveTo>
                  <a:cubicBezTo>
                    <a:pt x="475" y="1"/>
                    <a:pt x="158" y="96"/>
                    <a:pt x="127" y="223"/>
                  </a:cubicBezTo>
                  <a:cubicBezTo>
                    <a:pt x="95" y="381"/>
                    <a:pt x="63" y="476"/>
                    <a:pt x="32" y="634"/>
                  </a:cubicBezTo>
                  <a:cubicBezTo>
                    <a:pt x="0" y="761"/>
                    <a:pt x="222" y="856"/>
                    <a:pt x="570" y="856"/>
                  </a:cubicBezTo>
                  <a:lnTo>
                    <a:pt x="2945" y="856"/>
                  </a:lnTo>
                  <a:cubicBezTo>
                    <a:pt x="3294" y="856"/>
                    <a:pt x="3579" y="761"/>
                    <a:pt x="3610" y="634"/>
                  </a:cubicBezTo>
                  <a:cubicBezTo>
                    <a:pt x="3642" y="476"/>
                    <a:pt x="3642" y="381"/>
                    <a:pt x="3674" y="223"/>
                  </a:cubicBezTo>
                  <a:cubicBezTo>
                    <a:pt x="3705" y="96"/>
                    <a:pt x="3452" y="1"/>
                    <a:pt x="3135" y="1"/>
                  </a:cubicBez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18" name="CustomShape 68"/>
            <p:cNvSpPr/>
            <p:nvPr/>
          </p:nvSpPr>
          <p:spPr>
            <a:xfrm>
              <a:off x="4302000" y="3062520"/>
              <a:ext cx="96840" cy="22320"/>
            </a:xfrm>
            <a:custGeom>
              <a:avLst/>
              <a:gdLst/>
              <a:ahLst/>
              <a:rect l="l" t="t" r="r" b="b"/>
              <a:pathLst>
                <a:path w="3643" h="856">
                  <a:moveTo>
                    <a:pt x="729" y="1"/>
                  </a:moveTo>
                  <a:cubicBezTo>
                    <a:pt x="412" y="1"/>
                    <a:pt x="127" y="96"/>
                    <a:pt x="96" y="223"/>
                  </a:cubicBezTo>
                  <a:cubicBezTo>
                    <a:pt x="96" y="381"/>
                    <a:pt x="64" y="476"/>
                    <a:pt x="32" y="634"/>
                  </a:cubicBezTo>
                  <a:cubicBezTo>
                    <a:pt x="1" y="761"/>
                    <a:pt x="254" y="856"/>
                    <a:pt x="602" y="856"/>
                  </a:cubicBezTo>
                  <a:lnTo>
                    <a:pt x="2978" y="856"/>
                  </a:lnTo>
                  <a:cubicBezTo>
                    <a:pt x="3294" y="856"/>
                    <a:pt x="3579" y="761"/>
                    <a:pt x="3579" y="634"/>
                  </a:cubicBezTo>
                  <a:cubicBezTo>
                    <a:pt x="3611" y="476"/>
                    <a:pt x="3611" y="381"/>
                    <a:pt x="3643" y="223"/>
                  </a:cubicBezTo>
                  <a:cubicBezTo>
                    <a:pt x="3643" y="96"/>
                    <a:pt x="3421" y="1"/>
                    <a:pt x="3073" y="1"/>
                  </a:cubicBez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19" name="CustomShape 69"/>
            <p:cNvSpPr/>
            <p:nvPr/>
          </p:nvSpPr>
          <p:spPr>
            <a:xfrm>
              <a:off x="4413240" y="3062520"/>
              <a:ext cx="95760" cy="22320"/>
            </a:xfrm>
            <a:custGeom>
              <a:avLst/>
              <a:gdLst/>
              <a:ahLst/>
              <a:rect l="l" t="t" r="r" b="b"/>
              <a:pathLst>
                <a:path w="3611" h="856">
                  <a:moveTo>
                    <a:pt x="665" y="1"/>
                  </a:moveTo>
                  <a:cubicBezTo>
                    <a:pt x="348" y="1"/>
                    <a:pt x="63" y="96"/>
                    <a:pt x="63" y="223"/>
                  </a:cubicBezTo>
                  <a:cubicBezTo>
                    <a:pt x="32" y="381"/>
                    <a:pt x="32" y="476"/>
                    <a:pt x="0" y="634"/>
                  </a:cubicBezTo>
                  <a:cubicBezTo>
                    <a:pt x="0" y="761"/>
                    <a:pt x="253" y="856"/>
                    <a:pt x="602" y="856"/>
                  </a:cubicBezTo>
                  <a:lnTo>
                    <a:pt x="2977" y="856"/>
                  </a:lnTo>
                  <a:cubicBezTo>
                    <a:pt x="3294" y="856"/>
                    <a:pt x="3579" y="761"/>
                    <a:pt x="3579" y="634"/>
                  </a:cubicBezTo>
                  <a:cubicBezTo>
                    <a:pt x="3579" y="476"/>
                    <a:pt x="3579" y="381"/>
                    <a:pt x="3610" y="223"/>
                  </a:cubicBezTo>
                  <a:cubicBezTo>
                    <a:pt x="3610" y="96"/>
                    <a:pt x="3357" y="1"/>
                    <a:pt x="3009" y="1"/>
                  </a:cubicBez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20" name="CustomShape 70"/>
            <p:cNvSpPr/>
            <p:nvPr/>
          </p:nvSpPr>
          <p:spPr>
            <a:xfrm>
              <a:off x="4524840" y="3062520"/>
              <a:ext cx="95040" cy="22320"/>
            </a:xfrm>
            <a:custGeom>
              <a:avLst/>
              <a:gdLst/>
              <a:ahLst/>
              <a:rect l="l" t="t" r="r" b="b"/>
              <a:pathLst>
                <a:path w="3579" h="856">
                  <a:moveTo>
                    <a:pt x="602" y="1"/>
                  </a:moveTo>
                  <a:cubicBezTo>
                    <a:pt x="285" y="1"/>
                    <a:pt x="0" y="96"/>
                    <a:pt x="0" y="223"/>
                  </a:cubicBezTo>
                  <a:cubicBezTo>
                    <a:pt x="0" y="381"/>
                    <a:pt x="0" y="476"/>
                    <a:pt x="0" y="634"/>
                  </a:cubicBezTo>
                  <a:cubicBezTo>
                    <a:pt x="0" y="761"/>
                    <a:pt x="254" y="856"/>
                    <a:pt x="570" y="856"/>
                  </a:cubicBezTo>
                  <a:lnTo>
                    <a:pt x="2977" y="856"/>
                  </a:lnTo>
                  <a:cubicBezTo>
                    <a:pt x="3294" y="856"/>
                    <a:pt x="3579" y="761"/>
                    <a:pt x="3547" y="634"/>
                  </a:cubicBezTo>
                  <a:cubicBezTo>
                    <a:pt x="3547" y="476"/>
                    <a:pt x="3547" y="381"/>
                    <a:pt x="3547" y="223"/>
                  </a:cubicBezTo>
                  <a:cubicBezTo>
                    <a:pt x="3547" y="96"/>
                    <a:pt x="3262" y="1"/>
                    <a:pt x="2946" y="1"/>
                  </a:cubicBez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21" name="CustomShape 71"/>
            <p:cNvSpPr/>
            <p:nvPr/>
          </p:nvSpPr>
          <p:spPr>
            <a:xfrm>
              <a:off x="4634280" y="3062520"/>
              <a:ext cx="95760" cy="22320"/>
            </a:xfrm>
            <a:custGeom>
              <a:avLst/>
              <a:gdLst/>
              <a:ahLst/>
              <a:rect l="l" t="t" r="r" b="b"/>
              <a:pathLst>
                <a:path w="3611" h="856">
                  <a:moveTo>
                    <a:pt x="602" y="1"/>
                  </a:moveTo>
                  <a:cubicBezTo>
                    <a:pt x="254" y="1"/>
                    <a:pt x="0" y="96"/>
                    <a:pt x="0" y="223"/>
                  </a:cubicBezTo>
                  <a:cubicBezTo>
                    <a:pt x="32" y="381"/>
                    <a:pt x="32" y="476"/>
                    <a:pt x="32" y="634"/>
                  </a:cubicBezTo>
                  <a:cubicBezTo>
                    <a:pt x="32" y="761"/>
                    <a:pt x="317" y="856"/>
                    <a:pt x="634" y="856"/>
                  </a:cubicBezTo>
                  <a:lnTo>
                    <a:pt x="3009" y="856"/>
                  </a:lnTo>
                  <a:cubicBezTo>
                    <a:pt x="3357" y="856"/>
                    <a:pt x="3611" y="761"/>
                    <a:pt x="3611" y="634"/>
                  </a:cubicBezTo>
                  <a:cubicBezTo>
                    <a:pt x="3579" y="476"/>
                    <a:pt x="3579" y="381"/>
                    <a:pt x="3547" y="223"/>
                  </a:cubicBezTo>
                  <a:cubicBezTo>
                    <a:pt x="3547" y="96"/>
                    <a:pt x="3262" y="1"/>
                    <a:pt x="2946" y="1"/>
                  </a:cubicBez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22" name="CustomShape 72"/>
            <p:cNvSpPr/>
            <p:nvPr/>
          </p:nvSpPr>
          <p:spPr>
            <a:xfrm>
              <a:off x="4744080" y="3062520"/>
              <a:ext cx="97560" cy="22320"/>
            </a:xfrm>
            <a:custGeom>
              <a:avLst/>
              <a:gdLst/>
              <a:ahLst/>
              <a:rect l="l" t="t" r="r" b="b"/>
              <a:pathLst>
                <a:path w="3674" h="856">
                  <a:moveTo>
                    <a:pt x="602" y="1"/>
                  </a:moveTo>
                  <a:cubicBezTo>
                    <a:pt x="254" y="1"/>
                    <a:pt x="0" y="96"/>
                    <a:pt x="32" y="223"/>
                  </a:cubicBezTo>
                  <a:cubicBezTo>
                    <a:pt x="32" y="381"/>
                    <a:pt x="64" y="476"/>
                    <a:pt x="64" y="634"/>
                  </a:cubicBezTo>
                  <a:cubicBezTo>
                    <a:pt x="95" y="761"/>
                    <a:pt x="380" y="856"/>
                    <a:pt x="697" y="856"/>
                  </a:cubicBezTo>
                  <a:lnTo>
                    <a:pt x="3072" y="856"/>
                  </a:lnTo>
                  <a:cubicBezTo>
                    <a:pt x="3421" y="856"/>
                    <a:pt x="3674" y="761"/>
                    <a:pt x="3642" y="634"/>
                  </a:cubicBezTo>
                  <a:cubicBezTo>
                    <a:pt x="3611" y="476"/>
                    <a:pt x="3579" y="381"/>
                    <a:pt x="3547" y="223"/>
                  </a:cubicBezTo>
                  <a:cubicBezTo>
                    <a:pt x="3547" y="96"/>
                    <a:pt x="3262" y="1"/>
                    <a:pt x="2946" y="1"/>
                  </a:cubicBez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23" name="CustomShape 73"/>
            <p:cNvSpPr/>
            <p:nvPr/>
          </p:nvSpPr>
          <p:spPr>
            <a:xfrm>
              <a:off x="4853880" y="3062520"/>
              <a:ext cx="99360" cy="22320"/>
            </a:xfrm>
            <a:custGeom>
              <a:avLst/>
              <a:gdLst/>
              <a:ahLst/>
              <a:rect l="l" t="t" r="r" b="b"/>
              <a:pathLst>
                <a:path w="3738" h="856">
                  <a:moveTo>
                    <a:pt x="570" y="1"/>
                  </a:moveTo>
                  <a:cubicBezTo>
                    <a:pt x="254" y="1"/>
                    <a:pt x="0" y="96"/>
                    <a:pt x="32" y="223"/>
                  </a:cubicBezTo>
                  <a:cubicBezTo>
                    <a:pt x="64" y="381"/>
                    <a:pt x="95" y="476"/>
                    <a:pt x="127" y="634"/>
                  </a:cubicBezTo>
                  <a:cubicBezTo>
                    <a:pt x="159" y="761"/>
                    <a:pt x="444" y="856"/>
                    <a:pt x="760" y="856"/>
                  </a:cubicBezTo>
                  <a:lnTo>
                    <a:pt x="3167" y="856"/>
                  </a:lnTo>
                  <a:cubicBezTo>
                    <a:pt x="3484" y="856"/>
                    <a:pt x="3737" y="761"/>
                    <a:pt x="3706" y="634"/>
                  </a:cubicBezTo>
                  <a:cubicBezTo>
                    <a:pt x="3642" y="476"/>
                    <a:pt x="3611" y="381"/>
                    <a:pt x="3579" y="223"/>
                  </a:cubicBezTo>
                  <a:cubicBezTo>
                    <a:pt x="3547" y="96"/>
                    <a:pt x="3262" y="1"/>
                    <a:pt x="2946" y="1"/>
                  </a:cubicBez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24" name="CustomShape 74"/>
            <p:cNvSpPr/>
            <p:nvPr/>
          </p:nvSpPr>
          <p:spPr>
            <a:xfrm>
              <a:off x="4963320" y="3062520"/>
              <a:ext cx="100080" cy="22320"/>
            </a:xfrm>
            <a:custGeom>
              <a:avLst/>
              <a:gdLst/>
              <a:ahLst/>
              <a:rect l="l" t="t" r="r" b="b"/>
              <a:pathLst>
                <a:path w="3769" h="856">
                  <a:moveTo>
                    <a:pt x="570" y="1"/>
                  </a:moveTo>
                  <a:cubicBezTo>
                    <a:pt x="254" y="1"/>
                    <a:pt x="0" y="96"/>
                    <a:pt x="32" y="223"/>
                  </a:cubicBezTo>
                  <a:cubicBezTo>
                    <a:pt x="95" y="381"/>
                    <a:pt x="127" y="476"/>
                    <a:pt x="159" y="634"/>
                  </a:cubicBezTo>
                  <a:cubicBezTo>
                    <a:pt x="190" y="761"/>
                    <a:pt x="475" y="856"/>
                    <a:pt x="824" y="856"/>
                  </a:cubicBezTo>
                  <a:lnTo>
                    <a:pt x="3199" y="856"/>
                  </a:lnTo>
                  <a:cubicBezTo>
                    <a:pt x="3516" y="856"/>
                    <a:pt x="3769" y="761"/>
                    <a:pt x="3737" y="634"/>
                  </a:cubicBezTo>
                  <a:cubicBezTo>
                    <a:pt x="3674" y="476"/>
                    <a:pt x="3642" y="381"/>
                    <a:pt x="3579" y="223"/>
                  </a:cubicBezTo>
                  <a:cubicBezTo>
                    <a:pt x="3547" y="96"/>
                    <a:pt x="3231" y="1"/>
                    <a:pt x="2914" y="1"/>
                  </a:cubicBez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25" name="CustomShape 75"/>
            <p:cNvSpPr/>
            <p:nvPr/>
          </p:nvSpPr>
          <p:spPr>
            <a:xfrm>
              <a:off x="5073120" y="3062520"/>
              <a:ext cx="100800" cy="22320"/>
            </a:xfrm>
            <a:custGeom>
              <a:avLst/>
              <a:gdLst/>
              <a:ahLst/>
              <a:rect l="l" t="t" r="r" b="b"/>
              <a:pathLst>
                <a:path w="3801" h="856">
                  <a:moveTo>
                    <a:pt x="570" y="1"/>
                  </a:moveTo>
                  <a:cubicBezTo>
                    <a:pt x="222" y="1"/>
                    <a:pt x="0" y="96"/>
                    <a:pt x="64" y="223"/>
                  </a:cubicBezTo>
                  <a:cubicBezTo>
                    <a:pt x="95" y="381"/>
                    <a:pt x="127" y="476"/>
                    <a:pt x="190" y="634"/>
                  </a:cubicBezTo>
                  <a:cubicBezTo>
                    <a:pt x="254" y="761"/>
                    <a:pt x="539" y="856"/>
                    <a:pt x="887" y="856"/>
                  </a:cubicBezTo>
                  <a:lnTo>
                    <a:pt x="3262" y="856"/>
                  </a:lnTo>
                  <a:cubicBezTo>
                    <a:pt x="3579" y="856"/>
                    <a:pt x="3801" y="761"/>
                    <a:pt x="3769" y="634"/>
                  </a:cubicBezTo>
                  <a:cubicBezTo>
                    <a:pt x="3706" y="476"/>
                    <a:pt x="3642" y="381"/>
                    <a:pt x="3579" y="223"/>
                  </a:cubicBezTo>
                  <a:cubicBezTo>
                    <a:pt x="3547" y="96"/>
                    <a:pt x="3230" y="1"/>
                    <a:pt x="2914" y="1"/>
                  </a:cubicBez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26" name="CustomShape 76"/>
            <p:cNvSpPr/>
            <p:nvPr/>
          </p:nvSpPr>
          <p:spPr>
            <a:xfrm>
              <a:off x="5182560" y="3062520"/>
              <a:ext cx="102600" cy="22320"/>
            </a:xfrm>
            <a:custGeom>
              <a:avLst/>
              <a:gdLst/>
              <a:ahLst/>
              <a:rect l="l" t="t" r="r" b="b"/>
              <a:pathLst>
                <a:path w="3864" h="856">
                  <a:moveTo>
                    <a:pt x="570" y="1"/>
                  </a:moveTo>
                  <a:cubicBezTo>
                    <a:pt x="222" y="1"/>
                    <a:pt x="0" y="96"/>
                    <a:pt x="64" y="223"/>
                  </a:cubicBezTo>
                  <a:cubicBezTo>
                    <a:pt x="127" y="381"/>
                    <a:pt x="159" y="476"/>
                    <a:pt x="254" y="634"/>
                  </a:cubicBezTo>
                  <a:cubicBezTo>
                    <a:pt x="285" y="761"/>
                    <a:pt x="602" y="856"/>
                    <a:pt x="919" y="856"/>
                  </a:cubicBezTo>
                  <a:lnTo>
                    <a:pt x="3325" y="856"/>
                  </a:lnTo>
                  <a:cubicBezTo>
                    <a:pt x="3642" y="856"/>
                    <a:pt x="3864" y="761"/>
                    <a:pt x="3801" y="634"/>
                  </a:cubicBezTo>
                  <a:cubicBezTo>
                    <a:pt x="3737" y="476"/>
                    <a:pt x="3674" y="381"/>
                    <a:pt x="3610" y="223"/>
                  </a:cubicBezTo>
                  <a:cubicBezTo>
                    <a:pt x="3547" y="96"/>
                    <a:pt x="3230" y="1"/>
                    <a:pt x="2914" y="1"/>
                  </a:cubicBez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27" name="CustomShape 77"/>
            <p:cNvSpPr/>
            <p:nvPr/>
          </p:nvSpPr>
          <p:spPr>
            <a:xfrm>
              <a:off x="5292360" y="3062520"/>
              <a:ext cx="104400" cy="22320"/>
            </a:xfrm>
            <a:custGeom>
              <a:avLst/>
              <a:gdLst/>
              <a:ahLst/>
              <a:rect l="l" t="t" r="r" b="b"/>
              <a:pathLst>
                <a:path w="3928" h="856">
                  <a:moveTo>
                    <a:pt x="539" y="1"/>
                  </a:moveTo>
                  <a:cubicBezTo>
                    <a:pt x="222" y="1"/>
                    <a:pt x="0" y="96"/>
                    <a:pt x="64" y="223"/>
                  </a:cubicBezTo>
                  <a:cubicBezTo>
                    <a:pt x="159" y="381"/>
                    <a:pt x="190" y="476"/>
                    <a:pt x="285" y="634"/>
                  </a:cubicBezTo>
                  <a:cubicBezTo>
                    <a:pt x="349" y="761"/>
                    <a:pt x="665" y="856"/>
                    <a:pt x="982" y="856"/>
                  </a:cubicBezTo>
                  <a:lnTo>
                    <a:pt x="3389" y="856"/>
                  </a:lnTo>
                  <a:cubicBezTo>
                    <a:pt x="3705" y="856"/>
                    <a:pt x="3927" y="761"/>
                    <a:pt x="3864" y="634"/>
                  </a:cubicBezTo>
                  <a:cubicBezTo>
                    <a:pt x="3737" y="476"/>
                    <a:pt x="3705" y="381"/>
                    <a:pt x="3610" y="223"/>
                  </a:cubicBezTo>
                  <a:cubicBezTo>
                    <a:pt x="3547" y="96"/>
                    <a:pt x="3230" y="1"/>
                    <a:pt x="2882" y="1"/>
                  </a:cubicBez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28" name="CustomShape 78"/>
            <p:cNvSpPr/>
            <p:nvPr/>
          </p:nvSpPr>
          <p:spPr>
            <a:xfrm>
              <a:off x="3724200" y="3091320"/>
              <a:ext cx="80640" cy="34920"/>
            </a:xfrm>
            <a:custGeom>
              <a:avLst/>
              <a:gdLst/>
              <a:ahLst/>
              <a:rect l="l" t="t" r="r" b="b"/>
              <a:pathLst>
                <a:path w="3041" h="1331">
                  <a:moveTo>
                    <a:pt x="1299" y="1"/>
                  </a:moveTo>
                  <a:cubicBezTo>
                    <a:pt x="950" y="1"/>
                    <a:pt x="634" y="96"/>
                    <a:pt x="570" y="222"/>
                  </a:cubicBezTo>
                  <a:cubicBezTo>
                    <a:pt x="380" y="571"/>
                    <a:pt x="285" y="761"/>
                    <a:pt x="64" y="1109"/>
                  </a:cubicBezTo>
                  <a:cubicBezTo>
                    <a:pt x="0" y="1236"/>
                    <a:pt x="222" y="1331"/>
                    <a:pt x="570" y="1331"/>
                  </a:cubicBezTo>
                  <a:lnTo>
                    <a:pt x="1806" y="1331"/>
                  </a:lnTo>
                  <a:cubicBezTo>
                    <a:pt x="2122" y="1331"/>
                    <a:pt x="2471" y="1236"/>
                    <a:pt x="2534" y="1109"/>
                  </a:cubicBezTo>
                  <a:cubicBezTo>
                    <a:pt x="2692" y="761"/>
                    <a:pt x="2787" y="571"/>
                    <a:pt x="2977" y="222"/>
                  </a:cubicBezTo>
                  <a:cubicBezTo>
                    <a:pt x="3041" y="96"/>
                    <a:pt x="2819" y="1"/>
                    <a:pt x="2471" y="1"/>
                  </a:cubicBez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29" name="CustomShape 79"/>
            <p:cNvSpPr/>
            <p:nvPr/>
          </p:nvSpPr>
          <p:spPr>
            <a:xfrm>
              <a:off x="3805920" y="3091320"/>
              <a:ext cx="110160" cy="34920"/>
            </a:xfrm>
            <a:custGeom>
              <a:avLst/>
              <a:gdLst/>
              <a:ahLst/>
              <a:rect l="l" t="t" r="r" b="b"/>
              <a:pathLst>
                <a:path w="4149" h="1331">
                  <a:moveTo>
                    <a:pt x="1204" y="1"/>
                  </a:moveTo>
                  <a:cubicBezTo>
                    <a:pt x="887" y="1"/>
                    <a:pt x="570" y="96"/>
                    <a:pt x="507" y="222"/>
                  </a:cubicBezTo>
                  <a:cubicBezTo>
                    <a:pt x="317" y="571"/>
                    <a:pt x="222" y="761"/>
                    <a:pt x="64" y="1109"/>
                  </a:cubicBezTo>
                  <a:cubicBezTo>
                    <a:pt x="0" y="1236"/>
                    <a:pt x="222" y="1331"/>
                    <a:pt x="570" y="1331"/>
                  </a:cubicBezTo>
                  <a:lnTo>
                    <a:pt x="3009" y="1331"/>
                  </a:lnTo>
                  <a:cubicBezTo>
                    <a:pt x="3357" y="1331"/>
                    <a:pt x="3674" y="1236"/>
                    <a:pt x="3706" y="1109"/>
                  </a:cubicBezTo>
                  <a:cubicBezTo>
                    <a:pt x="3864" y="761"/>
                    <a:pt x="3959" y="571"/>
                    <a:pt x="4117" y="222"/>
                  </a:cubicBezTo>
                  <a:cubicBezTo>
                    <a:pt x="4149" y="96"/>
                    <a:pt x="3927" y="1"/>
                    <a:pt x="3611" y="1"/>
                  </a:cubicBez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30" name="CustomShape 80"/>
            <p:cNvSpPr/>
            <p:nvPr/>
          </p:nvSpPr>
          <p:spPr>
            <a:xfrm>
              <a:off x="3920040" y="3091320"/>
              <a:ext cx="108360" cy="34920"/>
            </a:xfrm>
            <a:custGeom>
              <a:avLst/>
              <a:gdLst/>
              <a:ahLst/>
              <a:rect l="l" t="t" r="r" b="b"/>
              <a:pathLst>
                <a:path w="4086" h="1331">
                  <a:moveTo>
                    <a:pt x="1141" y="1"/>
                  </a:moveTo>
                  <a:cubicBezTo>
                    <a:pt x="792" y="1"/>
                    <a:pt x="476" y="96"/>
                    <a:pt x="444" y="222"/>
                  </a:cubicBezTo>
                  <a:cubicBezTo>
                    <a:pt x="286" y="571"/>
                    <a:pt x="222" y="761"/>
                    <a:pt x="64" y="1109"/>
                  </a:cubicBezTo>
                  <a:cubicBezTo>
                    <a:pt x="1" y="1236"/>
                    <a:pt x="254" y="1331"/>
                    <a:pt x="571" y="1331"/>
                  </a:cubicBezTo>
                  <a:lnTo>
                    <a:pt x="3041" y="1331"/>
                  </a:lnTo>
                  <a:cubicBezTo>
                    <a:pt x="3358" y="1331"/>
                    <a:pt x="3674" y="1236"/>
                    <a:pt x="3706" y="1109"/>
                  </a:cubicBezTo>
                  <a:cubicBezTo>
                    <a:pt x="3833" y="761"/>
                    <a:pt x="3928" y="571"/>
                    <a:pt x="4054" y="222"/>
                  </a:cubicBezTo>
                  <a:cubicBezTo>
                    <a:pt x="4086" y="96"/>
                    <a:pt x="3864" y="1"/>
                    <a:pt x="3516" y="1"/>
                  </a:cubicBez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31" name="CustomShape 81"/>
            <p:cNvSpPr/>
            <p:nvPr/>
          </p:nvSpPr>
          <p:spPr>
            <a:xfrm>
              <a:off x="4033800" y="3091320"/>
              <a:ext cx="106920" cy="34920"/>
            </a:xfrm>
            <a:custGeom>
              <a:avLst/>
              <a:gdLst/>
              <a:ahLst/>
              <a:rect l="l" t="t" r="r" b="b"/>
              <a:pathLst>
                <a:path w="4023" h="1331">
                  <a:moveTo>
                    <a:pt x="1046" y="1"/>
                  </a:moveTo>
                  <a:cubicBezTo>
                    <a:pt x="729" y="1"/>
                    <a:pt x="413" y="96"/>
                    <a:pt x="381" y="222"/>
                  </a:cubicBezTo>
                  <a:cubicBezTo>
                    <a:pt x="254" y="571"/>
                    <a:pt x="191" y="761"/>
                    <a:pt x="64" y="1109"/>
                  </a:cubicBezTo>
                  <a:cubicBezTo>
                    <a:pt x="1" y="1236"/>
                    <a:pt x="254" y="1331"/>
                    <a:pt x="603" y="1331"/>
                  </a:cubicBezTo>
                  <a:lnTo>
                    <a:pt x="3041" y="1331"/>
                  </a:lnTo>
                  <a:cubicBezTo>
                    <a:pt x="3390" y="1331"/>
                    <a:pt x="3675" y="1236"/>
                    <a:pt x="3738" y="1109"/>
                  </a:cubicBezTo>
                  <a:cubicBezTo>
                    <a:pt x="3833" y="761"/>
                    <a:pt x="3865" y="571"/>
                    <a:pt x="3991" y="222"/>
                  </a:cubicBezTo>
                  <a:cubicBezTo>
                    <a:pt x="4023" y="96"/>
                    <a:pt x="3770" y="1"/>
                    <a:pt x="3453" y="1"/>
                  </a:cubicBez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32" name="CustomShape 82"/>
            <p:cNvSpPr/>
            <p:nvPr/>
          </p:nvSpPr>
          <p:spPr>
            <a:xfrm>
              <a:off x="4148640" y="3091320"/>
              <a:ext cx="103320" cy="34920"/>
            </a:xfrm>
            <a:custGeom>
              <a:avLst/>
              <a:gdLst/>
              <a:ahLst/>
              <a:rect l="l" t="t" r="r" b="b"/>
              <a:pathLst>
                <a:path w="3897" h="1331">
                  <a:moveTo>
                    <a:pt x="919" y="1"/>
                  </a:moveTo>
                  <a:cubicBezTo>
                    <a:pt x="603" y="1"/>
                    <a:pt x="318" y="96"/>
                    <a:pt x="286" y="222"/>
                  </a:cubicBezTo>
                  <a:cubicBezTo>
                    <a:pt x="159" y="571"/>
                    <a:pt x="128" y="761"/>
                    <a:pt x="33" y="1109"/>
                  </a:cubicBezTo>
                  <a:cubicBezTo>
                    <a:pt x="1" y="1236"/>
                    <a:pt x="254" y="1331"/>
                    <a:pt x="571" y="1331"/>
                  </a:cubicBezTo>
                  <a:lnTo>
                    <a:pt x="3041" y="1331"/>
                  </a:lnTo>
                  <a:cubicBezTo>
                    <a:pt x="3358" y="1331"/>
                    <a:pt x="3675" y="1236"/>
                    <a:pt x="3675" y="1109"/>
                  </a:cubicBezTo>
                  <a:cubicBezTo>
                    <a:pt x="3770" y="761"/>
                    <a:pt x="3801" y="571"/>
                    <a:pt x="3865" y="222"/>
                  </a:cubicBezTo>
                  <a:cubicBezTo>
                    <a:pt x="3896" y="96"/>
                    <a:pt x="3643" y="1"/>
                    <a:pt x="3326" y="1"/>
                  </a:cubicBez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33" name="CustomShape 83"/>
            <p:cNvSpPr/>
            <p:nvPr/>
          </p:nvSpPr>
          <p:spPr>
            <a:xfrm>
              <a:off x="4262400" y="3091320"/>
              <a:ext cx="101880" cy="34920"/>
            </a:xfrm>
            <a:custGeom>
              <a:avLst/>
              <a:gdLst/>
              <a:ahLst/>
              <a:rect l="l" t="t" r="r" b="b"/>
              <a:pathLst>
                <a:path w="3833" h="1331">
                  <a:moveTo>
                    <a:pt x="855" y="1"/>
                  </a:moveTo>
                  <a:cubicBezTo>
                    <a:pt x="507" y="1"/>
                    <a:pt x="222" y="96"/>
                    <a:pt x="190" y="222"/>
                  </a:cubicBezTo>
                  <a:cubicBezTo>
                    <a:pt x="127" y="571"/>
                    <a:pt x="95" y="761"/>
                    <a:pt x="32" y="1109"/>
                  </a:cubicBezTo>
                  <a:cubicBezTo>
                    <a:pt x="0" y="1236"/>
                    <a:pt x="254" y="1331"/>
                    <a:pt x="602" y="1331"/>
                  </a:cubicBezTo>
                  <a:lnTo>
                    <a:pt x="3040" y="1331"/>
                  </a:lnTo>
                  <a:cubicBezTo>
                    <a:pt x="3389" y="1331"/>
                    <a:pt x="3674" y="1236"/>
                    <a:pt x="3674" y="1109"/>
                  </a:cubicBezTo>
                  <a:cubicBezTo>
                    <a:pt x="3737" y="761"/>
                    <a:pt x="3769" y="571"/>
                    <a:pt x="3801" y="222"/>
                  </a:cubicBezTo>
                  <a:cubicBezTo>
                    <a:pt x="3832" y="96"/>
                    <a:pt x="3579" y="1"/>
                    <a:pt x="3231" y="1"/>
                  </a:cubicBez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34" name="CustomShape 84"/>
            <p:cNvSpPr/>
            <p:nvPr/>
          </p:nvSpPr>
          <p:spPr>
            <a:xfrm>
              <a:off x="4376160" y="3091320"/>
              <a:ext cx="99360" cy="34920"/>
            </a:xfrm>
            <a:custGeom>
              <a:avLst/>
              <a:gdLst/>
              <a:ahLst/>
              <a:rect l="l" t="t" r="r" b="b"/>
              <a:pathLst>
                <a:path w="3738" h="1331">
                  <a:moveTo>
                    <a:pt x="761" y="1"/>
                  </a:moveTo>
                  <a:cubicBezTo>
                    <a:pt x="444" y="1"/>
                    <a:pt x="159" y="96"/>
                    <a:pt x="127" y="222"/>
                  </a:cubicBezTo>
                  <a:cubicBezTo>
                    <a:pt x="96" y="571"/>
                    <a:pt x="64" y="761"/>
                    <a:pt x="32" y="1109"/>
                  </a:cubicBezTo>
                  <a:cubicBezTo>
                    <a:pt x="1" y="1236"/>
                    <a:pt x="286" y="1331"/>
                    <a:pt x="602" y="1331"/>
                  </a:cubicBezTo>
                  <a:lnTo>
                    <a:pt x="3072" y="1331"/>
                  </a:lnTo>
                  <a:cubicBezTo>
                    <a:pt x="3389" y="1331"/>
                    <a:pt x="3674" y="1236"/>
                    <a:pt x="3674" y="1109"/>
                  </a:cubicBezTo>
                  <a:cubicBezTo>
                    <a:pt x="3706" y="761"/>
                    <a:pt x="3706" y="571"/>
                    <a:pt x="3738" y="222"/>
                  </a:cubicBezTo>
                  <a:cubicBezTo>
                    <a:pt x="3738" y="96"/>
                    <a:pt x="3484" y="1"/>
                    <a:pt x="3167" y="1"/>
                  </a:cubicBez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35" name="CustomShape 85"/>
            <p:cNvSpPr/>
            <p:nvPr/>
          </p:nvSpPr>
          <p:spPr>
            <a:xfrm>
              <a:off x="4490280" y="3091320"/>
              <a:ext cx="97560" cy="34920"/>
            </a:xfrm>
            <a:custGeom>
              <a:avLst/>
              <a:gdLst/>
              <a:ahLst/>
              <a:rect l="l" t="t" r="r" b="b"/>
              <a:pathLst>
                <a:path w="3675" h="1331">
                  <a:moveTo>
                    <a:pt x="666" y="1"/>
                  </a:moveTo>
                  <a:cubicBezTo>
                    <a:pt x="349" y="1"/>
                    <a:pt x="64" y="96"/>
                    <a:pt x="64" y="222"/>
                  </a:cubicBezTo>
                  <a:cubicBezTo>
                    <a:pt x="64" y="571"/>
                    <a:pt x="33" y="761"/>
                    <a:pt x="33" y="1109"/>
                  </a:cubicBezTo>
                  <a:cubicBezTo>
                    <a:pt x="1" y="1236"/>
                    <a:pt x="286" y="1331"/>
                    <a:pt x="634" y="1331"/>
                  </a:cubicBezTo>
                  <a:lnTo>
                    <a:pt x="3073" y="1331"/>
                  </a:lnTo>
                  <a:cubicBezTo>
                    <a:pt x="3421" y="1331"/>
                    <a:pt x="3675" y="1236"/>
                    <a:pt x="3675" y="1109"/>
                  </a:cubicBezTo>
                  <a:cubicBezTo>
                    <a:pt x="3675" y="761"/>
                    <a:pt x="3675" y="571"/>
                    <a:pt x="3675" y="222"/>
                  </a:cubicBezTo>
                  <a:cubicBezTo>
                    <a:pt x="3675" y="96"/>
                    <a:pt x="3390" y="1"/>
                    <a:pt x="3073" y="1"/>
                  </a:cubicBez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36" name="CustomShape 86"/>
            <p:cNvSpPr/>
            <p:nvPr/>
          </p:nvSpPr>
          <p:spPr>
            <a:xfrm>
              <a:off x="4604040" y="3091320"/>
              <a:ext cx="98280" cy="34920"/>
            </a:xfrm>
            <a:custGeom>
              <a:avLst/>
              <a:gdLst/>
              <a:ahLst/>
              <a:rect l="l" t="t" r="r" b="b"/>
              <a:pathLst>
                <a:path w="3706" h="1331">
                  <a:moveTo>
                    <a:pt x="602" y="1"/>
                  </a:moveTo>
                  <a:cubicBezTo>
                    <a:pt x="254" y="1"/>
                    <a:pt x="0" y="96"/>
                    <a:pt x="0" y="222"/>
                  </a:cubicBezTo>
                  <a:cubicBezTo>
                    <a:pt x="0" y="571"/>
                    <a:pt x="0" y="761"/>
                    <a:pt x="32" y="1109"/>
                  </a:cubicBezTo>
                  <a:cubicBezTo>
                    <a:pt x="32" y="1236"/>
                    <a:pt x="285" y="1331"/>
                    <a:pt x="634" y="1331"/>
                  </a:cubicBezTo>
                  <a:lnTo>
                    <a:pt x="3104" y="1331"/>
                  </a:lnTo>
                  <a:cubicBezTo>
                    <a:pt x="3420" y="1331"/>
                    <a:pt x="3706" y="1236"/>
                    <a:pt x="3674" y="1109"/>
                  </a:cubicBezTo>
                  <a:cubicBezTo>
                    <a:pt x="3642" y="761"/>
                    <a:pt x="3642" y="571"/>
                    <a:pt x="3611" y="222"/>
                  </a:cubicBezTo>
                  <a:cubicBezTo>
                    <a:pt x="3579" y="96"/>
                    <a:pt x="3325" y="1"/>
                    <a:pt x="2977" y="1"/>
                  </a:cubicBez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37" name="CustomShape 87"/>
            <p:cNvSpPr/>
            <p:nvPr/>
          </p:nvSpPr>
          <p:spPr>
            <a:xfrm>
              <a:off x="4716360" y="3091320"/>
              <a:ext cx="100080" cy="34920"/>
            </a:xfrm>
            <a:custGeom>
              <a:avLst/>
              <a:gdLst/>
              <a:ahLst/>
              <a:rect l="l" t="t" r="r" b="b"/>
              <a:pathLst>
                <a:path w="3769" h="1331">
                  <a:moveTo>
                    <a:pt x="570" y="1"/>
                  </a:moveTo>
                  <a:cubicBezTo>
                    <a:pt x="254" y="1"/>
                    <a:pt x="0" y="96"/>
                    <a:pt x="0" y="222"/>
                  </a:cubicBezTo>
                  <a:cubicBezTo>
                    <a:pt x="32" y="571"/>
                    <a:pt x="32" y="761"/>
                    <a:pt x="95" y="1109"/>
                  </a:cubicBezTo>
                  <a:cubicBezTo>
                    <a:pt x="95" y="1236"/>
                    <a:pt x="380" y="1331"/>
                    <a:pt x="729" y="1331"/>
                  </a:cubicBezTo>
                  <a:lnTo>
                    <a:pt x="3167" y="1331"/>
                  </a:lnTo>
                  <a:cubicBezTo>
                    <a:pt x="3515" y="1331"/>
                    <a:pt x="3769" y="1236"/>
                    <a:pt x="3737" y="1109"/>
                  </a:cubicBezTo>
                  <a:cubicBezTo>
                    <a:pt x="3674" y="761"/>
                    <a:pt x="3674" y="571"/>
                    <a:pt x="3610" y="222"/>
                  </a:cubicBezTo>
                  <a:cubicBezTo>
                    <a:pt x="3579" y="96"/>
                    <a:pt x="3294" y="1"/>
                    <a:pt x="2977" y="1"/>
                  </a:cubicBez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38" name="CustomShape 88"/>
            <p:cNvSpPr/>
            <p:nvPr/>
          </p:nvSpPr>
          <p:spPr>
            <a:xfrm>
              <a:off x="4827600" y="3091320"/>
              <a:ext cx="102600" cy="34920"/>
            </a:xfrm>
            <a:custGeom>
              <a:avLst/>
              <a:gdLst/>
              <a:ahLst/>
              <a:rect l="l" t="t" r="r" b="b"/>
              <a:pathLst>
                <a:path w="3865" h="1331">
                  <a:moveTo>
                    <a:pt x="602" y="1"/>
                  </a:moveTo>
                  <a:cubicBezTo>
                    <a:pt x="254" y="1"/>
                    <a:pt x="1" y="96"/>
                    <a:pt x="32" y="222"/>
                  </a:cubicBezTo>
                  <a:cubicBezTo>
                    <a:pt x="96" y="571"/>
                    <a:pt x="127" y="761"/>
                    <a:pt x="191" y="1109"/>
                  </a:cubicBezTo>
                  <a:cubicBezTo>
                    <a:pt x="191" y="1236"/>
                    <a:pt x="476" y="1331"/>
                    <a:pt x="824" y="1331"/>
                  </a:cubicBezTo>
                  <a:lnTo>
                    <a:pt x="3262" y="1331"/>
                  </a:lnTo>
                  <a:cubicBezTo>
                    <a:pt x="3611" y="1331"/>
                    <a:pt x="3864" y="1236"/>
                    <a:pt x="3832" y="1109"/>
                  </a:cubicBezTo>
                  <a:cubicBezTo>
                    <a:pt x="3769" y="761"/>
                    <a:pt x="3706" y="571"/>
                    <a:pt x="3642" y="222"/>
                  </a:cubicBezTo>
                  <a:cubicBezTo>
                    <a:pt x="3611" y="96"/>
                    <a:pt x="3326" y="1"/>
                    <a:pt x="2977" y="1"/>
                  </a:cubicBez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39" name="CustomShape 89"/>
            <p:cNvSpPr/>
            <p:nvPr/>
          </p:nvSpPr>
          <p:spPr>
            <a:xfrm>
              <a:off x="4939920" y="3091320"/>
              <a:ext cx="104400" cy="34920"/>
            </a:xfrm>
            <a:custGeom>
              <a:avLst/>
              <a:gdLst/>
              <a:ahLst/>
              <a:rect l="l" t="t" r="r" b="b"/>
              <a:pathLst>
                <a:path w="3928" h="1331">
                  <a:moveTo>
                    <a:pt x="571" y="1"/>
                  </a:moveTo>
                  <a:cubicBezTo>
                    <a:pt x="222" y="1"/>
                    <a:pt x="1" y="96"/>
                    <a:pt x="32" y="222"/>
                  </a:cubicBezTo>
                  <a:cubicBezTo>
                    <a:pt x="96" y="571"/>
                    <a:pt x="159" y="761"/>
                    <a:pt x="222" y="1109"/>
                  </a:cubicBezTo>
                  <a:cubicBezTo>
                    <a:pt x="254" y="1236"/>
                    <a:pt x="571" y="1331"/>
                    <a:pt x="919" y="1331"/>
                  </a:cubicBezTo>
                  <a:lnTo>
                    <a:pt x="3357" y="1331"/>
                  </a:lnTo>
                  <a:cubicBezTo>
                    <a:pt x="3706" y="1331"/>
                    <a:pt x="3927" y="1236"/>
                    <a:pt x="3896" y="1109"/>
                  </a:cubicBezTo>
                  <a:cubicBezTo>
                    <a:pt x="3801" y="761"/>
                    <a:pt x="3737" y="571"/>
                    <a:pt x="3642" y="222"/>
                  </a:cubicBezTo>
                  <a:cubicBezTo>
                    <a:pt x="3579" y="96"/>
                    <a:pt x="3294" y="1"/>
                    <a:pt x="2946" y="1"/>
                  </a:cubicBez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40" name="CustomShape 90"/>
            <p:cNvSpPr/>
            <p:nvPr/>
          </p:nvSpPr>
          <p:spPr>
            <a:xfrm>
              <a:off x="5051160" y="3091320"/>
              <a:ext cx="107640" cy="34920"/>
            </a:xfrm>
            <a:custGeom>
              <a:avLst/>
              <a:gdLst/>
              <a:ahLst/>
              <a:rect l="l" t="t" r="r" b="b"/>
              <a:pathLst>
                <a:path w="4055" h="1331">
                  <a:moveTo>
                    <a:pt x="571" y="1"/>
                  </a:moveTo>
                  <a:cubicBezTo>
                    <a:pt x="254" y="1"/>
                    <a:pt x="1" y="96"/>
                    <a:pt x="64" y="222"/>
                  </a:cubicBezTo>
                  <a:cubicBezTo>
                    <a:pt x="159" y="571"/>
                    <a:pt x="223" y="761"/>
                    <a:pt x="318" y="1109"/>
                  </a:cubicBezTo>
                  <a:cubicBezTo>
                    <a:pt x="381" y="1236"/>
                    <a:pt x="666" y="1331"/>
                    <a:pt x="1014" y="1331"/>
                  </a:cubicBezTo>
                  <a:lnTo>
                    <a:pt x="3484" y="1331"/>
                  </a:lnTo>
                  <a:cubicBezTo>
                    <a:pt x="3801" y="1331"/>
                    <a:pt x="4054" y="1236"/>
                    <a:pt x="3991" y="1109"/>
                  </a:cubicBezTo>
                  <a:cubicBezTo>
                    <a:pt x="3864" y="761"/>
                    <a:pt x="3801" y="571"/>
                    <a:pt x="3643" y="222"/>
                  </a:cubicBezTo>
                  <a:cubicBezTo>
                    <a:pt x="3611" y="96"/>
                    <a:pt x="3294" y="1"/>
                    <a:pt x="2978" y="1"/>
                  </a:cubicBez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41" name="CustomShape 91"/>
            <p:cNvSpPr/>
            <p:nvPr/>
          </p:nvSpPr>
          <p:spPr>
            <a:xfrm>
              <a:off x="5163120" y="3091320"/>
              <a:ext cx="255960" cy="34920"/>
            </a:xfrm>
            <a:custGeom>
              <a:avLst/>
              <a:gdLst/>
              <a:ahLst/>
              <a:rect l="l" t="t" r="r" b="b"/>
              <a:pathLst>
                <a:path w="9629" h="1331">
                  <a:moveTo>
                    <a:pt x="571" y="1"/>
                  </a:moveTo>
                  <a:cubicBezTo>
                    <a:pt x="223" y="1"/>
                    <a:pt x="1" y="96"/>
                    <a:pt x="32" y="222"/>
                  </a:cubicBezTo>
                  <a:cubicBezTo>
                    <a:pt x="191" y="571"/>
                    <a:pt x="254" y="761"/>
                    <a:pt x="381" y="1109"/>
                  </a:cubicBezTo>
                  <a:cubicBezTo>
                    <a:pt x="444" y="1236"/>
                    <a:pt x="761" y="1331"/>
                    <a:pt x="1109" y="1331"/>
                  </a:cubicBezTo>
                  <a:lnTo>
                    <a:pt x="9058" y="1331"/>
                  </a:lnTo>
                  <a:cubicBezTo>
                    <a:pt x="9407" y="1331"/>
                    <a:pt x="9628" y="1236"/>
                    <a:pt x="9565" y="1109"/>
                  </a:cubicBezTo>
                  <a:cubicBezTo>
                    <a:pt x="9343" y="761"/>
                    <a:pt x="9248" y="571"/>
                    <a:pt x="9058" y="222"/>
                  </a:cubicBezTo>
                  <a:cubicBezTo>
                    <a:pt x="8995" y="96"/>
                    <a:pt x="8678" y="1"/>
                    <a:pt x="8330" y="1"/>
                  </a:cubicBez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42" name="CustomShape 92"/>
            <p:cNvSpPr/>
            <p:nvPr/>
          </p:nvSpPr>
          <p:spPr>
            <a:xfrm>
              <a:off x="3701520" y="3132720"/>
              <a:ext cx="147960" cy="34920"/>
            </a:xfrm>
            <a:custGeom>
              <a:avLst/>
              <a:gdLst/>
              <a:ahLst/>
              <a:rect l="l" t="t" r="r" b="b"/>
              <a:pathLst>
                <a:path w="5575" h="1331">
                  <a:moveTo>
                    <a:pt x="1299" y="0"/>
                  </a:moveTo>
                  <a:cubicBezTo>
                    <a:pt x="982" y="0"/>
                    <a:pt x="634" y="95"/>
                    <a:pt x="570" y="222"/>
                  </a:cubicBezTo>
                  <a:cubicBezTo>
                    <a:pt x="380" y="571"/>
                    <a:pt x="285" y="761"/>
                    <a:pt x="64" y="1109"/>
                  </a:cubicBezTo>
                  <a:cubicBezTo>
                    <a:pt x="0" y="1236"/>
                    <a:pt x="222" y="1331"/>
                    <a:pt x="570" y="1331"/>
                  </a:cubicBezTo>
                  <a:lnTo>
                    <a:pt x="4371" y="1331"/>
                  </a:lnTo>
                  <a:cubicBezTo>
                    <a:pt x="4719" y="1331"/>
                    <a:pt x="5036" y="1236"/>
                    <a:pt x="5099" y="1109"/>
                  </a:cubicBezTo>
                  <a:cubicBezTo>
                    <a:pt x="5257" y="761"/>
                    <a:pt x="5352" y="571"/>
                    <a:pt x="5511" y="222"/>
                  </a:cubicBezTo>
                  <a:cubicBezTo>
                    <a:pt x="5574" y="95"/>
                    <a:pt x="5352" y="0"/>
                    <a:pt x="5004" y="0"/>
                  </a:cubicBez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43" name="CustomShape 93"/>
            <p:cNvSpPr/>
            <p:nvPr/>
          </p:nvSpPr>
          <p:spPr>
            <a:xfrm>
              <a:off x="3852360" y="3132720"/>
              <a:ext cx="111960" cy="34920"/>
            </a:xfrm>
            <a:custGeom>
              <a:avLst/>
              <a:gdLst/>
              <a:ahLst/>
              <a:rect l="l" t="t" r="r" b="b"/>
              <a:pathLst>
                <a:path w="4213" h="1331">
                  <a:moveTo>
                    <a:pt x="1172" y="0"/>
                  </a:moveTo>
                  <a:cubicBezTo>
                    <a:pt x="823" y="0"/>
                    <a:pt x="507" y="95"/>
                    <a:pt x="443" y="222"/>
                  </a:cubicBezTo>
                  <a:cubicBezTo>
                    <a:pt x="285" y="571"/>
                    <a:pt x="222" y="761"/>
                    <a:pt x="63" y="1109"/>
                  </a:cubicBezTo>
                  <a:cubicBezTo>
                    <a:pt x="0" y="1236"/>
                    <a:pt x="222" y="1331"/>
                    <a:pt x="570" y="1331"/>
                  </a:cubicBezTo>
                  <a:lnTo>
                    <a:pt x="3104" y="1331"/>
                  </a:lnTo>
                  <a:cubicBezTo>
                    <a:pt x="3452" y="1331"/>
                    <a:pt x="3769" y="1236"/>
                    <a:pt x="3800" y="1109"/>
                  </a:cubicBezTo>
                  <a:cubicBezTo>
                    <a:pt x="3959" y="761"/>
                    <a:pt x="4022" y="571"/>
                    <a:pt x="4149" y="222"/>
                  </a:cubicBezTo>
                  <a:cubicBezTo>
                    <a:pt x="4212" y="95"/>
                    <a:pt x="3990" y="0"/>
                    <a:pt x="3642" y="0"/>
                  </a:cubicBez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44" name="CustomShape 94"/>
            <p:cNvSpPr/>
            <p:nvPr/>
          </p:nvSpPr>
          <p:spPr>
            <a:xfrm>
              <a:off x="3969720" y="3132720"/>
              <a:ext cx="109440" cy="34920"/>
            </a:xfrm>
            <a:custGeom>
              <a:avLst/>
              <a:gdLst/>
              <a:ahLst/>
              <a:rect l="l" t="t" r="r" b="b"/>
              <a:pathLst>
                <a:path w="4118" h="1331">
                  <a:moveTo>
                    <a:pt x="1077" y="0"/>
                  </a:moveTo>
                  <a:cubicBezTo>
                    <a:pt x="728" y="0"/>
                    <a:pt x="412" y="95"/>
                    <a:pt x="380" y="222"/>
                  </a:cubicBezTo>
                  <a:cubicBezTo>
                    <a:pt x="253" y="571"/>
                    <a:pt x="158" y="761"/>
                    <a:pt x="32" y="1109"/>
                  </a:cubicBezTo>
                  <a:cubicBezTo>
                    <a:pt x="0" y="1236"/>
                    <a:pt x="222" y="1331"/>
                    <a:pt x="570" y="1331"/>
                  </a:cubicBezTo>
                  <a:lnTo>
                    <a:pt x="3104" y="1331"/>
                  </a:lnTo>
                  <a:cubicBezTo>
                    <a:pt x="3452" y="1331"/>
                    <a:pt x="3769" y="1236"/>
                    <a:pt x="3800" y="1109"/>
                  </a:cubicBezTo>
                  <a:cubicBezTo>
                    <a:pt x="3927" y="761"/>
                    <a:pt x="3959" y="571"/>
                    <a:pt x="4085" y="222"/>
                  </a:cubicBezTo>
                  <a:cubicBezTo>
                    <a:pt x="4117" y="95"/>
                    <a:pt x="3895" y="0"/>
                    <a:pt x="3547" y="0"/>
                  </a:cubicBez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45" name="CustomShape 95"/>
            <p:cNvSpPr/>
            <p:nvPr/>
          </p:nvSpPr>
          <p:spPr>
            <a:xfrm>
              <a:off x="4087080" y="3132720"/>
              <a:ext cx="106920" cy="34920"/>
            </a:xfrm>
            <a:custGeom>
              <a:avLst/>
              <a:gdLst/>
              <a:ahLst/>
              <a:rect l="l" t="t" r="r" b="b"/>
              <a:pathLst>
                <a:path w="4023" h="1331">
                  <a:moveTo>
                    <a:pt x="982" y="0"/>
                  </a:moveTo>
                  <a:cubicBezTo>
                    <a:pt x="633" y="0"/>
                    <a:pt x="348" y="95"/>
                    <a:pt x="285" y="222"/>
                  </a:cubicBezTo>
                  <a:cubicBezTo>
                    <a:pt x="190" y="571"/>
                    <a:pt x="127" y="761"/>
                    <a:pt x="32" y="1109"/>
                  </a:cubicBezTo>
                  <a:cubicBezTo>
                    <a:pt x="0" y="1236"/>
                    <a:pt x="253" y="1331"/>
                    <a:pt x="602" y="1331"/>
                  </a:cubicBezTo>
                  <a:lnTo>
                    <a:pt x="3104" y="1331"/>
                  </a:lnTo>
                  <a:cubicBezTo>
                    <a:pt x="3452" y="1331"/>
                    <a:pt x="3769" y="1236"/>
                    <a:pt x="3800" y="1109"/>
                  </a:cubicBezTo>
                  <a:cubicBezTo>
                    <a:pt x="3864" y="761"/>
                    <a:pt x="3927" y="571"/>
                    <a:pt x="4022" y="222"/>
                  </a:cubicBezTo>
                  <a:cubicBezTo>
                    <a:pt x="4022" y="95"/>
                    <a:pt x="3800" y="0"/>
                    <a:pt x="3452" y="0"/>
                  </a:cubicBez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46" name="CustomShape 96"/>
            <p:cNvSpPr/>
            <p:nvPr/>
          </p:nvSpPr>
          <p:spPr>
            <a:xfrm>
              <a:off x="4204080" y="3132720"/>
              <a:ext cx="105120" cy="34920"/>
            </a:xfrm>
            <a:custGeom>
              <a:avLst/>
              <a:gdLst/>
              <a:ahLst/>
              <a:rect l="l" t="t" r="r" b="b"/>
              <a:pathLst>
                <a:path w="3959" h="1331">
                  <a:moveTo>
                    <a:pt x="887" y="0"/>
                  </a:moveTo>
                  <a:cubicBezTo>
                    <a:pt x="538" y="0"/>
                    <a:pt x="253" y="95"/>
                    <a:pt x="222" y="222"/>
                  </a:cubicBezTo>
                  <a:cubicBezTo>
                    <a:pt x="127" y="571"/>
                    <a:pt x="95" y="761"/>
                    <a:pt x="0" y="1109"/>
                  </a:cubicBezTo>
                  <a:cubicBezTo>
                    <a:pt x="0" y="1236"/>
                    <a:pt x="253" y="1331"/>
                    <a:pt x="602" y="1331"/>
                  </a:cubicBezTo>
                  <a:lnTo>
                    <a:pt x="3104" y="1331"/>
                  </a:lnTo>
                  <a:cubicBezTo>
                    <a:pt x="3452" y="1331"/>
                    <a:pt x="3769" y="1236"/>
                    <a:pt x="3769" y="1109"/>
                  </a:cubicBezTo>
                  <a:cubicBezTo>
                    <a:pt x="3832" y="761"/>
                    <a:pt x="3864" y="571"/>
                    <a:pt x="3927" y="222"/>
                  </a:cubicBezTo>
                  <a:cubicBezTo>
                    <a:pt x="3959" y="95"/>
                    <a:pt x="3705" y="0"/>
                    <a:pt x="3357" y="0"/>
                  </a:cubicBez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47" name="CustomShape 97"/>
            <p:cNvSpPr/>
            <p:nvPr/>
          </p:nvSpPr>
          <p:spPr>
            <a:xfrm>
              <a:off x="4320720" y="3132720"/>
              <a:ext cx="103320" cy="34920"/>
            </a:xfrm>
            <a:custGeom>
              <a:avLst/>
              <a:gdLst/>
              <a:ahLst/>
              <a:rect l="l" t="t" r="r" b="b"/>
              <a:pathLst>
                <a:path w="3896" h="1331">
                  <a:moveTo>
                    <a:pt x="824" y="0"/>
                  </a:moveTo>
                  <a:cubicBezTo>
                    <a:pt x="475" y="0"/>
                    <a:pt x="190" y="95"/>
                    <a:pt x="190" y="222"/>
                  </a:cubicBezTo>
                  <a:cubicBezTo>
                    <a:pt x="127" y="571"/>
                    <a:pt x="95" y="761"/>
                    <a:pt x="32" y="1109"/>
                  </a:cubicBezTo>
                  <a:cubicBezTo>
                    <a:pt x="0" y="1236"/>
                    <a:pt x="285" y="1331"/>
                    <a:pt x="634" y="1331"/>
                  </a:cubicBezTo>
                  <a:lnTo>
                    <a:pt x="3136" y="1331"/>
                  </a:lnTo>
                  <a:cubicBezTo>
                    <a:pt x="3484" y="1331"/>
                    <a:pt x="3801" y="1236"/>
                    <a:pt x="3801" y="1109"/>
                  </a:cubicBezTo>
                  <a:cubicBezTo>
                    <a:pt x="3832" y="761"/>
                    <a:pt x="3832" y="571"/>
                    <a:pt x="3896" y="222"/>
                  </a:cubicBezTo>
                  <a:cubicBezTo>
                    <a:pt x="3896" y="95"/>
                    <a:pt x="3642" y="0"/>
                    <a:pt x="3294" y="0"/>
                  </a:cubicBez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48" name="CustomShape 98"/>
            <p:cNvSpPr/>
            <p:nvPr/>
          </p:nvSpPr>
          <p:spPr>
            <a:xfrm>
              <a:off x="4437720" y="3132720"/>
              <a:ext cx="100800" cy="34920"/>
            </a:xfrm>
            <a:custGeom>
              <a:avLst/>
              <a:gdLst/>
              <a:ahLst/>
              <a:rect l="l" t="t" r="r" b="b"/>
              <a:pathLst>
                <a:path w="3801" h="1331">
                  <a:moveTo>
                    <a:pt x="729" y="0"/>
                  </a:moveTo>
                  <a:cubicBezTo>
                    <a:pt x="380" y="0"/>
                    <a:pt x="95" y="95"/>
                    <a:pt x="95" y="222"/>
                  </a:cubicBezTo>
                  <a:cubicBezTo>
                    <a:pt x="64" y="571"/>
                    <a:pt x="64" y="761"/>
                    <a:pt x="32" y="1109"/>
                  </a:cubicBezTo>
                  <a:cubicBezTo>
                    <a:pt x="0" y="1236"/>
                    <a:pt x="285" y="1331"/>
                    <a:pt x="634" y="1331"/>
                  </a:cubicBezTo>
                  <a:lnTo>
                    <a:pt x="3136" y="1331"/>
                  </a:lnTo>
                  <a:cubicBezTo>
                    <a:pt x="3484" y="1331"/>
                    <a:pt x="3769" y="1236"/>
                    <a:pt x="3769" y="1109"/>
                  </a:cubicBezTo>
                  <a:cubicBezTo>
                    <a:pt x="3801" y="761"/>
                    <a:pt x="3801" y="571"/>
                    <a:pt x="3801" y="222"/>
                  </a:cubicBezTo>
                  <a:cubicBezTo>
                    <a:pt x="3801" y="95"/>
                    <a:pt x="3547" y="0"/>
                    <a:pt x="3199" y="0"/>
                  </a:cubicBez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49" name="CustomShape 99"/>
            <p:cNvSpPr/>
            <p:nvPr/>
          </p:nvSpPr>
          <p:spPr>
            <a:xfrm>
              <a:off x="4555080" y="3132720"/>
              <a:ext cx="100080" cy="34920"/>
            </a:xfrm>
            <a:custGeom>
              <a:avLst/>
              <a:gdLst/>
              <a:ahLst/>
              <a:rect l="l" t="t" r="r" b="b"/>
              <a:pathLst>
                <a:path w="3770" h="1331">
                  <a:moveTo>
                    <a:pt x="634" y="0"/>
                  </a:moveTo>
                  <a:cubicBezTo>
                    <a:pt x="285" y="0"/>
                    <a:pt x="32" y="95"/>
                    <a:pt x="32" y="222"/>
                  </a:cubicBezTo>
                  <a:cubicBezTo>
                    <a:pt x="0" y="571"/>
                    <a:pt x="0" y="761"/>
                    <a:pt x="0" y="1109"/>
                  </a:cubicBezTo>
                  <a:cubicBezTo>
                    <a:pt x="0" y="1236"/>
                    <a:pt x="285" y="1331"/>
                    <a:pt x="634" y="1331"/>
                  </a:cubicBezTo>
                  <a:lnTo>
                    <a:pt x="3167" y="1331"/>
                  </a:lnTo>
                  <a:cubicBezTo>
                    <a:pt x="3516" y="1331"/>
                    <a:pt x="3769" y="1236"/>
                    <a:pt x="3769" y="1109"/>
                  </a:cubicBezTo>
                  <a:cubicBezTo>
                    <a:pt x="3737" y="761"/>
                    <a:pt x="3737" y="571"/>
                    <a:pt x="3737" y="222"/>
                  </a:cubicBezTo>
                  <a:cubicBezTo>
                    <a:pt x="3706" y="95"/>
                    <a:pt x="3452" y="0"/>
                    <a:pt x="3104" y="0"/>
                  </a:cubicBez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50" name="CustomShape 100"/>
            <p:cNvSpPr/>
            <p:nvPr/>
          </p:nvSpPr>
          <p:spPr>
            <a:xfrm>
              <a:off x="4670640" y="3132720"/>
              <a:ext cx="101880" cy="34920"/>
            </a:xfrm>
            <a:custGeom>
              <a:avLst/>
              <a:gdLst/>
              <a:ahLst/>
              <a:rect l="l" t="t" r="r" b="b"/>
              <a:pathLst>
                <a:path w="3833" h="1331">
                  <a:moveTo>
                    <a:pt x="602" y="0"/>
                  </a:moveTo>
                  <a:cubicBezTo>
                    <a:pt x="253" y="0"/>
                    <a:pt x="0" y="95"/>
                    <a:pt x="0" y="222"/>
                  </a:cubicBezTo>
                  <a:cubicBezTo>
                    <a:pt x="32" y="571"/>
                    <a:pt x="32" y="761"/>
                    <a:pt x="63" y="1109"/>
                  </a:cubicBezTo>
                  <a:cubicBezTo>
                    <a:pt x="63" y="1236"/>
                    <a:pt x="348" y="1331"/>
                    <a:pt x="697" y="1331"/>
                  </a:cubicBezTo>
                  <a:lnTo>
                    <a:pt x="3230" y="1331"/>
                  </a:lnTo>
                  <a:cubicBezTo>
                    <a:pt x="3579" y="1331"/>
                    <a:pt x="3832" y="1236"/>
                    <a:pt x="3832" y="1109"/>
                  </a:cubicBezTo>
                  <a:cubicBezTo>
                    <a:pt x="3769" y="761"/>
                    <a:pt x="3769" y="571"/>
                    <a:pt x="3705" y="222"/>
                  </a:cubicBezTo>
                  <a:cubicBezTo>
                    <a:pt x="3705" y="95"/>
                    <a:pt x="3420" y="0"/>
                    <a:pt x="3072" y="0"/>
                  </a:cubicBez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51" name="CustomShape 101"/>
            <p:cNvSpPr/>
            <p:nvPr/>
          </p:nvSpPr>
          <p:spPr>
            <a:xfrm>
              <a:off x="4785480" y="3132720"/>
              <a:ext cx="104400" cy="34920"/>
            </a:xfrm>
            <a:custGeom>
              <a:avLst/>
              <a:gdLst/>
              <a:ahLst/>
              <a:rect l="l" t="t" r="r" b="b"/>
              <a:pathLst>
                <a:path w="3928" h="1331">
                  <a:moveTo>
                    <a:pt x="602" y="0"/>
                  </a:moveTo>
                  <a:cubicBezTo>
                    <a:pt x="253" y="0"/>
                    <a:pt x="0" y="95"/>
                    <a:pt x="32" y="222"/>
                  </a:cubicBezTo>
                  <a:cubicBezTo>
                    <a:pt x="63" y="571"/>
                    <a:pt x="95" y="761"/>
                    <a:pt x="127" y="1109"/>
                  </a:cubicBezTo>
                  <a:cubicBezTo>
                    <a:pt x="158" y="1236"/>
                    <a:pt x="443" y="1331"/>
                    <a:pt x="792" y="1331"/>
                  </a:cubicBezTo>
                  <a:lnTo>
                    <a:pt x="3325" y="1331"/>
                  </a:lnTo>
                  <a:cubicBezTo>
                    <a:pt x="3674" y="1331"/>
                    <a:pt x="3927" y="1236"/>
                    <a:pt x="3895" y="1109"/>
                  </a:cubicBezTo>
                  <a:cubicBezTo>
                    <a:pt x="3832" y="761"/>
                    <a:pt x="3800" y="571"/>
                    <a:pt x="3737" y="222"/>
                  </a:cubicBezTo>
                  <a:cubicBezTo>
                    <a:pt x="3705" y="95"/>
                    <a:pt x="3420" y="0"/>
                    <a:pt x="3072" y="0"/>
                  </a:cubicBez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52" name="CustomShape 102"/>
            <p:cNvSpPr/>
            <p:nvPr/>
          </p:nvSpPr>
          <p:spPr>
            <a:xfrm>
              <a:off x="4899960" y="3132720"/>
              <a:ext cx="106920" cy="34920"/>
            </a:xfrm>
            <a:custGeom>
              <a:avLst/>
              <a:gdLst/>
              <a:ahLst/>
              <a:rect l="l" t="t" r="r" b="b"/>
              <a:pathLst>
                <a:path w="4023" h="1331">
                  <a:moveTo>
                    <a:pt x="602" y="0"/>
                  </a:moveTo>
                  <a:cubicBezTo>
                    <a:pt x="253" y="0"/>
                    <a:pt x="0" y="95"/>
                    <a:pt x="32" y="222"/>
                  </a:cubicBezTo>
                  <a:cubicBezTo>
                    <a:pt x="95" y="571"/>
                    <a:pt x="158" y="761"/>
                    <a:pt x="222" y="1109"/>
                  </a:cubicBezTo>
                  <a:cubicBezTo>
                    <a:pt x="253" y="1236"/>
                    <a:pt x="538" y="1331"/>
                    <a:pt x="887" y="1331"/>
                  </a:cubicBezTo>
                  <a:lnTo>
                    <a:pt x="3420" y="1331"/>
                  </a:lnTo>
                  <a:cubicBezTo>
                    <a:pt x="3769" y="1331"/>
                    <a:pt x="4022" y="1236"/>
                    <a:pt x="3990" y="1109"/>
                  </a:cubicBezTo>
                  <a:cubicBezTo>
                    <a:pt x="3895" y="761"/>
                    <a:pt x="3832" y="571"/>
                    <a:pt x="3737" y="222"/>
                  </a:cubicBezTo>
                  <a:cubicBezTo>
                    <a:pt x="3705" y="95"/>
                    <a:pt x="3420" y="0"/>
                    <a:pt x="3072" y="0"/>
                  </a:cubicBez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53" name="CustomShape 103"/>
            <p:cNvSpPr/>
            <p:nvPr/>
          </p:nvSpPr>
          <p:spPr>
            <a:xfrm>
              <a:off x="5015520" y="3132720"/>
              <a:ext cx="108360" cy="34920"/>
            </a:xfrm>
            <a:custGeom>
              <a:avLst/>
              <a:gdLst/>
              <a:ahLst/>
              <a:rect l="l" t="t" r="r" b="b"/>
              <a:pathLst>
                <a:path w="4087" h="1331">
                  <a:moveTo>
                    <a:pt x="571" y="0"/>
                  </a:moveTo>
                  <a:cubicBezTo>
                    <a:pt x="222" y="0"/>
                    <a:pt x="1" y="95"/>
                    <a:pt x="32" y="222"/>
                  </a:cubicBezTo>
                  <a:cubicBezTo>
                    <a:pt x="127" y="571"/>
                    <a:pt x="159" y="761"/>
                    <a:pt x="286" y="1109"/>
                  </a:cubicBezTo>
                  <a:cubicBezTo>
                    <a:pt x="317" y="1236"/>
                    <a:pt x="634" y="1331"/>
                    <a:pt x="982" y="1331"/>
                  </a:cubicBezTo>
                  <a:lnTo>
                    <a:pt x="3484" y="1331"/>
                  </a:lnTo>
                  <a:cubicBezTo>
                    <a:pt x="3833" y="1331"/>
                    <a:pt x="4086" y="1236"/>
                    <a:pt x="4054" y="1109"/>
                  </a:cubicBezTo>
                  <a:cubicBezTo>
                    <a:pt x="3928" y="761"/>
                    <a:pt x="3864" y="571"/>
                    <a:pt x="3738" y="222"/>
                  </a:cubicBezTo>
                  <a:cubicBezTo>
                    <a:pt x="3674" y="95"/>
                    <a:pt x="3389" y="0"/>
                    <a:pt x="3041" y="0"/>
                  </a:cubicBez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54" name="CustomShape 104"/>
            <p:cNvSpPr/>
            <p:nvPr/>
          </p:nvSpPr>
          <p:spPr>
            <a:xfrm>
              <a:off x="5130360" y="3132720"/>
              <a:ext cx="110880" cy="34920"/>
            </a:xfrm>
            <a:custGeom>
              <a:avLst/>
              <a:gdLst/>
              <a:ahLst/>
              <a:rect l="l" t="t" r="r" b="b"/>
              <a:pathLst>
                <a:path w="4182" h="1331">
                  <a:moveTo>
                    <a:pt x="571" y="0"/>
                  </a:moveTo>
                  <a:cubicBezTo>
                    <a:pt x="222" y="0"/>
                    <a:pt x="1" y="95"/>
                    <a:pt x="32" y="222"/>
                  </a:cubicBezTo>
                  <a:cubicBezTo>
                    <a:pt x="159" y="571"/>
                    <a:pt x="222" y="761"/>
                    <a:pt x="349" y="1109"/>
                  </a:cubicBezTo>
                  <a:cubicBezTo>
                    <a:pt x="412" y="1236"/>
                    <a:pt x="729" y="1331"/>
                    <a:pt x="1077" y="1331"/>
                  </a:cubicBezTo>
                  <a:lnTo>
                    <a:pt x="3579" y="1331"/>
                  </a:lnTo>
                  <a:cubicBezTo>
                    <a:pt x="3928" y="1331"/>
                    <a:pt x="4181" y="1236"/>
                    <a:pt x="4118" y="1109"/>
                  </a:cubicBezTo>
                  <a:cubicBezTo>
                    <a:pt x="3959" y="761"/>
                    <a:pt x="3896" y="571"/>
                    <a:pt x="3738" y="222"/>
                  </a:cubicBezTo>
                  <a:cubicBezTo>
                    <a:pt x="3706" y="95"/>
                    <a:pt x="3389" y="0"/>
                    <a:pt x="3041" y="0"/>
                  </a:cubicBez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55" name="CustomShape 105"/>
            <p:cNvSpPr/>
            <p:nvPr/>
          </p:nvSpPr>
          <p:spPr>
            <a:xfrm>
              <a:off x="5245200" y="3132720"/>
              <a:ext cx="196920" cy="34920"/>
            </a:xfrm>
            <a:custGeom>
              <a:avLst/>
              <a:gdLst/>
              <a:ahLst/>
              <a:rect l="l" t="t" r="r" b="b"/>
              <a:pathLst>
                <a:path w="7412" h="1331">
                  <a:moveTo>
                    <a:pt x="571" y="0"/>
                  </a:moveTo>
                  <a:cubicBezTo>
                    <a:pt x="222" y="0"/>
                    <a:pt x="1" y="95"/>
                    <a:pt x="64" y="222"/>
                  </a:cubicBezTo>
                  <a:cubicBezTo>
                    <a:pt x="222" y="571"/>
                    <a:pt x="286" y="761"/>
                    <a:pt x="444" y="1109"/>
                  </a:cubicBezTo>
                  <a:cubicBezTo>
                    <a:pt x="507" y="1236"/>
                    <a:pt x="824" y="1331"/>
                    <a:pt x="1172" y="1331"/>
                  </a:cubicBezTo>
                  <a:lnTo>
                    <a:pt x="6841" y="1331"/>
                  </a:lnTo>
                  <a:cubicBezTo>
                    <a:pt x="7190" y="1331"/>
                    <a:pt x="7411" y="1236"/>
                    <a:pt x="7348" y="1109"/>
                  </a:cubicBezTo>
                  <a:cubicBezTo>
                    <a:pt x="7126" y="761"/>
                    <a:pt x="7031" y="571"/>
                    <a:pt x="6841" y="222"/>
                  </a:cubicBezTo>
                  <a:cubicBezTo>
                    <a:pt x="6778" y="95"/>
                    <a:pt x="6461" y="0"/>
                    <a:pt x="6113" y="0"/>
                  </a:cubicBez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56" name="CustomShape 106"/>
            <p:cNvSpPr/>
            <p:nvPr/>
          </p:nvSpPr>
          <p:spPr>
            <a:xfrm>
              <a:off x="3678840" y="3174120"/>
              <a:ext cx="185400" cy="34920"/>
            </a:xfrm>
            <a:custGeom>
              <a:avLst/>
              <a:gdLst/>
              <a:ahLst/>
              <a:rect l="l" t="t" r="r" b="b"/>
              <a:pathLst>
                <a:path w="6968" h="1331">
                  <a:moveTo>
                    <a:pt x="1330" y="0"/>
                  </a:moveTo>
                  <a:cubicBezTo>
                    <a:pt x="982" y="0"/>
                    <a:pt x="634" y="95"/>
                    <a:pt x="570" y="222"/>
                  </a:cubicBezTo>
                  <a:cubicBezTo>
                    <a:pt x="380" y="570"/>
                    <a:pt x="254" y="729"/>
                    <a:pt x="64" y="1109"/>
                  </a:cubicBezTo>
                  <a:cubicBezTo>
                    <a:pt x="0" y="1204"/>
                    <a:pt x="254" y="1330"/>
                    <a:pt x="602" y="1330"/>
                  </a:cubicBezTo>
                  <a:lnTo>
                    <a:pt x="5764" y="1330"/>
                  </a:lnTo>
                  <a:cubicBezTo>
                    <a:pt x="6112" y="1330"/>
                    <a:pt x="6461" y="1204"/>
                    <a:pt x="6524" y="1109"/>
                  </a:cubicBezTo>
                  <a:cubicBezTo>
                    <a:pt x="6682" y="729"/>
                    <a:pt x="6746" y="570"/>
                    <a:pt x="6904" y="222"/>
                  </a:cubicBezTo>
                  <a:cubicBezTo>
                    <a:pt x="6967" y="95"/>
                    <a:pt x="6714" y="0"/>
                    <a:pt x="6366" y="0"/>
                  </a:cubicBez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57" name="CustomShape 107"/>
            <p:cNvSpPr/>
            <p:nvPr/>
          </p:nvSpPr>
          <p:spPr>
            <a:xfrm>
              <a:off x="3867840" y="3174120"/>
              <a:ext cx="114480" cy="34920"/>
            </a:xfrm>
            <a:custGeom>
              <a:avLst/>
              <a:gdLst/>
              <a:ahLst/>
              <a:rect l="l" t="t" r="r" b="b"/>
              <a:pathLst>
                <a:path w="4308" h="1331">
                  <a:moveTo>
                    <a:pt x="1172" y="0"/>
                  </a:moveTo>
                  <a:cubicBezTo>
                    <a:pt x="824" y="0"/>
                    <a:pt x="507" y="95"/>
                    <a:pt x="444" y="222"/>
                  </a:cubicBezTo>
                  <a:cubicBezTo>
                    <a:pt x="285" y="570"/>
                    <a:pt x="222" y="729"/>
                    <a:pt x="63" y="1109"/>
                  </a:cubicBezTo>
                  <a:cubicBezTo>
                    <a:pt x="0" y="1204"/>
                    <a:pt x="253" y="1330"/>
                    <a:pt x="602" y="1330"/>
                  </a:cubicBezTo>
                  <a:lnTo>
                    <a:pt x="3199" y="1330"/>
                  </a:lnTo>
                  <a:cubicBezTo>
                    <a:pt x="3547" y="1330"/>
                    <a:pt x="3864" y="1204"/>
                    <a:pt x="3927" y="1109"/>
                  </a:cubicBezTo>
                  <a:cubicBezTo>
                    <a:pt x="4054" y="729"/>
                    <a:pt x="4117" y="570"/>
                    <a:pt x="4244" y="222"/>
                  </a:cubicBezTo>
                  <a:cubicBezTo>
                    <a:pt x="4307" y="95"/>
                    <a:pt x="4054" y="0"/>
                    <a:pt x="3705" y="0"/>
                  </a:cubicBez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58" name="CustomShape 108"/>
            <p:cNvSpPr/>
            <p:nvPr/>
          </p:nvSpPr>
          <p:spPr>
            <a:xfrm>
              <a:off x="3988440" y="3174120"/>
              <a:ext cx="110880" cy="34920"/>
            </a:xfrm>
            <a:custGeom>
              <a:avLst/>
              <a:gdLst/>
              <a:ahLst/>
              <a:rect l="l" t="t" r="r" b="b"/>
              <a:pathLst>
                <a:path w="4182" h="1331">
                  <a:moveTo>
                    <a:pt x="1078" y="0"/>
                  </a:moveTo>
                  <a:cubicBezTo>
                    <a:pt x="729" y="0"/>
                    <a:pt x="413" y="95"/>
                    <a:pt x="349" y="222"/>
                  </a:cubicBezTo>
                  <a:cubicBezTo>
                    <a:pt x="222" y="570"/>
                    <a:pt x="159" y="729"/>
                    <a:pt x="32" y="1109"/>
                  </a:cubicBezTo>
                  <a:cubicBezTo>
                    <a:pt x="1" y="1204"/>
                    <a:pt x="254" y="1330"/>
                    <a:pt x="603" y="1330"/>
                  </a:cubicBezTo>
                  <a:lnTo>
                    <a:pt x="3168" y="1330"/>
                  </a:lnTo>
                  <a:cubicBezTo>
                    <a:pt x="3548" y="1330"/>
                    <a:pt x="3864" y="1204"/>
                    <a:pt x="3896" y="1109"/>
                  </a:cubicBezTo>
                  <a:cubicBezTo>
                    <a:pt x="3991" y="729"/>
                    <a:pt x="4054" y="570"/>
                    <a:pt x="4149" y="222"/>
                  </a:cubicBezTo>
                  <a:cubicBezTo>
                    <a:pt x="4181" y="95"/>
                    <a:pt x="3928" y="0"/>
                    <a:pt x="3579" y="0"/>
                  </a:cubicBez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59" name="CustomShape 109"/>
            <p:cNvSpPr/>
            <p:nvPr/>
          </p:nvSpPr>
          <p:spPr>
            <a:xfrm>
              <a:off x="4107960" y="3174120"/>
              <a:ext cx="109440" cy="34920"/>
            </a:xfrm>
            <a:custGeom>
              <a:avLst/>
              <a:gdLst/>
              <a:ahLst/>
              <a:rect l="l" t="t" r="r" b="b"/>
              <a:pathLst>
                <a:path w="4118" h="1331">
                  <a:moveTo>
                    <a:pt x="983" y="0"/>
                  </a:moveTo>
                  <a:cubicBezTo>
                    <a:pt x="634" y="0"/>
                    <a:pt x="318" y="95"/>
                    <a:pt x="286" y="222"/>
                  </a:cubicBezTo>
                  <a:cubicBezTo>
                    <a:pt x="191" y="570"/>
                    <a:pt x="128" y="729"/>
                    <a:pt x="32" y="1109"/>
                  </a:cubicBezTo>
                  <a:cubicBezTo>
                    <a:pt x="1" y="1204"/>
                    <a:pt x="254" y="1330"/>
                    <a:pt x="634" y="1330"/>
                  </a:cubicBezTo>
                  <a:lnTo>
                    <a:pt x="3199" y="1330"/>
                  </a:lnTo>
                  <a:cubicBezTo>
                    <a:pt x="3548" y="1330"/>
                    <a:pt x="3864" y="1204"/>
                    <a:pt x="3896" y="1109"/>
                  </a:cubicBezTo>
                  <a:cubicBezTo>
                    <a:pt x="3991" y="729"/>
                    <a:pt x="4023" y="570"/>
                    <a:pt x="4086" y="222"/>
                  </a:cubicBezTo>
                  <a:cubicBezTo>
                    <a:pt x="4118" y="95"/>
                    <a:pt x="3864" y="0"/>
                    <a:pt x="3516" y="0"/>
                  </a:cubicBez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60" name="CustomShape 110"/>
            <p:cNvSpPr/>
            <p:nvPr/>
          </p:nvSpPr>
          <p:spPr>
            <a:xfrm>
              <a:off x="4228560" y="3174120"/>
              <a:ext cx="106920" cy="34920"/>
            </a:xfrm>
            <a:custGeom>
              <a:avLst/>
              <a:gdLst/>
              <a:ahLst/>
              <a:rect l="l" t="t" r="r" b="b"/>
              <a:pathLst>
                <a:path w="4023" h="1331">
                  <a:moveTo>
                    <a:pt x="887" y="0"/>
                  </a:moveTo>
                  <a:cubicBezTo>
                    <a:pt x="539" y="0"/>
                    <a:pt x="254" y="95"/>
                    <a:pt x="222" y="222"/>
                  </a:cubicBezTo>
                  <a:cubicBezTo>
                    <a:pt x="127" y="570"/>
                    <a:pt x="96" y="729"/>
                    <a:pt x="32" y="1109"/>
                  </a:cubicBezTo>
                  <a:cubicBezTo>
                    <a:pt x="1" y="1204"/>
                    <a:pt x="254" y="1330"/>
                    <a:pt x="634" y="1330"/>
                  </a:cubicBezTo>
                  <a:lnTo>
                    <a:pt x="3199" y="1330"/>
                  </a:lnTo>
                  <a:cubicBezTo>
                    <a:pt x="3547" y="1330"/>
                    <a:pt x="3864" y="1204"/>
                    <a:pt x="3896" y="1109"/>
                  </a:cubicBezTo>
                  <a:cubicBezTo>
                    <a:pt x="3927" y="729"/>
                    <a:pt x="3959" y="570"/>
                    <a:pt x="4022" y="222"/>
                  </a:cubicBezTo>
                  <a:cubicBezTo>
                    <a:pt x="4022" y="95"/>
                    <a:pt x="3769" y="0"/>
                    <a:pt x="3421" y="0"/>
                  </a:cubicBez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61" name="CustomShape 111"/>
            <p:cNvSpPr/>
            <p:nvPr/>
          </p:nvSpPr>
          <p:spPr>
            <a:xfrm>
              <a:off x="4348440" y="3174120"/>
              <a:ext cx="105120" cy="34920"/>
            </a:xfrm>
            <a:custGeom>
              <a:avLst/>
              <a:gdLst/>
              <a:ahLst/>
              <a:rect l="l" t="t" r="r" b="b"/>
              <a:pathLst>
                <a:path w="3960" h="1331">
                  <a:moveTo>
                    <a:pt x="824" y="0"/>
                  </a:moveTo>
                  <a:cubicBezTo>
                    <a:pt x="476" y="0"/>
                    <a:pt x="159" y="95"/>
                    <a:pt x="159" y="222"/>
                  </a:cubicBezTo>
                  <a:cubicBezTo>
                    <a:pt x="96" y="570"/>
                    <a:pt x="64" y="729"/>
                    <a:pt x="32" y="1109"/>
                  </a:cubicBezTo>
                  <a:cubicBezTo>
                    <a:pt x="1" y="1204"/>
                    <a:pt x="286" y="1330"/>
                    <a:pt x="634" y="1330"/>
                  </a:cubicBezTo>
                  <a:lnTo>
                    <a:pt x="3231" y="1330"/>
                  </a:lnTo>
                  <a:cubicBezTo>
                    <a:pt x="3579" y="1330"/>
                    <a:pt x="3864" y="1204"/>
                    <a:pt x="3896" y="1109"/>
                  </a:cubicBezTo>
                  <a:cubicBezTo>
                    <a:pt x="3927" y="729"/>
                    <a:pt x="3927" y="570"/>
                    <a:pt x="3959" y="222"/>
                  </a:cubicBezTo>
                  <a:cubicBezTo>
                    <a:pt x="3959" y="95"/>
                    <a:pt x="3674" y="0"/>
                    <a:pt x="3326" y="0"/>
                  </a:cubicBez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62" name="CustomShape 112"/>
            <p:cNvSpPr/>
            <p:nvPr/>
          </p:nvSpPr>
          <p:spPr>
            <a:xfrm>
              <a:off x="4469040" y="3174120"/>
              <a:ext cx="102600" cy="34920"/>
            </a:xfrm>
            <a:custGeom>
              <a:avLst/>
              <a:gdLst/>
              <a:ahLst/>
              <a:rect l="l" t="t" r="r" b="b"/>
              <a:pathLst>
                <a:path w="3864" h="1331">
                  <a:moveTo>
                    <a:pt x="697" y="0"/>
                  </a:moveTo>
                  <a:cubicBezTo>
                    <a:pt x="349" y="0"/>
                    <a:pt x="64" y="95"/>
                    <a:pt x="64" y="222"/>
                  </a:cubicBezTo>
                  <a:cubicBezTo>
                    <a:pt x="32" y="570"/>
                    <a:pt x="32" y="729"/>
                    <a:pt x="0" y="1109"/>
                  </a:cubicBezTo>
                  <a:cubicBezTo>
                    <a:pt x="0" y="1204"/>
                    <a:pt x="285" y="1330"/>
                    <a:pt x="634" y="1330"/>
                  </a:cubicBezTo>
                  <a:lnTo>
                    <a:pt x="3199" y="1330"/>
                  </a:lnTo>
                  <a:cubicBezTo>
                    <a:pt x="3579" y="1330"/>
                    <a:pt x="3864" y="1204"/>
                    <a:pt x="3864" y="1109"/>
                  </a:cubicBezTo>
                  <a:lnTo>
                    <a:pt x="3864" y="222"/>
                  </a:lnTo>
                  <a:cubicBezTo>
                    <a:pt x="3864" y="95"/>
                    <a:pt x="3579" y="0"/>
                    <a:pt x="3230" y="0"/>
                  </a:cubicBez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63" name="CustomShape 113"/>
            <p:cNvSpPr/>
            <p:nvPr/>
          </p:nvSpPr>
          <p:spPr>
            <a:xfrm>
              <a:off x="4588920" y="3174120"/>
              <a:ext cx="103320" cy="34920"/>
            </a:xfrm>
            <a:custGeom>
              <a:avLst/>
              <a:gdLst/>
              <a:ahLst/>
              <a:rect l="l" t="t" r="r" b="b"/>
              <a:pathLst>
                <a:path w="3896" h="1331">
                  <a:moveTo>
                    <a:pt x="634" y="0"/>
                  </a:moveTo>
                  <a:cubicBezTo>
                    <a:pt x="285" y="0"/>
                    <a:pt x="0" y="95"/>
                    <a:pt x="0" y="222"/>
                  </a:cubicBezTo>
                  <a:cubicBezTo>
                    <a:pt x="0" y="570"/>
                    <a:pt x="0" y="729"/>
                    <a:pt x="0" y="1109"/>
                  </a:cubicBezTo>
                  <a:cubicBezTo>
                    <a:pt x="0" y="1204"/>
                    <a:pt x="317" y="1330"/>
                    <a:pt x="665" y="1330"/>
                  </a:cubicBezTo>
                  <a:lnTo>
                    <a:pt x="3230" y="1330"/>
                  </a:lnTo>
                  <a:cubicBezTo>
                    <a:pt x="3610" y="1330"/>
                    <a:pt x="3895" y="1204"/>
                    <a:pt x="3864" y="1109"/>
                  </a:cubicBezTo>
                  <a:cubicBezTo>
                    <a:pt x="3832" y="729"/>
                    <a:pt x="3832" y="570"/>
                    <a:pt x="3800" y="222"/>
                  </a:cubicBezTo>
                  <a:cubicBezTo>
                    <a:pt x="3800" y="95"/>
                    <a:pt x="3515" y="0"/>
                    <a:pt x="3167" y="0"/>
                  </a:cubicBez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64" name="CustomShape 114"/>
            <p:cNvSpPr/>
            <p:nvPr/>
          </p:nvSpPr>
          <p:spPr>
            <a:xfrm>
              <a:off x="4707000" y="3174120"/>
              <a:ext cx="105120" cy="34920"/>
            </a:xfrm>
            <a:custGeom>
              <a:avLst/>
              <a:gdLst/>
              <a:ahLst/>
              <a:rect l="l" t="t" r="r" b="b"/>
              <a:pathLst>
                <a:path w="3960" h="1331">
                  <a:moveTo>
                    <a:pt x="634" y="0"/>
                  </a:moveTo>
                  <a:cubicBezTo>
                    <a:pt x="286" y="0"/>
                    <a:pt x="1" y="95"/>
                    <a:pt x="1" y="222"/>
                  </a:cubicBezTo>
                  <a:cubicBezTo>
                    <a:pt x="33" y="570"/>
                    <a:pt x="64" y="729"/>
                    <a:pt x="96" y="1109"/>
                  </a:cubicBezTo>
                  <a:cubicBezTo>
                    <a:pt x="96" y="1204"/>
                    <a:pt x="381" y="1330"/>
                    <a:pt x="761" y="1330"/>
                  </a:cubicBezTo>
                  <a:lnTo>
                    <a:pt x="3326" y="1330"/>
                  </a:lnTo>
                  <a:cubicBezTo>
                    <a:pt x="3674" y="1330"/>
                    <a:pt x="3959" y="1204"/>
                    <a:pt x="3959" y="1109"/>
                  </a:cubicBezTo>
                  <a:cubicBezTo>
                    <a:pt x="3896" y="729"/>
                    <a:pt x="3864" y="570"/>
                    <a:pt x="3801" y="222"/>
                  </a:cubicBezTo>
                  <a:cubicBezTo>
                    <a:pt x="3801" y="95"/>
                    <a:pt x="3484" y="0"/>
                    <a:pt x="3136" y="0"/>
                  </a:cubicBez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65" name="CustomShape 115"/>
            <p:cNvSpPr/>
            <p:nvPr/>
          </p:nvSpPr>
          <p:spPr>
            <a:xfrm>
              <a:off x="4825080" y="3174120"/>
              <a:ext cx="107640" cy="34920"/>
            </a:xfrm>
            <a:custGeom>
              <a:avLst/>
              <a:gdLst/>
              <a:ahLst/>
              <a:rect l="l" t="t" r="r" b="b"/>
              <a:pathLst>
                <a:path w="4055" h="1331">
                  <a:moveTo>
                    <a:pt x="602" y="0"/>
                  </a:moveTo>
                  <a:cubicBezTo>
                    <a:pt x="254" y="0"/>
                    <a:pt x="1" y="95"/>
                    <a:pt x="1" y="222"/>
                  </a:cubicBezTo>
                  <a:cubicBezTo>
                    <a:pt x="64" y="570"/>
                    <a:pt x="96" y="729"/>
                    <a:pt x="159" y="1109"/>
                  </a:cubicBezTo>
                  <a:cubicBezTo>
                    <a:pt x="191" y="1204"/>
                    <a:pt x="476" y="1330"/>
                    <a:pt x="824" y="1330"/>
                  </a:cubicBezTo>
                  <a:lnTo>
                    <a:pt x="3421" y="1330"/>
                  </a:lnTo>
                  <a:cubicBezTo>
                    <a:pt x="3769" y="1330"/>
                    <a:pt x="4054" y="1204"/>
                    <a:pt x="4023" y="1109"/>
                  </a:cubicBezTo>
                  <a:cubicBezTo>
                    <a:pt x="3927" y="729"/>
                    <a:pt x="3896" y="570"/>
                    <a:pt x="3832" y="222"/>
                  </a:cubicBezTo>
                  <a:cubicBezTo>
                    <a:pt x="3801" y="95"/>
                    <a:pt x="3484" y="0"/>
                    <a:pt x="3136" y="0"/>
                  </a:cubicBez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66" name="CustomShape 116"/>
            <p:cNvSpPr/>
            <p:nvPr/>
          </p:nvSpPr>
          <p:spPr>
            <a:xfrm>
              <a:off x="4943160" y="3174120"/>
              <a:ext cx="109440" cy="34920"/>
            </a:xfrm>
            <a:custGeom>
              <a:avLst/>
              <a:gdLst/>
              <a:ahLst/>
              <a:rect l="l" t="t" r="r" b="b"/>
              <a:pathLst>
                <a:path w="4118" h="1331">
                  <a:moveTo>
                    <a:pt x="602" y="0"/>
                  </a:moveTo>
                  <a:cubicBezTo>
                    <a:pt x="254" y="0"/>
                    <a:pt x="0" y="95"/>
                    <a:pt x="32" y="222"/>
                  </a:cubicBezTo>
                  <a:cubicBezTo>
                    <a:pt x="95" y="570"/>
                    <a:pt x="159" y="729"/>
                    <a:pt x="222" y="1109"/>
                  </a:cubicBezTo>
                  <a:cubicBezTo>
                    <a:pt x="254" y="1204"/>
                    <a:pt x="570" y="1330"/>
                    <a:pt x="919" y="1330"/>
                  </a:cubicBezTo>
                  <a:lnTo>
                    <a:pt x="3515" y="1330"/>
                  </a:lnTo>
                  <a:cubicBezTo>
                    <a:pt x="3864" y="1330"/>
                    <a:pt x="4117" y="1204"/>
                    <a:pt x="4086" y="1109"/>
                  </a:cubicBezTo>
                  <a:cubicBezTo>
                    <a:pt x="3991" y="729"/>
                    <a:pt x="3927" y="570"/>
                    <a:pt x="3832" y="222"/>
                  </a:cubicBezTo>
                  <a:cubicBezTo>
                    <a:pt x="3800" y="95"/>
                    <a:pt x="3484" y="0"/>
                    <a:pt x="3135" y="0"/>
                  </a:cubicBez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67" name="CustomShape 117"/>
            <p:cNvSpPr/>
            <p:nvPr/>
          </p:nvSpPr>
          <p:spPr>
            <a:xfrm>
              <a:off x="5060520" y="3174120"/>
              <a:ext cx="112680" cy="34920"/>
            </a:xfrm>
            <a:custGeom>
              <a:avLst/>
              <a:gdLst/>
              <a:ahLst/>
              <a:rect l="l" t="t" r="r" b="b"/>
              <a:pathLst>
                <a:path w="4244" h="1331">
                  <a:moveTo>
                    <a:pt x="634" y="0"/>
                  </a:moveTo>
                  <a:cubicBezTo>
                    <a:pt x="285" y="0"/>
                    <a:pt x="0" y="95"/>
                    <a:pt x="64" y="222"/>
                  </a:cubicBezTo>
                  <a:cubicBezTo>
                    <a:pt x="159" y="570"/>
                    <a:pt x="222" y="729"/>
                    <a:pt x="317" y="1109"/>
                  </a:cubicBezTo>
                  <a:cubicBezTo>
                    <a:pt x="380" y="1204"/>
                    <a:pt x="697" y="1330"/>
                    <a:pt x="1045" y="1330"/>
                  </a:cubicBezTo>
                  <a:lnTo>
                    <a:pt x="3610" y="1330"/>
                  </a:lnTo>
                  <a:cubicBezTo>
                    <a:pt x="3991" y="1330"/>
                    <a:pt x="4244" y="1204"/>
                    <a:pt x="4181" y="1109"/>
                  </a:cubicBezTo>
                  <a:cubicBezTo>
                    <a:pt x="4054" y="729"/>
                    <a:pt x="3991" y="570"/>
                    <a:pt x="3864" y="222"/>
                  </a:cubicBezTo>
                  <a:cubicBezTo>
                    <a:pt x="3800" y="95"/>
                    <a:pt x="3484" y="0"/>
                    <a:pt x="3135" y="0"/>
                  </a:cubicBez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68" name="CustomShape 118"/>
            <p:cNvSpPr/>
            <p:nvPr/>
          </p:nvSpPr>
          <p:spPr>
            <a:xfrm>
              <a:off x="5178600" y="3174120"/>
              <a:ext cx="286560" cy="34920"/>
            </a:xfrm>
            <a:custGeom>
              <a:avLst/>
              <a:gdLst/>
              <a:ahLst/>
              <a:rect l="l" t="t" r="r" b="b"/>
              <a:pathLst>
                <a:path w="10769" h="1331">
                  <a:moveTo>
                    <a:pt x="603" y="0"/>
                  </a:moveTo>
                  <a:cubicBezTo>
                    <a:pt x="254" y="0"/>
                    <a:pt x="1" y="95"/>
                    <a:pt x="64" y="222"/>
                  </a:cubicBezTo>
                  <a:cubicBezTo>
                    <a:pt x="191" y="570"/>
                    <a:pt x="254" y="729"/>
                    <a:pt x="413" y="1109"/>
                  </a:cubicBezTo>
                  <a:cubicBezTo>
                    <a:pt x="444" y="1204"/>
                    <a:pt x="761" y="1330"/>
                    <a:pt x="1141" y="1330"/>
                  </a:cubicBezTo>
                  <a:lnTo>
                    <a:pt x="10167" y="1330"/>
                  </a:lnTo>
                  <a:cubicBezTo>
                    <a:pt x="10515" y="1330"/>
                    <a:pt x="10768" y="1204"/>
                    <a:pt x="10705" y="1109"/>
                  </a:cubicBezTo>
                  <a:cubicBezTo>
                    <a:pt x="10483" y="729"/>
                    <a:pt x="10388" y="570"/>
                    <a:pt x="10198" y="222"/>
                  </a:cubicBezTo>
                  <a:cubicBezTo>
                    <a:pt x="10135" y="95"/>
                    <a:pt x="9787" y="0"/>
                    <a:pt x="9438" y="0"/>
                  </a:cubicBez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69" name="CustomShape 119"/>
            <p:cNvSpPr/>
            <p:nvPr/>
          </p:nvSpPr>
          <p:spPr>
            <a:xfrm>
              <a:off x="3655800" y="3214440"/>
              <a:ext cx="293040" cy="34920"/>
            </a:xfrm>
            <a:custGeom>
              <a:avLst/>
              <a:gdLst/>
              <a:ahLst/>
              <a:rect l="l" t="t" r="r" b="b"/>
              <a:pathLst>
                <a:path w="11022" h="1331">
                  <a:moveTo>
                    <a:pt x="1330" y="0"/>
                  </a:moveTo>
                  <a:cubicBezTo>
                    <a:pt x="982" y="0"/>
                    <a:pt x="634" y="95"/>
                    <a:pt x="570" y="222"/>
                  </a:cubicBezTo>
                  <a:cubicBezTo>
                    <a:pt x="380" y="570"/>
                    <a:pt x="285" y="760"/>
                    <a:pt x="64" y="1109"/>
                  </a:cubicBezTo>
                  <a:cubicBezTo>
                    <a:pt x="0" y="1235"/>
                    <a:pt x="254" y="1330"/>
                    <a:pt x="602" y="1330"/>
                  </a:cubicBezTo>
                  <a:lnTo>
                    <a:pt x="9881" y="1330"/>
                  </a:lnTo>
                  <a:cubicBezTo>
                    <a:pt x="10261" y="1330"/>
                    <a:pt x="10578" y="1235"/>
                    <a:pt x="10641" y="1109"/>
                  </a:cubicBezTo>
                  <a:cubicBezTo>
                    <a:pt x="10768" y="760"/>
                    <a:pt x="10831" y="570"/>
                    <a:pt x="10989" y="222"/>
                  </a:cubicBezTo>
                  <a:cubicBezTo>
                    <a:pt x="11021" y="95"/>
                    <a:pt x="10768" y="0"/>
                    <a:pt x="10419" y="0"/>
                  </a:cubicBez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70" name="CustomShape 120"/>
            <p:cNvSpPr/>
            <p:nvPr/>
          </p:nvSpPr>
          <p:spPr>
            <a:xfrm>
              <a:off x="3955320" y="3214440"/>
              <a:ext cx="114480" cy="34920"/>
            </a:xfrm>
            <a:custGeom>
              <a:avLst/>
              <a:gdLst/>
              <a:ahLst/>
              <a:rect l="l" t="t" r="r" b="b"/>
              <a:pathLst>
                <a:path w="4308" h="1331">
                  <a:moveTo>
                    <a:pt x="1109" y="0"/>
                  </a:moveTo>
                  <a:cubicBezTo>
                    <a:pt x="729" y="0"/>
                    <a:pt x="412" y="95"/>
                    <a:pt x="381" y="222"/>
                  </a:cubicBezTo>
                  <a:cubicBezTo>
                    <a:pt x="254" y="570"/>
                    <a:pt x="159" y="760"/>
                    <a:pt x="32" y="1109"/>
                  </a:cubicBezTo>
                  <a:cubicBezTo>
                    <a:pt x="1" y="1235"/>
                    <a:pt x="254" y="1330"/>
                    <a:pt x="634" y="1330"/>
                  </a:cubicBezTo>
                  <a:lnTo>
                    <a:pt x="3263" y="1330"/>
                  </a:lnTo>
                  <a:cubicBezTo>
                    <a:pt x="3643" y="1330"/>
                    <a:pt x="3959" y="1235"/>
                    <a:pt x="3991" y="1109"/>
                  </a:cubicBezTo>
                  <a:cubicBezTo>
                    <a:pt x="4118" y="760"/>
                    <a:pt x="4181" y="570"/>
                    <a:pt x="4276" y="222"/>
                  </a:cubicBezTo>
                  <a:cubicBezTo>
                    <a:pt x="4308" y="95"/>
                    <a:pt x="4054" y="0"/>
                    <a:pt x="3706" y="0"/>
                  </a:cubicBez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71" name="CustomShape 121"/>
            <p:cNvSpPr/>
            <p:nvPr/>
          </p:nvSpPr>
          <p:spPr>
            <a:xfrm>
              <a:off x="4078440" y="3214440"/>
              <a:ext cx="112680" cy="34920"/>
            </a:xfrm>
            <a:custGeom>
              <a:avLst/>
              <a:gdLst/>
              <a:ahLst/>
              <a:rect l="l" t="t" r="r" b="b"/>
              <a:pathLst>
                <a:path w="4245" h="1331">
                  <a:moveTo>
                    <a:pt x="1014" y="0"/>
                  </a:moveTo>
                  <a:cubicBezTo>
                    <a:pt x="665" y="0"/>
                    <a:pt x="349" y="95"/>
                    <a:pt x="317" y="222"/>
                  </a:cubicBezTo>
                  <a:cubicBezTo>
                    <a:pt x="190" y="570"/>
                    <a:pt x="159" y="760"/>
                    <a:pt x="32" y="1109"/>
                  </a:cubicBezTo>
                  <a:cubicBezTo>
                    <a:pt x="0" y="1235"/>
                    <a:pt x="285" y="1330"/>
                    <a:pt x="634" y="1330"/>
                  </a:cubicBezTo>
                  <a:lnTo>
                    <a:pt x="3294" y="1330"/>
                  </a:lnTo>
                  <a:cubicBezTo>
                    <a:pt x="3674" y="1330"/>
                    <a:pt x="3991" y="1235"/>
                    <a:pt x="4022" y="1109"/>
                  </a:cubicBezTo>
                  <a:cubicBezTo>
                    <a:pt x="4086" y="760"/>
                    <a:pt x="4117" y="570"/>
                    <a:pt x="4212" y="222"/>
                  </a:cubicBezTo>
                  <a:cubicBezTo>
                    <a:pt x="4244" y="95"/>
                    <a:pt x="3959" y="0"/>
                    <a:pt x="3611" y="0"/>
                  </a:cubicBez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72" name="CustomShape 122"/>
            <p:cNvSpPr/>
            <p:nvPr/>
          </p:nvSpPr>
          <p:spPr>
            <a:xfrm>
              <a:off x="4201560" y="3214440"/>
              <a:ext cx="110160" cy="34920"/>
            </a:xfrm>
            <a:custGeom>
              <a:avLst/>
              <a:gdLst/>
              <a:ahLst/>
              <a:rect l="l" t="t" r="r" b="b"/>
              <a:pathLst>
                <a:path w="4149" h="1331">
                  <a:moveTo>
                    <a:pt x="918" y="0"/>
                  </a:moveTo>
                  <a:cubicBezTo>
                    <a:pt x="570" y="0"/>
                    <a:pt x="253" y="95"/>
                    <a:pt x="222" y="222"/>
                  </a:cubicBezTo>
                  <a:cubicBezTo>
                    <a:pt x="158" y="570"/>
                    <a:pt x="127" y="760"/>
                    <a:pt x="32" y="1109"/>
                  </a:cubicBezTo>
                  <a:cubicBezTo>
                    <a:pt x="0" y="1235"/>
                    <a:pt x="285" y="1330"/>
                    <a:pt x="665" y="1330"/>
                  </a:cubicBezTo>
                  <a:lnTo>
                    <a:pt x="3294" y="1330"/>
                  </a:lnTo>
                  <a:cubicBezTo>
                    <a:pt x="3674" y="1330"/>
                    <a:pt x="3990" y="1235"/>
                    <a:pt x="3990" y="1109"/>
                  </a:cubicBezTo>
                  <a:cubicBezTo>
                    <a:pt x="4054" y="760"/>
                    <a:pt x="4085" y="570"/>
                    <a:pt x="4149" y="222"/>
                  </a:cubicBezTo>
                  <a:cubicBezTo>
                    <a:pt x="4149" y="95"/>
                    <a:pt x="3895" y="0"/>
                    <a:pt x="3515" y="0"/>
                  </a:cubicBez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73" name="CustomShape 123"/>
            <p:cNvSpPr/>
            <p:nvPr/>
          </p:nvSpPr>
          <p:spPr>
            <a:xfrm>
              <a:off x="4325760" y="3214440"/>
              <a:ext cx="107640" cy="34920"/>
            </a:xfrm>
            <a:custGeom>
              <a:avLst/>
              <a:gdLst/>
              <a:ahLst/>
              <a:rect l="l" t="t" r="r" b="b"/>
              <a:pathLst>
                <a:path w="4055" h="1331">
                  <a:moveTo>
                    <a:pt x="824" y="0"/>
                  </a:moveTo>
                  <a:cubicBezTo>
                    <a:pt x="475" y="0"/>
                    <a:pt x="159" y="95"/>
                    <a:pt x="127" y="222"/>
                  </a:cubicBezTo>
                  <a:cubicBezTo>
                    <a:pt x="95" y="570"/>
                    <a:pt x="64" y="760"/>
                    <a:pt x="0" y="1109"/>
                  </a:cubicBezTo>
                  <a:cubicBezTo>
                    <a:pt x="0" y="1235"/>
                    <a:pt x="285" y="1330"/>
                    <a:pt x="634" y="1330"/>
                  </a:cubicBezTo>
                  <a:lnTo>
                    <a:pt x="3294" y="1330"/>
                  </a:lnTo>
                  <a:cubicBezTo>
                    <a:pt x="3642" y="1330"/>
                    <a:pt x="3959" y="1235"/>
                    <a:pt x="3959" y="1109"/>
                  </a:cubicBezTo>
                  <a:cubicBezTo>
                    <a:pt x="3991" y="760"/>
                    <a:pt x="4022" y="570"/>
                    <a:pt x="4054" y="222"/>
                  </a:cubicBezTo>
                  <a:cubicBezTo>
                    <a:pt x="4054" y="95"/>
                    <a:pt x="3769" y="0"/>
                    <a:pt x="3421" y="0"/>
                  </a:cubicBez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74" name="CustomShape 124"/>
            <p:cNvSpPr/>
            <p:nvPr/>
          </p:nvSpPr>
          <p:spPr>
            <a:xfrm>
              <a:off x="4448880" y="3214440"/>
              <a:ext cx="105840" cy="34920"/>
            </a:xfrm>
            <a:custGeom>
              <a:avLst/>
              <a:gdLst/>
              <a:ahLst/>
              <a:rect l="l" t="t" r="r" b="b"/>
              <a:pathLst>
                <a:path w="3991" h="1331">
                  <a:moveTo>
                    <a:pt x="729" y="0"/>
                  </a:moveTo>
                  <a:cubicBezTo>
                    <a:pt x="380" y="0"/>
                    <a:pt x="95" y="95"/>
                    <a:pt x="63" y="222"/>
                  </a:cubicBezTo>
                  <a:cubicBezTo>
                    <a:pt x="32" y="570"/>
                    <a:pt x="32" y="760"/>
                    <a:pt x="0" y="1109"/>
                  </a:cubicBezTo>
                  <a:cubicBezTo>
                    <a:pt x="0" y="1235"/>
                    <a:pt x="285" y="1330"/>
                    <a:pt x="665" y="1330"/>
                  </a:cubicBezTo>
                  <a:lnTo>
                    <a:pt x="3294" y="1330"/>
                  </a:lnTo>
                  <a:cubicBezTo>
                    <a:pt x="3674" y="1330"/>
                    <a:pt x="3959" y="1235"/>
                    <a:pt x="3959" y="1109"/>
                  </a:cubicBezTo>
                  <a:cubicBezTo>
                    <a:pt x="3959" y="760"/>
                    <a:pt x="3959" y="570"/>
                    <a:pt x="3990" y="222"/>
                  </a:cubicBezTo>
                  <a:cubicBezTo>
                    <a:pt x="3990" y="95"/>
                    <a:pt x="3674" y="0"/>
                    <a:pt x="3325" y="0"/>
                  </a:cubicBez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75" name="CustomShape 125"/>
            <p:cNvSpPr/>
            <p:nvPr/>
          </p:nvSpPr>
          <p:spPr>
            <a:xfrm>
              <a:off x="4572000" y="3214440"/>
              <a:ext cx="105120" cy="34920"/>
            </a:xfrm>
            <a:custGeom>
              <a:avLst/>
              <a:gdLst/>
              <a:ahLst/>
              <a:rect l="l" t="t" r="r" b="b"/>
              <a:pathLst>
                <a:path w="3960" h="1331">
                  <a:moveTo>
                    <a:pt x="666" y="0"/>
                  </a:moveTo>
                  <a:cubicBezTo>
                    <a:pt x="286" y="0"/>
                    <a:pt x="1" y="95"/>
                    <a:pt x="1" y="222"/>
                  </a:cubicBezTo>
                  <a:lnTo>
                    <a:pt x="1" y="1109"/>
                  </a:lnTo>
                  <a:cubicBezTo>
                    <a:pt x="1" y="1235"/>
                    <a:pt x="286" y="1330"/>
                    <a:pt x="666" y="1330"/>
                  </a:cubicBezTo>
                  <a:lnTo>
                    <a:pt x="3326" y="1330"/>
                  </a:lnTo>
                  <a:cubicBezTo>
                    <a:pt x="3674" y="1330"/>
                    <a:pt x="3959" y="1235"/>
                    <a:pt x="3959" y="1109"/>
                  </a:cubicBezTo>
                  <a:cubicBezTo>
                    <a:pt x="3928" y="760"/>
                    <a:pt x="3928" y="570"/>
                    <a:pt x="3896" y="222"/>
                  </a:cubicBezTo>
                  <a:cubicBezTo>
                    <a:pt x="3896" y="95"/>
                    <a:pt x="3611" y="0"/>
                    <a:pt x="3231" y="0"/>
                  </a:cubicBez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76" name="CustomShape 126"/>
            <p:cNvSpPr/>
            <p:nvPr/>
          </p:nvSpPr>
          <p:spPr>
            <a:xfrm>
              <a:off x="4692600" y="3214440"/>
              <a:ext cx="108360" cy="34920"/>
            </a:xfrm>
            <a:custGeom>
              <a:avLst/>
              <a:gdLst/>
              <a:ahLst/>
              <a:rect l="l" t="t" r="r" b="b"/>
              <a:pathLst>
                <a:path w="4086" h="1331">
                  <a:moveTo>
                    <a:pt x="666" y="0"/>
                  </a:moveTo>
                  <a:cubicBezTo>
                    <a:pt x="286" y="0"/>
                    <a:pt x="0" y="95"/>
                    <a:pt x="32" y="222"/>
                  </a:cubicBezTo>
                  <a:cubicBezTo>
                    <a:pt x="64" y="570"/>
                    <a:pt x="64" y="760"/>
                    <a:pt x="95" y="1109"/>
                  </a:cubicBezTo>
                  <a:cubicBezTo>
                    <a:pt x="95" y="1235"/>
                    <a:pt x="412" y="1330"/>
                    <a:pt x="761" y="1330"/>
                  </a:cubicBezTo>
                  <a:lnTo>
                    <a:pt x="3421" y="1330"/>
                  </a:lnTo>
                  <a:cubicBezTo>
                    <a:pt x="3801" y="1330"/>
                    <a:pt x="4086" y="1235"/>
                    <a:pt x="4054" y="1109"/>
                  </a:cubicBezTo>
                  <a:cubicBezTo>
                    <a:pt x="4022" y="760"/>
                    <a:pt x="3991" y="570"/>
                    <a:pt x="3927" y="222"/>
                  </a:cubicBezTo>
                  <a:cubicBezTo>
                    <a:pt x="3927" y="95"/>
                    <a:pt x="3611" y="0"/>
                    <a:pt x="3262" y="0"/>
                  </a:cubicBez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77" name="CustomShape 127"/>
            <p:cNvSpPr/>
            <p:nvPr/>
          </p:nvSpPr>
          <p:spPr>
            <a:xfrm>
              <a:off x="4813920" y="3214440"/>
              <a:ext cx="110160" cy="34920"/>
            </a:xfrm>
            <a:custGeom>
              <a:avLst/>
              <a:gdLst/>
              <a:ahLst/>
              <a:rect l="l" t="t" r="r" b="b"/>
              <a:pathLst>
                <a:path w="4150" h="1331">
                  <a:moveTo>
                    <a:pt x="634" y="0"/>
                  </a:moveTo>
                  <a:cubicBezTo>
                    <a:pt x="286" y="0"/>
                    <a:pt x="1" y="95"/>
                    <a:pt x="33" y="222"/>
                  </a:cubicBezTo>
                  <a:cubicBezTo>
                    <a:pt x="64" y="570"/>
                    <a:pt x="96" y="760"/>
                    <a:pt x="159" y="1109"/>
                  </a:cubicBezTo>
                  <a:cubicBezTo>
                    <a:pt x="159" y="1235"/>
                    <a:pt x="476" y="1330"/>
                    <a:pt x="856" y="1330"/>
                  </a:cubicBezTo>
                  <a:lnTo>
                    <a:pt x="3516" y="1330"/>
                  </a:lnTo>
                  <a:cubicBezTo>
                    <a:pt x="3864" y="1330"/>
                    <a:pt x="4149" y="1235"/>
                    <a:pt x="4118" y="1109"/>
                  </a:cubicBezTo>
                  <a:cubicBezTo>
                    <a:pt x="4054" y="760"/>
                    <a:pt x="3991" y="570"/>
                    <a:pt x="3928" y="222"/>
                  </a:cubicBezTo>
                  <a:cubicBezTo>
                    <a:pt x="3896" y="95"/>
                    <a:pt x="3579" y="0"/>
                    <a:pt x="3231" y="0"/>
                  </a:cubicBez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78" name="CustomShape 128"/>
            <p:cNvSpPr/>
            <p:nvPr/>
          </p:nvSpPr>
          <p:spPr>
            <a:xfrm>
              <a:off x="4935600" y="3214440"/>
              <a:ext cx="111960" cy="34920"/>
            </a:xfrm>
            <a:custGeom>
              <a:avLst/>
              <a:gdLst/>
              <a:ahLst/>
              <a:rect l="l" t="t" r="r" b="b"/>
              <a:pathLst>
                <a:path w="4213" h="1331">
                  <a:moveTo>
                    <a:pt x="602" y="0"/>
                  </a:moveTo>
                  <a:cubicBezTo>
                    <a:pt x="254" y="0"/>
                    <a:pt x="0" y="95"/>
                    <a:pt x="32" y="222"/>
                  </a:cubicBezTo>
                  <a:cubicBezTo>
                    <a:pt x="95" y="570"/>
                    <a:pt x="127" y="760"/>
                    <a:pt x="222" y="1109"/>
                  </a:cubicBezTo>
                  <a:cubicBezTo>
                    <a:pt x="254" y="1235"/>
                    <a:pt x="570" y="1330"/>
                    <a:pt x="919" y="1330"/>
                  </a:cubicBezTo>
                  <a:lnTo>
                    <a:pt x="3579" y="1330"/>
                  </a:lnTo>
                  <a:cubicBezTo>
                    <a:pt x="3927" y="1330"/>
                    <a:pt x="4212" y="1235"/>
                    <a:pt x="4180" y="1109"/>
                  </a:cubicBezTo>
                  <a:cubicBezTo>
                    <a:pt x="4085" y="760"/>
                    <a:pt x="4022" y="570"/>
                    <a:pt x="3927" y="222"/>
                  </a:cubicBezTo>
                  <a:cubicBezTo>
                    <a:pt x="3895" y="95"/>
                    <a:pt x="3547" y="0"/>
                    <a:pt x="3199" y="0"/>
                  </a:cubicBez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79" name="CustomShape 129"/>
            <p:cNvSpPr/>
            <p:nvPr/>
          </p:nvSpPr>
          <p:spPr>
            <a:xfrm>
              <a:off x="5056200" y="3214440"/>
              <a:ext cx="114480" cy="34920"/>
            </a:xfrm>
            <a:custGeom>
              <a:avLst/>
              <a:gdLst/>
              <a:ahLst/>
              <a:rect l="l" t="t" r="r" b="b"/>
              <a:pathLst>
                <a:path w="4308" h="1331">
                  <a:moveTo>
                    <a:pt x="634" y="0"/>
                  </a:moveTo>
                  <a:cubicBezTo>
                    <a:pt x="254" y="0"/>
                    <a:pt x="1" y="95"/>
                    <a:pt x="33" y="222"/>
                  </a:cubicBezTo>
                  <a:cubicBezTo>
                    <a:pt x="159" y="570"/>
                    <a:pt x="191" y="760"/>
                    <a:pt x="318" y="1109"/>
                  </a:cubicBezTo>
                  <a:cubicBezTo>
                    <a:pt x="349" y="1235"/>
                    <a:pt x="666" y="1330"/>
                    <a:pt x="1046" y="1330"/>
                  </a:cubicBezTo>
                  <a:lnTo>
                    <a:pt x="3674" y="1330"/>
                  </a:lnTo>
                  <a:cubicBezTo>
                    <a:pt x="4054" y="1330"/>
                    <a:pt x="4308" y="1235"/>
                    <a:pt x="4276" y="1109"/>
                  </a:cubicBezTo>
                  <a:cubicBezTo>
                    <a:pt x="4150" y="760"/>
                    <a:pt x="4086" y="570"/>
                    <a:pt x="3959" y="222"/>
                  </a:cubicBezTo>
                  <a:cubicBezTo>
                    <a:pt x="3896" y="95"/>
                    <a:pt x="3579" y="0"/>
                    <a:pt x="3231" y="0"/>
                  </a:cubicBez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80" name="CustomShape 130"/>
            <p:cNvSpPr/>
            <p:nvPr/>
          </p:nvSpPr>
          <p:spPr>
            <a:xfrm>
              <a:off x="5177520" y="3214440"/>
              <a:ext cx="309960" cy="34920"/>
            </a:xfrm>
            <a:custGeom>
              <a:avLst/>
              <a:gdLst/>
              <a:ahLst/>
              <a:rect l="l" t="t" r="r" b="b"/>
              <a:pathLst>
                <a:path w="11655" h="1331">
                  <a:moveTo>
                    <a:pt x="602" y="0"/>
                  </a:moveTo>
                  <a:cubicBezTo>
                    <a:pt x="254" y="0"/>
                    <a:pt x="0" y="95"/>
                    <a:pt x="32" y="222"/>
                  </a:cubicBezTo>
                  <a:cubicBezTo>
                    <a:pt x="159" y="570"/>
                    <a:pt x="222" y="760"/>
                    <a:pt x="380" y="1109"/>
                  </a:cubicBezTo>
                  <a:cubicBezTo>
                    <a:pt x="412" y="1235"/>
                    <a:pt x="760" y="1330"/>
                    <a:pt x="1109" y="1330"/>
                  </a:cubicBezTo>
                  <a:lnTo>
                    <a:pt x="11053" y="1330"/>
                  </a:lnTo>
                  <a:cubicBezTo>
                    <a:pt x="11401" y="1330"/>
                    <a:pt x="11654" y="1235"/>
                    <a:pt x="11591" y="1109"/>
                  </a:cubicBezTo>
                  <a:cubicBezTo>
                    <a:pt x="11401" y="760"/>
                    <a:pt x="11306" y="570"/>
                    <a:pt x="11084" y="222"/>
                  </a:cubicBezTo>
                  <a:cubicBezTo>
                    <a:pt x="11021" y="95"/>
                    <a:pt x="10673" y="0"/>
                    <a:pt x="10324" y="0"/>
                  </a:cubicBez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81" name="CustomShape 131"/>
            <p:cNvSpPr/>
            <p:nvPr/>
          </p:nvSpPr>
          <p:spPr>
            <a:xfrm>
              <a:off x="3633120" y="3255840"/>
              <a:ext cx="122760" cy="34920"/>
            </a:xfrm>
            <a:custGeom>
              <a:avLst/>
              <a:gdLst/>
              <a:ahLst/>
              <a:rect l="l" t="t" r="r" b="b"/>
              <a:pathLst>
                <a:path w="4624" h="1331">
                  <a:moveTo>
                    <a:pt x="1330" y="0"/>
                  </a:moveTo>
                  <a:cubicBezTo>
                    <a:pt x="982" y="0"/>
                    <a:pt x="634" y="95"/>
                    <a:pt x="539" y="222"/>
                  </a:cubicBezTo>
                  <a:cubicBezTo>
                    <a:pt x="348" y="570"/>
                    <a:pt x="253" y="760"/>
                    <a:pt x="63" y="1109"/>
                  </a:cubicBezTo>
                  <a:cubicBezTo>
                    <a:pt x="0" y="1235"/>
                    <a:pt x="253" y="1330"/>
                    <a:pt x="634" y="1330"/>
                  </a:cubicBezTo>
                  <a:lnTo>
                    <a:pt x="3325" y="1330"/>
                  </a:lnTo>
                  <a:cubicBezTo>
                    <a:pt x="3705" y="1330"/>
                    <a:pt x="4054" y="1235"/>
                    <a:pt x="4117" y="1109"/>
                  </a:cubicBezTo>
                  <a:cubicBezTo>
                    <a:pt x="4307" y="760"/>
                    <a:pt x="4402" y="570"/>
                    <a:pt x="4560" y="222"/>
                  </a:cubicBezTo>
                  <a:cubicBezTo>
                    <a:pt x="4624" y="95"/>
                    <a:pt x="4370" y="0"/>
                    <a:pt x="3990" y="0"/>
                  </a:cubicBez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82" name="CustomShape 132"/>
            <p:cNvSpPr/>
            <p:nvPr/>
          </p:nvSpPr>
          <p:spPr>
            <a:xfrm>
              <a:off x="3759840" y="3255840"/>
              <a:ext cx="120240" cy="34920"/>
            </a:xfrm>
            <a:custGeom>
              <a:avLst/>
              <a:gdLst/>
              <a:ahLst/>
              <a:rect l="l" t="t" r="r" b="b"/>
              <a:pathLst>
                <a:path w="4530" h="1331">
                  <a:moveTo>
                    <a:pt x="1236" y="0"/>
                  </a:moveTo>
                  <a:cubicBezTo>
                    <a:pt x="887" y="0"/>
                    <a:pt x="539" y="95"/>
                    <a:pt x="476" y="222"/>
                  </a:cubicBezTo>
                  <a:cubicBezTo>
                    <a:pt x="317" y="570"/>
                    <a:pt x="222" y="760"/>
                    <a:pt x="64" y="1109"/>
                  </a:cubicBezTo>
                  <a:cubicBezTo>
                    <a:pt x="0" y="1235"/>
                    <a:pt x="254" y="1330"/>
                    <a:pt x="634" y="1330"/>
                  </a:cubicBezTo>
                  <a:lnTo>
                    <a:pt x="3357" y="1330"/>
                  </a:lnTo>
                  <a:cubicBezTo>
                    <a:pt x="3706" y="1330"/>
                    <a:pt x="4054" y="1235"/>
                    <a:pt x="4117" y="1109"/>
                  </a:cubicBezTo>
                  <a:cubicBezTo>
                    <a:pt x="4276" y="760"/>
                    <a:pt x="4339" y="570"/>
                    <a:pt x="4498" y="222"/>
                  </a:cubicBezTo>
                  <a:cubicBezTo>
                    <a:pt x="4529" y="95"/>
                    <a:pt x="4276" y="0"/>
                    <a:pt x="3896" y="0"/>
                  </a:cubicBez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83" name="CustomShape 133"/>
            <p:cNvSpPr/>
            <p:nvPr/>
          </p:nvSpPr>
          <p:spPr>
            <a:xfrm>
              <a:off x="3886200" y="3255840"/>
              <a:ext cx="117720" cy="34920"/>
            </a:xfrm>
            <a:custGeom>
              <a:avLst/>
              <a:gdLst/>
              <a:ahLst/>
              <a:rect l="l" t="t" r="r" b="b"/>
              <a:pathLst>
                <a:path w="4435" h="1331">
                  <a:moveTo>
                    <a:pt x="1141" y="0"/>
                  </a:moveTo>
                  <a:cubicBezTo>
                    <a:pt x="793" y="0"/>
                    <a:pt x="444" y="95"/>
                    <a:pt x="381" y="222"/>
                  </a:cubicBezTo>
                  <a:cubicBezTo>
                    <a:pt x="254" y="570"/>
                    <a:pt x="191" y="760"/>
                    <a:pt x="33" y="1109"/>
                  </a:cubicBezTo>
                  <a:cubicBezTo>
                    <a:pt x="1" y="1235"/>
                    <a:pt x="254" y="1330"/>
                    <a:pt x="634" y="1330"/>
                  </a:cubicBezTo>
                  <a:lnTo>
                    <a:pt x="3358" y="1330"/>
                  </a:lnTo>
                  <a:cubicBezTo>
                    <a:pt x="3706" y="1330"/>
                    <a:pt x="4054" y="1235"/>
                    <a:pt x="4086" y="1109"/>
                  </a:cubicBezTo>
                  <a:cubicBezTo>
                    <a:pt x="4213" y="760"/>
                    <a:pt x="4276" y="570"/>
                    <a:pt x="4403" y="222"/>
                  </a:cubicBezTo>
                  <a:cubicBezTo>
                    <a:pt x="4435" y="95"/>
                    <a:pt x="4181" y="0"/>
                    <a:pt x="3801" y="0"/>
                  </a:cubicBez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84" name="CustomShape 134"/>
            <p:cNvSpPr/>
            <p:nvPr/>
          </p:nvSpPr>
          <p:spPr>
            <a:xfrm>
              <a:off x="4012920" y="3255840"/>
              <a:ext cx="186120" cy="34920"/>
            </a:xfrm>
            <a:custGeom>
              <a:avLst/>
              <a:gdLst/>
              <a:ahLst/>
              <a:rect l="l" t="t" r="r" b="b"/>
              <a:pathLst>
                <a:path w="7000" h="1331">
                  <a:moveTo>
                    <a:pt x="1045" y="0"/>
                  </a:moveTo>
                  <a:cubicBezTo>
                    <a:pt x="697" y="0"/>
                    <a:pt x="349" y="95"/>
                    <a:pt x="317" y="222"/>
                  </a:cubicBezTo>
                  <a:cubicBezTo>
                    <a:pt x="190" y="570"/>
                    <a:pt x="159" y="760"/>
                    <a:pt x="32" y="1109"/>
                  </a:cubicBezTo>
                  <a:cubicBezTo>
                    <a:pt x="0" y="1235"/>
                    <a:pt x="254" y="1330"/>
                    <a:pt x="634" y="1330"/>
                  </a:cubicBezTo>
                  <a:lnTo>
                    <a:pt x="6049" y="1330"/>
                  </a:lnTo>
                  <a:cubicBezTo>
                    <a:pt x="6429" y="1330"/>
                    <a:pt x="6746" y="1235"/>
                    <a:pt x="6777" y="1109"/>
                  </a:cubicBezTo>
                  <a:cubicBezTo>
                    <a:pt x="6872" y="760"/>
                    <a:pt x="6904" y="570"/>
                    <a:pt x="6999" y="222"/>
                  </a:cubicBezTo>
                  <a:cubicBezTo>
                    <a:pt x="6999" y="95"/>
                    <a:pt x="6746" y="0"/>
                    <a:pt x="6366" y="0"/>
                  </a:cubicBez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85" name="CustomShape 135"/>
            <p:cNvSpPr/>
            <p:nvPr/>
          </p:nvSpPr>
          <p:spPr>
            <a:xfrm>
              <a:off x="4210920" y="3255840"/>
              <a:ext cx="721800" cy="34920"/>
            </a:xfrm>
            <a:custGeom>
              <a:avLst/>
              <a:gdLst/>
              <a:ahLst/>
              <a:rect l="l" t="t" r="r" b="b"/>
              <a:pathLst>
                <a:path w="27110" h="1331">
                  <a:moveTo>
                    <a:pt x="919" y="0"/>
                  </a:moveTo>
                  <a:cubicBezTo>
                    <a:pt x="570" y="0"/>
                    <a:pt x="254" y="95"/>
                    <a:pt x="222" y="222"/>
                  </a:cubicBezTo>
                  <a:cubicBezTo>
                    <a:pt x="127" y="570"/>
                    <a:pt x="95" y="760"/>
                    <a:pt x="32" y="1109"/>
                  </a:cubicBezTo>
                  <a:cubicBezTo>
                    <a:pt x="0" y="1235"/>
                    <a:pt x="285" y="1330"/>
                    <a:pt x="666" y="1330"/>
                  </a:cubicBezTo>
                  <a:lnTo>
                    <a:pt x="26444" y="1330"/>
                  </a:lnTo>
                  <a:cubicBezTo>
                    <a:pt x="26824" y="1330"/>
                    <a:pt x="27109" y="1235"/>
                    <a:pt x="27078" y="1109"/>
                  </a:cubicBezTo>
                  <a:cubicBezTo>
                    <a:pt x="27014" y="760"/>
                    <a:pt x="26982" y="570"/>
                    <a:pt x="26887" y="222"/>
                  </a:cubicBezTo>
                  <a:cubicBezTo>
                    <a:pt x="26887" y="95"/>
                    <a:pt x="26571" y="0"/>
                    <a:pt x="26191" y="0"/>
                  </a:cubicBez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86" name="CustomShape 136"/>
            <p:cNvSpPr/>
            <p:nvPr/>
          </p:nvSpPr>
          <p:spPr>
            <a:xfrm>
              <a:off x="4944960" y="3255840"/>
              <a:ext cx="114480" cy="34920"/>
            </a:xfrm>
            <a:custGeom>
              <a:avLst/>
              <a:gdLst/>
              <a:ahLst/>
              <a:rect l="l" t="t" r="r" b="b"/>
              <a:pathLst>
                <a:path w="4308" h="1331">
                  <a:moveTo>
                    <a:pt x="634" y="0"/>
                  </a:moveTo>
                  <a:cubicBezTo>
                    <a:pt x="254" y="0"/>
                    <a:pt x="1" y="95"/>
                    <a:pt x="1" y="222"/>
                  </a:cubicBezTo>
                  <a:cubicBezTo>
                    <a:pt x="96" y="570"/>
                    <a:pt x="127" y="760"/>
                    <a:pt x="222" y="1109"/>
                  </a:cubicBezTo>
                  <a:cubicBezTo>
                    <a:pt x="254" y="1235"/>
                    <a:pt x="571" y="1330"/>
                    <a:pt x="951" y="1330"/>
                  </a:cubicBezTo>
                  <a:lnTo>
                    <a:pt x="3642" y="1330"/>
                  </a:lnTo>
                  <a:cubicBezTo>
                    <a:pt x="4023" y="1330"/>
                    <a:pt x="4308" y="1235"/>
                    <a:pt x="4276" y="1109"/>
                  </a:cubicBezTo>
                  <a:cubicBezTo>
                    <a:pt x="4181" y="760"/>
                    <a:pt x="4118" y="570"/>
                    <a:pt x="4023" y="222"/>
                  </a:cubicBezTo>
                  <a:cubicBezTo>
                    <a:pt x="3991" y="95"/>
                    <a:pt x="3642" y="0"/>
                    <a:pt x="3294" y="0"/>
                  </a:cubicBez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87" name="CustomShape 137"/>
            <p:cNvSpPr/>
            <p:nvPr/>
          </p:nvSpPr>
          <p:spPr>
            <a:xfrm>
              <a:off x="5068800" y="3255840"/>
              <a:ext cx="117000" cy="34920"/>
            </a:xfrm>
            <a:custGeom>
              <a:avLst/>
              <a:gdLst/>
              <a:ahLst/>
              <a:rect l="l" t="t" r="r" b="b"/>
              <a:pathLst>
                <a:path w="4403" h="1331">
                  <a:moveTo>
                    <a:pt x="634" y="0"/>
                  </a:moveTo>
                  <a:cubicBezTo>
                    <a:pt x="254" y="0"/>
                    <a:pt x="1" y="95"/>
                    <a:pt x="33" y="222"/>
                  </a:cubicBezTo>
                  <a:cubicBezTo>
                    <a:pt x="128" y="570"/>
                    <a:pt x="191" y="760"/>
                    <a:pt x="286" y="1109"/>
                  </a:cubicBezTo>
                  <a:cubicBezTo>
                    <a:pt x="318" y="1235"/>
                    <a:pt x="666" y="1330"/>
                    <a:pt x="1046" y="1330"/>
                  </a:cubicBezTo>
                  <a:lnTo>
                    <a:pt x="3770" y="1330"/>
                  </a:lnTo>
                  <a:cubicBezTo>
                    <a:pt x="4118" y="1330"/>
                    <a:pt x="4403" y="1235"/>
                    <a:pt x="4340" y="1109"/>
                  </a:cubicBezTo>
                  <a:cubicBezTo>
                    <a:pt x="4213" y="760"/>
                    <a:pt x="4150" y="570"/>
                    <a:pt x="4023" y="222"/>
                  </a:cubicBezTo>
                  <a:cubicBezTo>
                    <a:pt x="3991" y="95"/>
                    <a:pt x="3643" y="0"/>
                    <a:pt x="3294" y="0"/>
                  </a:cubicBez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88" name="CustomShape 138"/>
            <p:cNvSpPr/>
            <p:nvPr/>
          </p:nvSpPr>
          <p:spPr>
            <a:xfrm>
              <a:off x="5192640" y="3255840"/>
              <a:ext cx="100800" cy="34920"/>
            </a:xfrm>
            <a:custGeom>
              <a:avLst/>
              <a:gdLst/>
              <a:ahLst/>
              <a:rect l="l" t="t" r="r" b="b"/>
              <a:pathLst>
                <a:path w="3801" h="1331">
                  <a:moveTo>
                    <a:pt x="634" y="0"/>
                  </a:moveTo>
                  <a:cubicBezTo>
                    <a:pt x="254" y="0"/>
                    <a:pt x="0" y="95"/>
                    <a:pt x="32" y="222"/>
                  </a:cubicBezTo>
                  <a:cubicBezTo>
                    <a:pt x="190" y="570"/>
                    <a:pt x="254" y="760"/>
                    <a:pt x="380" y="1109"/>
                  </a:cubicBezTo>
                  <a:cubicBezTo>
                    <a:pt x="412" y="1235"/>
                    <a:pt x="760" y="1330"/>
                    <a:pt x="1140" y="1330"/>
                  </a:cubicBezTo>
                  <a:lnTo>
                    <a:pt x="3167" y="1330"/>
                  </a:lnTo>
                  <a:cubicBezTo>
                    <a:pt x="3547" y="1330"/>
                    <a:pt x="3801" y="1235"/>
                    <a:pt x="3769" y="1109"/>
                  </a:cubicBezTo>
                  <a:cubicBezTo>
                    <a:pt x="3611" y="760"/>
                    <a:pt x="3547" y="570"/>
                    <a:pt x="3389" y="222"/>
                  </a:cubicBezTo>
                  <a:cubicBezTo>
                    <a:pt x="3325" y="95"/>
                    <a:pt x="2977" y="0"/>
                    <a:pt x="2629" y="0"/>
                  </a:cubicBez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89" name="CustomShape 139"/>
            <p:cNvSpPr/>
            <p:nvPr/>
          </p:nvSpPr>
          <p:spPr>
            <a:xfrm>
              <a:off x="5405400" y="3255840"/>
              <a:ext cx="105120" cy="34920"/>
            </a:xfrm>
            <a:custGeom>
              <a:avLst/>
              <a:gdLst/>
              <a:ahLst/>
              <a:rect l="l" t="t" r="r" b="b"/>
              <a:pathLst>
                <a:path w="3960" h="1331">
                  <a:moveTo>
                    <a:pt x="634" y="0"/>
                  </a:moveTo>
                  <a:cubicBezTo>
                    <a:pt x="254" y="0"/>
                    <a:pt x="1" y="95"/>
                    <a:pt x="64" y="222"/>
                  </a:cubicBezTo>
                  <a:cubicBezTo>
                    <a:pt x="254" y="570"/>
                    <a:pt x="349" y="760"/>
                    <a:pt x="508" y="1109"/>
                  </a:cubicBezTo>
                  <a:cubicBezTo>
                    <a:pt x="571" y="1235"/>
                    <a:pt x="919" y="1330"/>
                    <a:pt x="1299" y="1330"/>
                  </a:cubicBezTo>
                  <a:lnTo>
                    <a:pt x="3326" y="1330"/>
                  </a:lnTo>
                  <a:cubicBezTo>
                    <a:pt x="3706" y="1330"/>
                    <a:pt x="3959" y="1235"/>
                    <a:pt x="3896" y="1109"/>
                  </a:cubicBezTo>
                  <a:cubicBezTo>
                    <a:pt x="3706" y="760"/>
                    <a:pt x="3611" y="570"/>
                    <a:pt x="3421" y="222"/>
                  </a:cubicBezTo>
                  <a:cubicBezTo>
                    <a:pt x="3326" y="95"/>
                    <a:pt x="2978" y="0"/>
                    <a:pt x="2629" y="0"/>
                  </a:cubicBez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90" name="CustomShape 140"/>
            <p:cNvSpPr/>
            <p:nvPr/>
          </p:nvSpPr>
          <p:spPr>
            <a:xfrm>
              <a:off x="5299200" y="3255840"/>
              <a:ext cx="93240" cy="14760"/>
            </a:xfrm>
            <a:custGeom>
              <a:avLst/>
              <a:gdLst/>
              <a:ahLst/>
              <a:rect l="l" t="t" r="r" b="b"/>
              <a:pathLst>
                <a:path w="3516" h="571">
                  <a:moveTo>
                    <a:pt x="634" y="0"/>
                  </a:moveTo>
                  <a:cubicBezTo>
                    <a:pt x="254" y="0"/>
                    <a:pt x="1" y="95"/>
                    <a:pt x="64" y="222"/>
                  </a:cubicBezTo>
                  <a:cubicBezTo>
                    <a:pt x="64" y="253"/>
                    <a:pt x="96" y="285"/>
                    <a:pt x="96" y="348"/>
                  </a:cubicBezTo>
                  <a:cubicBezTo>
                    <a:pt x="159" y="443"/>
                    <a:pt x="507" y="570"/>
                    <a:pt x="887" y="570"/>
                  </a:cubicBezTo>
                  <a:lnTo>
                    <a:pt x="2882" y="570"/>
                  </a:lnTo>
                  <a:cubicBezTo>
                    <a:pt x="3262" y="570"/>
                    <a:pt x="3516" y="443"/>
                    <a:pt x="3452" y="348"/>
                  </a:cubicBezTo>
                  <a:cubicBezTo>
                    <a:pt x="3421" y="285"/>
                    <a:pt x="3421" y="253"/>
                    <a:pt x="3389" y="222"/>
                  </a:cubicBezTo>
                  <a:cubicBezTo>
                    <a:pt x="3326" y="95"/>
                    <a:pt x="2977" y="0"/>
                    <a:pt x="2629" y="0"/>
                  </a:cubicBez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91" name="CustomShape 141"/>
            <p:cNvSpPr/>
            <p:nvPr/>
          </p:nvSpPr>
          <p:spPr>
            <a:xfrm>
              <a:off x="5308200" y="3276000"/>
              <a:ext cx="94320" cy="14760"/>
            </a:xfrm>
            <a:custGeom>
              <a:avLst/>
              <a:gdLst/>
              <a:ahLst/>
              <a:rect l="l" t="t" r="r" b="b"/>
              <a:pathLst>
                <a:path w="3548" h="571">
                  <a:moveTo>
                    <a:pt x="634" y="0"/>
                  </a:moveTo>
                  <a:cubicBezTo>
                    <a:pt x="254" y="0"/>
                    <a:pt x="1" y="127"/>
                    <a:pt x="33" y="222"/>
                  </a:cubicBezTo>
                  <a:cubicBezTo>
                    <a:pt x="64" y="285"/>
                    <a:pt x="64" y="285"/>
                    <a:pt x="96" y="349"/>
                  </a:cubicBezTo>
                  <a:cubicBezTo>
                    <a:pt x="159" y="475"/>
                    <a:pt x="508" y="570"/>
                    <a:pt x="856" y="570"/>
                  </a:cubicBezTo>
                  <a:lnTo>
                    <a:pt x="2914" y="570"/>
                  </a:lnTo>
                  <a:cubicBezTo>
                    <a:pt x="3294" y="570"/>
                    <a:pt x="3548" y="475"/>
                    <a:pt x="3485" y="349"/>
                  </a:cubicBezTo>
                  <a:cubicBezTo>
                    <a:pt x="3453" y="285"/>
                    <a:pt x="3453" y="285"/>
                    <a:pt x="3421" y="222"/>
                  </a:cubicBezTo>
                  <a:cubicBezTo>
                    <a:pt x="3358" y="127"/>
                    <a:pt x="3009" y="0"/>
                    <a:pt x="2629" y="0"/>
                  </a:cubicBez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92" name="CustomShape 142"/>
            <p:cNvSpPr/>
            <p:nvPr/>
          </p:nvSpPr>
          <p:spPr>
            <a:xfrm>
              <a:off x="4178160" y="3309120"/>
              <a:ext cx="787680" cy="134640"/>
            </a:xfrm>
            <a:custGeom>
              <a:avLst/>
              <a:gdLst/>
              <a:ahLst/>
              <a:rect l="l" t="t" r="r" b="b"/>
              <a:pathLst>
                <a:path w="29580" h="5068">
                  <a:moveTo>
                    <a:pt x="1425" y="0"/>
                  </a:moveTo>
                  <a:cubicBezTo>
                    <a:pt x="1235" y="0"/>
                    <a:pt x="1045" y="32"/>
                    <a:pt x="1045" y="95"/>
                  </a:cubicBezTo>
                  <a:cubicBezTo>
                    <a:pt x="634" y="2059"/>
                    <a:pt x="412" y="3009"/>
                    <a:pt x="0" y="4941"/>
                  </a:cubicBezTo>
                  <a:cubicBezTo>
                    <a:pt x="0" y="5004"/>
                    <a:pt x="159" y="5067"/>
                    <a:pt x="349" y="5067"/>
                  </a:cubicBezTo>
                  <a:lnTo>
                    <a:pt x="29231" y="5067"/>
                  </a:lnTo>
                  <a:cubicBezTo>
                    <a:pt x="29421" y="5067"/>
                    <a:pt x="29579" y="5004"/>
                    <a:pt x="29579" y="4941"/>
                  </a:cubicBezTo>
                  <a:cubicBezTo>
                    <a:pt x="29168" y="3009"/>
                    <a:pt x="28946" y="2059"/>
                    <a:pt x="28534" y="95"/>
                  </a:cubicBezTo>
                  <a:cubicBezTo>
                    <a:pt x="28534" y="32"/>
                    <a:pt x="28376" y="0"/>
                    <a:pt x="28154" y="0"/>
                  </a:cubicBez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93" name="CustomShape 143"/>
            <p:cNvSpPr/>
            <p:nvPr/>
          </p:nvSpPr>
          <p:spPr>
            <a:xfrm>
              <a:off x="3669480" y="1926360"/>
              <a:ext cx="1804680" cy="1007640"/>
            </a:xfrm>
            <a:custGeom>
              <a:avLst/>
              <a:gdLst/>
              <a:ahLst/>
              <a:rect l="l" t="t" r="r" b="b"/>
              <a:pathLst>
                <a:path w="67773" h="37846">
                  <a:moveTo>
                    <a:pt x="1711" y="1"/>
                  </a:moveTo>
                  <a:cubicBezTo>
                    <a:pt x="793" y="1"/>
                    <a:pt x="1" y="761"/>
                    <a:pt x="1" y="1711"/>
                  </a:cubicBezTo>
                  <a:lnTo>
                    <a:pt x="1" y="36167"/>
                  </a:lnTo>
                  <a:cubicBezTo>
                    <a:pt x="1" y="37085"/>
                    <a:pt x="793" y="37845"/>
                    <a:pt x="1711" y="37845"/>
                  </a:cubicBezTo>
                  <a:lnTo>
                    <a:pt x="66063" y="37845"/>
                  </a:lnTo>
                  <a:cubicBezTo>
                    <a:pt x="66981" y="37845"/>
                    <a:pt x="67773" y="37085"/>
                    <a:pt x="67773" y="36167"/>
                  </a:cubicBezTo>
                  <a:lnTo>
                    <a:pt x="67773" y="1711"/>
                  </a:lnTo>
                  <a:cubicBezTo>
                    <a:pt x="67773" y="761"/>
                    <a:pt x="67013" y="1"/>
                    <a:pt x="6606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4" name="Group 1"/>
          <p:cNvGrpSpPr/>
          <p:nvPr/>
        </p:nvGrpSpPr>
        <p:grpSpPr>
          <a:xfrm>
            <a:off x="457200" y="1026000"/>
            <a:ext cx="8238240" cy="3709800"/>
            <a:chOff x="457200" y="1026000"/>
            <a:chExt cx="8238240" cy="3709800"/>
          </a:xfrm>
        </p:grpSpPr>
        <p:sp>
          <p:nvSpPr>
            <p:cNvPr id="295" name="CustomShape 2"/>
            <p:cNvSpPr/>
            <p:nvPr/>
          </p:nvSpPr>
          <p:spPr>
            <a:xfrm>
              <a:off x="5209920" y="2488680"/>
              <a:ext cx="3485520" cy="942120"/>
            </a:xfrm>
            <a:custGeom>
              <a:avLst/>
              <a:gdLst/>
              <a:ahLst/>
              <a:rect l="l" t="t" r="r" b="b"/>
              <a:pathLst>
                <a:path w="107264" h="28997">
                  <a:moveTo>
                    <a:pt x="52173" y="0"/>
                  </a:moveTo>
                  <a:cubicBezTo>
                    <a:pt x="28601" y="0"/>
                    <a:pt x="4999" y="635"/>
                    <a:pt x="3325" y="2293"/>
                  </a:cubicBezTo>
                  <a:cubicBezTo>
                    <a:pt x="0" y="5618"/>
                    <a:pt x="5162" y="27374"/>
                    <a:pt x="6936" y="27913"/>
                  </a:cubicBezTo>
                  <a:cubicBezTo>
                    <a:pt x="9502" y="28707"/>
                    <a:pt x="23688" y="28997"/>
                    <a:pt x="40484" y="28997"/>
                  </a:cubicBezTo>
                  <a:cubicBezTo>
                    <a:pt x="67222" y="28997"/>
                    <a:pt x="100574" y="28262"/>
                    <a:pt x="104191" y="27659"/>
                  </a:cubicBezTo>
                  <a:cubicBezTo>
                    <a:pt x="107263" y="27153"/>
                    <a:pt x="103431" y="3338"/>
                    <a:pt x="100866" y="1532"/>
                  </a:cubicBezTo>
                  <a:cubicBezTo>
                    <a:pt x="99580" y="643"/>
                    <a:pt x="75891" y="0"/>
                    <a:pt x="52173" y="0"/>
                  </a:cubicBez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96" name="CustomShape 3"/>
            <p:cNvSpPr/>
            <p:nvPr/>
          </p:nvSpPr>
          <p:spPr>
            <a:xfrm>
              <a:off x="8058600" y="2516760"/>
              <a:ext cx="636840" cy="893880"/>
            </a:xfrm>
            <a:custGeom>
              <a:avLst/>
              <a:gdLst/>
              <a:ahLst/>
              <a:rect l="l" t="t" r="r" b="b"/>
              <a:pathLst>
                <a:path w="19604" h="27521">
                  <a:moveTo>
                    <a:pt x="8392" y="0"/>
                  </a:moveTo>
                  <a:cubicBezTo>
                    <a:pt x="6682" y="6113"/>
                    <a:pt x="4371" y="22137"/>
                    <a:pt x="0" y="27521"/>
                  </a:cubicBezTo>
                  <a:cubicBezTo>
                    <a:pt x="8551" y="27299"/>
                    <a:pt x="14916" y="26982"/>
                    <a:pt x="16531" y="26729"/>
                  </a:cubicBezTo>
                  <a:cubicBezTo>
                    <a:pt x="19603" y="26222"/>
                    <a:pt x="15771" y="2439"/>
                    <a:pt x="13206" y="665"/>
                  </a:cubicBezTo>
                  <a:cubicBezTo>
                    <a:pt x="12858" y="412"/>
                    <a:pt x="11116" y="190"/>
                    <a:pt x="8392" y="0"/>
                  </a:cubicBez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97" name="CustomShape 4"/>
            <p:cNvSpPr/>
            <p:nvPr/>
          </p:nvSpPr>
          <p:spPr>
            <a:xfrm>
              <a:off x="4960800" y="1182960"/>
              <a:ext cx="3485520" cy="942120"/>
            </a:xfrm>
            <a:custGeom>
              <a:avLst/>
              <a:gdLst/>
              <a:ahLst/>
              <a:rect l="l" t="t" r="r" b="b"/>
              <a:pathLst>
                <a:path w="107264" h="28997">
                  <a:moveTo>
                    <a:pt x="52586" y="0"/>
                  </a:moveTo>
                  <a:cubicBezTo>
                    <a:pt x="28872" y="0"/>
                    <a:pt x="4993" y="641"/>
                    <a:pt x="3326" y="2308"/>
                  </a:cubicBezTo>
                  <a:cubicBezTo>
                    <a:pt x="0" y="5634"/>
                    <a:pt x="5131" y="27358"/>
                    <a:pt x="6936" y="27929"/>
                  </a:cubicBezTo>
                  <a:cubicBezTo>
                    <a:pt x="9499" y="28710"/>
                    <a:pt x="23652" y="28997"/>
                    <a:pt x="40420" y="28997"/>
                  </a:cubicBezTo>
                  <a:cubicBezTo>
                    <a:pt x="67160" y="28997"/>
                    <a:pt x="100552" y="28266"/>
                    <a:pt x="104192" y="27643"/>
                  </a:cubicBezTo>
                  <a:cubicBezTo>
                    <a:pt x="107263" y="27137"/>
                    <a:pt x="103400" y="3322"/>
                    <a:pt x="100835" y="1517"/>
                  </a:cubicBezTo>
                  <a:cubicBezTo>
                    <a:pt x="99556" y="633"/>
                    <a:pt x="76152" y="0"/>
                    <a:pt x="52586" y="0"/>
                  </a:cubicBez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98" name="CustomShape 5"/>
            <p:cNvSpPr/>
            <p:nvPr/>
          </p:nvSpPr>
          <p:spPr>
            <a:xfrm>
              <a:off x="5049360" y="3794040"/>
              <a:ext cx="3485520" cy="941760"/>
            </a:xfrm>
            <a:custGeom>
              <a:avLst/>
              <a:gdLst/>
              <a:ahLst/>
              <a:rect l="l" t="t" r="r" b="b"/>
              <a:pathLst>
                <a:path w="107264" h="28995">
                  <a:moveTo>
                    <a:pt x="52393" y="0"/>
                  </a:moveTo>
                  <a:cubicBezTo>
                    <a:pt x="28748" y="0"/>
                    <a:pt x="5005" y="642"/>
                    <a:pt x="3326" y="2304"/>
                  </a:cubicBezTo>
                  <a:cubicBezTo>
                    <a:pt x="1" y="5630"/>
                    <a:pt x="5163" y="27354"/>
                    <a:pt x="6936" y="27924"/>
                  </a:cubicBezTo>
                  <a:cubicBezTo>
                    <a:pt x="9508" y="28708"/>
                    <a:pt x="23747" y="28995"/>
                    <a:pt x="40589" y="28995"/>
                  </a:cubicBezTo>
                  <a:cubicBezTo>
                    <a:pt x="67309" y="28995"/>
                    <a:pt x="100579" y="28273"/>
                    <a:pt x="104192" y="27671"/>
                  </a:cubicBezTo>
                  <a:cubicBezTo>
                    <a:pt x="107264" y="27133"/>
                    <a:pt x="103432" y="3318"/>
                    <a:pt x="100867" y="1544"/>
                  </a:cubicBezTo>
                  <a:cubicBezTo>
                    <a:pt x="99584" y="642"/>
                    <a:pt x="76038" y="0"/>
                    <a:pt x="52393" y="0"/>
                  </a:cubicBez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99" name="CustomShape 6"/>
            <p:cNvSpPr/>
            <p:nvPr/>
          </p:nvSpPr>
          <p:spPr>
            <a:xfrm>
              <a:off x="7898040" y="3821760"/>
              <a:ext cx="636840" cy="894960"/>
            </a:xfrm>
            <a:custGeom>
              <a:avLst/>
              <a:gdLst/>
              <a:ahLst/>
              <a:rect l="l" t="t" r="r" b="b"/>
              <a:pathLst>
                <a:path w="19604" h="27553">
                  <a:moveTo>
                    <a:pt x="8393" y="1"/>
                  </a:moveTo>
                  <a:cubicBezTo>
                    <a:pt x="6683" y="6113"/>
                    <a:pt x="4371" y="22137"/>
                    <a:pt x="1" y="27553"/>
                  </a:cubicBezTo>
                  <a:cubicBezTo>
                    <a:pt x="8551" y="27299"/>
                    <a:pt x="14917" y="27014"/>
                    <a:pt x="16532" y="26729"/>
                  </a:cubicBezTo>
                  <a:cubicBezTo>
                    <a:pt x="19604" y="26222"/>
                    <a:pt x="15772" y="2471"/>
                    <a:pt x="13207" y="697"/>
                  </a:cubicBezTo>
                  <a:cubicBezTo>
                    <a:pt x="12858" y="444"/>
                    <a:pt x="11117" y="222"/>
                    <a:pt x="8393" y="1"/>
                  </a:cubicBez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00" name="CustomShape 7"/>
            <p:cNvSpPr/>
            <p:nvPr/>
          </p:nvSpPr>
          <p:spPr>
            <a:xfrm>
              <a:off x="4583160" y="1338480"/>
              <a:ext cx="631440" cy="631440"/>
            </a:xfrm>
            <a:custGeom>
              <a:avLst/>
              <a:gdLst/>
              <a:ahLst/>
              <a:rect l="l" t="t" r="r" b="b"/>
              <a:pathLst>
                <a:path w="19446" h="19446">
                  <a:moveTo>
                    <a:pt x="9723" y="1"/>
                  </a:moveTo>
                  <a:cubicBezTo>
                    <a:pt x="4371" y="1"/>
                    <a:pt x="1" y="4371"/>
                    <a:pt x="1" y="9723"/>
                  </a:cubicBezTo>
                  <a:cubicBezTo>
                    <a:pt x="1" y="15075"/>
                    <a:pt x="4371" y="19445"/>
                    <a:pt x="9723" y="19445"/>
                  </a:cubicBezTo>
                  <a:cubicBezTo>
                    <a:pt x="15075" y="19445"/>
                    <a:pt x="19446" y="15075"/>
                    <a:pt x="19446" y="9723"/>
                  </a:cubicBezTo>
                  <a:cubicBezTo>
                    <a:pt x="19446" y="4371"/>
                    <a:pt x="15075" y="1"/>
                    <a:pt x="9723" y="1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01" name="CustomShape 8"/>
            <p:cNvSpPr/>
            <p:nvPr/>
          </p:nvSpPr>
          <p:spPr>
            <a:xfrm>
              <a:off x="4665600" y="1519920"/>
              <a:ext cx="293040" cy="251280"/>
            </a:xfrm>
            <a:custGeom>
              <a:avLst/>
              <a:gdLst/>
              <a:ahLst/>
              <a:rect l="l" t="t" r="r" b="b"/>
              <a:pathLst>
                <a:path w="9026" h="7745">
                  <a:moveTo>
                    <a:pt x="4845" y="0"/>
                  </a:moveTo>
                  <a:cubicBezTo>
                    <a:pt x="4606" y="0"/>
                    <a:pt x="4363" y="16"/>
                    <a:pt x="4117" y="49"/>
                  </a:cubicBezTo>
                  <a:cubicBezTo>
                    <a:pt x="1774" y="365"/>
                    <a:pt x="0" y="2075"/>
                    <a:pt x="222" y="3912"/>
                  </a:cubicBezTo>
                  <a:cubicBezTo>
                    <a:pt x="317" y="4704"/>
                    <a:pt x="760" y="5401"/>
                    <a:pt x="1457" y="5907"/>
                  </a:cubicBezTo>
                  <a:lnTo>
                    <a:pt x="1014" y="7744"/>
                  </a:lnTo>
                  <a:lnTo>
                    <a:pt x="2819" y="6541"/>
                  </a:lnTo>
                  <a:cubicBezTo>
                    <a:pt x="3225" y="6663"/>
                    <a:pt x="3657" y="6719"/>
                    <a:pt x="4115" y="6719"/>
                  </a:cubicBezTo>
                  <a:cubicBezTo>
                    <a:pt x="4372" y="6719"/>
                    <a:pt x="4636" y="6702"/>
                    <a:pt x="4909" y="6667"/>
                  </a:cubicBezTo>
                  <a:cubicBezTo>
                    <a:pt x="7284" y="6382"/>
                    <a:pt x="9026" y="4641"/>
                    <a:pt x="8804" y="2804"/>
                  </a:cubicBezTo>
                  <a:cubicBezTo>
                    <a:pt x="8634" y="1186"/>
                    <a:pt x="6911" y="0"/>
                    <a:pt x="4845" y="0"/>
                  </a:cubicBez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02" name="CustomShape 9"/>
            <p:cNvSpPr/>
            <p:nvPr/>
          </p:nvSpPr>
          <p:spPr>
            <a:xfrm>
              <a:off x="4838400" y="1473120"/>
              <a:ext cx="294120" cy="259920"/>
            </a:xfrm>
            <a:custGeom>
              <a:avLst/>
              <a:gdLst/>
              <a:ahLst/>
              <a:rect l="l" t="t" r="r" b="b"/>
              <a:pathLst>
                <a:path w="9059" h="8011">
                  <a:moveTo>
                    <a:pt x="4151" y="0"/>
                  </a:moveTo>
                  <a:cubicBezTo>
                    <a:pt x="2152" y="0"/>
                    <a:pt x="477" y="1103"/>
                    <a:pt x="254" y="2722"/>
                  </a:cubicBezTo>
                  <a:cubicBezTo>
                    <a:pt x="1" y="4558"/>
                    <a:pt x="1711" y="6300"/>
                    <a:pt x="4054" y="6680"/>
                  </a:cubicBezTo>
                  <a:cubicBezTo>
                    <a:pt x="4339" y="6716"/>
                    <a:pt x="4615" y="6734"/>
                    <a:pt x="4884" y="6734"/>
                  </a:cubicBezTo>
                  <a:cubicBezTo>
                    <a:pt x="5332" y="6734"/>
                    <a:pt x="5760" y="6684"/>
                    <a:pt x="6176" y="6585"/>
                  </a:cubicBezTo>
                  <a:lnTo>
                    <a:pt x="8108" y="8010"/>
                  </a:lnTo>
                  <a:lnTo>
                    <a:pt x="7538" y="5952"/>
                  </a:lnTo>
                  <a:cubicBezTo>
                    <a:pt x="8235" y="5477"/>
                    <a:pt x="8678" y="4812"/>
                    <a:pt x="8805" y="4020"/>
                  </a:cubicBezTo>
                  <a:cubicBezTo>
                    <a:pt x="9058" y="2183"/>
                    <a:pt x="7348" y="410"/>
                    <a:pt x="4973" y="62"/>
                  </a:cubicBezTo>
                  <a:cubicBezTo>
                    <a:pt x="4695" y="20"/>
                    <a:pt x="4420" y="0"/>
                    <a:pt x="415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03" name="CustomShape 10"/>
            <p:cNvSpPr/>
            <p:nvPr/>
          </p:nvSpPr>
          <p:spPr>
            <a:xfrm>
              <a:off x="4839480" y="1524600"/>
              <a:ext cx="114840" cy="155160"/>
            </a:xfrm>
            <a:custGeom>
              <a:avLst/>
              <a:gdLst/>
              <a:ahLst/>
              <a:rect l="l" t="t" r="r" b="b"/>
              <a:pathLst>
                <a:path w="3548" h="4783">
                  <a:moveTo>
                    <a:pt x="665" y="1"/>
                  </a:moveTo>
                  <a:cubicBezTo>
                    <a:pt x="412" y="381"/>
                    <a:pt x="222" y="792"/>
                    <a:pt x="190" y="1267"/>
                  </a:cubicBezTo>
                  <a:cubicBezTo>
                    <a:pt x="0" y="2724"/>
                    <a:pt x="1140" y="4149"/>
                    <a:pt x="2819" y="4783"/>
                  </a:cubicBezTo>
                  <a:cubicBezTo>
                    <a:pt x="3294" y="4149"/>
                    <a:pt x="3547" y="3421"/>
                    <a:pt x="3452" y="2661"/>
                  </a:cubicBezTo>
                  <a:cubicBezTo>
                    <a:pt x="3294" y="1362"/>
                    <a:pt x="2186" y="349"/>
                    <a:pt x="665" y="1"/>
                  </a:cubicBez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04" name="CustomShape 11"/>
            <p:cNvSpPr/>
            <p:nvPr/>
          </p:nvSpPr>
          <p:spPr>
            <a:xfrm>
              <a:off x="4669560" y="3949200"/>
              <a:ext cx="630720" cy="631440"/>
            </a:xfrm>
            <a:custGeom>
              <a:avLst/>
              <a:gdLst/>
              <a:ahLst/>
              <a:rect l="l" t="t" r="r" b="b"/>
              <a:pathLst>
                <a:path w="19415" h="19446">
                  <a:moveTo>
                    <a:pt x="9723" y="1"/>
                  </a:moveTo>
                  <a:cubicBezTo>
                    <a:pt x="4340" y="1"/>
                    <a:pt x="1" y="4371"/>
                    <a:pt x="1" y="9723"/>
                  </a:cubicBezTo>
                  <a:cubicBezTo>
                    <a:pt x="1" y="15075"/>
                    <a:pt x="4340" y="19445"/>
                    <a:pt x="9723" y="19445"/>
                  </a:cubicBezTo>
                  <a:cubicBezTo>
                    <a:pt x="15075" y="19445"/>
                    <a:pt x="19414" y="15075"/>
                    <a:pt x="19414" y="9723"/>
                  </a:cubicBezTo>
                  <a:cubicBezTo>
                    <a:pt x="19414" y="4371"/>
                    <a:pt x="15075" y="1"/>
                    <a:pt x="9723" y="1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05" name="CustomShape 12"/>
            <p:cNvSpPr/>
            <p:nvPr/>
          </p:nvSpPr>
          <p:spPr>
            <a:xfrm>
              <a:off x="4812480" y="4085640"/>
              <a:ext cx="301320" cy="385560"/>
            </a:xfrm>
            <a:custGeom>
              <a:avLst/>
              <a:gdLst/>
              <a:ahLst/>
              <a:rect l="l" t="t" r="r" b="b"/>
              <a:pathLst>
                <a:path w="9280" h="11872">
                  <a:moveTo>
                    <a:pt x="5062" y="1"/>
                  </a:moveTo>
                  <a:cubicBezTo>
                    <a:pt x="4809" y="1"/>
                    <a:pt x="4565" y="17"/>
                    <a:pt x="4340" y="45"/>
                  </a:cubicBezTo>
                  <a:cubicBezTo>
                    <a:pt x="2534" y="235"/>
                    <a:pt x="1521" y="1470"/>
                    <a:pt x="1331" y="2547"/>
                  </a:cubicBezTo>
                  <a:cubicBezTo>
                    <a:pt x="1331" y="2547"/>
                    <a:pt x="1331" y="4510"/>
                    <a:pt x="1046" y="4922"/>
                  </a:cubicBezTo>
                  <a:cubicBezTo>
                    <a:pt x="793" y="5334"/>
                    <a:pt x="1" y="6506"/>
                    <a:pt x="349" y="6696"/>
                  </a:cubicBezTo>
                  <a:cubicBezTo>
                    <a:pt x="465" y="6763"/>
                    <a:pt x="630" y="6787"/>
                    <a:pt x="805" y="6787"/>
                  </a:cubicBezTo>
                  <a:cubicBezTo>
                    <a:pt x="1203" y="6787"/>
                    <a:pt x="1648" y="6664"/>
                    <a:pt x="1648" y="6664"/>
                  </a:cubicBezTo>
                  <a:lnTo>
                    <a:pt x="1648" y="6664"/>
                  </a:lnTo>
                  <a:cubicBezTo>
                    <a:pt x="1648" y="6664"/>
                    <a:pt x="1426" y="8437"/>
                    <a:pt x="2313" y="8659"/>
                  </a:cubicBezTo>
                  <a:cubicBezTo>
                    <a:pt x="3231" y="8849"/>
                    <a:pt x="3801" y="8912"/>
                    <a:pt x="3801" y="8912"/>
                  </a:cubicBezTo>
                  <a:lnTo>
                    <a:pt x="3801" y="11509"/>
                  </a:lnTo>
                  <a:cubicBezTo>
                    <a:pt x="3801" y="11509"/>
                    <a:pt x="4579" y="11871"/>
                    <a:pt x="5584" y="11871"/>
                  </a:cubicBezTo>
                  <a:cubicBezTo>
                    <a:pt x="6124" y="11871"/>
                    <a:pt x="6730" y="11767"/>
                    <a:pt x="7316" y="11446"/>
                  </a:cubicBezTo>
                  <a:lnTo>
                    <a:pt x="7221" y="8659"/>
                  </a:lnTo>
                  <a:cubicBezTo>
                    <a:pt x="7221" y="8659"/>
                    <a:pt x="9280" y="8026"/>
                    <a:pt x="9185" y="4510"/>
                  </a:cubicBezTo>
                  <a:cubicBezTo>
                    <a:pt x="9102" y="825"/>
                    <a:pt x="6837" y="1"/>
                    <a:pt x="506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06" name="CustomShape 13"/>
            <p:cNvSpPr/>
            <p:nvPr/>
          </p:nvSpPr>
          <p:spPr>
            <a:xfrm>
              <a:off x="4872240" y="4116960"/>
              <a:ext cx="190080" cy="109800"/>
            </a:xfrm>
            <a:custGeom>
              <a:avLst/>
              <a:gdLst/>
              <a:ahLst/>
              <a:rect l="l" t="t" r="r" b="b"/>
              <a:pathLst>
                <a:path w="5860" h="3390">
                  <a:moveTo>
                    <a:pt x="2845" y="0"/>
                  </a:moveTo>
                  <a:cubicBezTo>
                    <a:pt x="2561" y="0"/>
                    <a:pt x="731" y="54"/>
                    <a:pt x="381" y="1426"/>
                  </a:cubicBezTo>
                  <a:cubicBezTo>
                    <a:pt x="1" y="2882"/>
                    <a:pt x="1394" y="3389"/>
                    <a:pt x="2883" y="3389"/>
                  </a:cubicBezTo>
                  <a:cubicBezTo>
                    <a:pt x="4529" y="3389"/>
                    <a:pt x="5860" y="3041"/>
                    <a:pt x="5860" y="2186"/>
                  </a:cubicBezTo>
                  <a:cubicBezTo>
                    <a:pt x="5860" y="1046"/>
                    <a:pt x="5575" y="32"/>
                    <a:pt x="2883" y="1"/>
                  </a:cubicBezTo>
                  <a:cubicBezTo>
                    <a:pt x="2883" y="1"/>
                    <a:pt x="2870" y="0"/>
                    <a:pt x="2845" y="0"/>
                  </a:cubicBez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07" name="CustomShape 14"/>
            <p:cNvSpPr/>
            <p:nvPr/>
          </p:nvSpPr>
          <p:spPr>
            <a:xfrm>
              <a:off x="4971240" y="2644200"/>
              <a:ext cx="630720" cy="630720"/>
            </a:xfrm>
            <a:custGeom>
              <a:avLst/>
              <a:gdLst/>
              <a:ahLst/>
              <a:rect l="l" t="t" r="r" b="b"/>
              <a:pathLst>
                <a:path w="19415" h="19414">
                  <a:moveTo>
                    <a:pt x="9723" y="0"/>
                  </a:moveTo>
                  <a:cubicBezTo>
                    <a:pt x="4340" y="0"/>
                    <a:pt x="1" y="4339"/>
                    <a:pt x="1" y="9691"/>
                  </a:cubicBezTo>
                  <a:cubicBezTo>
                    <a:pt x="1" y="15075"/>
                    <a:pt x="4340" y="19413"/>
                    <a:pt x="9723" y="19413"/>
                  </a:cubicBezTo>
                  <a:cubicBezTo>
                    <a:pt x="15075" y="19413"/>
                    <a:pt x="19414" y="15075"/>
                    <a:pt x="19414" y="9691"/>
                  </a:cubicBezTo>
                  <a:cubicBezTo>
                    <a:pt x="19414" y="4339"/>
                    <a:pt x="15075" y="0"/>
                    <a:pt x="9723" y="0"/>
                  </a:cubicBez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08" name="CustomShape 15"/>
            <p:cNvSpPr/>
            <p:nvPr/>
          </p:nvSpPr>
          <p:spPr>
            <a:xfrm>
              <a:off x="5064840" y="2892240"/>
              <a:ext cx="259920" cy="259920"/>
            </a:xfrm>
            <a:custGeom>
              <a:avLst/>
              <a:gdLst/>
              <a:ahLst/>
              <a:rect l="l" t="t" r="r" b="b"/>
              <a:pathLst>
                <a:path w="8014" h="8013">
                  <a:moveTo>
                    <a:pt x="3991" y="2312"/>
                  </a:moveTo>
                  <a:cubicBezTo>
                    <a:pt x="4941" y="2312"/>
                    <a:pt x="5670" y="3072"/>
                    <a:pt x="5670" y="3991"/>
                  </a:cubicBezTo>
                  <a:cubicBezTo>
                    <a:pt x="5670" y="4941"/>
                    <a:pt x="4941" y="5669"/>
                    <a:pt x="3991" y="5669"/>
                  </a:cubicBezTo>
                  <a:cubicBezTo>
                    <a:pt x="3073" y="5669"/>
                    <a:pt x="2313" y="4909"/>
                    <a:pt x="2313" y="3991"/>
                  </a:cubicBezTo>
                  <a:cubicBezTo>
                    <a:pt x="2313" y="3072"/>
                    <a:pt x="3073" y="2312"/>
                    <a:pt x="3991" y="2312"/>
                  </a:cubicBezTo>
                  <a:close/>
                  <a:moveTo>
                    <a:pt x="3769" y="1"/>
                  </a:moveTo>
                  <a:cubicBezTo>
                    <a:pt x="3579" y="1"/>
                    <a:pt x="3453" y="127"/>
                    <a:pt x="3453" y="317"/>
                  </a:cubicBezTo>
                  <a:lnTo>
                    <a:pt x="3453" y="1489"/>
                  </a:lnTo>
                  <a:cubicBezTo>
                    <a:pt x="3136" y="1584"/>
                    <a:pt x="2883" y="1679"/>
                    <a:pt x="2629" y="1837"/>
                  </a:cubicBezTo>
                  <a:lnTo>
                    <a:pt x="1806" y="1014"/>
                  </a:lnTo>
                  <a:cubicBezTo>
                    <a:pt x="1743" y="951"/>
                    <a:pt x="1656" y="919"/>
                    <a:pt x="1568" y="919"/>
                  </a:cubicBezTo>
                  <a:cubicBezTo>
                    <a:pt x="1481" y="919"/>
                    <a:pt x="1394" y="951"/>
                    <a:pt x="1331" y="1014"/>
                  </a:cubicBezTo>
                  <a:lnTo>
                    <a:pt x="1014" y="1331"/>
                  </a:lnTo>
                  <a:cubicBezTo>
                    <a:pt x="888" y="1457"/>
                    <a:pt x="888" y="1679"/>
                    <a:pt x="1014" y="1806"/>
                  </a:cubicBezTo>
                  <a:lnTo>
                    <a:pt x="1838" y="2629"/>
                  </a:lnTo>
                  <a:cubicBezTo>
                    <a:pt x="1679" y="2882"/>
                    <a:pt x="1584" y="3136"/>
                    <a:pt x="1489" y="3452"/>
                  </a:cubicBezTo>
                  <a:lnTo>
                    <a:pt x="318" y="3452"/>
                  </a:lnTo>
                  <a:cubicBezTo>
                    <a:pt x="128" y="3452"/>
                    <a:pt x="1" y="3579"/>
                    <a:pt x="1" y="3769"/>
                  </a:cubicBezTo>
                  <a:lnTo>
                    <a:pt x="1" y="4244"/>
                  </a:lnTo>
                  <a:cubicBezTo>
                    <a:pt x="1" y="4403"/>
                    <a:pt x="128" y="4561"/>
                    <a:pt x="318" y="4561"/>
                  </a:cubicBezTo>
                  <a:lnTo>
                    <a:pt x="1489" y="4561"/>
                  </a:lnTo>
                  <a:cubicBezTo>
                    <a:pt x="1553" y="4846"/>
                    <a:pt x="1679" y="5131"/>
                    <a:pt x="1838" y="5353"/>
                  </a:cubicBezTo>
                  <a:lnTo>
                    <a:pt x="1014" y="6208"/>
                  </a:lnTo>
                  <a:cubicBezTo>
                    <a:pt x="888" y="6334"/>
                    <a:pt x="888" y="6524"/>
                    <a:pt x="1014" y="6651"/>
                  </a:cubicBezTo>
                  <a:lnTo>
                    <a:pt x="1331" y="6999"/>
                  </a:lnTo>
                  <a:cubicBezTo>
                    <a:pt x="1394" y="7063"/>
                    <a:pt x="1481" y="7094"/>
                    <a:pt x="1568" y="7094"/>
                  </a:cubicBezTo>
                  <a:cubicBezTo>
                    <a:pt x="1656" y="7094"/>
                    <a:pt x="1743" y="7063"/>
                    <a:pt x="1806" y="6999"/>
                  </a:cubicBezTo>
                  <a:lnTo>
                    <a:pt x="2629" y="6144"/>
                  </a:lnTo>
                  <a:cubicBezTo>
                    <a:pt x="2883" y="6303"/>
                    <a:pt x="3136" y="6429"/>
                    <a:pt x="3453" y="6493"/>
                  </a:cubicBezTo>
                  <a:lnTo>
                    <a:pt x="3453" y="7664"/>
                  </a:lnTo>
                  <a:cubicBezTo>
                    <a:pt x="3453" y="7854"/>
                    <a:pt x="3579" y="8013"/>
                    <a:pt x="3769" y="8013"/>
                  </a:cubicBezTo>
                  <a:lnTo>
                    <a:pt x="4245" y="8013"/>
                  </a:lnTo>
                  <a:cubicBezTo>
                    <a:pt x="4403" y="8013"/>
                    <a:pt x="4561" y="7854"/>
                    <a:pt x="4561" y="7664"/>
                  </a:cubicBezTo>
                  <a:lnTo>
                    <a:pt x="4561" y="6493"/>
                  </a:lnTo>
                  <a:cubicBezTo>
                    <a:pt x="4846" y="6429"/>
                    <a:pt x="5131" y="6303"/>
                    <a:pt x="5385" y="6144"/>
                  </a:cubicBezTo>
                  <a:lnTo>
                    <a:pt x="6208" y="6999"/>
                  </a:lnTo>
                  <a:cubicBezTo>
                    <a:pt x="6271" y="7063"/>
                    <a:pt x="6351" y="7094"/>
                    <a:pt x="6430" y="7094"/>
                  </a:cubicBezTo>
                  <a:cubicBezTo>
                    <a:pt x="6509" y="7094"/>
                    <a:pt x="6588" y="7063"/>
                    <a:pt x="6651" y="6999"/>
                  </a:cubicBezTo>
                  <a:lnTo>
                    <a:pt x="7000" y="6651"/>
                  </a:lnTo>
                  <a:cubicBezTo>
                    <a:pt x="7126" y="6524"/>
                    <a:pt x="7126" y="6334"/>
                    <a:pt x="7000" y="6208"/>
                  </a:cubicBezTo>
                  <a:lnTo>
                    <a:pt x="6176" y="5353"/>
                  </a:lnTo>
                  <a:cubicBezTo>
                    <a:pt x="6303" y="5131"/>
                    <a:pt x="6430" y="4846"/>
                    <a:pt x="6493" y="4561"/>
                  </a:cubicBezTo>
                  <a:lnTo>
                    <a:pt x="7696" y="4561"/>
                  </a:lnTo>
                  <a:cubicBezTo>
                    <a:pt x="7855" y="4561"/>
                    <a:pt x="8013" y="4403"/>
                    <a:pt x="8013" y="4244"/>
                  </a:cubicBezTo>
                  <a:lnTo>
                    <a:pt x="8013" y="3769"/>
                  </a:lnTo>
                  <a:cubicBezTo>
                    <a:pt x="8013" y="3579"/>
                    <a:pt x="7855" y="3452"/>
                    <a:pt x="7696" y="3452"/>
                  </a:cubicBezTo>
                  <a:lnTo>
                    <a:pt x="6493" y="3452"/>
                  </a:lnTo>
                  <a:cubicBezTo>
                    <a:pt x="6430" y="3136"/>
                    <a:pt x="6335" y="2882"/>
                    <a:pt x="6176" y="2629"/>
                  </a:cubicBezTo>
                  <a:lnTo>
                    <a:pt x="7000" y="1806"/>
                  </a:lnTo>
                  <a:cubicBezTo>
                    <a:pt x="7126" y="1679"/>
                    <a:pt x="7126" y="1457"/>
                    <a:pt x="7000" y="1331"/>
                  </a:cubicBezTo>
                  <a:lnTo>
                    <a:pt x="6651" y="1014"/>
                  </a:lnTo>
                  <a:cubicBezTo>
                    <a:pt x="6588" y="951"/>
                    <a:pt x="6509" y="919"/>
                    <a:pt x="6430" y="919"/>
                  </a:cubicBezTo>
                  <a:cubicBezTo>
                    <a:pt x="6351" y="919"/>
                    <a:pt x="6271" y="951"/>
                    <a:pt x="6208" y="1014"/>
                  </a:cubicBezTo>
                  <a:lnTo>
                    <a:pt x="5385" y="1837"/>
                  </a:lnTo>
                  <a:cubicBezTo>
                    <a:pt x="5131" y="1679"/>
                    <a:pt x="4846" y="1584"/>
                    <a:pt x="4561" y="1489"/>
                  </a:cubicBezTo>
                  <a:lnTo>
                    <a:pt x="4561" y="317"/>
                  </a:lnTo>
                  <a:cubicBezTo>
                    <a:pt x="4561" y="127"/>
                    <a:pt x="4403" y="1"/>
                    <a:pt x="4245" y="1"/>
                  </a:cubicBez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09" name="CustomShape 16"/>
            <p:cNvSpPr/>
            <p:nvPr/>
          </p:nvSpPr>
          <p:spPr>
            <a:xfrm>
              <a:off x="5160600" y="2988000"/>
              <a:ext cx="67680" cy="67680"/>
            </a:xfrm>
            <a:custGeom>
              <a:avLst/>
              <a:gdLst/>
              <a:ahLst/>
              <a:rect l="l" t="t" r="r" b="b"/>
              <a:pathLst>
                <a:path w="2091" h="2091">
                  <a:moveTo>
                    <a:pt x="1045" y="1"/>
                  </a:moveTo>
                  <a:cubicBezTo>
                    <a:pt x="475" y="1"/>
                    <a:pt x="0" y="476"/>
                    <a:pt x="0" y="1046"/>
                  </a:cubicBezTo>
                  <a:cubicBezTo>
                    <a:pt x="0" y="1648"/>
                    <a:pt x="475" y="2091"/>
                    <a:pt x="1045" y="2091"/>
                  </a:cubicBezTo>
                  <a:cubicBezTo>
                    <a:pt x="1647" y="2091"/>
                    <a:pt x="2090" y="1648"/>
                    <a:pt x="2090" y="1046"/>
                  </a:cubicBezTo>
                  <a:cubicBezTo>
                    <a:pt x="2090" y="476"/>
                    <a:pt x="1647" y="1"/>
                    <a:pt x="1045" y="1"/>
                  </a:cubicBez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10" name="CustomShape 17"/>
            <p:cNvSpPr/>
            <p:nvPr/>
          </p:nvSpPr>
          <p:spPr>
            <a:xfrm>
              <a:off x="5281920" y="2784240"/>
              <a:ext cx="215640" cy="215640"/>
            </a:xfrm>
            <a:custGeom>
              <a:avLst/>
              <a:gdLst/>
              <a:ahLst/>
              <a:rect l="l" t="t" r="r" b="b"/>
              <a:pathLst>
                <a:path w="6651" h="6651">
                  <a:moveTo>
                    <a:pt x="3325" y="1932"/>
                  </a:moveTo>
                  <a:cubicBezTo>
                    <a:pt x="4085" y="1932"/>
                    <a:pt x="4719" y="2566"/>
                    <a:pt x="4719" y="3326"/>
                  </a:cubicBezTo>
                  <a:cubicBezTo>
                    <a:pt x="4719" y="4117"/>
                    <a:pt x="4085" y="4719"/>
                    <a:pt x="3325" y="4719"/>
                  </a:cubicBezTo>
                  <a:cubicBezTo>
                    <a:pt x="2534" y="4719"/>
                    <a:pt x="1932" y="4117"/>
                    <a:pt x="1932" y="3326"/>
                  </a:cubicBezTo>
                  <a:cubicBezTo>
                    <a:pt x="1932" y="2566"/>
                    <a:pt x="2534" y="1932"/>
                    <a:pt x="3325" y="1932"/>
                  </a:cubicBezTo>
                  <a:close/>
                  <a:moveTo>
                    <a:pt x="3104" y="0"/>
                  </a:moveTo>
                  <a:cubicBezTo>
                    <a:pt x="2977" y="0"/>
                    <a:pt x="2850" y="127"/>
                    <a:pt x="2850" y="254"/>
                  </a:cubicBezTo>
                  <a:lnTo>
                    <a:pt x="2850" y="1267"/>
                  </a:lnTo>
                  <a:cubicBezTo>
                    <a:pt x="2597" y="1299"/>
                    <a:pt x="2375" y="1394"/>
                    <a:pt x="2185" y="1520"/>
                  </a:cubicBezTo>
                  <a:lnTo>
                    <a:pt x="1488" y="824"/>
                  </a:lnTo>
                  <a:cubicBezTo>
                    <a:pt x="1441" y="776"/>
                    <a:pt x="1370" y="752"/>
                    <a:pt x="1298" y="752"/>
                  </a:cubicBezTo>
                  <a:cubicBezTo>
                    <a:pt x="1227" y="752"/>
                    <a:pt x="1156" y="776"/>
                    <a:pt x="1108" y="824"/>
                  </a:cubicBezTo>
                  <a:lnTo>
                    <a:pt x="823" y="1109"/>
                  </a:lnTo>
                  <a:cubicBezTo>
                    <a:pt x="728" y="1235"/>
                    <a:pt x="728" y="1394"/>
                    <a:pt x="823" y="1489"/>
                  </a:cubicBezTo>
                  <a:lnTo>
                    <a:pt x="1520" y="2185"/>
                  </a:lnTo>
                  <a:cubicBezTo>
                    <a:pt x="1393" y="2407"/>
                    <a:pt x="1298" y="2629"/>
                    <a:pt x="1235" y="2851"/>
                  </a:cubicBezTo>
                  <a:lnTo>
                    <a:pt x="253" y="2851"/>
                  </a:lnTo>
                  <a:cubicBezTo>
                    <a:pt x="95" y="2851"/>
                    <a:pt x="0" y="2977"/>
                    <a:pt x="0" y="3136"/>
                  </a:cubicBezTo>
                  <a:lnTo>
                    <a:pt x="0" y="3516"/>
                  </a:lnTo>
                  <a:cubicBezTo>
                    <a:pt x="0" y="3674"/>
                    <a:pt x="95" y="3801"/>
                    <a:pt x="253" y="3801"/>
                  </a:cubicBezTo>
                  <a:lnTo>
                    <a:pt x="1235" y="3801"/>
                  </a:lnTo>
                  <a:cubicBezTo>
                    <a:pt x="1298" y="4022"/>
                    <a:pt x="1393" y="4244"/>
                    <a:pt x="1520" y="4466"/>
                  </a:cubicBezTo>
                  <a:lnTo>
                    <a:pt x="823" y="5162"/>
                  </a:lnTo>
                  <a:cubicBezTo>
                    <a:pt x="728" y="5257"/>
                    <a:pt x="728" y="5447"/>
                    <a:pt x="823" y="5542"/>
                  </a:cubicBezTo>
                  <a:lnTo>
                    <a:pt x="1108" y="5827"/>
                  </a:lnTo>
                  <a:cubicBezTo>
                    <a:pt x="1156" y="5875"/>
                    <a:pt x="1227" y="5899"/>
                    <a:pt x="1298" y="5899"/>
                  </a:cubicBezTo>
                  <a:cubicBezTo>
                    <a:pt x="1370" y="5899"/>
                    <a:pt x="1441" y="5875"/>
                    <a:pt x="1488" y="5827"/>
                  </a:cubicBezTo>
                  <a:lnTo>
                    <a:pt x="2185" y="5131"/>
                  </a:lnTo>
                  <a:cubicBezTo>
                    <a:pt x="2375" y="5257"/>
                    <a:pt x="2597" y="5352"/>
                    <a:pt x="2850" y="5416"/>
                  </a:cubicBezTo>
                  <a:lnTo>
                    <a:pt x="2850" y="6397"/>
                  </a:lnTo>
                  <a:cubicBezTo>
                    <a:pt x="2850" y="6524"/>
                    <a:pt x="2977" y="6651"/>
                    <a:pt x="3104" y="6651"/>
                  </a:cubicBezTo>
                  <a:lnTo>
                    <a:pt x="3515" y="6651"/>
                  </a:lnTo>
                  <a:cubicBezTo>
                    <a:pt x="3674" y="6651"/>
                    <a:pt x="3769" y="6524"/>
                    <a:pt x="3769" y="6397"/>
                  </a:cubicBezTo>
                  <a:lnTo>
                    <a:pt x="3769" y="5416"/>
                  </a:lnTo>
                  <a:cubicBezTo>
                    <a:pt x="4022" y="5352"/>
                    <a:pt x="4244" y="5257"/>
                    <a:pt x="4465" y="5131"/>
                  </a:cubicBezTo>
                  <a:lnTo>
                    <a:pt x="5162" y="5827"/>
                  </a:lnTo>
                  <a:cubicBezTo>
                    <a:pt x="5210" y="5875"/>
                    <a:pt x="5273" y="5899"/>
                    <a:pt x="5340" y="5899"/>
                  </a:cubicBezTo>
                  <a:cubicBezTo>
                    <a:pt x="5408" y="5899"/>
                    <a:pt x="5479" y="5875"/>
                    <a:pt x="5542" y="5827"/>
                  </a:cubicBezTo>
                  <a:lnTo>
                    <a:pt x="5795" y="5542"/>
                  </a:lnTo>
                  <a:cubicBezTo>
                    <a:pt x="5922" y="5447"/>
                    <a:pt x="5922" y="5257"/>
                    <a:pt x="5795" y="5162"/>
                  </a:cubicBezTo>
                  <a:lnTo>
                    <a:pt x="5099" y="4466"/>
                  </a:lnTo>
                  <a:cubicBezTo>
                    <a:pt x="5257" y="4244"/>
                    <a:pt x="5352" y="4022"/>
                    <a:pt x="5384" y="3801"/>
                  </a:cubicBezTo>
                  <a:lnTo>
                    <a:pt x="6366" y="3801"/>
                  </a:lnTo>
                  <a:cubicBezTo>
                    <a:pt x="6524" y="3801"/>
                    <a:pt x="6651" y="3674"/>
                    <a:pt x="6651" y="3516"/>
                  </a:cubicBezTo>
                  <a:lnTo>
                    <a:pt x="6651" y="3136"/>
                  </a:lnTo>
                  <a:cubicBezTo>
                    <a:pt x="6651" y="2977"/>
                    <a:pt x="6524" y="2851"/>
                    <a:pt x="6366" y="2851"/>
                  </a:cubicBezTo>
                  <a:lnTo>
                    <a:pt x="5384" y="2851"/>
                  </a:lnTo>
                  <a:cubicBezTo>
                    <a:pt x="5352" y="2629"/>
                    <a:pt x="5257" y="2407"/>
                    <a:pt x="5099" y="2185"/>
                  </a:cubicBezTo>
                  <a:lnTo>
                    <a:pt x="5795" y="1489"/>
                  </a:lnTo>
                  <a:cubicBezTo>
                    <a:pt x="5922" y="1394"/>
                    <a:pt x="5922" y="1235"/>
                    <a:pt x="5795" y="1109"/>
                  </a:cubicBezTo>
                  <a:lnTo>
                    <a:pt x="5542" y="824"/>
                  </a:lnTo>
                  <a:cubicBezTo>
                    <a:pt x="5479" y="776"/>
                    <a:pt x="5408" y="752"/>
                    <a:pt x="5340" y="752"/>
                  </a:cubicBezTo>
                  <a:cubicBezTo>
                    <a:pt x="5273" y="752"/>
                    <a:pt x="5210" y="776"/>
                    <a:pt x="5162" y="824"/>
                  </a:cubicBezTo>
                  <a:lnTo>
                    <a:pt x="4465" y="1520"/>
                  </a:lnTo>
                  <a:cubicBezTo>
                    <a:pt x="4244" y="1394"/>
                    <a:pt x="4022" y="1299"/>
                    <a:pt x="3769" y="1267"/>
                  </a:cubicBezTo>
                  <a:lnTo>
                    <a:pt x="3769" y="254"/>
                  </a:lnTo>
                  <a:cubicBezTo>
                    <a:pt x="3769" y="127"/>
                    <a:pt x="3674" y="0"/>
                    <a:pt x="351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11" name="CustomShape 18"/>
            <p:cNvSpPr/>
            <p:nvPr/>
          </p:nvSpPr>
          <p:spPr>
            <a:xfrm>
              <a:off x="5365440" y="2867760"/>
              <a:ext cx="48960" cy="48960"/>
            </a:xfrm>
            <a:custGeom>
              <a:avLst/>
              <a:gdLst/>
              <a:ahLst/>
              <a:rect l="l" t="t" r="r" b="b"/>
              <a:pathLst>
                <a:path w="1521" h="1521">
                  <a:moveTo>
                    <a:pt x="760" y="1"/>
                  </a:moveTo>
                  <a:cubicBezTo>
                    <a:pt x="317" y="1"/>
                    <a:pt x="0" y="349"/>
                    <a:pt x="0" y="761"/>
                  </a:cubicBezTo>
                  <a:cubicBezTo>
                    <a:pt x="0" y="1204"/>
                    <a:pt x="317" y="1521"/>
                    <a:pt x="760" y="1521"/>
                  </a:cubicBezTo>
                  <a:cubicBezTo>
                    <a:pt x="1172" y="1521"/>
                    <a:pt x="1520" y="1172"/>
                    <a:pt x="1520" y="761"/>
                  </a:cubicBezTo>
                  <a:cubicBezTo>
                    <a:pt x="1520" y="349"/>
                    <a:pt x="1172" y="1"/>
                    <a:pt x="76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12" name="CustomShape 19"/>
            <p:cNvSpPr/>
            <p:nvPr/>
          </p:nvSpPr>
          <p:spPr>
            <a:xfrm>
              <a:off x="1856880" y="3248640"/>
              <a:ext cx="403200" cy="333360"/>
            </a:xfrm>
            <a:custGeom>
              <a:avLst/>
              <a:gdLst/>
              <a:ahLst/>
              <a:rect l="l" t="t" r="r" b="b"/>
              <a:pathLst>
                <a:path w="12415" h="10270">
                  <a:moveTo>
                    <a:pt x="12415" y="0"/>
                  </a:moveTo>
                  <a:lnTo>
                    <a:pt x="3136" y="1393"/>
                  </a:lnTo>
                  <a:cubicBezTo>
                    <a:pt x="2692" y="2375"/>
                    <a:pt x="0" y="8107"/>
                    <a:pt x="190" y="8456"/>
                  </a:cubicBezTo>
                  <a:cubicBezTo>
                    <a:pt x="338" y="8702"/>
                    <a:pt x="4507" y="10270"/>
                    <a:pt x="7412" y="10270"/>
                  </a:cubicBezTo>
                  <a:cubicBezTo>
                    <a:pt x="8242" y="10270"/>
                    <a:pt x="8969" y="10141"/>
                    <a:pt x="9469" y="9817"/>
                  </a:cubicBezTo>
                  <a:cubicBezTo>
                    <a:pt x="11718" y="8361"/>
                    <a:pt x="12415" y="0"/>
                    <a:pt x="12415" y="0"/>
                  </a:cubicBezTo>
                  <a:close/>
                </a:path>
              </a:pathLst>
            </a:custGeom>
            <a:solidFill>
              <a:srgbClr val="ffa66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13" name="CustomShape 20"/>
            <p:cNvSpPr/>
            <p:nvPr/>
          </p:nvSpPr>
          <p:spPr>
            <a:xfrm>
              <a:off x="457200" y="3579840"/>
              <a:ext cx="1485720" cy="1119240"/>
            </a:xfrm>
            <a:custGeom>
              <a:avLst/>
              <a:gdLst/>
              <a:ahLst/>
              <a:rect l="l" t="t" r="r" b="b"/>
              <a:pathLst>
                <a:path w="45731" h="34457">
                  <a:moveTo>
                    <a:pt x="34836" y="0"/>
                  </a:moveTo>
                  <a:lnTo>
                    <a:pt x="15962" y="7823"/>
                  </a:lnTo>
                  <a:lnTo>
                    <a:pt x="0" y="15613"/>
                  </a:lnTo>
                  <a:cubicBezTo>
                    <a:pt x="3864" y="29072"/>
                    <a:pt x="14188" y="34456"/>
                    <a:pt x="14188" y="34456"/>
                  </a:cubicBezTo>
                  <a:cubicBezTo>
                    <a:pt x="27299" y="27362"/>
                    <a:pt x="45731" y="21884"/>
                    <a:pt x="45731" y="21884"/>
                  </a:cubicBezTo>
                  <a:lnTo>
                    <a:pt x="34836" y="0"/>
                  </a:lnTo>
                  <a:close/>
                </a:path>
              </a:pathLst>
            </a:custGeom>
            <a:solidFill>
              <a:srgbClr val="ffdc98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14" name="CustomShape 21"/>
            <p:cNvSpPr/>
            <p:nvPr/>
          </p:nvSpPr>
          <p:spPr>
            <a:xfrm>
              <a:off x="457200" y="3579840"/>
              <a:ext cx="1485720" cy="1119240"/>
            </a:xfrm>
            <a:custGeom>
              <a:avLst/>
              <a:gdLst/>
              <a:ahLst/>
              <a:rect l="l" t="t" r="r" b="b"/>
              <a:pathLst>
                <a:path w="45731" h="34457">
                  <a:moveTo>
                    <a:pt x="34836" y="0"/>
                  </a:moveTo>
                  <a:lnTo>
                    <a:pt x="15962" y="7823"/>
                  </a:lnTo>
                  <a:lnTo>
                    <a:pt x="0" y="15613"/>
                  </a:lnTo>
                  <a:cubicBezTo>
                    <a:pt x="3864" y="29072"/>
                    <a:pt x="14188" y="34456"/>
                    <a:pt x="14188" y="34456"/>
                  </a:cubicBezTo>
                  <a:cubicBezTo>
                    <a:pt x="27299" y="27362"/>
                    <a:pt x="45731" y="21884"/>
                    <a:pt x="45731" y="21884"/>
                  </a:cubicBezTo>
                  <a:lnTo>
                    <a:pt x="34836" y="0"/>
                  </a:ln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15" name="CustomShape 22"/>
            <p:cNvSpPr/>
            <p:nvPr/>
          </p:nvSpPr>
          <p:spPr>
            <a:xfrm>
              <a:off x="1127160" y="3540600"/>
              <a:ext cx="621360" cy="869400"/>
            </a:xfrm>
            <a:custGeom>
              <a:avLst/>
              <a:gdLst/>
              <a:ahLst/>
              <a:rect l="l" t="t" r="r" b="b"/>
              <a:pathLst>
                <a:path w="19129" h="26762">
                  <a:moveTo>
                    <a:pt x="10767" y="1"/>
                  </a:moveTo>
                  <a:lnTo>
                    <a:pt x="0" y="6525"/>
                  </a:lnTo>
                  <a:cubicBezTo>
                    <a:pt x="0" y="6525"/>
                    <a:pt x="10197" y="20047"/>
                    <a:pt x="6460" y="26761"/>
                  </a:cubicBezTo>
                  <a:cubicBezTo>
                    <a:pt x="8044" y="26191"/>
                    <a:pt x="12636" y="18907"/>
                    <a:pt x="13903" y="18496"/>
                  </a:cubicBezTo>
                  <a:cubicBezTo>
                    <a:pt x="17418" y="17292"/>
                    <a:pt x="19128" y="16817"/>
                    <a:pt x="19128" y="16817"/>
                  </a:cubicBezTo>
                  <a:lnTo>
                    <a:pt x="10767" y="1"/>
                  </a:lnTo>
                  <a:close/>
                </a:path>
              </a:pathLst>
            </a:custGeom>
            <a:solidFill>
              <a:srgbClr val="dd91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16" name="CustomShape 23"/>
            <p:cNvSpPr/>
            <p:nvPr/>
          </p:nvSpPr>
          <p:spPr>
            <a:xfrm>
              <a:off x="1757160" y="1026000"/>
              <a:ext cx="790200" cy="1215000"/>
            </a:xfrm>
            <a:custGeom>
              <a:avLst/>
              <a:gdLst/>
              <a:ahLst/>
              <a:rect l="l" t="t" r="r" b="b"/>
              <a:pathLst>
                <a:path w="24323" h="37396">
                  <a:moveTo>
                    <a:pt x="11602" y="0"/>
                  </a:moveTo>
                  <a:cubicBezTo>
                    <a:pt x="11162" y="0"/>
                    <a:pt x="10728" y="197"/>
                    <a:pt x="10420" y="560"/>
                  </a:cubicBezTo>
                  <a:cubicBezTo>
                    <a:pt x="10008" y="1067"/>
                    <a:pt x="0" y="13608"/>
                    <a:pt x="6556" y="20607"/>
                  </a:cubicBezTo>
                  <a:cubicBezTo>
                    <a:pt x="8773" y="22982"/>
                    <a:pt x="11338" y="23995"/>
                    <a:pt x="13587" y="24945"/>
                  </a:cubicBezTo>
                  <a:cubicBezTo>
                    <a:pt x="17577" y="26560"/>
                    <a:pt x="20744" y="27827"/>
                    <a:pt x="21314" y="35998"/>
                  </a:cubicBezTo>
                  <a:cubicBezTo>
                    <a:pt x="21344" y="36783"/>
                    <a:pt x="22008" y="37396"/>
                    <a:pt x="22784" y="37396"/>
                  </a:cubicBezTo>
                  <a:cubicBezTo>
                    <a:pt x="22821" y="37396"/>
                    <a:pt x="22859" y="37394"/>
                    <a:pt x="22897" y="37391"/>
                  </a:cubicBezTo>
                  <a:cubicBezTo>
                    <a:pt x="22961" y="37391"/>
                    <a:pt x="23024" y="37391"/>
                    <a:pt x="23087" y="37360"/>
                  </a:cubicBezTo>
                  <a:cubicBezTo>
                    <a:pt x="23816" y="37233"/>
                    <a:pt x="24322" y="36568"/>
                    <a:pt x="24291" y="35808"/>
                  </a:cubicBezTo>
                  <a:cubicBezTo>
                    <a:pt x="23594" y="25769"/>
                    <a:pt x="19097" y="23932"/>
                    <a:pt x="14727" y="22158"/>
                  </a:cubicBezTo>
                  <a:cubicBezTo>
                    <a:pt x="12573" y="21272"/>
                    <a:pt x="10515" y="20448"/>
                    <a:pt x="8741" y="18548"/>
                  </a:cubicBezTo>
                  <a:cubicBezTo>
                    <a:pt x="4751" y="14336"/>
                    <a:pt x="10293" y="5501"/>
                    <a:pt x="12763" y="2429"/>
                  </a:cubicBezTo>
                  <a:cubicBezTo>
                    <a:pt x="13270" y="1795"/>
                    <a:pt x="13175" y="845"/>
                    <a:pt x="12541" y="339"/>
                  </a:cubicBezTo>
                  <a:cubicBezTo>
                    <a:pt x="12258" y="109"/>
                    <a:pt x="11928" y="0"/>
                    <a:pt x="11602" y="0"/>
                  </a:cubicBez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17" name="CustomShape 24"/>
            <p:cNvSpPr/>
            <p:nvPr/>
          </p:nvSpPr>
          <p:spPr>
            <a:xfrm>
              <a:off x="1632600" y="2269800"/>
              <a:ext cx="429840" cy="239400"/>
            </a:xfrm>
            <a:custGeom>
              <a:avLst/>
              <a:gdLst/>
              <a:ahLst/>
              <a:rect l="l" t="t" r="r" b="b"/>
              <a:pathLst>
                <a:path w="13239" h="7383">
                  <a:moveTo>
                    <a:pt x="9101" y="0"/>
                  </a:moveTo>
                  <a:cubicBezTo>
                    <a:pt x="6855" y="0"/>
                    <a:pt x="2510" y="1713"/>
                    <a:pt x="1362" y="2727"/>
                  </a:cubicBezTo>
                  <a:cubicBezTo>
                    <a:pt x="1" y="3899"/>
                    <a:pt x="317" y="7383"/>
                    <a:pt x="317" y="7383"/>
                  </a:cubicBezTo>
                  <a:lnTo>
                    <a:pt x="13238" y="3361"/>
                  </a:lnTo>
                  <a:cubicBezTo>
                    <a:pt x="13238" y="3361"/>
                    <a:pt x="11623" y="1017"/>
                    <a:pt x="10103" y="194"/>
                  </a:cubicBezTo>
                  <a:cubicBezTo>
                    <a:pt x="9864" y="60"/>
                    <a:pt x="9519" y="0"/>
                    <a:pt x="9101" y="0"/>
                  </a:cubicBez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18" name="CustomShape 25"/>
            <p:cNvSpPr/>
            <p:nvPr/>
          </p:nvSpPr>
          <p:spPr>
            <a:xfrm>
              <a:off x="1887840" y="2269440"/>
              <a:ext cx="174600" cy="136800"/>
            </a:xfrm>
            <a:custGeom>
              <a:avLst/>
              <a:gdLst/>
              <a:ahLst/>
              <a:rect l="l" t="t" r="r" b="b"/>
              <a:pathLst>
                <a:path w="5385" h="4221">
                  <a:moveTo>
                    <a:pt x="1243" y="0"/>
                  </a:moveTo>
                  <a:cubicBezTo>
                    <a:pt x="878" y="0"/>
                    <a:pt x="456" y="47"/>
                    <a:pt x="0" y="136"/>
                  </a:cubicBezTo>
                  <a:cubicBezTo>
                    <a:pt x="1204" y="1339"/>
                    <a:pt x="2059" y="2891"/>
                    <a:pt x="2661" y="4221"/>
                  </a:cubicBezTo>
                  <a:lnTo>
                    <a:pt x="5384" y="3366"/>
                  </a:lnTo>
                  <a:cubicBezTo>
                    <a:pt x="5384" y="3366"/>
                    <a:pt x="3769" y="1022"/>
                    <a:pt x="2249" y="199"/>
                  </a:cubicBezTo>
                  <a:cubicBezTo>
                    <a:pt x="2011" y="63"/>
                    <a:pt x="1665" y="0"/>
                    <a:pt x="1243" y="0"/>
                  </a:cubicBezTo>
                  <a:close/>
                </a:path>
              </a:pathLst>
            </a:custGeom>
            <a:solidFill>
              <a:srgbClr val="c4c4c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19" name="CustomShape 26"/>
            <p:cNvSpPr/>
            <p:nvPr/>
          </p:nvSpPr>
          <p:spPr>
            <a:xfrm>
              <a:off x="1603800" y="2298240"/>
              <a:ext cx="468000" cy="231480"/>
            </a:xfrm>
            <a:custGeom>
              <a:avLst/>
              <a:gdLst/>
              <a:ahLst/>
              <a:rect l="l" t="t" r="r" b="b"/>
              <a:pathLst>
                <a:path w="14411" h="7134">
                  <a:moveTo>
                    <a:pt x="12428" y="1"/>
                  </a:moveTo>
                  <a:cubicBezTo>
                    <a:pt x="12311" y="1"/>
                    <a:pt x="12190" y="13"/>
                    <a:pt x="12067" y="39"/>
                  </a:cubicBezTo>
                  <a:cubicBezTo>
                    <a:pt x="10578" y="388"/>
                    <a:pt x="2946" y="2985"/>
                    <a:pt x="1078" y="4600"/>
                  </a:cubicBezTo>
                  <a:cubicBezTo>
                    <a:pt x="191" y="5391"/>
                    <a:pt x="1" y="7133"/>
                    <a:pt x="1" y="7133"/>
                  </a:cubicBezTo>
                  <a:lnTo>
                    <a:pt x="14410" y="1148"/>
                  </a:lnTo>
                  <a:cubicBezTo>
                    <a:pt x="14410" y="1148"/>
                    <a:pt x="13576" y="1"/>
                    <a:pt x="12428" y="1"/>
                  </a:cubicBezTo>
                  <a:close/>
                </a:path>
              </a:pathLst>
            </a:custGeom>
            <a:solidFill>
              <a:srgbClr val="262240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20" name="CustomShape 27"/>
            <p:cNvSpPr/>
            <p:nvPr/>
          </p:nvSpPr>
          <p:spPr>
            <a:xfrm>
              <a:off x="1603800" y="2298240"/>
              <a:ext cx="468000" cy="231480"/>
            </a:xfrm>
            <a:custGeom>
              <a:avLst/>
              <a:gdLst/>
              <a:ahLst/>
              <a:rect l="l" t="t" r="r" b="b"/>
              <a:pathLst>
                <a:path w="14411" h="7134">
                  <a:moveTo>
                    <a:pt x="12428" y="1"/>
                  </a:moveTo>
                  <a:cubicBezTo>
                    <a:pt x="12311" y="1"/>
                    <a:pt x="12190" y="13"/>
                    <a:pt x="12067" y="39"/>
                  </a:cubicBezTo>
                  <a:cubicBezTo>
                    <a:pt x="10578" y="388"/>
                    <a:pt x="2946" y="2985"/>
                    <a:pt x="1078" y="4600"/>
                  </a:cubicBezTo>
                  <a:cubicBezTo>
                    <a:pt x="191" y="5391"/>
                    <a:pt x="1" y="7133"/>
                    <a:pt x="1" y="7133"/>
                  </a:cubicBezTo>
                  <a:lnTo>
                    <a:pt x="14410" y="1148"/>
                  </a:lnTo>
                  <a:cubicBezTo>
                    <a:pt x="14410" y="1148"/>
                    <a:pt x="13576" y="1"/>
                    <a:pt x="12428" y="1"/>
                  </a:cubicBezTo>
                  <a:close/>
                </a:path>
              </a:pathLst>
            </a:custGeom>
            <a:solidFill>
              <a:srgbClr val="263c4c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21" name="CustomShape 28"/>
            <p:cNvSpPr/>
            <p:nvPr/>
          </p:nvSpPr>
          <p:spPr>
            <a:xfrm>
              <a:off x="3040200" y="2016720"/>
              <a:ext cx="439200" cy="173520"/>
            </a:xfrm>
            <a:custGeom>
              <a:avLst/>
              <a:gdLst/>
              <a:ahLst/>
              <a:rect l="l" t="t" r="r" b="b"/>
              <a:pathLst>
                <a:path w="13524" h="5348">
                  <a:moveTo>
                    <a:pt x="7572" y="1"/>
                  </a:moveTo>
                  <a:cubicBezTo>
                    <a:pt x="5207" y="1"/>
                    <a:pt x="2445" y="368"/>
                    <a:pt x="1743" y="1230"/>
                  </a:cubicBezTo>
                  <a:cubicBezTo>
                    <a:pt x="634" y="2561"/>
                    <a:pt x="1" y="5347"/>
                    <a:pt x="1" y="5347"/>
                  </a:cubicBezTo>
                  <a:lnTo>
                    <a:pt x="13523" y="4271"/>
                  </a:lnTo>
                  <a:cubicBezTo>
                    <a:pt x="13523" y="4271"/>
                    <a:pt x="12478" y="914"/>
                    <a:pt x="10800" y="344"/>
                  </a:cubicBezTo>
                  <a:cubicBezTo>
                    <a:pt x="10173" y="123"/>
                    <a:pt x="8939" y="1"/>
                    <a:pt x="7572" y="1"/>
                  </a:cubicBez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22" name="CustomShape 29"/>
            <p:cNvSpPr/>
            <p:nvPr/>
          </p:nvSpPr>
          <p:spPr>
            <a:xfrm>
              <a:off x="3040200" y="2027880"/>
              <a:ext cx="123120" cy="162360"/>
            </a:xfrm>
            <a:custGeom>
              <a:avLst/>
              <a:gdLst/>
              <a:ahLst/>
              <a:rect l="l" t="t" r="r" b="b"/>
              <a:pathLst>
                <a:path w="3802" h="5005">
                  <a:moveTo>
                    <a:pt x="3801" y="1"/>
                  </a:moveTo>
                  <a:lnTo>
                    <a:pt x="3801" y="1"/>
                  </a:lnTo>
                  <a:cubicBezTo>
                    <a:pt x="2819" y="191"/>
                    <a:pt x="2059" y="476"/>
                    <a:pt x="1743" y="887"/>
                  </a:cubicBezTo>
                  <a:cubicBezTo>
                    <a:pt x="634" y="2218"/>
                    <a:pt x="1" y="5004"/>
                    <a:pt x="1" y="5004"/>
                  </a:cubicBezTo>
                  <a:lnTo>
                    <a:pt x="2851" y="4783"/>
                  </a:lnTo>
                  <a:cubicBezTo>
                    <a:pt x="2914" y="3326"/>
                    <a:pt x="3136" y="1552"/>
                    <a:pt x="3801" y="1"/>
                  </a:cubicBezTo>
                  <a:close/>
                </a:path>
              </a:pathLst>
            </a:custGeom>
            <a:solidFill>
              <a:srgbClr val="c4c4c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23" name="CustomShape 30"/>
            <p:cNvSpPr/>
            <p:nvPr/>
          </p:nvSpPr>
          <p:spPr>
            <a:xfrm>
              <a:off x="3016800" y="2081160"/>
              <a:ext cx="506160" cy="78480"/>
            </a:xfrm>
            <a:custGeom>
              <a:avLst/>
              <a:gdLst/>
              <a:ahLst/>
              <a:rect l="l" t="t" r="r" b="b"/>
              <a:pathLst>
                <a:path w="15582" h="2421">
                  <a:moveTo>
                    <a:pt x="8200" y="0"/>
                  </a:moveTo>
                  <a:cubicBezTo>
                    <a:pt x="5423" y="0"/>
                    <a:pt x="2568" y="190"/>
                    <a:pt x="1742" y="330"/>
                  </a:cubicBezTo>
                  <a:cubicBezTo>
                    <a:pt x="380" y="552"/>
                    <a:pt x="0" y="2230"/>
                    <a:pt x="0" y="2230"/>
                  </a:cubicBezTo>
                  <a:lnTo>
                    <a:pt x="15582" y="2420"/>
                  </a:lnTo>
                  <a:cubicBezTo>
                    <a:pt x="15582" y="2420"/>
                    <a:pt x="14758" y="869"/>
                    <a:pt x="13650" y="489"/>
                  </a:cubicBezTo>
                  <a:cubicBezTo>
                    <a:pt x="12607" y="122"/>
                    <a:pt x="10428" y="0"/>
                    <a:pt x="8200" y="0"/>
                  </a:cubicBezTo>
                  <a:close/>
                </a:path>
              </a:pathLst>
            </a:custGeom>
            <a:solidFill>
              <a:srgbClr val="262240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24" name="CustomShape 31"/>
            <p:cNvSpPr/>
            <p:nvPr/>
          </p:nvSpPr>
          <p:spPr>
            <a:xfrm>
              <a:off x="3016800" y="2081160"/>
              <a:ext cx="506160" cy="78480"/>
            </a:xfrm>
            <a:custGeom>
              <a:avLst/>
              <a:gdLst/>
              <a:ahLst/>
              <a:rect l="l" t="t" r="r" b="b"/>
              <a:pathLst>
                <a:path w="15582" h="2421">
                  <a:moveTo>
                    <a:pt x="8200" y="0"/>
                  </a:moveTo>
                  <a:cubicBezTo>
                    <a:pt x="5423" y="0"/>
                    <a:pt x="2568" y="190"/>
                    <a:pt x="1742" y="330"/>
                  </a:cubicBezTo>
                  <a:cubicBezTo>
                    <a:pt x="380" y="552"/>
                    <a:pt x="0" y="2230"/>
                    <a:pt x="0" y="2230"/>
                  </a:cubicBezTo>
                  <a:lnTo>
                    <a:pt x="15582" y="2420"/>
                  </a:lnTo>
                  <a:cubicBezTo>
                    <a:pt x="15582" y="2420"/>
                    <a:pt x="14758" y="869"/>
                    <a:pt x="13650" y="489"/>
                  </a:cubicBezTo>
                  <a:cubicBezTo>
                    <a:pt x="12607" y="122"/>
                    <a:pt x="10428" y="0"/>
                    <a:pt x="8200" y="0"/>
                  </a:cubicBezTo>
                  <a:close/>
                </a:path>
              </a:pathLst>
            </a:custGeom>
            <a:solidFill>
              <a:srgbClr val="263c4c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25" name="CustomShape 32"/>
            <p:cNvSpPr/>
            <p:nvPr/>
          </p:nvSpPr>
          <p:spPr>
            <a:xfrm>
              <a:off x="2395080" y="2115720"/>
              <a:ext cx="275400" cy="312480"/>
            </a:xfrm>
            <a:custGeom>
              <a:avLst/>
              <a:gdLst/>
              <a:ahLst/>
              <a:rect l="l" t="t" r="r" b="b"/>
              <a:pathLst>
                <a:path w="8488" h="9625">
                  <a:moveTo>
                    <a:pt x="5598" y="1"/>
                  </a:moveTo>
                  <a:cubicBezTo>
                    <a:pt x="5548" y="1"/>
                    <a:pt x="5497" y="7"/>
                    <a:pt x="5447" y="19"/>
                  </a:cubicBezTo>
                  <a:lnTo>
                    <a:pt x="665" y="938"/>
                  </a:lnTo>
                  <a:cubicBezTo>
                    <a:pt x="254" y="1001"/>
                    <a:pt x="0" y="1413"/>
                    <a:pt x="64" y="1793"/>
                  </a:cubicBezTo>
                  <a:lnTo>
                    <a:pt x="697" y="9013"/>
                  </a:lnTo>
                  <a:cubicBezTo>
                    <a:pt x="754" y="9383"/>
                    <a:pt x="1091" y="9625"/>
                    <a:pt x="1457" y="9625"/>
                  </a:cubicBezTo>
                  <a:cubicBezTo>
                    <a:pt x="1499" y="9625"/>
                    <a:pt x="1541" y="9621"/>
                    <a:pt x="1584" y="9615"/>
                  </a:cubicBezTo>
                  <a:lnTo>
                    <a:pt x="7823" y="8411"/>
                  </a:lnTo>
                  <a:cubicBezTo>
                    <a:pt x="8234" y="8348"/>
                    <a:pt x="8488" y="7936"/>
                    <a:pt x="8424" y="7525"/>
                  </a:cubicBezTo>
                  <a:lnTo>
                    <a:pt x="6302" y="589"/>
                  </a:lnTo>
                  <a:cubicBezTo>
                    <a:pt x="6247" y="259"/>
                    <a:pt x="5930" y="1"/>
                    <a:pt x="5598" y="1"/>
                  </a:cubicBez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26" name="CustomShape 33"/>
            <p:cNvSpPr/>
            <p:nvPr/>
          </p:nvSpPr>
          <p:spPr>
            <a:xfrm>
              <a:off x="2400120" y="2161800"/>
              <a:ext cx="270360" cy="266760"/>
            </a:xfrm>
            <a:custGeom>
              <a:avLst/>
              <a:gdLst/>
              <a:ahLst/>
              <a:rect l="l" t="t" r="r" b="b"/>
              <a:pathLst>
                <a:path w="8330" h="8222">
                  <a:moveTo>
                    <a:pt x="6398" y="1"/>
                  </a:moveTo>
                  <a:cubicBezTo>
                    <a:pt x="5384" y="191"/>
                    <a:pt x="4118" y="412"/>
                    <a:pt x="3231" y="602"/>
                  </a:cubicBezTo>
                  <a:cubicBezTo>
                    <a:pt x="2249" y="792"/>
                    <a:pt x="1077" y="919"/>
                    <a:pt x="1" y="1394"/>
                  </a:cubicBezTo>
                  <a:lnTo>
                    <a:pt x="539" y="7601"/>
                  </a:lnTo>
                  <a:cubicBezTo>
                    <a:pt x="622" y="7959"/>
                    <a:pt x="920" y="8221"/>
                    <a:pt x="1267" y="8221"/>
                  </a:cubicBezTo>
                  <a:cubicBezTo>
                    <a:pt x="1319" y="8221"/>
                    <a:pt x="1372" y="8215"/>
                    <a:pt x="1426" y="8203"/>
                  </a:cubicBezTo>
                  <a:lnTo>
                    <a:pt x="7665" y="6999"/>
                  </a:lnTo>
                  <a:cubicBezTo>
                    <a:pt x="8076" y="6936"/>
                    <a:pt x="8330" y="6524"/>
                    <a:pt x="8266" y="6113"/>
                  </a:cubicBezTo>
                  <a:lnTo>
                    <a:pt x="6398" y="1"/>
                  </a:lnTo>
                  <a:close/>
                </a:path>
              </a:pathLst>
            </a:custGeom>
            <a:solidFill>
              <a:srgbClr val="263c4c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27" name="CustomShape 34"/>
            <p:cNvSpPr/>
            <p:nvPr/>
          </p:nvSpPr>
          <p:spPr>
            <a:xfrm>
              <a:off x="1329840" y="2124360"/>
              <a:ext cx="3063600" cy="2214000"/>
            </a:xfrm>
            <a:custGeom>
              <a:avLst/>
              <a:gdLst/>
              <a:ahLst/>
              <a:rect l="l" t="t" r="r" b="b"/>
              <a:pathLst>
                <a:path w="94281" h="68140">
                  <a:moveTo>
                    <a:pt x="59223" y="1"/>
                  </a:moveTo>
                  <a:cubicBezTo>
                    <a:pt x="54028" y="1"/>
                    <a:pt x="46605" y="635"/>
                    <a:pt x="36326" y="2475"/>
                  </a:cubicBezTo>
                  <a:cubicBezTo>
                    <a:pt x="18275" y="6465"/>
                    <a:pt x="9186" y="10645"/>
                    <a:pt x="6716" y="13020"/>
                  </a:cubicBezTo>
                  <a:cubicBezTo>
                    <a:pt x="4277" y="15396"/>
                    <a:pt x="1554" y="32307"/>
                    <a:pt x="699" y="48965"/>
                  </a:cubicBezTo>
                  <a:cubicBezTo>
                    <a:pt x="0" y="63120"/>
                    <a:pt x="5271" y="68140"/>
                    <a:pt x="11158" y="68140"/>
                  </a:cubicBezTo>
                  <a:cubicBezTo>
                    <a:pt x="12212" y="68140"/>
                    <a:pt x="13285" y="67979"/>
                    <a:pt x="14348" y="67681"/>
                  </a:cubicBezTo>
                  <a:cubicBezTo>
                    <a:pt x="21315" y="65686"/>
                    <a:pt x="25527" y="41649"/>
                    <a:pt x="26731" y="38356"/>
                  </a:cubicBezTo>
                  <a:cubicBezTo>
                    <a:pt x="27174" y="37121"/>
                    <a:pt x="40348" y="34365"/>
                    <a:pt x="42565" y="33922"/>
                  </a:cubicBezTo>
                  <a:cubicBezTo>
                    <a:pt x="44359" y="33579"/>
                    <a:pt x="54085" y="31852"/>
                    <a:pt x="57815" y="31852"/>
                  </a:cubicBezTo>
                  <a:cubicBezTo>
                    <a:pt x="58563" y="31852"/>
                    <a:pt x="59070" y="31921"/>
                    <a:pt x="59223" y="32085"/>
                  </a:cubicBezTo>
                  <a:cubicBezTo>
                    <a:pt x="61493" y="34666"/>
                    <a:pt x="73934" y="54717"/>
                    <a:pt x="81218" y="54717"/>
                  </a:cubicBezTo>
                  <a:cubicBezTo>
                    <a:pt x="81352" y="54717"/>
                    <a:pt x="81483" y="54710"/>
                    <a:pt x="81613" y="54697"/>
                  </a:cubicBezTo>
                  <a:cubicBezTo>
                    <a:pt x="88802" y="53937"/>
                    <a:pt x="94281" y="47445"/>
                    <a:pt x="87313" y="32275"/>
                  </a:cubicBezTo>
                  <a:cubicBezTo>
                    <a:pt x="80315" y="17106"/>
                    <a:pt x="71511" y="2443"/>
                    <a:pt x="68344" y="1145"/>
                  </a:cubicBezTo>
                  <a:cubicBezTo>
                    <a:pt x="66835" y="526"/>
                    <a:pt x="63952" y="1"/>
                    <a:pt x="59223" y="1"/>
                  </a:cubicBez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28" name="CustomShape 35"/>
            <p:cNvSpPr/>
            <p:nvPr/>
          </p:nvSpPr>
          <p:spPr>
            <a:xfrm>
              <a:off x="2837520" y="2894760"/>
              <a:ext cx="448560" cy="412560"/>
            </a:xfrm>
            <a:custGeom>
              <a:avLst/>
              <a:gdLst/>
              <a:ahLst/>
              <a:rect l="l" t="t" r="r" b="b"/>
              <a:pathLst>
                <a:path w="13809" h="12711">
                  <a:moveTo>
                    <a:pt x="6916" y="0"/>
                  </a:moveTo>
                  <a:cubicBezTo>
                    <a:pt x="6516" y="0"/>
                    <a:pt x="6110" y="38"/>
                    <a:pt x="5701" y="117"/>
                  </a:cubicBezTo>
                  <a:cubicBezTo>
                    <a:pt x="2250" y="782"/>
                    <a:pt x="1" y="4107"/>
                    <a:pt x="666" y="7559"/>
                  </a:cubicBezTo>
                  <a:cubicBezTo>
                    <a:pt x="1252" y="10603"/>
                    <a:pt x="3907" y="12711"/>
                    <a:pt x="6893" y="12711"/>
                  </a:cubicBezTo>
                  <a:cubicBezTo>
                    <a:pt x="7294" y="12711"/>
                    <a:pt x="7700" y="12673"/>
                    <a:pt x="8108" y="12594"/>
                  </a:cubicBezTo>
                  <a:cubicBezTo>
                    <a:pt x="11560" y="11929"/>
                    <a:pt x="13809" y="8604"/>
                    <a:pt x="13144" y="5152"/>
                  </a:cubicBezTo>
                  <a:cubicBezTo>
                    <a:pt x="12557" y="2108"/>
                    <a:pt x="9902" y="0"/>
                    <a:pt x="6916" y="0"/>
                  </a:cubicBezTo>
                  <a:close/>
                </a:path>
              </a:pathLst>
            </a:custGeom>
            <a:solidFill>
              <a:srgbClr val="262240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29" name="CustomShape 36"/>
            <p:cNvSpPr/>
            <p:nvPr/>
          </p:nvSpPr>
          <p:spPr>
            <a:xfrm>
              <a:off x="2837520" y="2894760"/>
              <a:ext cx="448560" cy="412560"/>
            </a:xfrm>
            <a:custGeom>
              <a:avLst/>
              <a:gdLst/>
              <a:ahLst/>
              <a:rect l="l" t="t" r="r" b="b"/>
              <a:pathLst>
                <a:path w="13809" h="12711">
                  <a:moveTo>
                    <a:pt x="6916" y="0"/>
                  </a:moveTo>
                  <a:cubicBezTo>
                    <a:pt x="6516" y="0"/>
                    <a:pt x="6110" y="38"/>
                    <a:pt x="5701" y="117"/>
                  </a:cubicBezTo>
                  <a:cubicBezTo>
                    <a:pt x="2250" y="782"/>
                    <a:pt x="1" y="4107"/>
                    <a:pt x="666" y="7559"/>
                  </a:cubicBezTo>
                  <a:cubicBezTo>
                    <a:pt x="1252" y="10603"/>
                    <a:pt x="3907" y="12711"/>
                    <a:pt x="6893" y="12711"/>
                  </a:cubicBezTo>
                  <a:cubicBezTo>
                    <a:pt x="7294" y="12711"/>
                    <a:pt x="7700" y="12673"/>
                    <a:pt x="8108" y="12594"/>
                  </a:cubicBezTo>
                  <a:cubicBezTo>
                    <a:pt x="11560" y="11929"/>
                    <a:pt x="13809" y="8604"/>
                    <a:pt x="13144" y="5152"/>
                  </a:cubicBezTo>
                  <a:cubicBezTo>
                    <a:pt x="12557" y="2108"/>
                    <a:pt x="9902" y="0"/>
                    <a:pt x="6916" y="0"/>
                  </a:cubicBezTo>
                  <a:close/>
                </a:path>
              </a:pathLst>
            </a:custGeom>
            <a:solidFill>
              <a:srgbClr val="263c4c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30" name="CustomShape 37"/>
            <p:cNvSpPr/>
            <p:nvPr/>
          </p:nvSpPr>
          <p:spPr>
            <a:xfrm>
              <a:off x="2885040" y="2939760"/>
              <a:ext cx="351720" cy="324000"/>
            </a:xfrm>
            <a:custGeom>
              <a:avLst/>
              <a:gdLst/>
              <a:ahLst/>
              <a:rect l="l" t="t" r="r" b="b"/>
              <a:pathLst>
                <a:path w="10832" h="9979">
                  <a:moveTo>
                    <a:pt x="5465" y="0"/>
                  </a:moveTo>
                  <a:cubicBezTo>
                    <a:pt x="5146" y="0"/>
                    <a:pt x="4823" y="31"/>
                    <a:pt x="4498" y="96"/>
                  </a:cubicBezTo>
                  <a:cubicBezTo>
                    <a:pt x="1774" y="603"/>
                    <a:pt x="1" y="3232"/>
                    <a:pt x="539" y="5923"/>
                  </a:cubicBezTo>
                  <a:cubicBezTo>
                    <a:pt x="985" y="8318"/>
                    <a:pt x="3071" y="9978"/>
                    <a:pt x="5398" y="9978"/>
                  </a:cubicBezTo>
                  <a:cubicBezTo>
                    <a:pt x="5717" y="9978"/>
                    <a:pt x="6041" y="9947"/>
                    <a:pt x="6366" y="9882"/>
                  </a:cubicBezTo>
                  <a:cubicBezTo>
                    <a:pt x="9090" y="9375"/>
                    <a:pt x="10832" y="6747"/>
                    <a:pt x="10325" y="4055"/>
                  </a:cubicBezTo>
                  <a:cubicBezTo>
                    <a:pt x="9852" y="1660"/>
                    <a:pt x="7787" y="0"/>
                    <a:pt x="5465" y="0"/>
                  </a:cubicBez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31" name="CustomShape 38"/>
            <p:cNvSpPr/>
            <p:nvPr/>
          </p:nvSpPr>
          <p:spPr>
            <a:xfrm>
              <a:off x="2926080" y="2977920"/>
              <a:ext cx="310320" cy="285840"/>
            </a:xfrm>
            <a:custGeom>
              <a:avLst/>
              <a:gdLst/>
              <a:ahLst/>
              <a:rect l="l" t="t" r="r" b="b"/>
              <a:pathLst>
                <a:path w="9565" h="8807">
                  <a:moveTo>
                    <a:pt x="7348" y="0"/>
                  </a:moveTo>
                  <a:lnTo>
                    <a:pt x="7348" y="0"/>
                  </a:lnTo>
                  <a:cubicBezTo>
                    <a:pt x="7696" y="507"/>
                    <a:pt x="7949" y="1140"/>
                    <a:pt x="8076" y="1805"/>
                  </a:cubicBezTo>
                  <a:cubicBezTo>
                    <a:pt x="8615" y="4497"/>
                    <a:pt x="6841" y="7126"/>
                    <a:pt x="4149" y="7632"/>
                  </a:cubicBezTo>
                  <a:cubicBezTo>
                    <a:pt x="3834" y="7690"/>
                    <a:pt x="3522" y="7718"/>
                    <a:pt x="3216" y="7718"/>
                  </a:cubicBezTo>
                  <a:cubicBezTo>
                    <a:pt x="2009" y="7718"/>
                    <a:pt x="884" y="7288"/>
                    <a:pt x="1" y="6556"/>
                  </a:cubicBezTo>
                  <a:lnTo>
                    <a:pt x="1" y="6556"/>
                  </a:lnTo>
                  <a:cubicBezTo>
                    <a:pt x="904" y="7938"/>
                    <a:pt x="2455" y="8807"/>
                    <a:pt x="4129" y="8807"/>
                  </a:cubicBezTo>
                  <a:cubicBezTo>
                    <a:pt x="4449" y="8807"/>
                    <a:pt x="4774" y="8775"/>
                    <a:pt x="5099" y="8709"/>
                  </a:cubicBezTo>
                  <a:cubicBezTo>
                    <a:pt x="7823" y="8202"/>
                    <a:pt x="9565" y="5574"/>
                    <a:pt x="9058" y="2882"/>
                  </a:cubicBezTo>
                  <a:cubicBezTo>
                    <a:pt x="8836" y="1710"/>
                    <a:pt x="8203" y="697"/>
                    <a:pt x="7348" y="0"/>
                  </a:cubicBezTo>
                  <a:close/>
                </a:path>
              </a:pathLst>
            </a:custGeom>
            <a:solidFill>
              <a:srgbClr val="c4c4c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32" name="CustomShape 39"/>
            <p:cNvSpPr/>
            <p:nvPr/>
          </p:nvSpPr>
          <p:spPr>
            <a:xfrm>
              <a:off x="1589400" y="2505600"/>
              <a:ext cx="699480" cy="643680"/>
            </a:xfrm>
            <a:custGeom>
              <a:avLst/>
              <a:gdLst/>
              <a:ahLst/>
              <a:rect l="l" t="t" r="r" b="b"/>
              <a:pathLst>
                <a:path w="21536" h="19813">
                  <a:moveTo>
                    <a:pt x="10803" y="0"/>
                  </a:moveTo>
                  <a:cubicBezTo>
                    <a:pt x="10175" y="0"/>
                    <a:pt x="9539" y="60"/>
                    <a:pt x="8899" y="184"/>
                  </a:cubicBezTo>
                  <a:cubicBezTo>
                    <a:pt x="3516" y="1229"/>
                    <a:pt x="0" y="6423"/>
                    <a:pt x="1045" y="11775"/>
                  </a:cubicBezTo>
                  <a:cubicBezTo>
                    <a:pt x="1966" y="16519"/>
                    <a:pt x="6109" y="19813"/>
                    <a:pt x="10765" y="19813"/>
                  </a:cubicBezTo>
                  <a:cubicBezTo>
                    <a:pt x="11392" y="19813"/>
                    <a:pt x="12029" y="19753"/>
                    <a:pt x="12668" y="19629"/>
                  </a:cubicBezTo>
                  <a:cubicBezTo>
                    <a:pt x="18020" y="18615"/>
                    <a:pt x="21535" y="13422"/>
                    <a:pt x="20522" y="8038"/>
                  </a:cubicBezTo>
                  <a:cubicBezTo>
                    <a:pt x="19601" y="3294"/>
                    <a:pt x="15458" y="0"/>
                    <a:pt x="10803" y="0"/>
                  </a:cubicBezTo>
                  <a:close/>
                </a:path>
              </a:pathLst>
            </a:custGeom>
            <a:solidFill>
              <a:srgbClr val="262240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33" name="CustomShape 40"/>
            <p:cNvSpPr/>
            <p:nvPr/>
          </p:nvSpPr>
          <p:spPr>
            <a:xfrm>
              <a:off x="1589400" y="2505600"/>
              <a:ext cx="699480" cy="643680"/>
            </a:xfrm>
            <a:custGeom>
              <a:avLst/>
              <a:gdLst/>
              <a:ahLst/>
              <a:rect l="l" t="t" r="r" b="b"/>
              <a:pathLst>
                <a:path w="21536" h="19813">
                  <a:moveTo>
                    <a:pt x="10803" y="0"/>
                  </a:moveTo>
                  <a:cubicBezTo>
                    <a:pt x="10175" y="0"/>
                    <a:pt x="9539" y="60"/>
                    <a:pt x="8899" y="184"/>
                  </a:cubicBezTo>
                  <a:cubicBezTo>
                    <a:pt x="3516" y="1229"/>
                    <a:pt x="0" y="6423"/>
                    <a:pt x="1045" y="11775"/>
                  </a:cubicBezTo>
                  <a:cubicBezTo>
                    <a:pt x="1966" y="16519"/>
                    <a:pt x="6109" y="19813"/>
                    <a:pt x="10765" y="19813"/>
                  </a:cubicBezTo>
                  <a:cubicBezTo>
                    <a:pt x="11392" y="19813"/>
                    <a:pt x="12029" y="19753"/>
                    <a:pt x="12668" y="19629"/>
                  </a:cubicBezTo>
                  <a:cubicBezTo>
                    <a:pt x="18020" y="18615"/>
                    <a:pt x="21535" y="13422"/>
                    <a:pt x="20522" y="8038"/>
                  </a:cubicBezTo>
                  <a:cubicBezTo>
                    <a:pt x="19601" y="3294"/>
                    <a:pt x="15458" y="0"/>
                    <a:pt x="10803" y="0"/>
                  </a:cubicBezTo>
                  <a:close/>
                </a:path>
              </a:pathLst>
            </a:custGeom>
            <a:solidFill>
              <a:srgbClr val="263c4c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34" name="CustomShape 41"/>
            <p:cNvSpPr/>
            <p:nvPr/>
          </p:nvSpPr>
          <p:spPr>
            <a:xfrm>
              <a:off x="1634400" y="2546640"/>
              <a:ext cx="609840" cy="561600"/>
            </a:xfrm>
            <a:custGeom>
              <a:avLst/>
              <a:gdLst/>
              <a:ahLst/>
              <a:rect l="l" t="t" r="r" b="b"/>
              <a:pathLst>
                <a:path w="18781" h="17292">
                  <a:moveTo>
                    <a:pt x="9391" y="1"/>
                  </a:moveTo>
                  <a:cubicBezTo>
                    <a:pt x="8853" y="1"/>
                    <a:pt x="8308" y="51"/>
                    <a:pt x="7760" y="154"/>
                  </a:cubicBezTo>
                  <a:cubicBezTo>
                    <a:pt x="3073" y="1073"/>
                    <a:pt x="1" y="5601"/>
                    <a:pt x="888" y="10288"/>
                  </a:cubicBezTo>
                  <a:cubicBezTo>
                    <a:pt x="1696" y="14416"/>
                    <a:pt x="5305" y="17291"/>
                    <a:pt x="9357" y="17291"/>
                  </a:cubicBezTo>
                  <a:cubicBezTo>
                    <a:pt x="9905" y="17291"/>
                    <a:pt x="10462" y="17238"/>
                    <a:pt x="11022" y="17129"/>
                  </a:cubicBezTo>
                  <a:cubicBezTo>
                    <a:pt x="15709" y="16210"/>
                    <a:pt x="18781" y="11682"/>
                    <a:pt x="17862" y="6995"/>
                  </a:cubicBezTo>
                  <a:cubicBezTo>
                    <a:pt x="17079" y="2855"/>
                    <a:pt x="13456" y="1"/>
                    <a:pt x="9391" y="1"/>
                  </a:cubicBez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35" name="CustomShape 42"/>
            <p:cNvSpPr/>
            <p:nvPr/>
          </p:nvSpPr>
          <p:spPr>
            <a:xfrm>
              <a:off x="1704600" y="2641320"/>
              <a:ext cx="538920" cy="466920"/>
            </a:xfrm>
            <a:custGeom>
              <a:avLst/>
              <a:gdLst/>
              <a:ahLst/>
              <a:rect l="l" t="t" r="r" b="b"/>
              <a:pathLst>
                <a:path w="16595" h="14382">
                  <a:moveTo>
                    <a:pt x="13681" y="0"/>
                  </a:moveTo>
                  <a:lnTo>
                    <a:pt x="13681" y="0"/>
                  </a:lnTo>
                  <a:cubicBezTo>
                    <a:pt x="14283" y="919"/>
                    <a:pt x="14726" y="1964"/>
                    <a:pt x="14948" y="3104"/>
                  </a:cubicBezTo>
                  <a:cubicBezTo>
                    <a:pt x="15867" y="7791"/>
                    <a:pt x="12795" y="12320"/>
                    <a:pt x="8108" y="13238"/>
                  </a:cubicBezTo>
                  <a:cubicBezTo>
                    <a:pt x="7572" y="13336"/>
                    <a:pt x="7039" y="13384"/>
                    <a:pt x="6513" y="13384"/>
                  </a:cubicBezTo>
                  <a:cubicBezTo>
                    <a:pt x="3988" y="13384"/>
                    <a:pt x="1625" y="12291"/>
                    <a:pt x="0" y="10483"/>
                  </a:cubicBezTo>
                  <a:lnTo>
                    <a:pt x="0" y="10483"/>
                  </a:lnTo>
                  <a:cubicBezTo>
                    <a:pt x="1576" y="12860"/>
                    <a:pt x="4279" y="14381"/>
                    <a:pt x="7214" y="14381"/>
                  </a:cubicBezTo>
                  <a:cubicBezTo>
                    <a:pt x="7759" y="14381"/>
                    <a:pt x="8312" y="14329"/>
                    <a:pt x="8868" y="14220"/>
                  </a:cubicBezTo>
                  <a:cubicBezTo>
                    <a:pt x="13555" y="13301"/>
                    <a:pt x="16595" y="8773"/>
                    <a:pt x="15708" y="4086"/>
                  </a:cubicBezTo>
                  <a:cubicBezTo>
                    <a:pt x="15423" y="2502"/>
                    <a:pt x="14695" y="1109"/>
                    <a:pt x="13681" y="0"/>
                  </a:cubicBezTo>
                  <a:close/>
                </a:path>
              </a:pathLst>
            </a:custGeom>
            <a:solidFill>
              <a:srgbClr val="c4c4c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36" name="CustomShape 43"/>
            <p:cNvSpPr/>
            <p:nvPr/>
          </p:nvSpPr>
          <p:spPr>
            <a:xfrm>
              <a:off x="1720080" y="2782440"/>
              <a:ext cx="201240" cy="141120"/>
            </a:xfrm>
            <a:custGeom>
              <a:avLst/>
              <a:gdLst/>
              <a:ahLst/>
              <a:rect l="l" t="t" r="r" b="b"/>
              <a:pathLst>
                <a:path w="6208" h="4356">
                  <a:moveTo>
                    <a:pt x="3864" y="0"/>
                  </a:moveTo>
                  <a:lnTo>
                    <a:pt x="824" y="570"/>
                  </a:lnTo>
                  <a:cubicBezTo>
                    <a:pt x="317" y="665"/>
                    <a:pt x="0" y="1140"/>
                    <a:pt x="95" y="1647"/>
                  </a:cubicBezTo>
                  <a:lnTo>
                    <a:pt x="475" y="3642"/>
                  </a:lnTo>
                  <a:cubicBezTo>
                    <a:pt x="559" y="4060"/>
                    <a:pt x="937" y="4355"/>
                    <a:pt x="1372" y="4355"/>
                  </a:cubicBezTo>
                  <a:cubicBezTo>
                    <a:pt x="1431" y="4355"/>
                    <a:pt x="1491" y="4350"/>
                    <a:pt x="1552" y="4339"/>
                  </a:cubicBezTo>
                  <a:lnTo>
                    <a:pt x="4561" y="3769"/>
                  </a:lnTo>
                  <a:lnTo>
                    <a:pt x="6208" y="1488"/>
                  </a:lnTo>
                  <a:lnTo>
                    <a:pt x="3864" y="0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37" name="CustomShape 44"/>
            <p:cNvSpPr/>
            <p:nvPr/>
          </p:nvSpPr>
          <p:spPr>
            <a:xfrm>
              <a:off x="1957680" y="2731320"/>
              <a:ext cx="201240" cy="141120"/>
            </a:xfrm>
            <a:custGeom>
              <a:avLst/>
              <a:gdLst/>
              <a:ahLst/>
              <a:rect l="l" t="t" r="r" b="b"/>
              <a:pathLst>
                <a:path w="6209" h="4356">
                  <a:moveTo>
                    <a:pt x="4836" y="0"/>
                  </a:moveTo>
                  <a:cubicBezTo>
                    <a:pt x="4777" y="0"/>
                    <a:pt x="4717" y="6"/>
                    <a:pt x="4656" y="17"/>
                  </a:cubicBezTo>
                  <a:lnTo>
                    <a:pt x="1648" y="587"/>
                  </a:lnTo>
                  <a:lnTo>
                    <a:pt x="1" y="2836"/>
                  </a:lnTo>
                  <a:lnTo>
                    <a:pt x="2376" y="4356"/>
                  </a:lnTo>
                  <a:lnTo>
                    <a:pt x="5385" y="3786"/>
                  </a:lnTo>
                  <a:cubicBezTo>
                    <a:pt x="5891" y="3659"/>
                    <a:pt x="6208" y="3216"/>
                    <a:pt x="6113" y="2709"/>
                  </a:cubicBezTo>
                  <a:lnTo>
                    <a:pt x="5733" y="714"/>
                  </a:lnTo>
                  <a:cubicBezTo>
                    <a:pt x="5649" y="296"/>
                    <a:pt x="5271" y="0"/>
                    <a:pt x="4836" y="0"/>
                  </a:cubicBez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38" name="CustomShape 45"/>
            <p:cNvSpPr/>
            <p:nvPr/>
          </p:nvSpPr>
          <p:spPr>
            <a:xfrm>
              <a:off x="1730160" y="2820240"/>
              <a:ext cx="191160" cy="104040"/>
            </a:xfrm>
            <a:custGeom>
              <a:avLst/>
              <a:gdLst/>
              <a:ahLst/>
              <a:rect l="l" t="t" r="r" b="b"/>
              <a:pathLst>
                <a:path w="5891" h="3215">
                  <a:moveTo>
                    <a:pt x="0" y="1616"/>
                  </a:moveTo>
                  <a:cubicBezTo>
                    <a:pt x="3" y="1628"/>
                    <a:pt x="5" y="1640"/>
                    <a:pt x="8" y="1652"/>
                  </a:cubicBezTo>
                  <a:lnTo>
                    <a:pt x="8" y="1652"/>
                  </a:lnTo>
                  <a:lnTo>
                    <a:pt x="0" y="1616"/>
                  </a:lnTo>
                  <a:close/>
                  <a:moveTo>
                    <a:pt x="5352" y="1"/>
                  </a:moveTo>
                  <a:lnTo>
                    <a:pt x="4085" y="1743"/>
                  </a:lnTo>
                  <a:lnTo>
                    <a:pt x="1077" y="2313"/>
                  </a:lnTo>
                  <a:cubicBezTo>
                    <a:pt x="1016" y="2324"/>
                    <a:pt x="956" y="2329"/>
                    <a:pt x="897" y="2329"/>
                  </a:cubicBezTo>
                  <a:cubicBezTo>
                    <a:pt x="474" y="2329"/>
                    <a:pt x="106" y="2051"/>
                    <a:pt x="8" y="1652"/>
                  </a:cubicBezTo>
                  <a:lnTo>
                    <a:pt x="8" y="1652"/>
                  </a:lnTo>
                  <a:lnTo>
                    <a:pt x="190" y="2471"/>
                  </a:lnTo>
                  <a:cubicBezTo>
                    <a:pt x="275" y="2893"/>
                    <a:pt x="659" y="3215"/>
                    <a:pt x="1077" y="3215"/>
                  </a:cubicBezTo>
                  <a:cubicBezTo>
                    <a:pt x="1129" y="3215"/>
                    <a:pt x="1182" y="3210"/>
                    <a:pt x="1235" y="3199"/>
                  </a:cubicBezTo>
                  <a:lnTo>
                    <a:pt x="4275" y="2598"/>
                  </a:lnTo>
                  <a:lnTo>
                    <a:pt x="5891" y="317"/>
                  </a:lnTo>
                  <a:lnTo>
                    <a:pt x="5352" y="1"/>
                  </a:lnTo>
                  <a:close/>
                </a:path>
              </a:pathLst>
            </a:custGeom>
            <a:solidFill>
              <a:srgbClr val="263c4c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39" name="CustomShape 46"/>
            <p:cNvSpPr/>
            <p:nvPr/>
          </p:nvSpPr>
          <p:spPr>
            <a:xfrm>
              <a:off x="1957680" y="2791440"/>
              <a:ext cx="201240" cy="81000"/>
            </a:xfrm>
            <a:custGeom>
              <a:avLst/>
              <a:gdLst/>
              <a:ahLst/>
              <a:rect l="l" t="t" r="r" b="b"/>
              <a:pathLst>
                <a:path w="6209" h="2502">
                  <a:moveTo>
                    <a:pt x="5955" y="0"/>
                  </a:moveTo>
                  <a:lnTo>
                    <a:pt x="5959" y="24"/>
                  </a:lnTo>
                  <a:lnTo>
                    <a:pt x="5959" y="24"/>
                  </a:lnTo>
                  <a:cubicBezTo>
                    <a:pt x="5958" y="16"/>
                    <a:pt x="5956" y="8"/>
                    <a:pt x="5955" y="0"/>
                  </a:cubicBezTo>
                  <a:close/>
                  <a:moveTo>
                    <a:pt x="5959" y="24"/>
                  </a:moveTo>
                  <a:cubicBezTo>
                    <a:pt x="6039" y="492"/>
                    <a:pt x="5724" y="983"/>
                    <a:pt x="5226" y="1077"/>
                  </a:cubicBezTo>
                  <a:lnTo>
                    <a:pt x="2218" y="1647"/>
                  </a:lnTo>
                  <a:lnTo>
                    <a:pt x="381" y="475"/>
                  </a:lnTo>
                  <a:lnTo>
                    <a:pt x="1" y="982"/>
                  </a:lnTo>
                  <a:lnTo>
                    <a:pt x="2376" y="2502"/>
                  </a:lnTo>
                  <a:lnTo>
                    <a:pt x="5385" y="1932"/>
                  </a:lnTo>
                  <a:cubicBezTo>
                    <a:pt x="5891" y="1837"/>
                    <a:pt x="6208" y="1362"/>
                    <a:pt x="6113" y="855"/>
                  </a:cubicBezTo>
                  <a:lnTo>
                    <a:pt x="5959" y="24"/>
                  </a:lnTo>
                  <a:close/>
                </a:path>
              </a:pathLst>
            </a:custGeom>
            <a:solidFill>
              <a:srgbClr val="263c4c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40" name="CustomShape 47"/>
            <p:cNvSpPr/>
            <p:nvPr/>
          </p:nvSpPr>
          <p:spPr>
            <a:xfrm>
              <a:off x="1840320" y="2610720"/>
              <a:ext cx="144720" cy="197640"/>
            </a:xfrm>
            <a:custGeom>
              <a:avLst/>
              <a:gdLst/>
              <a:ahLst/>
              <a:rect l="l" t="t" r="r" b="b"/>
              <a:pathLst>
                <a:path w="4467" h="6098">
                  <a:moveTo>
                    <a:pt x="2989" y="0"/>
                  </a:moveTo>
                  <a:cubicBezTo>
                    <a:pt x="2933" y="0"/>
                    <a:pt x="2876" y="6"/>
                    <a:pt x="2819" y="17"/>
                  </a:cubicBezTo>
                  <a:lnTo>
                    <a:pt x="824" y="397"/>
                  </a:lnTo>
                  <a:cubicBezTo>
                    <a:pt x="317" y="492"/>
                    <a:pt x="1" y="967"/>
                    <a:pt x="96" y="1442"/>
                  </a:cubicBezTo>
                  <a:lnTo>
                    <a:pt x="697" y="4482"/>
                  </a:lnTo>
                  <a:lnTo>
                    <a:pt x="2978" y="6097"/>
                  </a:lnTo>
                  <a:lnTo>
                    <a:pt x="4466" y="3754"/>
                  </a:lnTo>
                  <a:lnTo>
                    <a:pt x="3864" y="714"/>
                  </a:lnTo>
                  <a:cubicBezTo>
                    <a:pt x="3781" y="296"/>
                    <a:pt x="3403" y="0"/>
                    <a:pt x="2989" y="0"/>
                  </a:cubicBez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41" name="CustomShape 48"/>
            <p:cNvSpPr/>
            <p:nvPr/>
          </p:nvSpPr>
          <p:spPr>
            <a:xfrm>
              <a:off x="1895040" y="2846160"/>
              <a:ext cx="143640" cy="197640"/>
            </a:xfrm>
            <a:custGeom>
              <a:avLst/>
              <a:gdLst/>
              <a:ahLst/>
              <a:rect l="l" t="t" r="r" b="b"/>
              <a:pathLst>
                <a:path w="4434" h="6098">
                  <a:moveTo>
                    <a:pt x="1520" y="0"/>
                  </a:moveTo>
                  <a:lnTo>
                    <a:pt x="0" y="2344"/>
                  </a:lnTo>
                  <a:lnTo>
                    <a:pt x="570" y="5384"/>
                  </a:lnTo>
                  <a:cubicBezTo>
                    <a:pt x="654" y="5802"/>
                    <a:pt x="1032" y="6098"/>
                    <a:pt x="1467" y="6098"/>
                  </a:cubicBezTo>
                  <a:cubicBezTo>
                    <a:pt x="1526" y="6098"/>
                    <a:pt x="1586" y="6092"/>
                    <a:pt x="1647" y="6081"/>
                  </a:cubicBezTo>
                  <a:lnTo>
                    <a:pt x="3610" y="5701"/>
                  </a:lnTo>
                  <a:cubicBezTo>
                    <a:pt x="4117" y="5606"/>
                    <a:pt x="4434" y="5131"/>
                    <a:pt x="4339" y="4656"/>
                  </a:cubicBezTo>
                  <a:lnTo>
                    <a:pt x="3769" y="1616"/>
                  </a:lnTo>
                  <a:lnTo>
                    <a:pt x="1520" y="0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42" name="CustomShape 49"/>
            <p:cNvSpPr/>
            <p:nvPr/>
          </p:nvSpPr>
          <p:spPr>
            <a:xfrm>
              <a:off x="1907280" y="2610720"/>
              <a:ext cx="77760" cy="197640"/>
            </a:xfrm>
            <a:custGeom>
              <a:avLst/>
              <a:gdLst/>
              <a:ahLst/>
              <a:rect l="l" t="t" r="r" b="b"/>
              <a:pathLst>
                <a:path w="2408" h="6098">
                  <a:moveTo>
                    <a:pt x="40" y="137"/>
                  </a:moveTo>
                  <a:cubicBezTo>
                    <a:pt x="27" y="139"/>
                    <a:pt x="13" y="141"/>
                    <a:pt x="0" y="144"/>
                  </a:cubicBezTo>
                  <a:lnTo>
                    <a:pt x="40" y="137"/>
                  </a:lnTo>
                  <a:close/>
                  <a:moveTo>
                    <a:pt x="929" y="0"/>
                  </a:moveTo>
                  <a:cubicBezTo>
                    <a:pt x="873" y="0"/>
                    <a:pt x="817" y="6"/>
                    <a:pt x="760" y="17"/>
                  </a:cubicBezTo>
                  <a:lnTo>
                    <a:pt x="40" y="137"/>
                  </a:lnTo>
                  <a:lnTo>
                    <a:pt x="40" y="137"/>
                  </a:lnTo>
                  <a:cubicBezTo>
                    <a:pt x="87" y="130"/>
                    <a:pt x="133" y="127"/>
                    <a:pt x="179" y="127"/>
                  </a:cubicBezTo>
                  <a:cubicBezTo>
                    <a:pt x="615" y="127"/>
                    <a:pt x="993" y="426"/>
                    <a:pt x="1077" y="872"/>
                  </a:cubicBezTo>
                  <a:lnTo>
                    <a:pt x="1647" y="3881"/>
                  </a:lnTo>
                  <a:lnTo>
                    <a:pt x="475" y="5781"/>
                  </a:lnTo>
                  <a:lnTo>
                    <a:pt x="919" y="6097"/>
                  </a:lnTo>
                  <a:lnTo>
                    <a:pt x="2407" y="3754"/>
                  </a:lnTo>
                  <a:lnTo>
                    <a:pt x="1805" y="745"/>
                  </a:lnTo>
                  <a:cubicBezTo>
                    <a:pt x="1722" y="299"/>
                    <a:pt x="1343" y="0"/>
                    <a:pt x="929" y="0"/>
                  </a:cubicBezTo>
                  <a:close/>
                </a:path>
              </a:pathLst>
            </a:custGeom>
            <a:solidFill>
              <a:srgbClr val="263c4c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43" name="CustomShape 50"/>
            <p:cNvSpPr/>
            <p:nvPr/>
          </p:nvSpPr>
          <p:spPr>
            <a:xfrm>
              <a:off x="1933920" y="2846160"/>
              <a:ext cx="104760" cy="190080"/>
            </a:xfrm>
            <a:custGeom>
              <a:avLst/>
              <a:gdLst/>
              <a:ahLst/>
              <a:rect l="l" t="t" r="r" b="b"/>
              <a:pathLst>
                <a:path w="3231" h="5860">
                  <a:moveTo>
                    <a:pt x="317" y="0"/>
                  </a:moveTo>
                  <a:lnTo>
                    <a:pt x="1" y="444"/>
                  </a:lnTo>
                  <a:lnTo>
                    <a:pt x="1837" y="1774"/>
                  </a:lnTo>
                  <a:lnTo>
                    <a:pt x="2407" y="4782"/>
                  </a:lnTo>
                  <a:cubicBezTo>
                    <a:pt x="2500" y="5276"/>
                    <a:pt x="2201" y="5740"/>
                    <a:pt x="1717" y="5851"/>
                  </a:cubicBezTo>
                  <a:lnTo>
                    <a:pt x="1717" y="5851"/>
                  </a:lnTo>
                  <a:lnTo>
                    <a:pt x="2439" y="5701"/>
                  </a:lnTo>
                  <a:cubicBezTo>
                    <a:pt x="2914" y="5606"/>
                    <a:pt x="3231" y="5131"/>
                    <a:pt x="3136" y="4656"/>
                  </a:cubicBezTo>
                  <a:lnTo>
                    <a:pt x="2566" y="1616"/>
                  </a:lnTo>
                  <a:lnTo>
                    <a:pt x="317" y="0"/>
                  </a:lnTo>
                  <a:close/>
                  <a:moveTo>
                    <a:pt x="1717" y="5851"/>
                  </a:moveTo>
                  <a:lnTo>
                    <a:pt x="1679" y="5859"/>
                  </a:lnTo>
                  <a:cubicBezTo>
                    <a:pt x="1692" y="5857"/>
                    <a:pt x="1705" y="5854"/>
                    <a:pt x="1717" y="5851"/>
                  </a:cubicBezTo>
                  <a:close/>
                </a:path>
              </a:pathLst>
            </a:custGeom>
            <a:solidFill>
              <a:srgbClr val="263c4c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44" name="CustomShape 51"/>
            <p:cNvSpPr/>
            <p:nvPr/>
          </p:nvSpPr>
          <p:spPr>
            <a:xfrm>
              <a:off x="1329840" y="2619720"/>
              <a:ext cx="868320" cy="1719000"/>
            </a:xfrm>
            <a:custGeom>
              <a:avLst/>
              <a:gdLst/>
              <a:ahLst/>
              <a:rect l="l" t="t" r="r" b="b"/>
              <a:pathLst>
                <a:path w="26731" h="52903">
                  <a:moveTo>
                    <a:pt x="5544" y="0"/>
                  </a:moveTo>
                  <a:lnTo>
                    <a:pt x="5544" y="0"/>
                  </a:lnTo>
                  <a:cubicBezTo>
                    <a:pt x="3454" y="5574"/>
                    <a:pt x="1427" y="19730"/>
                    <a:pt x="699" y="33728"/>
                  </a:cubicBezTo>
                  <a:cubicBezTo>
                    <a:pt x="0" y="47883"/>
                    <a:pt x="5294" y="52903"/>
                    <a:pt x="11168" y="52903"/>
                  </a:cubicBezTo>
                  <a:cubicBezTo>
                    <a:pt x="12220" y="52903"/>
                    <a:pt x="13290" y="52742"/>
                    <a:pt x="14348" y="52444"/>
                  </a:cubicBezTo>
                  <a:cubicBezTo>
                    <a:pt x="21315" y="50449"/>
                    <a:pt x="25527" y="26412"/>
                    <a:pt x="26731" y="23119"/>
                  </a:cubicBezTo>
                  <a:cubicBezTo>
                    <a:pt x="7697" y="21408"/>
                    <a:pt x="5164" y="8266"/>
                    <a:pt x="5544" y="0"/>
                  </a:cubicBezTo>
                  <a:close/>
                </a:path>
              </a:pathLst>
            </a:custGeom>
            <a:solidFill>
              <a:srgbClr val="2a3f5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45" name="CustomShape 52"/>
            <p:cNvSpPr/>
            <p:nvPr/>
          </p:nvSpPr>
          <p:spPr>
            <a:xfrm>
              <a:off x="3254400" y="2191680"/>
              <a:ext cx="1139040" cy="1710720"/>
            </a:xfrm>
            <a:custGeom>
              <a:avLst/>
              <a:gdLst/>
              <a:ahLst/>
              <a:rect l="l" t="t" r="r" b="b"/>
              <a:pathLst>
                <a:path w="35059" h="52655">
                  <a:moveTo>
                    <a:pt x="10388" y="0"/>
                  </a:moveTo>
                  <a:lnTo>
                    <a:pt x="10388" y="0"/>
                  </a:lnTo>
                  <a:cubicBezTo>
                    <a:pt x="14284" y="8487"/>
                    <a:pt x="15550" y="21598"/>
                    <a:pt x="1" y="30086"/>
                  </a:cubicBezTo>
                  <a:cubicBezTo>
                    <a:pt x="2364" y="32729"/>
                    <a:pt x="14712" y="52654"/>
                    <a:pt x="21964" y="52654"/>
                  </a:cubicBezTo>
                  <a:cubicBezTo>
                    <a:pt x="22098" y="52654"/>
                    <a:pt x="22229" y="52648"/>
                    <a:pt x="22359" y="52634"/>
                  </a:cubicBezTo>
                  <a:cubicBezTo>
                    <a:pt x="29580" y="51874"/>
                    <a:pt x="35059" y="45382"/>
                    <a:pt x="28091" y="30212"/>
                  </a:cubicBezTo>
                  <a:cubicBezTo>
                    <a:pt x="21853" y="16721"/>
                    <a:pt x="14220" y="3642"/>
                    <a:pt x="10388" y="0"/>
                  </a:cubicBez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46" name="CustomShape 53"/>
            <p:cNvSpPr/>
            <p:nvPr/>
          </p:nvSpPr>
          <p:spPr>
            <a:xfrm>
              <a:off x="1717920" y="3192840"/>
              <a:ext cx="480240" cy="533880"/>
            </a:xfrm>
            <a:custGeom>
              <a:avLst/>
              <a:gdLst/>
              <a:ahLst/>
              <a:rect l="l" t="t" r="r" b="b"/>
              <a:pathLst>
                <a:path w="14790" h="16438">
                  <a:moveTo>
                    <a:pt x="63" y="1"/>
                  </a:moveTo>
                  <a:lnTo>
                    <a:pt x="0" y="96"/>
                  </a:lnTo>
                  <a:cubicBezTo>
                    <a:pt x="0" y="96"/>
                    <a:pt x="4307" y="12985"/>
                    <a:pt x="11971" y="16437"/>
                  </a:cubicBezTo>
                  <a:cubicBezTo>
                    <a:pt x="13364" y="11307"/>
                    <a:pt x="14314" y="6778"/>
                    <a:pt x="14790" y="5511"/>
                  </a:cubicBezTo>
                  <a:cubicBezTo>
                    <a:pt x="7981" y="4878"/>
                    <a:pt x="3294" y="2788"/>
                    <a:pt x="63" y="1"/>
                  </a:cubicBezTo>
                  <a:close/>
                </a:path>
              </a:pathLst>
            </a:custGeom>
            <a:solidFill>
              <a:srgbClr val="263c4c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47" name="CustomShape 54"/>
            <p:cNvSpPr/>
            <p:nvPr/>
          </p:nvSpPr>
          <p:spPr>
            <a:xfrm>
              <a:off x="1613880" y="3329640"/>
              <a:ext cx="1033920" cy="1108440"/>
            </a:xfrm>
            <a:custGeom>
              <a:avLst/>
              <a:gdLst/>
              <a:ahLst/>
              <a:rect l="l" t="t" r="r" b="b"/>
              <a:pathLst>
                <a:path w="31828" h="34116">
                  <a:moveTo>
                    <a:pt x="25505" y="0"/>
                  </a:moveTo>
                  <a:cubicBezTo>
                    <a:pt x="19801" y="0"/>
                    <a:pt x="10641" y="5226"/>
                    <a:pt x="10641" y="5226"/>
                  </a:cubicBezTo>
                  <a:cubicBezTo>
                    <a:pt x="8139" y="7000"/>
                    <a:pt x="7791" y="8963"/>
                    <a:pt x="8741" y="10863"/>
                  </a:cubicBezTo>
                  <a:cubicBezTo>
                    <a:pt x="9375" y="12162"/>
                    <a:pt x="10800" y="12383"/>
                    <a:pt x="10800" y="12383"/>
                  </a:cubicBezTo>
                  <a:cubicBezTo>
                    <a:pt x="9185" y="13112"/>
                    <a:pt x="7823" y="13713"/>
                    <a:pt x="7316" y="14632"/>
                  </a:cubicBezTo>
                  <a:cubicBezTo>
                    <a:pt x="5606" y="17704"/>
                    <a:pt x="8234" y="20047"/>
                    <a:pt x="8234" y="20047"/>
                  </a:cubicBezTo>
                  <a:cubicBezTo>
                    <a:pt x="8234" y="20047"/>
                    <a:pt x="3199" y="21314"/>
                    <a:pt x="4149" y="25209"/>
                  </a:cubicBezTo>
                  <a:cubicBezTo>
                    <a:pt x="4751" y="27679"/>
                    <a:pt x="7158" y="28059"/>
                    <a:pt x="7158" y="28059"/>
                  </a:cubicBezTo>
                  <a:cubicBezTo>
                    <a:pt x="5543" y="30656"/>
                    <a:pt x="0" y="30783"/>
                    <a:pt x="0" y="30783"/>
                  </a:cubicBezTo>
                  <a:cubicBezTo>
                    <a:pt x="431" y="33278"/>
                    <a:pt x="2115" y="34115"/>
                    <a:pt x="4422" y="34115"/>
                  </a:cubicBezTo>
                  <a:cubicBezTo>
                    <a:pt x="7035" y="34115"/>
                    <a:pt x="10448" y="33040"/>
                    <a:pt x="13745" y="32081"/>
                  </a:cubicBezTo>
                  <a:cubicBezTo>
                    <a:pt x="20110" y="30181"/>
                    <a:pt x="19192" y="24164"/>
                    <a:pt x="19192" y="24164"/>
                  </a:cubicBezTo>
                  <a:cubicBezTo>
                    <a:pt x="25621" y="22739"/>
                    <a:pt x="24417" y="16279"/>
                    <a:pt x="24417" y="16279"/>
                  </a:cubicBezTo>
                  <a:cubicBezTo>
                    <a:pt x="29041" y="13682"/>
                    <a:pt x="26888" y="8171"/>
                    <a:pt x="26888" y="8171"/>
                  </a:cubicBezTo>
                  <a:cubicBezTo>
                    <a:pt x="26888" y="8171"/>
                    <a:pt x="31828" y="5353"/>
                    <a:pt x="29294" y="1584"/>
                  </a:cubicBezTo>
                  <a:cubicBezTo>
                    <a:pt x="28531" y="442"/>
                    <a:pt x="27164" y="0"/>
                    <a:pt x="25505" y="0"/>
                  </a:cubicBez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48" name="CustomShape 55"/>
            <p:cNvSpPr/>
            <p:nvPr/>
          </p:nvSpPr>
          <p:spPr>
            <a:xfrm>
              <a:off x="1998000" y="3330720"/>
              <a:ext cx="650160" cy="1026720"/>
            </a:xfrm>
            <a:custGeom>
              <a:avLst/>
              <a:gdLst/>
              <a:ahLst/>
              <a:rect l="l" t="t" r="r" b="b"/>
              <a:pathLst>
                <a:path w="20015" h="31607">
                  <a:moveTo>
                    <a:pt x="14346" y="1"/>
                  </a:moveTo>
                  <a:lnTo>
                    <a:pt x="14346" y="1"/>
                  </a:lnTo>
                  <a:cubicBezTo>
                    <a:pt x="15455" y="856"/>
                    <a:pt x="16785" y="2217"/>
                    <a:pt x="16785" y="3579"/>
                  </a:cubicBezTo>
                  <a:cubicBezTo>
                    <a:pt x="16785" y="5859"/>
                    <a:pt x="14156" y="8013"/>
                    <a:pt x="8867" y="9723"/>
                  </a:cubicBezTo>
                  <a:cubicBezTo>
                    <a:pt x="8867" y="9723"/>
                    <a:pt x="11939" y="8984"/>
                    <a:pt x="13482" y="8984"/>
                  </a:cubicBezTo>
                  <a:cubicBezTo>
                    <a:pt x="13909" y="8984"/>
                    <a:pt x="14218" y="9041"/>
                    <a:pt x="14314" y="9185"/>
                  </a:cubicBezTo>
                  <a:cubicBezTo>
                    <a:pt x="15138" y="10388"/>
                    <a:pt x="14473" y="14252"/>
                    <a:pt x="12161" y="15455"/>
                  </a:cubicBezTo>
                  <a:cubicBezTo>
                    <a:pt x="9849" y="16658"/>
                    <a:pt x="3515" y="18717"/>
                    <a:pt x="3515" y="18717"/>
                  </a:cubicBezTo>
                  <a:cubicBezTo>
                    <a:pt x="3515" y="18717"/>
                    <a:pt x="8899" y="17862"/>
                    <a:pt x="11464" y="17102"/>
                  </a:cubicBezTo>
                  <a:cubicBezTo>
                    <a:pt x="11480" y="17098"/>
                    <a:pt x="11496" y="17096"/>
                    <a:pt x="11511" y="17096"/>
                  </a:cubicBezTo>
                  <a:cubicBezTo>
                    <a:pt x="12106" y="17096"/>
                    <a:pt x="12232" y="20062"/>
                    <a:pt x="10039" y="21884"/>
                  </a:cubicBezTo>
                  <a:cubicBezTo>
                    <a:pt x="7822" y="23784"/>
                    <a:pt x="6461" y="23974"/>
                    <a:pt x="6461" y="23974"/>
                  </a:cubicBezTo>
                  <a:lnTo>
                    <a:pt x="0" y="26064"/>
                  </a:lnTo>
                  <a:cubicBezTo>
                    <a:pt x="0" y="26064"/>
                    <a:pt x="4329" y="25363"/>
                    <a:pt x="5625" y="25363"/>
                  </a:cubicBezTo>
                  <a:cubicBezTo>
                    <a:pt x="5786" y="25363"/>
                    <a:pt x="5901" y="25374"/>
                    <a:pt x="5954" y="25399"/>
                  </a:cubicBezTo>
                  <a:cubicBezTo>
                    <a:pt x="6619" y="25716"/>
                    <a:pt x="6334" y="28883"/>
                    <a:pt x="3104" y="31606"/>
                  </a:cubicBezTo>
                  <a:cubicBezTo>
                    <a:pt x="8171" y="29389"/>
                    <a:pt x="7411" y="24132"/>
                    <a:pt x="7411" y="24132"/>
                  </a:cubicBezTo>
                  <a:cubicBezTo>
                    <a:pt x="13808" y="22707"/>
                    <a:pt x="12604" y="16247"/>
                    <a:pt x="12604" y="16247"/>
                  </a:cubicBezTo>
                  <a:cubicBezTo>
                    <a:pt x="17228" y="13650"/>
                    <a:pt x="15075" y="8139"/>
                    <a:pt x="15075" y="8139"/>
                  </a:cubicBezTo>
                  <a:cubicBezTo>
                    <a:pt x="15075" y="8139"/>
                    <a:pt x="20015" y="5321"/>
                    <a:pt x="17481" y="1552"/>
                  </a:cubicBezTo>
                  <a:cubicBezTo>
                    <a:pt x="16816" y="571"/>
                    <a:pt x="15708" y="96"/>
                    <a:pt x="14346" y="1"/>
                  </a:cubicBezTo>
                  <a:close/>
                </a:path>
              </a:pathLst>
            </a:custGeom>
            <a:solidFill>
              <a:srgbClr val="dd91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49" name="CustomShape 56"/>
            <p:cNvSpPr/>
            <p:nvPr/>
          </p:nvSpPr>
          <p:spPr>
            <a:xfrm>
              <a:off x="3254400" y="2840040"/>
              <a:ext cx="356760" cy="606960"/>
            </a:xfrm>
            <a:custGeom>
              <a:avLst/>
              <a:gdLst/>
              <a:ahLst/>
              <a:rect l="l" t="t" r="r" b="b"/>
              <a:pathLst>
                <a:path w="10991" h="18686">
                  <a:moveTo>
                    <a:pt x="10705" y="0"/>
                  </a:moveTo>
                  <a:lnTo>
                    <a:pt x="10705" y="0"/>
                  </a:lnTo>
                  <a:cubicBezTo>
                    <a:pt x="8773" y="3674"/>
                    <a:pt x="5385" y="7189"/>
                    <a:pt x="1" y="10135"/>
                  </a:cubicBezTo>
                  <a:cubicBezTo>
                    <a:pt x="919" y="11148"/>
                    <a:pt x="3263" y="14695"/>
                    <a:pt x="6240" y="18685"/>
                  </a:cubicBezTo>
                  <a:cubicBezTo>
                    <a:pt x="10990" y="12858"/>
                    <a:pt x="10768" y="1742"/>
                    <a:pt x="10705" y="0"/>
                  </a:cubicBezTo>
                  <a:close/>
                </a:path>
              </a:pathLst>
            </a:custGeom>
            <a:solidFill>
              <a:srgbClr val="263c4c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50" name="CustomShape 57"/>
            <p:cNvSpPr/>
            <p:nvPr/>
          </p:nvSpPr>
          <p:spPr>
            <a:xfrm>
              <a:off x="2462040" y="2548800"/>
              <a:ext cx="258120" cy="150840"/>
            </a:xfrm>
            <a:custGeom>
              <a:avLst/>
              <a:gdLst/>
              <a:ahLst/>
              <a:rect l="l" t="t" r="r" b="b"/>
              <a:pathLst>
                <a:path w="7950" h="4652">
                  <a:moveTo>
                    <a:pt x="6197" y="0"/>
                  </a:moveTo>
                  <a:cubicBezTo>
                    <a:pt x="6096" y="0"/>
                    <a:pt x="5994" y="10"/>
                    <a:pt x="5891" y="31"/>
                  </a:cubicBezTo>
                  <a:lnTo>
                    <a:pt x="1363" y="886"/>
                  </a:lnTo>
                  <a:cubicBezTo>
                    <a:pt x="539" y="1044"/>
                    <a:pt x="1" y="1804"/>
                    <a:pt x="159" y="2564"/>
                  </a:cubicBezTo>
                  <a:lnTo>
                    <a:pt x="349" y="3514"/>
                  </a:lnTo>
                  <a:cubicBezTo>
                    <a:pt x="460" y="4180"/>
                    <a:pt x="1082" y="4652"/>
                    <a:pt x="1788" y="4652"/>
                  </a:cubicBezTo>
                  <a:cubicBezTo>
                    <a:pt x="1888" y="4652"/>
                    <a:pt x="1989" y="4642"/>
                    <a:pt x="2091" y="4623"/>
                  </a:cubicBezTo>
                  <a:lnTo>
                    <a:pt x="6620" y="3768"/>
                  </a:lnTo>
                  <a:cubicBezTo>
                    <a:pt x="7411" y="3609"/>
                    <a:pt x="7950" y="2849"/>
                    <a:pt x="7791" y="2058"/>
                  </a:cubicBezTo>
                  <a:lnTo>
                    <a:pt x="7633" y="1139"/>
                  </a:lnTo>
                  <a:cubicBezTo>
                    <a:pt x="7495" y="450"/>
                    <a:pt x="6877" y="0"/>
                    <a:pt x="6197" y="0"/>
                  </a:cubicBezTo>
                  <a:close/>
                </a:path>
              </a:pathLst>
            </a:custGeom>
            <a:solidFill>
              <a:srgbClr val="262240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51" name="CustomShape 58"/>
            <p:cNvSpPr/>
            <p:nvPr/>
          </p:nvSpPr>
          <p:spPr>
            <a:xfrm>
              <a:off x="2496960" y="2731320"/>
              <a:ext cx="258120" cy="151560"/>
            </a:xfrm>
            <a:custGeom>
              <a:avLst/>
              <a:gdLst/>
              <a:ahLst/>
              <a:rect l="l" t="t" r="r" b="b"/>
              <a:pathLst>
                <a:path w="7950" h="4674">
                  <a:moveTo>
                    <a:pt x="6155" y="1"/>
                  </a:moveTo>
                  <a:cubicBezTo>
                    <a:pt x="6068" y="1"/>
                    <a:pt x="5980" y="8"/>
                    <a:pt x="5891" y="21"/>
                  </a:cubicBezTo>
                  <a:lnTo>
                    <a:pt x="1362" y="908"/>
                  </a:lnTo>
                  <a:cubicBezTo>
                    <a:pt x="539" y="1066"/>
                    <a:pt x="1" y="1826"/>
                    <a:pt x="159" y="2586"/>
                  </a:cubicBezTo>
                  <a:lnTo>
                    <a:pt x="349" y="3536"/>
                  </a:lnTo>
                  <a:cubicBezTo>
                    <a:pt x="488" y="4202"/>
                    <a:pt x="1088" y="4674"/>
                    <a:pt x="1789" y="4674"/>
                  </a:cubicBezTo>
                  <a:cubicBezTo>
                    <a:pt x="1888" y="4674"/>
                    <a:pt x="1989" y="4664"/>
                    <a:pt x="2091" y="4645"/>
                  </a:cubicBezTo>
                  <a:lnTo>
                    <a:pt x="6619" y="3758"/>
                  </a:lnTo>
                  <a:cubicBezTo>
                    <a:pt x="7411" y="3600"/>
                    <a:pt x="7949" y="2871"/>
                    <a:pt x="7823" y="2080"/>
                  </a:cubicBezTo>
                  <a:lnTo>
                    <a:pt x="7633" y="1161"/>
                  </a:lnTo>
                  <a:cubicBezTo>
                    <a:pt x="7492" y="455"/>
                    <a:pt x="6872" y="1"/>
                    <a:pt x="6155" y="1"/>
                  </a:cubicBezTo>
                  <a:close/>
                </a:path>
              </a:pathLst>
            </a:custGeom>
            <a:solidFill>
              <a:srgbClr val="262240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52" name="CustomShape 59"/>
            <p:cNvSpPr/>
            <p:nvPr/>
          </p:nvSpPr>
          <p:spPr>
            <a:xfrm>
              <a:off x="2462040" y="2548800"/>
              <a:ext cx="258120" cy="150840"/>
            </a:xfrm>
            <a:custGeom>
              <a:avLst/>
              <a:gdLst/>
              <a:ahLst/>
              <a:rect l="l" t="t" r="r" b="b"/>
              <a:pathLst>
                <a:path w="7950" h="4652">
                  <a:moveTo>
                    <a:pt x="6197" y="0"/>
                  </a:moveTo>
                  <a:cubicBezTo>
                    <a:pt x="6096" y="0"/>
                    <a:pt x="5994" y="10"/>
                    <a:pt x="5891" y="31"/>
                  </a:cubicBezTo>
                  <a:lnTo>
                    <a:pt x="1363" y="886"/>
                  </a:lnTo>
                  <a:cubicBezTo>
                    <a:pt x="539" y="1044"/>
                    <a:pt x="1" y="1804"/>
                    <a:pt x="159" y="2564"/>
                  </a:cubicBezTo>
                  <a:lnTo>
                    <a:pt x="349" y="3514"/>
                  </a:lnTo>
                  <a:cubicBezTo>
                    <a:pt x="460" y="4180"/>
                    <a:pt x="1082" y="4652"/>
                    <a:pt x="1788" y="4652"/>
                  </a:cubicBezTo>
                  <a:cubicBezTo>
                    <a:pt x="1888" y="4652"/>
                    <a:pt x="1989" y="4642"/>
                    <a:pt x="2091" y="4623"/>
                  </a:cubicBezTo>
                  <a:lnTo>
                    <a:pt x="6620" y="3768"/>
                  </a:lnTo>
                  <a:cubicBezTo>
                    <a:pt x="7411" y="3609"/>
                    <a:pt x="7950" y="2849"/>
                    <a:pt x="7791" y="2058"/>
                  </a:cubicBezTo>
                  <a:lnTo>
                    <a:pt x="7633" y="1139"/>
                  </a:lnTo>
                  <a:cubicBezTo>
                    <a:pt x="7495" y="450"/>
                    <a:pt x="6877" y="0"/>
                    <a:pt x="6197" y="0"/>
                  </a:cubicBezTo>
                  <a:close/>
                </a:path>
              </a:pathLst>
            </a:custGeom>
            <a:solidFill>
              <a:srgbClr val="263c4c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53" name="CustomShape 60"/>
            <p:cNvSpPr/>
            <p:nvPr/>
          </p:nvSpPr>
          <p:spPr>
            <a:xfrm>
              <a:off x="2496960" y="2731320"/>
              <a:ext cx="258120" cy="151560"/>
            </a:xfrm>
            <a:custGeom>
              <a:avLst/>
              <a:gdLst/>
              <a:ahLst/>
              <a:rect l="l" t="t" r="r" b="b"/>
              <a:pathLst>
                <a:path w="7950" h="4674">
                  <a:moveTo>
                    <a:pt x="6155" y="1"/>
                  </a:moveTo>
                  <a:cubicBezTo>
                    <a:pt x="6068" y="1"/>
                    <a:pt x="5980" y="8"/>
                    <a:pt x="5891" y="21"/>
                  </a:cubicBezTo>
                  <a:lnTo>
                    <a:pt x="1362" y="908"/>
                  </a:lnTo>
                  <a:cubicBezTo>
                    <a:pt x="539" y="1066"/>
                    <a:pt x="1" y="1826"/>
                    <a:pt x="159" y="2586"/>
                  </a:cubicBezTo>
                  <a:lnTo>
                    <a:pt x="349" y="3536"/>
                  </a:lnTo>
                  <a:cubicBezTo>
                    <a:pt x="488" y="4202"/>
                    <a:pt x="1088" y="4674"/>
                    <a:pt x="1789" y="4674"/>
                  </a:cubicBezTo>
                  <a:cubicBezTo>
                    <a:pt x="1888" y="4674"/>
                    <a:pt x="1989" y="4664"/>
                    <a:pt x="2091" y="4645"/>
                  </a:cubicBezTo>
                  <a:lnTo>
                    <a:pt x="6619" y="3758"/>
                  </a:lnTo>
                  <a:cubicBezTo>
                    <a:pt x="7411" y="3600"/>
                    <a:pt x="7949" y="2871"/>
                    <a:pt x="7823" y="2080"/>
                  </a:cubicBezTo>
                  <a:lnTo>
                    <a:pt x="7633" y="1161"/>
                  </a:lnTo>
                  <a:cubicBezTo>
                    <a:pt x="7492" y="455"/>
                    <a:pt x="6872" y="1"/>
                    <a:pt x="6155" y="1"/>
                  </a:cubicBezTo>
                  <a:close/>
                </a:path>
              </a:pathLst>
            </a:custGeom>
            <a:solidFill>
              <a:srgbClr val="263c4c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54" name="CustomShape 61"/>
            <p:cNvSpPr/>
            <p:nvPr/>
          </p:nvSpPr>
          <p:spPr>
            <a:xfrm>
              <a:off x="2488680" y="2572560"/>
              <a:ext cx="204480" cy="102600"/>
            </a:xfrm>
            <a:custGeom>
              <a:avLst/>
              <a:gdLst/>
              <a:ahLst/>
              <a:rect l="l" t="t" r="r" b="b"/>
              <a:pathLst>
                <a:path w="6303" h="3167">
                  <a:moveTo>
                    <a:pt x="5369" y="0"/>
                  </a:moveTo>
                  <a:cubicBezTo>
                    <a:pt x="5312" y="0"/>
                    <a:pt x="5253" y="7"/>
                    <a:pt x="5194" y="20"/>
                  </a:cubicBezTo>
                  <a:lnTo>
                    <a:pt x="665" y="875"/>
                  </a:lnTo>
                  <a:cubicBezTo>
                    <a:pt x="254" y="970"/>
                    <a:pt x="0" y="1319"/>
                    <a:pt x="64" y="1699"/>
                  </a:cubicBezTo>
                  <a:lnTo>
                    <a:pt x="254" y="2617"/>
                  </a:lnTo>
                  <a:cubicBezTo>
                    <a:pt x="310" y="2954"/>
                    <a:pt x="614" y="3166"/>
                    <a:pt x="969" y="3166"/>
                  </a:cubicBezTo>
                  <a:cubicBezTo>
                    <a:pt x="1015" y="3166"/>
                    <a:pt x="1062" y="3163"/>
                    <a:pt x="1109" y="3155"/>
                  </a:cubicBezTo>
                  <a:lnTo>
                    <a:pt x="5637" y="2269"/>
                  </a:lnTo>
                  <a:cubicBezTo>
                    <a:pt x="6049" y="2205"/>
                    <a:pt x="6302" y="1857"/>
                    <a:pt x="6239" y="1477"/>
                  </a:cubicBezTo>
                  <a:lnTo>
                    <a:pt x="6049" y="527"/>
                  </a:lnTo>
                  <a:cubicBezTo>
                    <a:pt x="5995" y="229"/>
                    <a:pt x="5708" y="0"/>
                    <a:pt x="5369" y="0"/>
                  </a:cubicBez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55" name="CustomShape 62"/>
            <p:cNvSpPr/>
            <p:nvPr/>
          </p:nvSpPr>
          <p:spPr>
            <a:xfrm>
              <a:off x="2523600" y="2755800"/>
              <a:ext cx="205560" cy="102600"/>
            </a:xfrm>
            <a:custGeom>
              <a:avLst/>
              <a:gdLst/>
              <a:ahLst/>
              <a:rect l="l" t="t" r="r" b="b"/>
              <a:pathLst>
                <a:path w="6335" h="3169">
                  <a:moveTo>
                    <a:pt x="5384" y="0"/>
                  </a:moveTo>
                  <a:cubicBezTo>
                    <a:pt x="5322" y="0"/>
                    <a:pt x="5259" y="7"/>
                    <a:pt x="5195" y="22"/>
                  </a:cubicBezTo>
                  <a:lnTo>
                    <a:pt x="666" y="877"/>
                  </a:lnTo>
                  <a:cubicBezTo>
                    <a:pt x="286" y="972"/>
                    <a:pt x="1" y="1321"/>
                    <a:pt x="64" y="1701"/>
                  </a:cubicBezTo>
                  <a:lnTo>
                    <a:pt x="254" y="2619"/>
                  </a:lnTo>
                  <a:cubicBezTo>
                    <a:pt x="310" y="2956"/>
                    <a:pt x="640" y="3168"/>
                    <a:pt x="979" y="3168"/>
                  </a:cubicBezTo>
                  <a:cubicBezTo>
                    <a:pt x="1022" y="3168"/>
                    <a:pt x="1066" y="3165"/>
                    <a:pt x="1109" y="3158"/>
                  </a:cubicBezTo>
                  <a:lnTo>
                    <a:pt x="5638" y="2271"/>
                  </a:lnTo>
                  <a:cubicBezTo>
                    <a:pt x="6050" y="2207"/>
                    <a:pt x="6335" y="1827"/>
                    <a:pt x="6240" y="1479"/>
                  </a:cubicBezTo>
                  <a:lnTo>
                    <a:pt x="6081" y="529"/>
                  </a:lnTo>
                  <a:cubicBezTo>
                    <a:pt x="6001" y="208"/>
                    <a:pt x="5718" y="0"/>
                    <a:pt x="5384" y="0"/>
                  </a:cubicBez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56" name="CustomShape 63"/>
            <p:cNvSpPr/>
            <p:nvPr/>
          </p:nvSpPr>
          <p:spPr>
            <a:xfrm>
              <a:off x="2493000" y="2600280"/>
              <a:ext cx="200520" cy="75240"/>
            </a:xfrm>
            <a:custGeom>
              <a:avLst/>
              <a:gdLst/>
              <a:ahLst/>
              <a:rect l="l" t="t" r="r" b="b"/>
              <a:pathLst>
                <a:path w="6177" h="2324">
                  <a:moveTo>
                    <a:pt x="1" y="1141"/>
                  </a:moveTo>
                  <a:cubicBezTo>
                    <a:pt x="3" y="1155"/>
                    <a:pt x="6" y="1168"/>
                    <a:pt x="9" y="1182"/>
                  </a:cubicBezTo>
                  <a:lnTo>
                    <a:pt x="9" y="1182"/>
                  </a:lnTo>
                  <a:lnTo>
                    <a:pt x="1" y="1141"/>
                  </a:lnTo>
                  <a:close/>
                  <a:moveTo>
                    <a:pt x="5986" y="1"/>
                  </a:moveTo>
                  <a:cubicBezTo>
                    <a:pt x="6050" y="349"/>
                    <a:pt x="5796" y="729"/>
                    <a:pt x="5385" y="792"/>
                  </a:cubicBezTo>
                  <a:lnTo>
                    <a:pt x="856" y="1679"/>
                  </a:lnTo>
                  <a:cubicBezTo>
                    <a:pt x="809" y="1686"/>
                    <a:pt x="762" y="1690"/>
                    <a:pt x="717" y="1690"/>
                  </a:cubicBezTo>
                  <a:cubicBezTo>
                    <a:pt x="376" y="1690"/>
                    <a:pt x="82" y="1495"/>
                    <a:pt x="9" y="1182"/>
                  </a:cubicBezTo>
                  <a:lnTo>
                    <a:pt x="9" y="1182"/>
                  </a:lnTo>
                  <a:lnTo>
                    <a:pt x="128" y="1774"/>
                  </a:lnTo>
                  <a:cubicBezTo>
                    <a:pt x="184" y="2111"/>
                    <a:pt x="488" y="2323"/>
                    <a:pt x="843" y="2323"/>
                  </a:cubicBezTo>
                  <a:cubicBezTo>
                    <a:pt x="889" y="2323"/>
                    <a:pt x="936" y="2320"/>
                    <a:pt x="983" y="2312"/>
                  </a:cubicBezTo>
                  <a:lnTo>
                    <a:pt x="5511" y="1426"/>
                  </a:lnTo>
                  <a:cubicBezTo>
                    <a:pt x="5923" y="1362"/>
                    <a:pt x="6176" y="982"/>
                    <a:pt x="6113" y="634"/>
                  </a:cubicBezTo>
                  <a:lnTo>
                    <a:pt x="5986" y="1"/>
                  </a:lnTo>
                  <a:close/>
                </a:path>
              </a:pathLst>
            </a:custGeom>
            <a:solidFill>
              <a:srgbClr val="dd91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57" name="CustomShape 64"/>
            <p:cNvSpPr/>
            <p:nvPr/>
          </p:nvSpPr>
          <p:spPr>
            <a:xfrm>
              <a:off x="2527920" y="2782440"/>
              <a:ext cx="201240" cy="76320"/>
            </a:xfrm>
            <a:custGeom>
              <a:avLst/>
              <a:gdLst/>
              <a:ahLst/>
              <a:rect l="l" t="t" r="r" b="b"/>
              <a:pathLst>
                <a:path w="6208" h="2355">
                  <a:moveTo>
                    <a:pt x="6018" y="0"/>
                  </a:moveTo>
                  <a:lnTo>
                    <a:pt x="6022" y="30"/>
                  </a:lnTo>
                  <a:lnTo>
                    <a:pt x="6022" y="30"/>
                  </a:lnTo>
                  <a:cubicBezTo>
                    <a:pt x="6021" y="20"/>
                    <a:pt x="6019" y="10"/>
                    <a:pt x="6018" y="0"/>
                  </a:cubicBezTo>
                  <a:close/>
                  <a:moveTo>
                    <a:pt x="1" y="1172"/>
                  </a:moveTo>
                  <a:cubicBezTo>
                    <a:pt x="3" y="1185"/>
                    <a:pt x="5" y="1197"/>
                    <a:pt x="8" y="1210"/>
                  </a:cubicBezTo>
                  <a:lnTo>
                    <a:pt x="8" y="1210"/>
                  </a:lnTo>
                  <a:lnTo>
                    <a:pt x="1" y="1172"/>
                  </a:lnTo>
                  <a:close/>
                  <a:moveTo>
                    <a:pt x="6022" y="30"/>
                  </a:moveTo>
                  <a:lnTo>
                    <a:pt x="6022" y="30"/>
                  </a:lnTo>
                  <a:cubicBezTo>
                    <a:pt x="6066" y="398"/>
                    <a:pt x="5785" y="731"/>
                    <a:pt x="5384" y="823"/>
                  </a:cubicBezTo>
                  <a:lnTo>
                    <a:pt x="856" y="1678"/>
                  </a:lnTo>
                  <a:cubicBezTo>
                    <a:pt x="796" y="1693"/>
                    <a:pt x="736" y="1700"/>
                    <a:pt x="677" y="1700"/>
                  </a:cubicBezTo>
                  <a:cubicBezTo>
                    <a:pt x="368" y="1700"/>
                    <a:pt x="78" y="1509"/>
                    <a:pt x="8" y="1210"/>
                  </a:cubicBezTo>
                  <a:lnTo>
                    <a:pt x="8" y="1210"/>
                  </a:lnTo>
                  <a:lnTo>
                    <a:pt x="127" y="1805"/>
                  </a:lnTo>
                  <a:cubicBezTo>
                    <a:pt x="183" y="2142"/>
                    <a:pt x="488" y="2354"/>
                    <a:pt x="843" y="2354"/>
                  </a:cubicBezTo>
                  <a:cubicBezTo>
                    <a:pt x="889" y="2354"/>
                    <a:pt x="935" y="2351"/>
                    <a:pt x="982" y="2344"/>
                  </a:cubicBezTo>
                  <a:lnTo>
                    <a:pt x="5511" y="1457"/>
                  </a:lnTo>
                  <a:cubicBezTo>
                    <a:pt x="5923" y="1393"/>
                    <a:pt x="6208" y="1013"/>
                    <a:pt x="6113" y="665"/>
                  </a:cubicBezTo>
                  <a:lnTo>
                    <a:pt x="6022" y="30"/>
                  </a:lnTo>
                  <a:close/>
                </a:path>
              </a:pathLst>
            </a:custGeom>
            <a:solidFill>
              <a:srgbClr val="dd91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58" name="CustomShape 65"/>
            <p:cNvSpPr/>
            <p:nvPr/>
          </p:nvSpPr>
          <p:spPr>
            <a:xfrm>
              <a:off x="1903320" y="1026000"/>
              <a:ext cx="284760" cy="602280"/>
            </a:xfrm>
            <a:custGeom>
              <a:avLst/>
              <a:gdLst/>
              <a:ahLst/>
              <a:rect l="l" t="t" r="r" b="b"/>
              <a:pathLst>
                <a:path w="8773" h="18549">
                  <a:moveTo>
                    <a:pt x="7105" y="0"/>
                  </a:moveTo>
                  <a:cubicBezTo>
                    <a:pt x="6665" y="0"/>
                    <a:pt x="6231" y="197"/>
                    <a:pt x="5923" y="560"/>
                  </a:cubicBezTo>
                  <a:cubicBezTo>
                    <a:pt x="5638" y="909"/>
                    <a:pt x="1014" y="6704"/>
                    <a:pt x="0" y="12594"/>
                  </a:cubicBezTo>
                  <a:cubicBezTo>
                    <a:pt x="476" y="15223"/>
                    <a:pt x="2281" y="17535"/>
                    <a:pt x="4244" y="18548"/>
                  </a:cubicBezTo>
                  <a:cubicBezTo>
                    <a:pt x="254" y="14336"/>
                    <a:pt x="5796" y="5501"/>
                    <a:pt x="8266" y="2429"/>
                  </a:cubicBezTo>
                  <a:cubicBezTo>
                    <a:pt x="8773" y="1795"/>
                    <a:pt x="8678" y="845"/>
                    <a:pt x="8044" y="339"/>
                  </a:cubicBezTo>
                  <a:cubicBezTo>
                    <a:pt x="7761" y="109"/>
                    <a:pt x="7431" y="0"/>
                    <a:pt x="7105" y="0"/>
                  </a:cubicBezTo>
                  <a:close/>
                </a:path>
              </a:pathLst>
            </a:custGeom>
            <a:solidFill>
              <a:srgbClr val="263c4c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59" name="CustomShape 66"/>
            <p:cNvSpPr/>
            <p:nvPr/>
          </p:nvSpPr>
          <p:spPr>
            <a:xfrm>
              <a:off x="3101040" y="2231280"/>
              <a:ext cx="311400" cy="287640"/>
            </a:xfrm>
            <a:custGeom>
              <a:avLst/>
              <a:gdLst/>
              <a:ahLst/>
              <a:rect l="l" t="t" r="r" b="b"/>
              <a:pathLst>
                <a:path w="9596" h="8861">
                  <a:moveTo>
                    <a:pt x="4782" y="1"/>
                  </a:moveTo>
                  <a:cubicBezTo>
                    <a:pt x="4511" y="1"/>
                    <a:pt x="4235" y="26"/>
                    <a:pt x="3959" y="76"/>
                  </a:cubicBezTo>
                  <a:cubicBezTo>
                    <a:pt x="1552" y="552"/>
                    <a:pt x="0" y="2863"/>
                    <a:pt x="444" y="5270"/>
                  </a:cubicBezTo>
                  <a:cubicBezTo>
                    <a:pt x="864" y="7401"/>
                    <a:pt x="2724" y="8861"/>
                    <a:pt x="4814" y="8861"/>
                  </a:cubicBezTo>
                  <a:cubicBezTo>
                    <a:pt x="5086" y="8861"/>
                    <a:pt x="5361" y="8836"/>
                    <a:pt x="5637" y="8785"/>
                  </a:cubicBezTo>
                  <a:cubicBezTo>
                    <a:pt x="8044" y="8310"/>
                    <a:pt x="9596" y="5999"/>
                    <a:pt x="9153" y="3592"/>
                  </a:cubicBezTo>
                  <a:cubicBezTo>
                    <a:pt x="8732" y="1461"/>
                    <a:pt x="6873" y="1"/>
                    <a:pt x="4782" y="1"/>
                  </a:cubicBezTo>
                  <a:close/>
                </a:path>
              </a:pathLst>
            </a:custGeom>
            <a:solidFill>
              <a:srgbClr val="262240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60" name="CustomShape 67"/>
            <p:cNvSpPr/>
            <p:nvPr/>
          </p:nvSpPr>
          <p:spPr>
            <a:xfrm>
              <a:off x="3101040" y="2231280"/>
              <a:ext cx="311400" cy="287640"/>
            </a:xfrm>
            <a:custGeom>
              <a:avLst/>
              <a:gdLst/>
              <a:ahLst/>
              <a:rect l="l" t="t" r="r" b="b"/>
              <a:pathLst>
                <a:path w="9596" h="8861">
                  <a:moveTo>
                    <a:pt x="4782" y="1"/>
                  </a:moveTo>
                  <a:cubicBezTo>
                    <a:pt x="4511" y="1"/>
                    <a:pt x="4235" y="26"/>
                    <a:pt x="3959" y="76"/>
                  </a:cubicBezTo>
                  <a:cubicBezTo>
                    <a:pt x="1552" y="552"/>
                    <a:pt x="0" y="2863"/>
                    <a:pt x="444" y="5270"/>
                  </a:cubicBezTo>
                  <a:cubicBezTo>
                    <a:pt x="864" y="7401"/>
                    <a:pt x="2724" y="8861"/>
                    <a:pt x="4814" y="8861"/>
                  </a:cubicBezTo>
                  <a:cubicBezTo>
                    <a:pt x="5086" y="8861"/>
                    <a:pt x="5361" y="8836"/>
                    <a:pt x="5637" y="8785"/>
                  </a:cubicBezTo>
                  <a:cubicBezTo>
                    <a:pt x="8044" y="8310"/>
                    <a:pt x="9596" y="5999"/>
                    <a:pt x="9153" y="3592"/>
                  </a:cubicBezTo>
                  <a:cubicBezTo>
                    <a:pt x="8732" y="1461"/>
                    <a:pt x="6873" y="1"/>
                    <a:pt x="4782" y="1"/>
                  </a:cubicBezTo>
                  <a:close/>
                </a:path>
              </a:pathLst>
            </a:custGeom>
            <a:solidFill>
              <a:srgbClr val="263c4c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61" name="CustomShape 68"/>
            <p:cNvSpPr/>
            <p:nvPr/>
          </p:nvSpPr>
          <p:spPr>
            <a:xfrm>
              <a:off x="3140280" y="2266920"/>
              <a:ext cx="234360" cy="215280"/>
            </a:xfrm>
            <a:custGeom>
              <a:avLst/>
              <a:gdLst/>
              <a:ahLst/>
              <a:rect l="l" t="t" r="r" b="b"/>
              <a:pathLst>
                <a:path w="7222" h="6638">
                  <a:moveTo>
                    <a:pt x="3568" y="1"/>
                  </a:moveTo>
                  <a:cubicBezTo>
                    <a:pt x="3373" y="1"/>
                    <a:pt x="3176" y="17"/>
                    <a:pt x="2978" y="52"/>
                  </a:cubicBezTo>
                  <a:cubicBezTo>
                    <a:pt x="1172" y="401"/>
                    <a:pt x="1" y="2142"/>
                    <a:pt x="349" y="3948"/>
                  </a:cubicBezTo>
                  <a:cubicBezTo>
                    <a:pt x="656" y="5538"/>
                    <a:pt x="2045" y="6637"/>
                    <a:pt x="3585" y="6637"/>
                  </a:cubicBezTo>
                  <a:cubicBezTo>
                    <a:pt x="3792" y="6637"/>
                    <a:pt x="4002" y="6617"/>
                    <a:pt x="4213" y="6576"/>
                  </a:cubicBezTo>
                  <a:cubicBezTo>
                    <a:pt x="6018" y="6228"/>
                    <a:pt x="7221" y="4486"/>
                    <a:pt x="6873" y="2712"/>
                  </a:cubicBezTo>
                  <a:cubicBezTo>
                    <a:pt x="6563" y="1106"/>
                    <a:pt x="5149" y="1"/>
                    <a:pt x="3568" y="1"/>
                  </a:cubicBez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62" name="CustomShape 69"/>
            <p:cNvSpPr/>
            <p:nvPr/>
          </p:nvSpPr>
          <p:spPr>
            <a:xfrm>
              <a:off x="3164760" y="2294280"/>
              <a:ext cx="208440" cy="188640"/>
            </a:xfrm>
            <a:custGeom>
              <a:avLst/>
              <a:gdLst/>
              <a:ahLst/>
              <a:rect l="l" t="t" r="r" b="b"/>
              <a:pathLst>
                <a:path w="6430" h="5821">
                  <a:moveTo>
                    <a:pt x="5036" y="1"/>
                  </a:moveTo>
                  <a:lnTo>
                    <a:pt x="5036" y="1"/>
                  </a:lnTo>
                  <a:cubicBezTo>
                    <a:pt x="5226" y="318"/>
                    <a:pt x="5385" y="698"/>
                    <a:pt x="5480" y="1109"/>
                  </a:cubicBezTo>
                  <a:cubicBezTo>
                    <a:pt x="5828" y="2914"/>
                    <a:pt x="4624" y="4656"/>
                    <a:pt x="2819" y="5005"/>
                  </a:cubicBezTo>
                  <a:cubicBezTo>
                    <a:pt x="2616" y="5042"/>
                    <a:pt x="2414" y="5059"/>
                    <a:pt x="2214" y="5059"/>
                  </a:cubicBezTo>
                  <a:cubicBezTo>
                    <a:pt x="1389" y="5059"/>
                    <a:pt x="613" y="4755"/>
                    <a:pt x="1" y="4245"/>
                  </a:cubicBezTo>
                  <a:lnTo>
                    <a:pt x="1" y="4245"/>
                  </a:lnTo>
                  <a:cubicBezTo>
                    <a:pt x="622" y="5216"/>
                    <a:pt x="1680" y="5820"/>
                    <a:pt x="2842" y="5820"/>
                  </a:cubicBezTo>
                  <a:cubicBezTo>
                    <a:pt x="3043" y="5820"/>
                    <a:pt x="3247" y="5802"/>
                    <a:pt x="3453" y="5765"/>
                  </a:cubicBezTo>
                  <a:cubicBezTo>
                    <a:pt x="5258" y="5416"/>
                    <a:pt x="6430" y="3675"/>
                    <a:pt x="6081" y="1869"/>
                  </a:cubicBezTo>
                  <a:cubicBezTo>
                    <a:pt x="5955" y="1109"/>
                    <a:pt x="5575" y="476"/>
                    <a:pt x="5036" y="1"/>
                  </a:cubicBezTo>
                  <a:close/>
                </a:path>
              </a:pathLst>
            </a:custGeom>
            <a:solidFill>
              <a:srgbClr val="c4c4c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63" name="CustomShape 70"/>
            <p:cNvSpPr/>
            <p:nvPr/>
          </p:nvSpPr>
          <p:spPr>
            <a:xfrm>
              <a:off x="3176280" y="2622240"/>
              <a:ext cx="312480" cy="287280"/>
            </a:xfrm>
            <a:custGeom>
              <a:avLst/>
              <a:gdLst/>
              <a:ahLst/>
              <a:rect l="l" t="t" r="r" b="b"/>
              <a:pathLst>
                <a:path w="9628" h="8847">
                  <a:moveTo>
                    <a:pt x="4816" y="0"/>
                  </a:moveTo>
                  <a:cubicBezTo>
                    <a:pt x="4534" y="0"/>
                    <a:pt x="4247" y="28"/>
                    <a:pt x="3959" y="85"/>
                  </a:cubicBezTo>
                  <a:cubicBezTo>
                    <a:pt x="1584" y="528"/>
                    <a:pt x="0" y="2872"/>
                    <a:pt x="475" y="5247"/>
                  </a:cubicBezTo>
                  <a:cubicBezTo>
                    <a:pt x="865" y="7365"/>
                    <a:pt x="2704" y="8846"/>
                    <a:pt x="4780" y="8846"/>
                  </a:cubicBezTo>
                  <a:cubicBezTo>
                    <a:pt x="5062" y="8846"/>
                    <a:pt x="5349" y="8819"/>
                    <a:pt x="5637" y="8762"/>
                  </a:cubicBezTo>
                  <a:cubicBezTo>
                    <a:pt x="8044" y="8319"/>
                    <a:pt x="9628" y="5975"/>
                    <a:pt x="9152" y="3600"/>
                  </a:cubicBezTo>
                  <a:cubicBezTo>
                    <a:pt x="8734" y="1481"/>
                    <a:pt x="6893" y="0"/>
                    <a:pt x="4816" y="0"/>
                  </a:cubicBezTo>
                  <a:close/>
                </a:path>
              </a:pathLst>
            </a:custGeom>
            <a:solidFill>
              <a:srgbClr val="262240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64" name="CustomShape 71"/>
            <p:cNvSpPr/>
            <p:nvPr/>
          </p:nvSpPr>
          <p:spPr>
            <a:xfrm>
              <a:off x="3176280" y="2622240"/>
              <a:ext cx="312480" cy="287280"/>
            </a:xfrm>
            <a:custGeom>
              <a:avLst/>
              <a:gdLst/>
              <a:ahLst/>
              <a:rect l="l" t="t" r="r" b="b"/>
              <a:pathLst>
                <a:path w="9628" h="8847">
                  <a:moveTo>
                    <a:pt x="4816" y="0"/>
                  </a:moveTo>
                  <a:cubicBezTo>
                    <a:pt x="4534" y="0"/>
                    <a:pt x="4247" y="28"/>
                    <a:pt x="3959" y="85"/>
                  </a:cubicBezTo>
                  <a:cubicBezTo>
                    <a:pt x="1584" y="528"/>
                    <a:pt x="0" y="2872"/>
                    <a:pt x="475" y="5247"/>
                  </a:cubicBezTo>
                  <a:cubicBezTo>
                    <a:pt x="865" y="7365"/>
                    <a:pt x="2704" y="8846"/>
                    <a:pt x="4780" y="8846"/>
                  </a:cubicBezTo>
                  <a:cubicBezTo>
                    <a:pt x="5062" y="8846"/>
                    <a:pt x="5349" y="8819"/>
                    <a:pt x="5637" y="8762"/>
                  </a:cubicBezTo>
                  <a:cubicBezTo>
                    <a:pt x="8044" y="8319"/>
                    <a:pt x="9628" y="5975"/>
                    <a:pt x="9152" y="3600"/>
                  </a:cubicBezTo>
                  <a:cubicBezTo>
                    <a:pt x="8734" y="1481"/>
                    <a:pt x="6893" y="0"/>
                    <a:pt x="4816" y="0"/>
                  </a:cubicBezTo>
                  <a:close/>
                </a:path>
              </a:pathLst>
            </a:custGeom>
            <a:solidFill>
              <a:srgbClr val="263c4c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65" name="CustomShape 72"/>
            <p:cNvSpPr/>
            <p:nvPr/>
          </p:nvSpPr>
          <p:spPr>
            <a:xfrm>
              <a:off x="3215160" y="2657880"/>
              <a:ext cx="234360" cy="215640"/>
            </a:xfrm>
            <a:custGeom>
              <a:avLst/>
              <a:gdLst/>
              <a:ahLst/>
              <a:rect l="l" t="t" r="r" b="b"/>
              <a:pathLst>
                <a:path w="7222" h="6647">
                  <a:moveTo>
                    <a:pt x="3615" y="0"/>
                  </a:moveTo>
                  <a:cubicBezTo>
                    <a:pt x="3405" y="0"/>
                    <a:pt x="3192" y="20"/>
                    <a:pt x="2977" y="61"/>
                  </a:cubicBezTo>
                  <a:cubicBezTo>
                    <a:pt x="1172" y="410"/>
                    <a:pt x="1" y="2152"/>
                    <a:pt x="349" y="3957"/>
                  </a:cubicBezTo>
                  <a:cubicBezTo>
                    <a:pt x="656" y="5548"/>
                    <a:pt x="2045" y="6646"/>
                    <a:pt x="3606" y="6646"/>
                  </a:cubicBezTo>
                  <a:cubicBezTo>
                    <a:pt x="3817" y="6646"/>
                    <a:pt x="4030" y="6627"/>
                    <a:pt x="4244" y="6585"/>
                  </a:cubicBezTo>
                  <a:cubicBezTo>
                    <a:pt x="6018" y="6237"/>
                    <a:pt x="7221" y="4495"/>
                    <a:pt x="6873" y="2690"/>
                  </a:cubicBezTo>
                  <a:cubicBezTo>
                    <a:pt x="6566" y="1099"/>
                    <a:pt x="5176" y="0"/>
                    <a:pt x="3615" y="0"/>
                  </a:cubicBez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66" name="CustomShape 73"/>
            <p:cNvSpPr/>
            <p:nvPr/>
          </p:nvSpPr>
          <p:spPr>
            <a:xfrm>
              <a:off x="3241080" y="2684520"/>
              <a:ext cx="207720" cy="189000"/>
            </a:xfrm>
            <a:custGeom>
              <a:avLst/>
              <a:gdLst/>
              <a:ahLst/>
              <a:rect l="l" t="t" r="r" b="b"/>
              <a:pathLst>
                <a:path w="6398" h="5831">
                  <a:moveTo>
                    <a:pt x="5004" y="0"/>
                  </a:moveTo>
                  <a:lnTo>
                    <a:pt x="5004" y="0"/>
                  </a:lnTo>
                  <a:cubicBezTo>
                    <a:pt x="5194" y="349"/>
                    <a:pt x="5352" y="729"/>
                    <a:pt x="5447" y="1141"/>
                  </a:cubicBezTo>
                  <a:cubicBezTo>
                    <a:pt x="5796" y="2946"/>
                    <a:pt x="4592" y="4687"/>
                    <a:pt x="2819" y="5036"/>
                  </a:cubicBezTo>
                  <a:cubicBezTo>
                    <a:pt x="2617" y="5073"/>
                    <a:pt x="2415" y="5090"/>
                    <a:pt x="2215" y="5090"/>
                  </a:cubicBezTo>
                  <a:cubicBezTo>
                    <a:pt x="1381" y="5090"/>
                    <a:pt x="588" y="4781"/>
                    <a:pt x="0" y="4244"/>
                  </a:cubicBezTo>
                  <a:lnTo>
                    <a:pt x="0" y="4244"/>
                  </a:lnTo>
                  <a:cubicBezTo>
                    <a:pt x="588" y="5206"/>
                    <a:pt x="1650" y="5830"/>
                    <a:pt x="2804" y="5830"/>
                  </a:cubicBezTo>
                  <a:cubicBezTo>
                    <a:pt x="3018" y="5830"/>
                    <a:pt x="3235" y="5809"/>
                    <a:pt x="3452" y="5764"/>
                  </a:cubicBezTo>
                  <a:cubicBezTo>
                    <a:pt x="5226" y="5416"/>
                    <a:pt x="6397" y="3674"/>
                    <a:pt x="6081" y="1869"/>
                  </a:cubicBezTo>
                  <a:cubicBezTo>
                    <a:pt x="5922" y="1109"/>
                    <a:pt x="5542" y="475"/>
                    <a:pt x="5004" y="0"/>
                  </a:cubicBezTo>
                  <a:close/>
                </a:path>
              </a:pathLst>
            </a:custGeom>
            <a:solidFill>
              <a:srgbClr val="c4c4c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67" name="CustomShape 74"/>
            <p:cNvSpPr/>
            <p:nvPr/>
          </p:nvSpPr>
          <p:spPr>
            <a:xfrm>
              <a:off x="2928240" y="2467080"/>
              <a:ext cx="312480" cy="287640"/>
            </a:xfrm>
            <a:custGeom>
              <a:avLst/>
              <a:gdLst/>
              <a:ahLst/>
              <a:rect l="l" t="t" r="r" b="b"/>
              <a:pathLst>
                <a:path w="9629" h="8861">
                  <a:moveTo>
                    <a:pt x="4806" y="0"/>
                  </a:moveTo>
                  <a:cubicBezTo>
                    <a:pt x="4536" y="0"/>
                    <a:pt x="4264" y="25"/>
                    <a:pt x="3991" y="76"/>
                  </a:cubicBezTo>
                  <a:cubicBezTo>
                    <a:pt x="1584" y="551"/>
                    <a:pt x="1" y="2863"/>
                    <a:pt x="476" y="5269"/>
                  </a:cubicBezTo>
                  <a:cubicBezTo>
                    <a:pt x="896" y="7400"/>
                    <a:pt x="2756" y="8860"/>
                    <a:pt x="4847" y="8860"/>
                  </a:cubicBezTo>
                  <a:cubicBezTo>
                    <a:pt x="5118" y="8860"/>
                    <a:pt x="5393" y="8836"/>
                    <a:pt x="5670" y="8785"/>
                  </a:cubicBezTo>
                  <a:cubicBezTo>
                    <a:pt x="8045" y="8310"/>
                    <a:pt x="9628" y="5998"/>
                    <a:pt x="9153" y="3591"/>
                  </a:cubicBezTo>
                  <a:cubicBezTo>
                    <a:pt x="8761" y="1461"/>
                    <a:pt x="6880" y="0"/>
                    <a:pt x="4806" y="0"/>
                  </a:cubicBezTo>
                  <a:close/>
                </a:path>
              </a:pathLst>
            </a:custGeom>
            <a:solidFill>
              <a:srgbClr val="262240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68" name="CustomShape 75"/>
            <p:cNvSpPr/>
            <p:nvPr/>
          </p:nvSpPr>
          <p:spPr>
            <a:xfrm>
              <a:off x="2928240" y="2467080"/>
              <a:ext cx="312480" cy="287640"/>
            </a:xfrm>
            <a:custGeom>
              <a:avLst/>
              <a:gdLst/>
              <a:ahLst/>
              <a:rect l="l" t="t" r="r" b="b"/>
              <a:pathLst>
                <a:path w="9629" h="8861">
                  <a:moveTo>
                    <a:pt x="4806" y="0"/>
                  </a:moveTo>
                  <a:cubicBezTo>
                    <a:pt x="4536" y="0"/>
                    <a:pt x="4264" y="25"/>
                    <a:pt x="3991" y="76"/>
                  </a:cubicBezTo>
                  <a:cubicBezTo>
                    <a:pt x="1584" y="551"/>
                    <a:pt x="1" y="2863"/>
                    <a:pt x="476" y="5269"/>
                  </a:cubicBezTo>
                  <a:cubicBezTo>
                    <a:pt x="896" y="7400"/>
                    <a:pt x="2756" y="8860"/>
                    <a:pt x="4847" y="8860"/>
                  </a:cubicBezTo>
                  <a:cubicBezTo>
                    <a:pt x="5118" y="8860"/>
                    <a:pt x="5393" y="8836"/>
                    <a:pt x="5670" y="8785"/>
                  </a:cubicBezTo>
                  <a:cubicBezTo>
                    <a:pt x="8045" y="8310"/>
                    <a:pt x="9628" y="5998"/>
                    <a:pt x="9153" y="3591"/>
                  </a:cubicBezTo>
                  <a:cubicBezTo>
                    <a:pt x="8761" y="1461"/>
                    <a:pt x="6880" y="0"/>
                    <a:pt x="4806" y="0"/>
                  </a:cubicBezTo>
                  <a:close/>
                </a:path>
              </a:pathLst>
            </a:custGeom>
            <a:solidFill>
              <a:srgbClr val="263c4c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69" name="CustomShape 76"/>
            <p:cNvSpPr/>
            <p:nvPr/>
          </p:nvSpPr>
          <p:spPr>
            <a:xfrm>
              <a:off x="2967480" y="2503440"/>
              <a:ext cx="234360" cy="215640"/>
            </a:xfrm>
            <a:custGeom>
              <a:avLst/>
              <a:gdLst/>
              <a:ahLst/>
              <a:rect l="l" t="t" r="r" b="b"/>
              <a:pathLst>
                <a:path w="7221" h="6646">
                  <a:moveTo>
                    <a:pt x="3615" y="1"/>
                  </a:moveTo>
                  <a:cubicBezTo>
                    <a:pt x="3405" y="1"/>
                    <a:pt x="3191" y="21"/>
                    <a:pt x="2977" y="62"/>
                  </a:cubicBezTo>
                  <a:cubicBezTo>
                    <a:pt x="1172" y="410"/>
                    <a:pt x="0" y="2152"/>
                    <a:pt x="349" y="3926"/>
                  </a:cubicBezTo>
                  <a:cubicBezTo>
                    <a:pt x="656" y="5521"/>
                    <a:pt x="2052" y="6646"/>
                    <a:pt x="3618" y="6646"/>
                  </a:cubicBezTo>
                  <a:cubicBezTo>
                    <a:pt x="3825" y="6646"/>
                    <a:pt x="4034" y="6626"/>
                    <a:pt x="4244" y="6586"/>
                  </a:cubicBezTo>
                  <a:cubicBezTo>
                    <a:pt x="6049" y="6206"/>
                    <a:pt x="7221" y="4496"/>
                    <a:pt x="6872" y="2691"/>
                  </a:cubicBezTo>
                  <a:cubicBezTo>
                    <a:pt x="6565" y="1100"/>
                    <a:pt x="5176" y="1"/>
                    <a:pt x="3615" y="1"/>
                  </a:cubicBez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70" name="CustomShape 77"/>
            <p:cNvSpPr/>
            <p:nvPr/>
          </p:nvSpPr>
          <p:spPr>
            <a:xfrm>
              <a:off x="2993040" y="2530080"/>
              <a:ext cx="208440" cy="188640"/>
            </a:xfrm>
            <a:custGeom>
              <a:avLst/>
              <a:gdLst/>
              <a:ahLst/>
              <a:rect l="l" t="t" r="r" b="b"/>
              <a:pathLst>
                <a:path w="6429" h="5820">
                  <a:moveTo>
                    <a:pt x="5004" y="0"/>
                  </a:moveTo>
                  <a:lnTo>
                    <a:pt x="5004" y="0"/>
                  </a:lnTo>
                  <a:cubicBezTo>
                    <a:pt x="5225" y="317"/>
                    <a:pt x="5384" y="697"/>
                    <a:pt x="5447" y="1109"/>
                  </a:cubicBezTo>
                  <a:cubicBezTo>
                    <a:pt x="5795" y="2914"/>
                    <a:pt x="4624" y="4655"/>
                    <a:pt x="2819" y="5004"/>
                  </a:cubicBezTo>
                  <a:cubicBezTo>
                    <a:pt x="2615" y="5041"/>
                    <a:pt x="2413" y="5059"/>
                    <a:pt x="2214" y="5059"/>
                  </a:cubicBezTo>
                  <a:cubicBezTo>
                    <a:pt x="1389" y="5059"/>
                    <a:pt x="612" y="4754"/>
                    <a:pt x="0" y="4244"/>
                  </a:cubicBezTo>
                  <a:lnTo>
                    <a:pt x="0" y="4244"/>
                  </a:lnTo>
                  <a:cubicBezTo>
                    <a:pt x="594" y="5216"/>
                    <a:pt x="1671" y="5819"/>
                    <a:pt x="2839" y="5819"/>
                  </a:cubicBezTo>
                  <a:cubicBezTo>
                    <a:pt x="3042" y="5819"/>
                    <a:pt x="3246" y="5801"/>
                    <a:pt x="3452" y="5764"/>
                  </a:cubicBezTo>
                  <a:cubicBezTo>
                    <a:pt x="5257" y="5416"/>
                    <a:pt x="6429" y="3674"/>
                    <a:pt x="6080" y="1869"/>
                  </a:cubicBezTo>
                  <a:cubicBezTo>
                    <a:pt x="5954" y="1109"/>
                    <a:pt x="5542" y="475"/>
                    <a:pt x="5004" y="0"/>
                  </a:cubicBezTo>
                  <a:close/>
                </a:path>
              </a:pathLst>
            </a:custGeom>
            <a:solidFill>
              <a:srgbClr val="c4c4c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71" name="CustomShape 78"/>
            <p:cNvSpPr/>
            <p:nvPr/>
          </p:nvSpPr>
          <p:spPr>
            <a:xfrm>
              <a:off x="3348000" y="2386440"/>
              <a:ext cx="312480" cy="287280"/>
            </a:xfrm>
            <a:custGeom>
              <a:avLst/>
              <a:gdLst/>
              <a:ahLst/>
              <a:rect l="l" t="t" r="r" b="b"/>
              <a:pathLst>
                <a:path w="9629" h="8846">
                  <a:moveTo>
                    <a:pt x="4840" y="0"/>
                  </a:moveTo>
                  <a:cubicBezTo>
                    <a:pt x="4560" y="0"/>
                    <a:pt x="4276" y="28"/>
                    <a:pt x="3991" y="84"/>
                  </a:cubicBezTo>
                  <a:cubicBezTo>
                    <a:pt x="1584" y="528"/>
                    <a:pt x="1" y="2871"/>
                    <a:pt x="476" y="5247"/>
                  </a:cubicBezTo>
                  <a:cubicBezTo>
                    <a:pt x="894" y="7365"/>
                    <a:pt x="2736" y="8846"/>
                    <a:pt x="4813" y="8846"/>
                  </a:cubicBezTo>
                  <a:cubicBezTo>
                    <a:pt x="5095" y="8846"/>
                    <a:pt x="5382" y="8819"/>
                    <a:pt x="5670" y="8762"/>
                  </a:cubicBezTo>
                  <a:cubicBezTo>
                    <a:pt x="8045" y="8287"/>
                    <a:pt x="9628" y="5975"/>
                    <a:pt x="9153" y="3568"/>
                  </a:cubicBezTo>
                  <a:cubicBezTo>
                    <a:pt x="8763" y="1477"/>
                    <a:pt x="6901" y="0"/>
                    <a:pt x="4840" y="0"/>
                  </a:cubicBezTo>
                  <a:close/>
                </a:path>
              </a:pathLst>
            </a:custGeom>
            <a:solidFill>
              <a:srgbClr val="262240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72" name="CustomShape 79"/>
            <p:cNvSpPr/>
            <p:nvPr/>
          </p:nvSpPr>
          <p:spPr>
            <a:xfrm>
              <a:off x="3348000" y="2386440"/>
              <a:ext cx="312480" cy="287280"/>
            </a:xfrm>
            <a:custGeom>
              <a:avLst/>
              <a:gdLst/>
              <a:ahLst/>
              <a:rect l="l" t="t" r="r" b="b"/>
              <a:pathLst>
                <a:path w="9629" h="8846">
                  <a:moveTo>
                    <a:pt x="4840" y="0"/>
                  </a:moveTo>
                  <a:cubicBezTo>
                    <a:pt x="4560" y="0"/>
                    <a:pt x="4276" y="28"/>
                    <a:pt x="3991" y="84"/>
                  </a:cubicBezTo>
                  <a:cubicBezTo>
                    <a:pt x="1584" y="528"/>
                    <a:pt x="1" y="2871"/>
                    <a:pt x="476" y="5247"/>
                  </a:cubicBezTo>
                  <a:cubicBezTo>
                    <a:pt x="894" y="7365"/>
                    <a:pt x="2736" y="8846"/>
                    <a:pt x="4813" y="8846"/>
                  </a:cubicBezTo>
                  <a:cubicBezTo>
                    <a:pt x="5095" y="8846"/>
                    <a:pt x="5382" y="8819"/>
                    <a:pt x="5670" y="8762"/>
                  </a:cubicBezTo>
                  <a:cubicBezTo>
                    <a:pt x="8045" y="8287"/>
                    <a:pt x="9628" y="5975"/>
                    <a:pt x="9153" y="3568"/>
                  </a:cubicBezTo>
                  <a:cubicBezTo>
                    <a:pt x="8763" y="1477"/>
                    <a:pt x="6901" y="0"/>
                    <a:pt x="4840" y="0"/>
                  </a:cubicBezTo>
                  <a:close/>
                </a:path>
              </a:pathLst>
            </a:custGeom>
            <a:solidFill>
              <a:srgbClr val="263c4c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73" name="CustomShape 80"/>
            <p:cNvSpPr/>
            <p:nvPr/>
          </p:nvSpPr>
          <p:spPr>
            <a:xfrm>
              <a:off x="3387240" y="2422080"/>
              <a:ext cx="234360" cy="215640"/>
            </a:xfrm>
            <a:custGeom>
              <a:avLst/>
              <a:gdLst/>
              <a:ahLst/>
              <a:rect l="l" t="t" r="r" b="b"/>
              <a:pathLst>
                <a:path w="7221" h="6648">
                  <a:moveTo>
                    <a:pt x="3615" y="1"/>
                  </a:moveTo>
                  <a:cubicBezTo>
                    <a:pt x="3405" y="1"/>
                    <a:pt x="3191" y="21"/>
                    <a:pt x="2977" y="62"/>
                  </a:cubicBezTo>
                  <a:cubicBezTo>
                    <a:pt x="1172" y="411"/>
                    <a:pt x="0" y="2152"/>
                    <a:pt x="349" y="3958"/>
                  </a:cubicBezTo>
                  <a:cubicBezTo>
                    <a:pt x="656" y="5548"/>
                    <a:pt x="2045" y="6647"/>
                    <a:pt x="3606" y="6647"/>
                  </a:cubicBezTo>
                  <a:cubicBezTo>
                    <a:pt x="3816" y="6647"/>
                    <a:pt x="4030" y="6627"/>
                    <a:pt x="4244" y="6586"/>
                  </a:cubicBezTo>
                  <a:cubicBezTo>
                    <a:pt x="6049" y="6238"/>
                    <a:pt x="7221" y="4496"/>
                    <a:pt x="6872" y="2691"/>
                  </a:cubicBezTo>
                  <a:cubicBezTo>
                    <a:pt x="6565" y="1100"/>
                    <a:pt x="5176" y="1"/>
                    <a:pt x="3615" y="1"/>
                  </a:cubicBez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74" name="CustomShape 81"/>
            <p:cNvSpPr/>
            <p:nvPr/>
          </p:nvSpPr>
          <p:spPr>
            <a:xfrm>
              <a:off x="3412800" y="2448720"/>
              <a:ext cx="208440" cy="188640"/>
            </a:xfrm>
            <a:custGeom>
              <a:avLst/>
              <a:gdLst/>
              <a:ahLst/>
              <a:rect l="l" t="t" r="r" b="b"/>
              <a:pathLst>
                <a:path w="6429" h="5820">
                  <a:moveTo>
                    <a:pt x="5004" y="0"/>
                  </a:moveTo>
                  <a:cubicBezTo>
                    <a:pt x="5225" y="349"/>
                    <a:pt x="5384" y="697"/>
                    <a:pt x="5447" y="1140"/>
                  </a:cubicBezTo>
                  <a:cubicBezTo>
                    <a:pt x="5795" y="2914"/>
                    <a:pt x="4624" y="4656"/>
                    <a:pt x="2819" y="5004"/>
                  </a:cubicBezTo>
                  <a:cubicBezTo>
                    <a:pt x="2595" y="5051"/>
                    <a:pt x="2373" y="5074"/>
                    <a:pt x="2154" y="5074"/>
                  </a:cubicBezTo>
                  <a:cubicBezTo>
                    <a:pt x="1351" y="5074"/>
                    <a:pt x="597" y="4767"/>
                    <a:pt x="0" y="4244"/>
                  </a:cubicBezTo>
                  <a:lnTo>
                    <a:pt x="0" y="4244"/>
                  </a:lnTo>
                  <a:cubicBezTo>
                    <a:pt x="594" y="5216"/>
                    <a:pt x="1671" y="5819"/>
                    <a:pt x="2839" y="5819"/>
                  </a:cubicBezTo>
                  <a:cubicBezTo>
                    <a:pt x="3042" y="5819"/>
                    <a:pt x="3246" y="5801"/>
                    <a:pt x="3452" y="5764"/>
                  </a:cubicBezTo>
                  <a:cubicBezTo>
                    <a:pt x="5257" y="5416"/>
                    <a:pt x="6429" y="3674"/>
                    <a:pt x="6080" y="1869"/>
                  </a:cubicBezTo>
                  <a:cubicBezTo>
                    <a:pt x="5954" y="1109"/>
                    <a:pt x="5542" y="475"/>
                    <a:pt x="5004" y="0"/>
                  </a:cubicBezTo>
                  <a:close/>
                </a:path>
              </a:pathLst>
            </a:custGeom>
            <a:solidFill>
              <a:srgbClr val="c4c4c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75" name="CustomShape 82"/>
            <p:cNvSpPr/>
            <p:nvPr/>
          </p:nvSpPr>
          <p:spPr>
            <a:xfrm>
              <a:off x="3463200" y="2485800"/>
              <a:ext cx="99360" cy="103680"/>
            </a:xfrm>
            <a:custGeom>
              <a:avLst/>
              <a:gdLst/>
              <a:ahLst/>
              <a:rect l="l" t="t" r="r" b="b"/>
              <a:pathLst>
                <a:path w="3073" h="3200">
                  <a:moveTo>
                    <a:pt x="824" y="920"/>
                  </a:moveTo>
                  <a:lnTo>
                    <a:pt x="2028" y="1331"/>
                  </a:lnTo>
                  <a:lnTo>
                    <a:pt x="1046" y="2155"/>
                  </a:lnTo>
                  <a:lnTo>
                    <a:pt x="824" y="920"/>
                  </a:lnTo>
                  <a:close/>
                  <a:moveTo>
                    <a:pt x="343" y="0"/>
                  </a:moveTo>
                  <a:cubicBezTo>
                    <a:pt x="263" y="0"/>
                    <a:pt x="189" y="35"/>
                    <a:pt x="127" y="96"/>
                  </a:cubicBezTo>
                  <a:cubicBezTo>
                    <a:pt x="32" y="160"/>
                    <a:pt x="1" y="255"/>
                    <a:pt x="1" y="350"/>
                  </a:cubicBezTo>
                  <a:cubicBezTo>
                    <a:pt x="1" y="381"/>
                    <a:pt x="1" y="413"/>
                    <a:pt x="1" y="445"/>
                  </a:cubicBezTo>
                  <a:lnTo>
                    <a:pt x="476" y="2915"/>
                  </a:lnTo>
                  <a:cubicBezTo>
                    <a:pt x="507" y="3042"/>
                    <a:pt x="603" y="3137"/>
                    <a:pt x="698" y="3168"/>
                  </a:cubicBezTo>
                  <a:cubicBezTo>
                    <a:pt x="761" y="3200"/>
                    <a:pt x="793" y="3200"/>
                    <a:pt x="824" y="3200"/>
                  </a:cubicBezTo>
                  <a:cubicBezTo>
                    <a:pt x="919" y="3200"/>
                    <a:pt x="983" y="3168"/>
                    <a:pt x="1046" y="3105"/>
                  </a:cubicBezTo>
                  <a:lnTo>
                    <a:pt x="2946" y="1458"/>
                  </a:lnTo>
                  <a:cubicBezTo>
                    <a:pt x="3041" y="1395"/>
                    <a:pt x="3073" y="1300"/>
                    <a:pt x="3073" y="1205"/>
                  </a:cubicBezTo>
                  <a:cubicBezTo>
                    <a:pt x="3073" y="1173"/>
                    <a:pt x="3073" y="1141"/>
                    <a:pt x="3073" y="1110"/>
                  </a:cubicBezTo>
                  <a:cubicBezTo>
                    <a:pt x="3041" y="983"/>
                    <a:pt x="2978" y="888"/>
                    <a:pt x="2851" y="856"/>
                  </a:cubicBezTo>
                  <a:lnTo>
                    <a:pt x="476" y="33"/>
                  </a:lnTo>
                  <a:cubicBezTo>
                    <a:pt x="431" y="11"/>
                    <a:pt x="386" y="0"/>
                    <a:pt x="343" y="0"/>
                  </a:cubicBezTo>
                  <a:close/>
                </a:path>
              </a:pathLst>
            </a:custGeom>
            <a:solidFill>
              <a:srgbClr val="263c4c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76" name="CustomShape 83"/>
            <p:cNvSpPr/>
            <p:nvPr/>
          </p:nvSpPr>
          <p:spPr>
            <a:xfrm>
              <a:off x="3237120" y="2318040"/>
              <a:ext cx="41760" cy="109800"/>
            </a:xfrm>
            <a:custGeom>
              <a:avLst/>
              <a:gdLst/>
              <a:ahLst/>
              <a:rect l="l" t="t" r="r" b="b"/>
              <a:pathLst>
                <a:path w="1300" h="3394">
                  <a:moveTo>
                    <a:pt x="376" y="0"/>
                  </a:moveTo>
                  <a:cubicBezTo>
                    <a:pt x="357" y="0"/>
                    <a:pt x="337" y="2"/>
                    <a:pt x="317" y="5"/>
                  </a:cubicBezTo>
                  <a:cubicBezTo>
                    <a:pt x="127" y="69"/>
                    <a:pt x="1" y="227"/>
                    <a:pt x="32" y="449"/>
                  </a:cubicBezTo>
                  <a:lnTo>
                    <a:pt x="571" y="3109"/>
                  </a:lnTo>
                  <a:cubicBezTo>
                    <a:pt x="602" y="3267"/>
                    <a:pt x="729" y="3394"/>
                    <a:pt x="919" y="3394"/>
                  </a:cubicBezTo>
                  <a:cubicBezTo>
                    <a:pt x="919" y="3394"/>
                    <a:pt x="951" y="3394"/>
                    <a:pt x="982" y="3362"/>
                  </a:cubicBezTo>
                  <a:cubicBezTo>
                    <a:pt x="1172" y="3331"/>
                    <a:pt x="1299" y="3141"/>
                    <a:pt x="1267" y="2951"/>
                  </a:cubicBezTo>
                  <a:lnTo>
                    <a:pt x="729" y="290"/>
                  </a:lnTo>
                  <a:cubicBezTo>
                    <a:pt x="701" y="120"/>
                    <a:pt x="545" y="0"/>
                    <a:pt x="376" y="0"/>
                  </a:cubicBezTo>
                  <a:close/>
                </a:path>
              </a:pathLst>
            </a:custGeom>
            <a:solidFill>
              <a:srgbClr val="263c4c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77" name="CustomShape 84"/>
            <p:cNvSpPr/>
            <p:nvPr/>
          </p:nvSpPr>
          <p:spPr>
            <a:xfrm>
              <a:off x="3201840" y="2352960"/>
              <a:ext cx="111960" cy="39960"/>
            </a:xfrm>
            <a:custGeom>
              <a:avLst/>
              <a:gdLst/>
              <a:ahLst/>
              <a:rect l="l" t="t" r="r" b="b"/>
              <a:pathLst>
                <a:path w="3453" h="1241">
                  <a:moveTo>
                    <a:pt x="3068" y="0"/>
                  </a:moveTo>
                  <a:cubicBezTo>
                    <a:pt x="3049" y="0"/>
                    <a:pt x="3029" y="2"/>
                    <a:pt x="3009" y="5"/>
                  </a:cubicBezTo>
                  <a:lnTo>
                    <a:pt x="318" y="512"/>
                  </a:lnTo>
                  <a:cubicBezTo>
                    <a:pt x="128" y="575"/>
                    <a:pt x="1" y="733"/>
                    <a:pt x="64" y="955"/>
                  </a:cubicBezTo>
                  <a:cubicBezTo>
                    <a:pt x="96" y="1113"/>
                    <a:pt x="223" y="1240"/>
                    <a:pt x="413" y="1240"/>
                  </a:cubicBezTo>
                  <a:cubicBezTo>
                    <a:pt x="413" y="1240"/>
                    <a:pt x="444" y="1240"/>
                    <a:pt x="476" y="1208"/>
                  </a:cubicBezTo>
                  <a:lnTo>
                    <a:pt x="3136" y="702"/>
                  </a:lnTo>
                  <a:cubicBezTo>
                    <a:pt x="3326" y="670"/>
                    <a:pt x="3453" y="480"/>
                    <a:pt x="3421" y="290"/>
                  </a:cubicBezTo>
                  <a:cubicBezTo>
                    <a:pt x="3393" y="120"/>
                    <a:pt x="3237" y="0"/>
                    <a:pt x="3068" y="0"/>
                  </a:cubicBezTo>
                  <a:close/>
                </a:path>
              </a:pathLst>
            </a:custGeom>
            <a:solidFill>
              <a:srgbClr val="263c4c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78" name="CustomShape 85"/>
            <p:cNvSpPr/>
            <p:nvPr/>
          </p:nvSpPr>
          <p:spPr>
            <a:xfrm>
              <a:off x="3032280" y="2558160"/>
              <a:ext cx="106560" cy="103320"/>
            </a:xfrm>
            <a:custGeom>
              <a:avLst/>
              <a:gdLst/>
              <a:ahLst/>
              <a:rect l="l" t="t" r="r" b="b"/>
              <a:pathLst>
                <a:path w="3295" h="3194">
                  <a:moveTo>
                    <a:pt x="1647" y="724"/>
                  </a:moveTo>
                  <a:cubicBezTo>
                    <a:pt x="2059" y="724"/>
                    <a:pt x="2439" y="1009"/>
                    <a:pt x="2534" y="1420"/>
                  </a:cubicBezTo>
                  <a:cubicBezTo>
                    <a:pt x="2566" y="1674"/>
                    <a:pt x="2534" y="1895"/>
                    <a:pt x="2376" y="2117"/>
                  </a:cubicBezTo>
                  <a:cubicBezTo>
                    <a:pt x="2249" y="2307"/>
                    <a:pt x="2059" y="2434"/>
                    <a:pt x="1806" y="2465"/>
                  </a:cubicBezTo>
                  <a:cubicBezTo>
                    <a:pt x="1746" y="2482"/>
                    <a:pt x="1685" y="2490"/>
                    <a:pt x="1622" y="2490"/>
                  </a:cubicBezTo>
                  <a:cubicBezTo>
                    <a:pt x="1453" y="2490"/>
                    <a:pt x="1280" y="2431"/>
                    <a:pt x="1141" y="2339"/>
                  </a:cubicBezTo>
                  <a:cubicBezTo>
                    <a:pt x="951" y="2212"/>
                    <a:pt x="824" y="1990"/>
                    <a:pt x="761" y="1769"/>
                  </a:cubicBezTo>
                  <a:cubicBezTo>
                    <a:pt x="729" y="1547"/>
                    <a:pt x="761" y="1294"/>
                    <a:pt x="919" y="1104"/>
                  </a:cubicBezTo>
                  <a:cubicBezTo>
                    <a:pt x="1046" y="914"/>
                    <a:pt x="1236" y="787"/>
                    <a:pt x="1489" y="724"/>
                  </a:cubicBezTo>
                  <a:close/>
                  <a:moveTo>
                    <a:pt x="1650" y="0"/>
                  </a:moveTo>
                  <a:cubicBezTo>
                    <a:pt x="1555" y="0"/>
                    <a:pt x="1458" y="9"/>
                    <a:pt x="1362" y="27"/>
                  </a:cubicBezTo>
                  <a:cubicBezTo>
                    <a:pt x="919" y="122"/>
                    <a:pt x="570" y="344"/>
                    <a:pt x="317" y="692"/>
                  </a:cubicBezTo>
                  <a:cubicBezTo>
                    <a:pt x="95" y="1072"/>
                    <a:pt x="0" y="1484"/>
                    <a:pt x="64" y="1895"/>
                  </a:cubicBezTo>
                  <a:cubicBezTo>
                    <a:pt x="159" y="2339"/>
                    <a:pt x="412" y="2687"/>
                    <a:pt x="761" y="2940"/>
                  </a:cubicBezTo>
                  <a:cubicBezTo>
                    <a:pt x="1014" y="3099"/>
                    <a:pt x="1331" y="3194"/>
                    <a:pt x="1647" y="3194"/>
                  </a:cubicBezTo>
                  <a:cubicBezTo>
                    <a:pt x="1742" y="3194"/>
                    <a:pt x="1837" y="3194"/>
                    <a:pt x="1964" y="3162"/>
                  </a:cubicBezTo>
                  <a:cubicBezTo>
                    <a:pt x="2376" y="3099"/>
                    <a:pt x="2724" y="2845"/>
                    <a:pt x="2977" y="2497"/>
                  </a:cubicBezTo>
                  <a:cubicBezTo>
                    <a:pt x="3231" y="2149"/>
                    <a:pt x="3294" y="1705"/>
                    <a:pt x="3231" y="1294"/>
                  </a:cubicBezTo>
                  <a:cubicBezTo>
                    <a:pt x="3090" y="535"/>
                    <a:pt x="2401" y="0"/>
                    <a:pt x="1650" y="0"/>
                  </a:cubicBezTo>
                  <a:close/>
                </a:path>
              </a:pathLst>
            </a:custGeom>
            <a:solidFill>
              <a:srgbClr val="263c4c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79" name="CustomShape 86"/>
            <p:cNvSpPr/>
            <p:nvPr/>
          </p:nvSpPr>
          <p:spPr>
            <a:xfrm>
              <a:off x="3273120" y="2716920"/>
              <a:ext cx="118080" cy="92880"/>
            </a:xfrm>
            <a:custGeom>
              <a:avLst/>
              <a:gdLst/>
              <a:ahLst/>
              <a:rect l="l" t="t" r="r" b="b"/>
              <a:pathLst>
                <a:path w="3642" h="2865">
                  <a:moveTo>
                    <a:pt x="2660" y="774"/>
                  </a:moveTo>
                  <a:lnTo>
                    <a:pt x="2850" y="1724"/>
                  </a:lnTo>
                  <a:lnTo>
                    <a:pt x="982" y="2072"/>
                  </a:lnTo>
                  <a:lnTo>
                    <a:pt x="792" y="1122"/>
                  </a:lnTo>
                  <a:lnTo>
                    <a:pt x="2660" y="774"/>
                  </a:lnTo>
                  <a:close/>
                  <a:moveTo>
                    <a:pt x="2965" y="1"/>
                  </a:moveTo>
                  <a:cubicBezTo>
                    <a:pt x="2938" y="1"/>
                    <a:pt x="2910" y="5"/>
                    <a:pt x="2882" y="14"/>
                  </a:cubicBezTo>
                  <a:lnTo>
                    <a:pt x="317" y="489"/>
                  </a:lnTo>
                  <a:cubicBezTo>
                    <a:pt x="127" y="521"/>
                    <a:pt x="0" y="711"/>
                    <a:pt x="32" y="901"/>
                  </a:cubicBezTo>
                  <a:lnTo>
                    <a:pt x="348" y="2579"/>
                  </a:lnTo>
                  <a:cubicBezTo>
                    <a:pt x="348" y="2674"/>
                    <a:pt x="412" y="2737"/>
                    <a:pt x="507" y="2801"/>
                  </a:cubicBezTo>
                  <a:cubicBezTo>
                    <a:pt x="538" y="2832"/>
                    <a:pt x="633" y="2864"/>
                    <a:pt x="697" y="2864"/>
                  </a:cubicBezTo>
                  <a:cubicBezTo>
                    <a:pt x="697" y="2864"/>
                    <a:pt x="728" y="2864"/>
                    <a:pt x="760" y="2832"/>
                  </a:cubicBezTo>
                  <a:lnTo>
                    <a:pt x="3325" y="2357"/>
                  </a:lnTo>
                  <a:cubicBezTo>
                    <a:pt x="3515" y="2326"/>
                    <a:pt x="3642" y="2136"/>
                    <a:pt x="3610" y="1946"/>
                  </a:cubicBezTo>
                  <a:lnTo>
                    <a:pt x="3294" y="267"/>
                  </a:lnTo>
                  <a:cubicBezTo>
                    <a:pt x="3262" y="204"/>
                    <a:pt x="3230" y="109"/>
                    <a:pt x="3135" y="46"/>
                  </a:cubicBezTo>
                  <a:cubicBezTo>
                    <a:pt x="3090" y="23"/>
                    <a:pt x="3030" y="1"/>
                    <a:pt x="2965" y="1"/>
                  </a:cubicBezTo>
                  <a:close/>
                </a:path>
              </a:pathLst>
            </a:custGeom>
            <a:solidFill>
              <a:srgbClr val="263c4c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80" name="CustomShape 87"/>
            <p:cNvSpPr/>
            <p:nvPr/>
          </p:nvSpPr>
          <p:spPr>
            <a:xfrm>
              <a:off x="2129400" y="3031560"/>
              <a:ext cx="448560" cy="412560"/>
            </a:xfrm>
            <a:custGeom>
              <a:avLst/>
              <a:gdLst/>
              <a:ahLst/>
              <a:rect l="l" t="t" r="r" b="b"/>
              <a:pathLst>
                <a:path w="13809" h="12711">
                  <a:moveTo>
                    <a:pt x="6916" y="0"/>
                  </a:moveTo>
                  <a:cubicBezTo>
                    <a:pt x="6516" y="0"/>
                    <a:pt x="6109" y="38"/>
                    <a:pt x="5701" y="117"/>
                  </a:cubicBezTo>
                  <a:cubicBezTo>
                    <a:pt x="2249" y="782"/>
                    <a:pt x="1" y="4107"/>
                    <a:pt x="666" y="7559"/>
                  </a:cubicBezTo>
                  <a:cubicBezTo>
                    <a:pt x="1252" y="10603"/>
                    <a:pt x="3907" y="12711"/>
                    <a:pt x="6893" y="12711"/>
                  </a:cubicBezTo>
                  <a:cubicBezTo>
                    <a:pt x="7293" y="12711"/>
                    <a:pt x="7700" y="12673"/>
                    <a:pt x="8108" y="12594"/>
                  </a:cubicBezTo>
                  <a:cubicBezTo>
                    <a:pt x="11560" y="11929"/>
                    <a:pt x="13808" y="8604"/>
                    <a:pt x="13143" y="5152"/>
                  </a:cubicBezTo>
                  <a:cubicBezTo>
                    <a:pt x="12557" y="2108"/>
                    <a:pt x="9902" y="0"/>
                    <a:pt x="6916" y="0"/>
                  </a:cubicBezTo>
                  <a:close/>
                </a:path>
              </a:pathLst>
            </a:custGeom>
            <a:solidFill>
              <a:srgbClr val="262240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81" name="CustomShape 88"/>
            <p:cNvSpPr/>
            <p:nvPr/>
          </p:nvSpPr>
          <p:spPr>
            <a:xfrm>
              <a:off x="2129400" y="3031560"/>
              <a:ext cx="448560" cy="412560"/>
            </a:xfrm>
            <a:custGeom>
              <a:avLst/>
              <a:gdLst/>
              <a:ahLst/>
              <a:rect l="l" t="t" r="r" b="b"/>
              <a:pathLst>
                <a:path w="13809" h="12711">
                  <a:moveTo>
                    <a:pt x="6916" y="0"/>
                  </a:moveTo>
                  <a:cubicBezTo>
                    <a:pt x="6516" y="0"/>
                    <a:pt x="6109" y="38"/>
                    <a:pt x="5701" y="117"/>
                  </a:cubicBezTo>
                  <a:cubicBezTo>
                    <a:pt x="2249" y="782"/>
                    <a:pt x="1" y="4107"/>
                    <a:pt x="666" y="7559"/>
                  </a:cubicBezTo>
                  <a:cubicBezTo>
                    <a:pt x="1252" y="10603"/>
                    <a:pt x="3907" y="12711"/>
                    <a:pt x="6893" y="12711"/>
                  </a:cubicBezTo>
                  <a:cubicBezTo>
                    <a:pt x="7293" y="12711"/>
                    <a:pt x="7700" y="12673"/>
                    <a:pt x="8108" y="12594"/>
                  </a:cubicBezTo>
                  <a:cubicBezTo>
                    <a:pt x="11560" y="11929"/>
                    <a:pt x="13808" y="8604"/>
                    <a:pt x="13143" y="5152"/>
                  </a:cubicBezTo>
                  <a:cubicBezTo>
                    <a:pt x="12557" y="2108"/>
                    <a:pt x="9902" y="0"/>
                    <a:pt x="6916" y="0"/>
                  </a:cubicBezTo>
                  <a:close/>
                </a:path>
              </a:pathLst>
            </a:custGeom>
            <a:solidFill>
              <a:srgbClr val="263c4c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82" name="CustomShape 89"/>
            <p:cNvSpPr/>
            <p:nvPr/>
          </p:nvSpPr>
          <p:spPr>
            <a:xfrm>
              <a:off x="2178000" y="3076560"/>
              <a:ext cx="351720" cy="323640"/>
            </a:xfrm>
            <a:custGeom>
              <a:avLst/>
              <a:gdLst/>
              <a:ahLst/>
              <a:rect l="l" t="t" r="r" b="b"/>
              <a:pathLst>
                <a:path w="10831" h="9970">
                  <a:moveTo>
                    <a:pt x="5444" y="1"/>
                  </a:moveTo>
                  <a:cubicBezTo>
                    <a:pt x="5122" y="1"/>
                    <a:pt x="4795" y="32"/>
                    <a:pt x="4465" y="97"/>
                  </a:cubicBezTo>
                  <a:cubicBezTo>
                    <a:pt x="1774" y="604"/>
                    <a:pt x="0" y="3233"/>
                    <a:pt x="539" y="5924"/>
                  </a:cubicBezTo>
                  <a:cubicBezTo>
                    <a:pt x="987" y="8307"/>
                    <a:pt x="3097" y="9969"/>
                    <a:pt x="5442" y="9969"/>
                  </a:cubicBezTo>
                  <a:cubicBezTo>
                    <a:pt x="5747" y="9969"/>
                    <a:pt x="6056" y="9941"/>
                    <a:pt x="6366" y="9883"/>
                  </a:cubicBezTo>
                  <a:cubicBezTo>
                    <a:pt x="9057" y="9345"/>
                    <a:pt x="10831" y="6748"/>
                    <a:pt x="10324" y="4024"/>
                  </a:cubicBezTo>
                  <a:cubicBezTo>
                    <a:pt x="9851" y="1658"/>
                    <a:pt x="7787" y="1"/>
                    <a:pt x="5444" y="1"/>
                  </a:cubicBez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83" name="CustomShape 90"/>
            <p:cNvSpPr/>
            <p:nvPr/>
          </p:nvSpPr>
          <p:spPr>
            <a:xfrm>
              <a:off x="2219040" y="3113640"/>
              <a:ext cx="310320" cy="286560"/>
            </a:xfrm>
            <a:custGeom>
              <a:avLst/>
              <a:gdLst/>
              <a:ahLst/>
              <a:rect l="l" t="t" r="r" b="b"/>
              <a:pathLst>
                <a:path w="9565" h="8827">
                  <a:moveTo>
                    <a:pt x="7348" y="0"/>
                  </a:moveTo>
                  <a:lnTo>
                    <a:pt x="7348" y="0"/>
                  </a:lnTo>
                  <a:cubicBezTo>
                    <a:pt x="7696" y="539"/>
                    <a:pt x="7950" y="1140"/>
                    <a:pt x="8077" y="1806"/>
                  </a:cubicBezTo>
                  <a:cubicBezTo>
                    <a:pt x="8615" y="4497"/>
                    <a:pt x="6841" y="7126"/>
                    <a:pt x="4118" y="7664"/>
                  </a:cubicBezTo>
                  <a:cubicBezTo>
                    <a:pt x="3810" y="7722"/>
                    <a:pt x="3503" y="7750"/>
                    <a:pt x="3200" y="7750"/>
                  </a:cubicBezTo>
                  <a:cubicBezTo>
                    <a:pt x="2010" y="7750"/>
                    <a:pt x="885" y="7320"/>
                    <a:pt x="1" y="6588"/>
                  </a:cubicBezTo>
                  <a:lnTo>
                    <a:pt x="1" y="6588"/>
                  </a:lnTo>
                  <a:cubicBezTo>
                    <a:pt x="914" y="7958"/>
                    <a:pt x="2489" y="8826"/>
                    <a:pt x="4183" y="8826"/>
                  </a:cubicBezTo>
                  <a:cubicBezTo>
                    <a:pt x="4486" y="8826"/>
                    <a:pt x="4792" y="8799"/>
                    <a:pt x="5100" y="8741"/>
                  </a:cubicBezTo>
                  <a:cubicBezTo>
                    <a:pt x="7791" y="8203"/>
                    <a:pt x="9565" y="5606"/>
                    <a:pt x="9058" y="2882"/>
                  </a:cubicBezTo>
                  <a:cubicBezTo>
                    <a:pt x="8837" y="1711"/>
                    <a:pt x="8203" y="697"/>
                    <a:pt x="7348" y="0"/>
                  </a:cubicBezTo>
                  <a:close/>
                </a:path>
              </a:pathLst>
            </a:custGeom>
            <a:solidFill>
              <a:srgbClr val="c4c4c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84" name="CustomShape 91"/>
            <p:cNvSpPr/>
            <p:nvPr/>
          </p:nvSpPr>
          <p:spPr>
            <a:xfrm>
              <a:off x="457200" y="2619720"/>
              <a:ext cx="1188360" cy="1467360"/>
            </a:xfrm>
            <a:custGeom>
              <a:avLst/>
              <a:gdLst/>
              <a:ahLst/>
              <a:rect l="l" t="t" r="r" b="b"/>
              <a:pathLst>
                <a:path w="36579" h="45159">
                  <a:moveTo>
                    <a:pt x="28947" y="0"/>
                  </a:moveTo>
                  <a:cubicBezTo>
                    <a:pt x="28319" y="0"/>
                    <a:pt x="27699" y="294"/>
                    <a:pt x="27173" y="980"/>
                  </a:cubicBezTo>
                  <a:cubicBezTo>
                    <a:pt x="25716" y="2880"/>
                    <a:pt x="26064" y="6744"/>
                    <a:pt x="21852" y="11716"/>
                  </a:cubicBezTo>
                  <a:cubicBezTo>
                    <a:pt x="18812" y="15294"/>
                    <a:pt x="20934" y="22357"/>
                    <a:pt x="16310" y="30084"/>
                  </a:cubicBezTo>
                  <a:cubicBezTo>
                    <a:pt x="11718" y="37811"/>
                    <a:pt x="0" y="45158"/>
                    <a:pt x="0" y="45158"/>
                  </a:cubicBezTo>
                  <a:lnTo>
                    <a:pt x="22929" y="45095"/>
                  </a:lnTo>
                  <a:cubicBezTo>
                    <a:pt x="36578" y="36354"/>
                    <a:pt x="29738" y="19855"/>
                    <a:pt x="29738" y="19855"/>
                  </a:cubicBezTo>
                  <a:cubicBezTo>
                    <a:pt x="35565" y="14661"/>
                    <a:pt x="32715" y="3862"/>
                    <a:pt x="31860" y="2215"/>
                  </a:cubicBezTo>
                  <a:cubicBezTo>
                    <a:pt x="31192" y="920"/>
                    <a:pt x="30059" y="0"/>
                    <a:pt x="28947" y="0"/>
                  </a:cubicBez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85" name="CustomShape 92"/>
            <p:cNvSpPr/>
            <p:nvPr/>
          </p:nvSpPr>
          <p:spPr>
            <a:xfrm>
              <a:off x="457200" y="3812400"/>
              <a:ext cx="1181160" cy="886680"/>
            </a:xfrm>
            <a:custGeom>
              <a:avLst/>
              <a:gdLst/>
              <a:ahLst/>
              <a:rect l="l" t="t" r="r" b="b"/>
              <a:pathLst>
                <a:path w="36357" h="27300">
                  <a:moveTo>
                    <a:pt x="10800" y="1"/>
                  </a:moveTo>
                  <a:cubicBezTo>
                    <a:pt x="7253" y="3421"/>
                    <a:pt x="3294" y="6239"/>
                    <a:pt x="1299" y="7601"/>
                  </a:cubicBezTo>
                  <a:lnTo>
                    <a:pt x="0" y="8456"/>
                  </a:lnTo>
                  <a:cubicBezTo>
                    <a:pt x="3864" y="21915"/>
                    <a:pt x="14188" y="27299"/>
                    <a:pt x="14188" y="27299"/>
                  </a:cubicBezTo>
                  <a:cubicBezTo>
                    <a:pt x="14505" y="27141"/>
                    <a:pt x="14790" y="26982"/>
                    <a:pt x="15107" y="26792"/>
                  </a:cubicBezTo>
                  <a:cubicBezTo>
                    <a:pt x="15202" y="26761"/>
                    <a:pt x="15297" y="26697"/>
                    <a:pt x="15392" y="26666"/>
                  </a:cubicBezTo>
                  <a:cubicBezTo>
                    <a:pt x="15613" y="26539"/>
                    <a:pt x="15867" y="26412"/>
                    <a:pt x="16088" y="26286"/>
                  </a:cubicBezTo>
                  <a:cubicBezTo>
                    <a:pt x="16183" y="26254"/>
                    <a:pt x="16278" y="26191"/>
                    <a:pt x="16373" y="26159"/>
                  </a:cubicBezTo>
                  <a:cubicBezTo>
                    <a:pt x="17007" y="25811"/>
                    <a:pt x="17672" y="25494"/>
                    <a:pt x="18337" y="25177"/>
                  </a:cubicBezTo>
                  <a:cubicBezTo>
                    <a:pt x="18400" y="25146"/>
                    <a:pt x="18464" y="25114"/>
                    <a:pt x="18527" y="25082"/>
                  </a:cubicBezTo>
                  <a:cubicBezTo>
                    <a:pt x="18812" y="24956"/>
                    <a:pt x="19097" y="24829"/>
                    <a:pt x="19382" y="24671"/>
                  </a:cubicBezTo>
                  <a:cubicBezTo>
                    <a:pt x="19445" y="24639"/>
                    <a:pt x="19509" y="24639"/>
                    <a:pt x="19540" y="24607"/>
                  </a:cubicBezTo>
                  <a:cubicBezTo>
                    <a:pt x="20237" y="24291"/>
                    <a:pt x="20965" y="23942"/>
                    <a:pt x="21662" y="23626"/>
                  </a:cubicBezTo>
                  <a:cubicBezTo>
                    <a:pt x="21694" y="23626"/>
                    <a:pt x="21725" y="23626"/>
                    <a:pt x="21757" y="23594"/>
                  </a:cubicBezTo>
                  <a:cubicBezTo>
                    <a:pt x="22074" y="23467"/>
                    <a:pt x="22390" y="23309"/>
                    <a:pt x="22707" y="23182"/>
                  </a:cubicBezTo>
                  <a:cubicBezTo>
                    <a:pt x="27521" y="21060"/>
                    <a:pt x="32366" y="19224"/>
                    <a:pt x="36357" y="17830"/>
                  </a:cubicBezTo>
                  <a:cubicBezTo>
                    <a:pt x="36008" y="17323"/>
                    <a:pt x="35755" y="16722"/>
                    <a:pt x="35596" y="15930"/>
                  </a:cubicBezTo>
                  <a:lnTo>
                    <a:pt x="35723" y="15930"/>
                  </a:lnTo>
                  <a:cubicBezTo>
                    <a:pt x="33665" y="15392"/>
                    <a:pt x="31733" y="14125"/>
                    <a:pt x="30308" y="11876"/>
                  </a:cubicBezTo>
                  <a:lnTo>
                    <a:pt x="30308" y="11876"/>
                  </a:lnTo>
                  <a:cubicBezTo>
                    <a:pt x="31163" y="15233"/>
                    <a:pt x="28439" y="17260"/>
                    <a:pt x="24101" y="19350"/>
                  </a:cubicBezTo>
                  <a:cubicBezTo>
                    <a:pt x="24101" y="19350"/>
                    <a:pt x="22287" y="20180"/>
                    <a:pt x="19933" y="20180"/>
                  </a:cubicBezTo>
                  <a:cubicBezTo>
                    <a:pt x="17045" y="20180"/>
                    <a:pt x="13343" y="18931"/>
                    <a:pt x="11180" y="13365"/>
                  </a:cubicBezTo>
                  <a:cubicBezTo>
                    <a:pt x="9596" y="9280"/>
                    <a:pt x="9945" y="4181"/>
                    <a:pt x="10800" y="1"/>
                  </a:cubicBezTo>
                  <a:close/>
                </a:path>
              </a:pathLst>
            </a:custGeom>
            <a:solidFill>
              <a:srgbClr val="dd91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86" name="CustomShape 93"/>
            <p:cNvSpPr/>
            <p:nvPr/>
          </p:nvSpPr>
          <p:spPr>
            <a:xfrm>
              <a:off x="1205280" y="2641320"/>
              <a:ext cx="173520" cy="312480"/>
            </a:xfrm>
            <a:custGeom>
              <a:avLst/>
              <a:gdLst/>
              <a:ahLst/>
              <a:rect l="l" t="t" r="r" b="b"/>
              <a:pathLst>
                <a:path w="5353" h="9632">
                  <a:moveTo>
                    <a:pt x="4466" y="0"/>
                  </a:moveTo>
                  <a:cubicBezTo>
                    <a:pt x="4340" y="95"/>
                    <a:pt x="4245" y="190"/>
                    <a:pt x="4150" y="317"/>
                  </a:cubicBezTo>
                  <a:cubicBezTo>
                    <a:pt x="2851" y="1996"/>
                    <a:pt x="2978" y="5289"/>
                    <a:pt x="1" y="9533"/>
                  </a:cubicBezTo>
                  <a:cubicBezTo>
                    <a:pt x="180" y="9575"/>
                    <a:pt x="476" y="9631"/>
                    <a:pt x="841" y="9631"/>
                  </a:cubicBezTo>
                  <a:cubicBezTo>
                    <a:pt x="1570" y="9631"/>
                    <a:pt x="2577" y="9406"/>
                    <a:pt x="3484" y="8393"/>
                  </a:cubicBezTo>
                  <a:cubicBezTo>
                    <a:pt x="4783" y="6968"/>
                    <a:pt x="5353" y="3516"/>
                    <a:pt x="5195" y="1774"/>
                  </a:cubicBezTo>
                  <a:cubicBezTo>
                    <a:pt x="5131" y="887"/>
                    <a:pt x="4783" y="317"/>
                    <a:pt x="4466" y="0"/>
                  </a:cubicBezTo>
                  <a:close/>
                </a:path>
              </a:pathLst>
            </a:custGeom>
            <a:solidFill>
              <a:srgbClr val="edd2c3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87" name="CustomShape 94"/>
            <p:cNvSpPr/>
            <p:nvPr/>
          </p:nvSpPr>
          <p:spPr>
            <a:xfrm>
              <a:off x="1908360" y="3519000"/>
              <a:ext cx="211680" cy="178920"/>
            </a:xfrm>
            <a:custGeom>
              <a:avLst/>
              <a:gdLst/>
              <a:ahLst/>
              <a:rect l="l" t="t" r="r" b="b"/>
              <a:pathLst>
                <a:path w="6521" h="5521">
                  <a:moveTo>
                    <a:pt x="4547" y="1"/>
                  </a:moveTo>
                  <a:cubicBezTo>
                    <a:pt x="4541" y="1"/>
                    <a:pt x="4535" y="1"/>
                    <a:pt x="4530" y="1"/>
                  </a:cubicBezTo>
                  <a:cubicBezTo>
                    <a:pt x="2819" y="33"/>
                    <a:pt x="1141" y="1426"/>
                    <a:pt x="1141" y="1426"/>
                  </a:cubicBezTo>
                  <a:cubicBezTo>
                    <a:pt x="1" y="2218"/>
                    <a:pt x="1046" y="5290"/>
                    <a:pt x="1774" y="5480"/>
                  </a:cubicBezTo>
                  <a:cubicBezTo>
                    <a:pt x="1880" y="5508"/>
                    <a:pt x="2007" y="5521"/>
                    <a:pt x="2151" y="5521"/>
                  </a:cubicBezTo>
                  <a:cubicBezTo>
                    <a:pt x="3294" y="5521"/>
                    <a:pt x="5451" y="4698"/>
                    <a:pt x="5733" y="4276"/>
                  </a:cubicBezTo>
                  <a:cubicBezTo>
                    <a:pt x="6521" y="3268"/>
                    <a:pt x="5772" y="1"/>
                    <a:pt x="4547" y="1"/>
                  </a:cubicBezTo>
                  <a:close/>
                </a:path>
              </a:pathLst>
            </a:custGeom>
            <a:solidFill>
              <a:srgbClr val="edd2c3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88" name="CustomShape 95"/>
            <p:cNvSpPr/>
            <p:nvPr/>
          </p:nvSpPr>
          <p:spPr>
            <a:xfrm>
              <a:off x="1848600" y="3784680"/>
              <a:ext cx="207360" cy="167040"/>
            </a:xfrm>
            <a:custGeom>
              <a:avLst/>
              <a:gdLst/>
              <a:ahLst/>
              <a:rect l="l" t="t" r="r" b="b"/>
              <a:pathLst>
                <a:path w="6394" h="5151">
                  <a:moveTo>
                    <a:pt x="4356" y="0"/>
                  </a:moveTo>
                  <a:cubicBezTo>
                    <a:pt x="4350" y="0"/>
                    <a:pt x="4344" y="0"/>
                    <a:pt x="4339" y="1"/>
                  </a:cubicBezTo>
                  <a:cubicBezTo>
                    <a:pt x="2629" y="64"/>
                    <a:pt x="1140" y="1141"/>
                    <a:pt x="1140" y="1141"/>
                  </a:cubicBezTo>
                  <a:cubicBezTo>
                    <a:pt x="0" y="1932"/>
                    <a:pt x="1108" y="4941"/>
                    <a:pt x="1900" y="5099"/>
                  </a:cubicBezTo>
                  <a:cubicBezTo>
                    <a:pt x="2047" y="5135"/>
                    <a:pt x="2234" y="5151"/>
                    <a:pt x="2446" y="5151"/>
                  </a:cubicBezTo>
                  <a:cubicBezTo>
                    <a:pt x="3556" y="5151"/>
                    <a:pt x="5345" y="4711"/>
                    <a:pt x="5637" y="4339"/>
                  </a:cubicBezTo>
                  <a:cubicBezTo>
                    <a:pt x="6394" y="3330"/>
                    <a:pt x="5581" y="0"/>
                    <a:pt x="4356" y="0"/>
                  </a:cubicBezTo>
                  <a:close/>
                </a:path>
              </a:pathLst>
            </a:custGeom>
            <a:solidFill>
              <a:srgbClr val="edd2c3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89" name="CustomShape 96"/>
            <p:cNvSpPr/>
            <p:nvPr/>
          </p:nvSpPr>
          <p:spPr>
            <a:xfrm>
              <a:off x="1766160" y="4031640"/>
              <a:ext cx="207360" cy="167760"/>
            </a:xfrm>
            <a:custGeom>
              <a:avLst/>
              <a:gdLst/>
              <a:ahLst/>
              <a:rect l="l" t="t" r="r" b="b"/>
              <a:pathLst>
                <a:path w="6395" h="5171">
                  <a:moveTo>
                    <a:pt x="4357" y="1"/>
                  </a:moveTo>
                  <a:cubicBezTo>
                    <a:pt x="4351" y="1"/>
                    <a:pt x="4345" y="1"/>
                    <a:pt x="4339" y="1"/>
                  </a:cubicBezTo>
                  <a:cubicBezTo>
                    <a:pt x="2629" y="64"/>
                    <a:pt x="1141" y="1141"/>
                    <a:pt x="1141" y="1141"/>
                  </a:cubicBezTo>
                  <a:cubicBezTo>
                    <a:pt x="0" y="1933"/>
                    <a:pt x="1109" y="4941"/>
                    <a:pt x="1901" y="5131"/>
                  </a:cubicBezTo>
                  <a:cubicBezTo>
                    <a:pt x="2031" y="5158"/>
                    <a:pt x="2192" y="5171"/>
                    <a:pt x="2374" y="5171"/>
                  </a:cubicBezTo>
                  <a:cubicBezTo>
                    <a:pt x="3477" y="5171"/>
                    <a:pt x="5339" y="4720"/>
                    <a:pt x="5638" y="4340"/>
                  </a:cubicBezTo>
                  <a:cubicBezTo>
                    <a:pt x="6394" y="3331"/>
                    <a:pt x="5582" y="1"/>
                    <a:pt x="4357" y="1"/>
                  </a:cubicBezTo>
                  <a:close/>
                </a:path>
              </a:pathLst>
            </a:custGeom>
            <a:solidFill>
              <a:srgbClr val="edd2c3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90" name="CustomShape 97"/>
            <p:cNvSpPr/>
            <p:nvPr/>
          </p:nvSpPr>
          <p:spPr>
            <a:xfrm>
              <a:off x="1635480" y="4350600"/>
              <a:ext cx="171720" cy="87480"/>
            </a:xfrm>
            <a:custGeom>
              <a:avLst/>
              <a:gdLst/>
              <a:ahLst/>
              <a:rect l="l" t="t" r="r" b="b"/>
              <a:pathLst>
                <a:path w="5290" h="2701">
                  <a:moveTo>
                    <a:pt x="1776" y="1"/>
                  </a:moveTo>
                  <a:cubicBezTo>
                    <a:pt x="1518" y="1"/>
                    <a:pt x="1288" y="13"/>
                    <a:pt x="1109" y="39"/>
                  </a:cubicBezTo>
                  <a:cubicBezTo>
                    <a:pt x="571" y="102"/>
                    <a:pt x="191" y="672"/>
                    <a:pt x="1" y="1116"/>
                  </a:cubicBezTo>
                  <a:cubicBezTo>
                    <a:pt x="773" y="2274"/>
                    <a:pt x="2089" y="2700"/>
                    <a:pt x="3710" y="2700"/>
                  </a:cubicBezTo>
                  <a:cubicBezTo>
                    <a:pt x="4084" y="2700"/>
                    <a:pt x="4474" y="2677"/>
                    <a:pt x="4878" y="2636"/>
                  </a:cubicBezTo>
                  <a:cubicBezTo>
                    <a:pt x="5131" y="1908"/>
                    <a:pt x="5289" y="894"/>
                    <a:pt x="4846" y="577"/>
                  </a:cubicBezTo>
                  <a:cubicBezTo>
                    <a:pt x="4265" y="198"/>
                    <a:pt x="2796" y="1"/>
                    <a:pt x="1776" y="1"/>
                  </a:cubicBezTo>
                  <a:close/>
                </a:path>
              </a:pathLst>
            </a:custGeom>
            <a:solidFill>
              <a:srgbClr val="edd2c3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91" name="CustomShape 98"/>
            <p:cNvSpPr/>
            <p:nvPr/>
          </p:nvSpPr>
          <p:spPr>
            <a:xfrm>
              <a:off x="1101600" y="3264840"/>
              <a:ext cx="526680" cy="845640"/>
            </a:xfrm>
            <a:custGeom>
              <a:avLst/>
              <a:gdLst/>
              <a:ahLst/>
              <a:rect l="l" t="t" r="r" b="b"/>
              <a:pathLst>
                <a:path w="16215" h="26033">
                  <a:moveTo>
                    <a:pt x="9913" y="1"/>
                  </a:moveTo>
                  <a:cubicBezTo>
                    <a:pt x="9913" y="1"/>
                    <a:pt x="11939" y="7855"/>
                    <a:pt x="9913" y="14093"/>
                  </a:cubicBezTo>
                  <a:cubicBezTo>
                    <a:pt x="7854" y="20332"/>
                    <a:pt x="4972" y="23436"/>
                    <a:pt x="0" y="26033"/>
                  </a:cubicBezTo>
                  <a:cubicBezTo>
                    <a:pt x="0" y="26033"/>
                    <a:pt x="3199" y="25906"/>
                    <a:pt x="5067" y="24576"/>
                  </a:cubicBezTo>
                  <a:cubicBezTo>
                    <a:pt x="16215" y="15582"/>
                    <a:pt x="9913" y="2"/>
                    <a:pt x="9913" y="1"/>
                  </a:cubicBezTo>
                  <a:close/>
                </a:path>
              </a:pathLst>
            </a:custGeom>
            <a:solidFill>
              <a:srgbClr val="dd91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92" name="CustomShape 99"/>
            <p:cNvSpPr/>
            <p:nvPr/>
          </p:nvSpPr>
          <p:spPr>
            <a:xfrm>
              <a:off x="1095120" y="2640240"/>
              <a:ext cx="550440" cy="1479600"/>
            </a:xfrm>
            <a:custGeom>
              <a:avLst/>
              <a:gdLst/>
              <a:ahLst/>
              <a:rect l="l" t="t" r="r" b="b"/>
              <a:pathLst>
                <a:path w="16944" h="45541">
                  <a:moveTo>
                    <a:pt x="10958" y="1"/>
                  </a:moveTo>
                  <a:lnTo>
                    <a:pt x="10958" y="1"/>
                  </a:lnTo>
                  <a:cubicBezTo>
                    <a:pt x="11559" y="1267"/>
                    <a:pt x="12826" y="4498"/>
                    <a:pt x="12700" y="9343"/>
                  </a:cubicBezTo>
                  <a:cubicBezTo>
                    <a:pt x="12510" y="15582"/>
                    <a:pt x="7981" y="19129"/>
                    <a:pt x="7981" y="19129"/>
                  </a:cubicBezTo>
                  <a:cubicBezTo>
                    <a:pt x="7981" y="19129"/>
                    <a:pt x="10514" y="22391"/>
                    <a:pt x="10071" y="29611"/>
                  </a:cubicBezTo>
                  <a:cubicBezTo>
                    <a:pt x="9469" y="38890"/>
                    <a:pt x="4561" y="42152"/>
                    <a:pt x="0" y="45541"/>
                  </a:cubicBezTo>
                  <a:lnTo>
                    <a:pt x="3294" y="44464"/>
                  </a:lnTo>
                  <a:cubicBezTo>
                    <a:pt x="16943" y="35723"/>
                    <a:pt x="10103" y="19224"/>
                    <a:pt x="10103" y="19224"/>
                  </a:cubicBezTo>
                  <a:cubicBezTo>
                    <a:pt x="15930" y="14030"/>
                    <a:pt x="13080" y="3231"/>
                    <a:pt x="12225" y="1584"/>
                  </a:cubicBezTo>
                  <a:cubicBezTo>
                    <a:pt x="11908" y="951"/>
                    <a:pt x="11464" y="381"/>
                    <a:pt x="10958" y="1"/>
                  </a:cubicBezTo>
                  <a:close/>
                </a:path>
              </a:pathLst>
            </a:custGeom>
            <a:solidFill>
              <a:srgbClr val="dd91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93" name="CustomShape 100"/>
            <p:cNvSpPr/>
            <p:nvPr/>
          </p:nvSpPr>
          <p:spPr>
            <a:xfrm>
              <a:off x="1717920" y="3523320"/>
              <a:ext cx="320760" cy="718200"/>
            </a:xfrm>
            <a:custGeom>
              <a:avLst/>
              <a:gdLst/>
              <a:ahLst/>
              <a:rect l="l" t="t" r="r" b="b"/>
              <a:pathLst>
                <a:path w="9881" h="22106">
                  <a:moveTo>
                    <a:pt x="6556" y="1"/>
                  </a:moveTo>
                  <a:cubicBezTo>
                    <a:pt x="4877" y="1552"/>
                    <a:pt x="4719" y="3263"/>
                    <a:pt x="5542" y="4909"/>
                  </a:cubicBezTo>
                  <a:cubicBezTo>
                    <a:pt x="6176" y="6208"/>
                    <a:pt x="7632" y="6429"/>
                    <a:pt x="7632" y="6429"/>
                  </a:cubicBezTo>
                  <a:cubicBezTo>
                    <a:pt x="5986" y="7158"/>
                    <a:pt x="4624" y="7759"/>
                    <a:pt x="4117" y="8678"/>
                  </a:cubicBezTo>
                  <a:cubicBezTo>
                    <a:pt x="2439" y="11750"/>
                    <a:pt x="5035" y="14093"/>
                    <a:pt x="5035" y="14093"/>
                  </a:cubicBezTo>
                  <a:cubicBezTo>
                    <a:pt x="5035" y="14093"/>
                    <a:pt x="0" y="15360"/>
                    <a:pt x="950" y="19255"/>
                  </a:cubicBezTo>
                  <a:cubicBezTo>
                    <a:pt x="1552" y="21725"/>
                    <a:pt x="3990" y="22105"/>
                    <a:pt x="3990" y="22105"/>
                  </a:cubicBezTo>
                  <a:cubicBezTo>
                    <a:pt x="3990" y="22105"/>
                    <a:pt x="1869" y="21029"/>
                    <a:pt x="1520" y="18875"/>
                  </a:cubicBezTo>
                  <a:cubicBezTo>
                    <a:pt x="1203" y="16912"/>
                    <a:pt x="2407" y="15993"/>
                    <a:pt x="3927" y="15202"/>
                  </a:cubicBezTo>
                  <a:cubicBezTo>
                    <a:pt x="5415" y="14410"/>
                    <a:pt x="8772" y="13745"/>
                    <a:pt x="8772" y="13745"/>
                  </a:cubicBezTo>
                  <a:lnTo>
                    <a:pt x="8772" y="13745"/>
                  </a:lnTo>
                  <a:cubicBezTo>
                    <a:pt x="8772" y="13745"/>
                    <a:pt x="7126" y="13907"/>
                    <a:pt x="6225" y="13907"/>
                  </a:cubicBezTo>
                  <a:cubicBezTo>
                    <a:pt x="6150" y="13907"/>
                    <a:pt x="6081" y="13906"/>
                    <a:pt x="6017" y="13903"/>
                  </a:cubicBezTo>
                  <a:cubicBezTo>
                    <a:pt x="5320" y="13872"/>
                    <a:pt x="4497" y="12985"/>
                    <a:pt x="4180" y="11338"/>
                  </a:cubicBezTo>
                  <a:cubicBezTo>
                    <a:pt x="3864" y="9691"/>
                    <a:pt x="4497" y="8678"/>
                    <a:pt x="6492" y="7601"/>
                  </a:cubicBezTo>
                  <a:cubicBezTo>
                    <a:pt x="8519" y="6493"/>
                    <a:pt x="9881" y="6049"/>
                    <a:pt x="9881" y="6049"/>
                  </a:cubicBezTo>
                  <a:lnTo>
                    <a:pt x="9881" y="6049"/>
                  </a:lnTo>
                  <a:cubicBezTo>
                    <a:pt x="9450" y="6156"/>
                    <a:pt x="9053" y="6209"/>
                    <a:pt x="8690" y="6209"/>
                  </a:cubicBezTo>
                  <a:cubicBezTo>
                    <a:pt x="7211" y="6209"/>
                    <a:pt x="6279" y="5327"/>
                    <a:pt x="5795" y="3548"/>
                  </a:cubicBezTo>
                  <a:cubicBezTo>
                    <a:pt x="5447" y="2312"/>
                    <a:pt x="5986" y="951"/>
                    <a:pt x="6556" y="1"/>
                  </a:cubicBez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94" name="CustomShape 101"/>
            <p:cNvSpPr/>
            <p:nvPr/>
          </p:nvSpPr>
          <p:spPr>
            <a:xfrm>
              <a:off x="7808400" y="1210680"/>
              <a:ext cx="636840" cy="894960"/>
            </a:xfrm>
            <a:custGeom>
              <a:avLst/>
              <a:gdLst/>
              <a:ahLst/>
              <a:rect l="l" t="t" r="r" b="b"/>
              <a:pathLst>
                <a:path w="19604" h="27553">
                  <a:moveTo>
                    <a:pt x="8393" y="1"/>
                  </a:moveTo>
                  <a:cubicBezTo>
                    <a:pt x="6683" y="6113"/>
                    <a:pt x="4371" y="22137"/>
                    <a:pt x="1" y="27553"/>
                  </a:cubicBezTo>
                  <a:cubicBezTo>
                    <a:pt x="8551" y="27299"/>
                    <a:pt x="14948" y="27014"/>
                    <a:pt x="16564" y="26729"/>
                  </a:cubicBezTo>
                  <a:cubicBezTo>
                    <a:pt x="19604" y="26222"/>
                    <a:pt x="15772" y="2471"/>
                    <a:pt x="13238" y="697"/>
                  </a:cubicBezTo>
                  <a:cubicBezTo>
                    <a:pt x="12890" y="444"/>
                    <a:pt x="11148" y="222"/>
                    <a:pt x="8393" y="1"/>
                  </a:cubicBez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395" name="CustomShape 102"/>
          <p:cNvSpPr/>
          <p:nvPr/>
        </p:nvSpPr>
        <p:spPr>
          <a:xfrm>
            <a:off x="717480" y="411480"/>
            <a:ext cx="7723080" cy="480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2800" spc="-1" strike="noStrike">
                <a:solidFill>
                  <a:srgbClr val="000000"/>
                </a:solidFill>
                <a:latin typeface="Fira Sans Medium"/>
                <a:ea typeface="Fira Sans Medium"/>
              </a:rPr>
              <a:t>Impact</a:t>
            </a:r>
            <a:endParaRPr b="0" lang="en-US" sz="2800" spc="-1" strike="noStrike">
              <a:latin typeface="Arial"/>
            </a:endParaRPr>
          </a:p>
        </p:txBody>
      </p:sp>
      <p:sp>
        <p:nvSpPr>
          <p:cNvPr id="396" name="CustomShape 103"/>
          <p:cNvSpPr/>
          <p:nvPr/>
        </p:nvSpPr>
        <p:spPr>
          <a:xfrm>
            <a:off x="5337000" y="1193040"/>
            <a:ext cx="2827080" cy="4291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" sz="1700" spc="-1" strike="noStrike">
                <a:solidFill>
                  <a:srgbClr val="000000"/>
                </a:solidFill>
                <a:latin typeface="Fira Sans Medium"/>
                <a:ea typeface="Fira Sans Medium"/>
              </a:rPr>
              <a:t>Health</a:t>
            </a:r>
            <a:endParaRPr b="0" lang="en-US" sz="1700" spc="-1" strike="noStrike">
              <a:latin typeface="Arial"/>
            </a:endParaRPr>
          </a:p>
        </p:txBody>
      </p:sp>
      <p:sp>
        <p:nvSpPr>
          <p:cNvPr id="397" name="CustomShape 104"/>
          <p:cNvSpPr/>
          <p:nvPr/>
        </p:nvSpPr>
        <p:spPr>
          <a:xfrm>
            <a:off x="5337000" y="1540080"/>
            <a:ext cx="2827080" cy="5324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" sz="1200" spc="-1" strike="noStrike">
                <a:solidFill>
                  <a:srgbClr val="000000"/>
                </a:solidFill>
                <a:latin typeface="Fira Sans"/>
                <a:ea typeface="Fira Sans"/>
              </a:rPr>
              <a:t>Give short detial and numbers with references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398" name="CustomShape 105"/>
          <p:cNvSpPr/>
          <p:nvPr/>
        </p:nvSpPr>
        <p:spPr>
          <a:xfrm>
            <a:off x="5712120" y="2525040"/>
            <a:ext cx="2827080" cy="4291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" sz="1700" spc="-1" strike="noStrike">
                <a:solidFill>
                  <a:srgbClr val="000000"/>
                </a:solidFill>
                <a:latin typeface="Fira Sans Medium"/>
                <a:ea typeface="Fira Sans Medium"/>
              </a:rPr>
              <a:t>Economy</a:t>
            </a:r>
            <a:endParaRPr b="0" lang="en-US" sz="1700" spc="-1" strike="noStrike">
              <a:latin typeface="Arial"/>
            </a:endParaRPr>
          </a:p>
        </p:txBody>
      </p:sp>
      <p:sp>
        <p:nvSpPr>
          <p:cNvPr id="399" name="CustomShape 106"/>
          <p:cNvSpPr/>
          <p:nvPr/>
        </p:nvSpPr>
        <p:spPr>
          <a:xfrm>
            <a:off x="5712120" y="2872080"/>
            <a:ext cx="2572920" cy="5324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" sz="1200" spc="-1" strike="noStrike">
                <a:solidFill>
                  <a:srgbClr val="000000"/>
                </a:solidFill>
                <a:latin typeface="Fira Sans"/>
                <a:ea typeface="Fira Sans"/>
              </a:rPr>
              <a:t>Give short detial and numbers with references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400" name="CustomShape 107"/>
          <p:cNvSpPr/>
          <p:nvPr/>
        </p:nvSpPr>
        <p:spPr>
          <a:xfrm>
            <a:off x="5337000" y="3857040"/>
            <a:ext cx="2827080" cy="4291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" sz="1700" spc="-1" strike="noStrike">
                <a:solidFill>
                  <a:srgbClr val="000000"/>
                </a:solidFill>
                <a:latin typeface="Fira Sans Medium"/>
                <a:ea typeface="Fira Sans Medium"/>
              </a:rPr>
              <a:t>Other Impact</a:t>
            </a:r>
            <a:endParaRPr b="0" lang="en-US" sz="1700" spc="-1" strike="noStrike">
              <a:latin typeface="Arial"/>
            </a:endParaRPr>
          </a:p>
        </p:txBody>
      </p:sp>
      <p:sp>
        <p:nvSpPr>
          <p:cNvPr id="401" name="CustomShape 108"/>
          <p:cNvSpPr/>
          <p:nvPr/>
        </p:nvSpPr>
        <p:spPr>
          <a:xfrm>
            <a:off x="5337000" y="4203720"/>
            <a:ext cx="2827080" cy="5324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" sz="1200" spc="-1" strike="noStrike">
                <a:solidFill>
                  <a:srgbClr val="000000"/>
                </a:solidFill>
                <a:latin typeface="Fira Sans"/>
                <a:ea typeface="Fira Sans"/>
              </a:rPr>
              <a:t>Give short detial and numbers with references</a:t>
            </a:r>
            <a:endParaRPr b="0" lang="en-US" sz="1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2" name="Group 1"/>
          <p:cNvGrpSpPr/>
          <p:nvPr/>
        </p:nvGrpSpPr>
        <p:grpSpPr>
          <a:xfrm>
            <a:off x="2836080" y="1170360"/>
            <a:ext cx="3471480" cy="3420720"/>
            <a:chOff x="2836080" y="1170360"/>
            <a:chExt cx="3471480" cy="3420720"/>
          </a:xfrm>
        </p:grpSpPr>
        <p:sp>
          <p:nvSpPr>
            <p:cNvPr id="403" name="CustomShape 2"/>
            <p:cNvSpPr/>
            <p:nvPr/>
          </p:nvSpPr>
          <p:spPr>
            <a:xfrm>
              <a:off x="2916360" y="3152160"/>
              <a:ext cx="1268280" cy="1305000"/>
            </a:xfrm>
            <a:custGeom>
              <a:avLst/>
              <a:gdLst/>
              <a:ahLst/>
              <a:rect l="l" t="t" r="r" b="b"/>
              <a:pathLst>
                <a:path w="32968" h="33919">
                  <a:moveTo>
                    <a:pt x="17735" y="1"/>
                  </a:moveTo>
                  <a:lnTo>
                    <a:pt x="0" y="4055"/>
                  </a:lnTo>
                  <a:cubicBezTo>
                    <a:pt x="3452" y="17577"/>
                    <a:pt x="13365" y="28566"/>
                    <a:pt x="26159" y="33918"/>
                  </a:cubicBezTo>
                  <a:lnTo>
                    <a:pt x="32968" y="18052"/>
                  </a:lnTo>
                  <a:cubicBezTo>
                    <a:pt x="25494" y="14727"/>
                    <a:pt x="19793" y="8045"/>
                    <a:pt x="17735" y="1"/>
                  </a:cubicBez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04" name="CustomShape 3"/>
            <p:cNvSpPr/>
            <p:nvPr/>
          </p:nvSpPr>
          <p:spPr>
            <a:xfrm>
              <a:off x="2863800" y="1422720"/>
              <a:ext cx="1198800" cy="1884960"/>
            </a:xfrm>
            <a:custGeom>
              <a:avLst/>
              <a:gdLst/>
              <a:ahLst/>
              <a:rect l="l" t="t" r="r" b="b"/>
              <a:pathLst>
                <a:path w="31163" h="48993">
                  <a:moveTo>
                    <a:pt x="22169" y="1"/>
                  </a:moveTo>
                  <a:cubicBezTo>
                    <a:pt x="9026" y="8013"/>
                    <a:pt x="0" y="22454"/>
                    <a:pt x="0" y="38542"/>
                  </a:cubicBezTo>
                  <a:cubicBezTo>
                    <a:pt x="0" y="42152"/>
                    <a:pt x="507" y="45636"/>
                    <a:pt x="1362" y="48993"/>
                  </a:cubicBezTo>
                  <a:lnTo>
                    <a:pt x="19097" y="44939"/>
                  </a:lnTo>
                  <a:cubicBezTo>
                    <a:pt x="18590" y="42880"/>
                    <a:pt x="18274" y="40727"/>
                    <a:pt x="18274" y="38542"/>
                  </a:cubicBezTo>
                  <a:cubicBezTo>
                    <a:pt x="18274" y="28978"/>
                    <a:pt x="23467" y="20491"/>
                    <a:pt x="31163" y="15740"/>
                  </a:cubicBezTo>
                  <a:lnTo>
                    <a:pt x="22169" y="1"/>
                  </a:ln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05" name="CustomShape 4"/>
            <p:cNvSpPr/>
            <p:nvPr/>
          </p:nvSpPr>
          <p:spPr>
            <a:xfrm>
              <a:off x="3717000" y="1170360"/>
              <a:ext cx="2455560" cy="1371960"/>
            </a:xfrm>
            <a:custGeom>
              <a:avLst/>
              <a:gdLst/>
              <a:ahLst/>
              <a:rect l="l" t="t" r="r" b="b"/>
              <a:pathLst>
                <a:path w="63815" h="35660">
                  <a:moveTo>
                    <a:pt x="22898" y="0"/>
                  </a:moveTo>
                  <a:cubicBezTo>
                    <a:pt x="14600" y="0"/>
                    <a:pt x="6778" y="2439"/>
                    <a:pt x="1" y="6556"/>
                  </a:cubicBezTo>
                  <a:lnTo>
                    <a:pt x="8995" y="22295"/>
                  </a:lnTo>
                  <a:cubicBezTo>
                    <a:pt x="13080" y="19762"/>
                    <a:pt x="17831" y="18273"/>
                    <a:pt x="22898" y="18273"/>
                  </a:cubicBezTo>
                  <a:cubicBezTo>
                    <a:pt x="30625" y="18273"/>
                    <a:pt x="37655" y="21693"/>
                    <a:pt x="42564" y="27077"/>
                  </a:cubicBezTo>
                  <a:lnTo>
                    <a:pt x="42532" y="27109"/>
                  </a:lnTo>
                  <a:cubicBezTo>
                    <a:pt x="44781" y="29579"/>
                    <a:pt x="46618" y="32493"/>
                    <a:pt x="47853" y="35659"/>
                  </a:cubicBezTo>
                  <a:lnTo>
                    <a:pt x="63814" y="29357"/>
                  </a:lnTo>
                  <a:cubicBezTo>
                    <a:pt x="61882" y="24132"/>
                    <a:pt x="59064" y="19382"/>
                    <a:pt x="55517" y="15265"/>
                  </a:cubicBezTo>
                  <a:lnTo>
                    <a:pt x="55548" y="15201"/>
                  </a:lnTo>
                  <a:cubicBezTo>
                    <a:pt x="47536" y="5954"/>
                    <a:pt x="35945" y="0"/>
                    <a:pt x="22898" y="0"/>
                  </a:cubicBez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06" name="CustomShape 5"/>
            <p:cNvSpPr/>
            <p:nvPr/>
          </p:nvSpPr>
          <p:spPr>
            <a:xfrm>
              <a:off x="5764320" y="1719000"/>
              <a:ext cx="543240" cy="494280"/>
            </a:xfrm>
            <a:custGeom>
              <a:avLst/>
              <a:gdLst/>
              <a:ahLst/>
              <a:rect l="l" t="t" r="r" b="b"/>
              <a:pathLst>
                <a:path w="14126" h="12858">
                  <a:moveTo>
                    <a:pt x="1" y="0"/>
                  </a:moveTo>
                  <a:lnTo>
                    <a:pt x="8298" y="12858"/>
                  </a:lnTo>
                  <a:lnTo>
                    <a:pt x="14125" y="0"/>
                  </a:ln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07" name="CustomShape 6"/>
            <p:cNvSpPr/>
            <p:nvPr/>
          </p:nvSpPr>
          <p:spPr>
            <a:xfrm>
              <a:off x="2836080" y="1719000"/>
              <a:ext cx="544320" cy="494280"/>
            </a:xfrm>
            <a:custGeom>
              <a:avLst/>
              <a:gdLst/>
              <a:ahLst/>
              <a:rect l="l" t="t" r="r" b="b"/>
              <a:pathLst>
                <a:path w="14157" h="12858">
                  <a:moveTo>
                    <a:pt x="0" y="0"/>
                  </a:moveTo>
                  <a:lnTo>
                    <a:pt x="5827" y="12858"/>
                  </a:lnTo>
                  <a:lnTo>
                    <a:pt x="14156" y="0"/>
                  </a:ln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08" name="CustomShape 7"/>
            <p:cNvSpPr/>
            <p:nvPr/>
          </p:nvSpPr>
          <p:spPr>
            <a:xfrm>
              <a:off x="3919320" y="2297880"/>
              <a:ext cx="2362680" cy="2293200"/>
            </a:xfrm>
            <a:custGeom>
              <a:avLst/>
              <a:gdLst/>
              <a:ahLst/>
              <a:rect l="l" t="t" r="r" b="b"/>
              <a:pathLst>
                <a:path w="61408" h="59601">
                  <a:moveTo>
                    <a:pt x="58557" y="0"/>
                  </a:moveTo>
                  <a:lnTo>
                    <a:pt x="42564" y="6302"/>
                  </a:lnTo>
                  <a:cubicBezTo>
                    <a:pt x="43704" y="9247"/>
                    <a:pt x="44369" y="12446"/>
                    <a:pt x="44369" y="15739"/>
                  </a:cubicBezTo>
                  <a:cubicBezTo>
                    <a:pt x="44369" y="30370"/>
                    <a:pt x="32177" y="42563"/>
                    <a:pt x="17546" y="42563"/>
                  </a:cubicBezTo>
                  <a:cubicBezTo>
                    <a:pt x="13745" y="42563"/>
                    <a:pt x="10103" y="41708"/>
                    <a:pt x="6778" y="40219"/>
                  </a:cubicBezTo>
                  <a:lnTo>
                    <a:pt x="1" y="56086"/>
                  </a:lnTo>
                  <a:cubicBezTo>
                    <a:pt x="5416" y="58334"/>
                    <a:pt x="11370" y="59601"/>
                    <a:pt x="17546" y="59601"/>
                  </a:cubicBezTo>
                  <a:cubicBezTo>
                    <a:pt x="41899" y="59601"/>
                    <a:pt x="61407" y="40124"/>
                    <a:pt x="61407" y="15739"/>
                  </a:cubicBezTo>
                  <a:cubicBezTo>
                    <a:pt x="61407" y="10229"/>
                    <a:pt x="60362" y="4940"/>
                    <a:pt x="58557" y="0"/>
                  </a:cubicBez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09" name="CustomShape 8"/>
            <p:cNvSpPr/>
            <p:nvPr/>
          </p:nvSpPr>
          <p:spPr>
            <a:xfrm>
              <a:off x="5647320" y="3659040"/>
              <a:ext cx="539640" cy="517680"/>
            </a:xfrm>
            <a:custGeom>
              <a:avLst/>
              <a:gdLst/>
              <a:ahLst/>
              <a:rect l="l" t="t" r="r" b="b"/>
              <a:pathLst>
                <a:path w="14031" h="13460">
                  <a:moveTo>
                    <a:pt x="9755" y="0"/>
                  </a:moveTo>
                  <a:lnTo>
                    <a:pt x="1" y="11813"/>
                  </a:lnTo>
                  <a:lnTo>
                    <a:pt x="14030" y="13459"/>
                  </a:lnTo>
                  <a:lnTo>
                    <a:pt x="9755" y="0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10" name="CustomShape 9"/>
            <p:cNvSpPr/>
            <p:nvPr/>
          </p:nvSpPr>
          <p:spPr>
            <a:xfrm>
              <a:off x="2939400" y="3659040"/>
              <a:ext cx="539640" cy="517680"/>
            </a:xfrm>
            <a:custGeom>
              <a:avLst/>
              <a:gdLst/>
              <a:ahLst/>
              <a:rect l="l" t="t" r="r" b="b"/>
              <a:pathLst>
                <a:path w="14031" h="13460">
                  <a:moveTo>
                    <a:pt x="4308" y="0"/>
                  </a:moveTo>
                  <a:lnTo>
                    <a:pt x="1" y="13459"/>
                  </a:lnTo>
                  <a:lnTo>
                    <a:pt x="14030" y="11813"/>
                  </a:lnTo>
                  <a:lnTo>
                    <a:pt x="4308" y="0"/>
                  </a:ln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411" name="CustomShape 10"/>
          <p:cNvSpPr/>
          <p:nvPr/>
        </p:nvSpPr>
        <p:spPr>
          <a:xfrm>
            <a:off x="717480" y="411480"/>
            <a:ext cx="7723080" cy="480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2800" spc="-1" strike="noStrike">
                <a:solidFill>
                  <a:srgbClr val="000000"/>
                </a:solidFill>
                <a:latin typeface="Fira Sans Medium"/>
                <a:ea typeface="Fira Sans Medium"/>
              </a:rPr>
              <a:t>World Wide Markeet Share</a:t>
            </a:r>
            <a:endParaRPr b="0" lang="en-US" sz="2800" spc="-1" strike="noStrike">
              <a:latin typeface="Arial"/>
            </a:endParaRPr>
          </a:p>
        </p:txBody>
      </p:sp>
      <p:sp>
        <p:nvSpPr>
          <p:cNvPr id="412" name="CustomShape 11"/>
          <p:cNvSpPr/>
          <p:nvPr/>
        </p:nvSpPr>
        <p:spPr>
          <a:xfrm>
            <a:off x="457200" y="1545120"/>
            <a:ext cx="2082240" cy="2988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 algn="r">
              <a:lnSpc>
                <a:spcPct val="100000"/>
              </a:lnSpc>
              <a:tabLst>
                <a:tab algn="l" pos="0"/>
              </a:tabLst>
            </a:pPr>
            <a:r>
              <a:rPr b="0" lang="en" sz="1800" spc="-1" strike="noStrike">
                <a:solidFill>
                  <a:srgbClr val="222831"/>
                </a:solidFill>
                <a:latin typeface="Fira Sans SemiBold"/>
                <a:ea typeface="Fira Sans SemiBold"/>
              </a:rPr>
              <a:t>1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413" name="CustomShape 12"/>
          <p:cNvSpPr/>
          <p:nvPr/>
        </p:nvSpPr>
        <p:spPr>
          <a:xfrm>
            <a:off x="457200" y="1844280"/>
            <a:ext cx="2082240" cy="5324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>
            <a:noAutofit/>
          </a:bodyPr>
          <a:p>
            <a:pPr algn="r">
              <a:lnSpc>
                <a:spcPct val="100000"/>
              </a:lnSpc>
              <a:tabLst>
                <a:tab algn="l" pos="0"/>
              </a:tabLst>
            </a:pPr>
            <a:r>
              <a:rPr b="0" lang="en" sz="1300" spc="-1" strike="noStrike">
                <a:solidFill>
                  <a:srgbClr val="000000"/>
                </a:solidFill>
                <a:latin typeface="Fira Sans"/>
                <a:ea typeface="Fira Sans"/>
              </a:rPr>
              <a:t>Despite being red, Mars is actually cold</a:t>
            </a:r>
            <a:endParaRPr b="0" lang="en-US" sz="1300" spc="-1" strike="noStrike">
              <a:latin typeface="Arial"/>
            </a:endParaRPr>
          </a:p>
        </p:txBody>
      </p:sp>
      <p:sp>
        <p:nvSpPr>
          <p:cNvPr id="414" name="CustomShape 13"/>
          <p:cNvSpPr/>
          <p:nvPr/>
        </p:nvSpPr>
        <p:spPr>
          <a:xfrm>
            <a:off x="457200" y="3231000"/>
            <a:ext cx="2082240" cy="2988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 algn="r">
              <a:lnSpc>
                <a:spcPct val="100000"/>
              </a:lnSpc>
              <a:tabLst>
                <a:tab algn="l" pos="0"/>
              </a:tabLst>
            </a:pPr>
            <a:r>
              <a:rPr b="0" lang="en" sz="1800" spc="-1" strike="noStrike">
                <a:solidFill>
                  <a:srgbClr val="f2a365"/>
                </a:solidFill>
                <a:latin typeface="Fira Sans SemiBold"/>
                <a:ea typeface="Fira Sans SemiBold"/>
              </a:rPr>
              <a:t>2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415" name="CustomShape 14"/>
          <p:cNvSpPr/>
          <p:nvPr/>
        </p:nvSpPr>
        <p:spPr>
          <a:xfrm>
            <a:off x="457200" y="3530160"/>
            <a:ext cx="2082240" cy="5324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>
            <a:noAutofit/>
          </a:bodyPr>
          <a:p>
            <a:pPr algn="r">
              <a:lnSpc>
                <a:spcPct val="100000"/>
              </a:lnSpc>
              <a:tabLst>
                <a:tab algn="l" pos="0"/>
              </a:tabLst>
            </a:pPr>
            <a:r>
              <a:rPr b="0" lang="en" sz="1300" spc="-1" strike="noStrike">
                <a:solidFill>
                  <a:srgbClr val="000000"/>
                </a:solidFill>
                <a:latin typeface="Fira Sans"/>
                <a:ea typeface="Fira Sans"/>
              </a:rPr>
              <a:t>Earth is the third planet from the Sun</a:t>
            </a:r>
            <a:endParaRPr b="0" lang="en-US" sz="1300" spc="-1" strike="noStrike">
              <a:latin typeface="Arial"/>
            </a:endParaRPr>
          </a:p>
        </p:txBody>
      </p:sp>
      <p:sp>
        <p:nvSpPr>
          <p:cNvPr id="416" name="CustomShape 15"/>
          <p:cNvSpPr/>
          <p:nvPr/>
        </p:nvSpPr>
        <p:spPr>
          <a:xfrm>
            <a:off x="6604200" y="1545120"/>
            <a:ext cx="2082240" cy="2988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" sz="1800" spc="-1" strike="noStrike">
                <a:solidFill>
                  <a:srgbClr val="cecece"/>
                </a:solidFill>
                <a:latin typeface="Fira Sans SemiBold"/>
                <a:ea typeface="Fira Sans SemiBold"/>
              </a:rPr>
              <a:t>3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417" name="CustomShape 16"/>
          <p:cNvSpPr/>
          <p:nvPr/>
        </p:nvSpPr>
        <p:spPr>
          <a:xfrm>
            <a:off x="6604200" y="1844280"/>
            <a:ext cx="2082240" cy="5324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" sz="1300" spc="-1" strike="noStrike">
                <a:solidFill>
                  <a:srgbClr val="000000"/>
                </a:solidFill>
                <a:latin typeface="Fira Sans"/>
                <a:ea typeface="Fira Sans"/>
              </a:rPr>
              <a:t>Jupiter is the biggest planet of them all</a:t>
            </a:r>
            <a:endParaRPr b="0" lang="en-US" sz="1300" spc="-1" strike="noStrike">
              <a:latin typeface="Arial"/>
            </a:endParaRPr>
          </a:p>
        </p:txBody>
      </p:sp>
      <p:sp>
        <p:nvSpPr>
          <p:cNvPr id="418" name="CustomShape 17"/>
          <p:cNvSpPr/>
          <p:nvPr/>
        </p:nvSpPr>
        <p:spPr>
          <a:xfrm>
            <a:off x="6604200" y="3231000"/>
            <a:ext cx="2082240" cy="2988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" sz="1800" spc="-1" strike="noStrike">
                <a:solidFill>
                  <a:srgbClr val="30475e"/>
                </a:solidFill>
                <a:latin typeface="Fira Sans SemiBold"/>
                <a:ea typeface="Fira Sans SemiBold"/>
              </a:rPr>
              <a:t>4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419" name="CustomShape 18"/>
          <p:cNvSpPr/>
          <p:nvPr/>
        </p:nvSpPr>
        <p:spPr>
          <a:xfrm>
            <a:off x="6604200" y="3530160"/>
            <a:ext cx="2082240" cy="5324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" sz="1300" spc="-1" strike="noStrike">
                <a:solidFill>
                  <a:srgbClr val="000000"/>
                </a:solidFill>
                <a:latin typeface="Fira Sans"/>
                <a:ea typeface="Fira Sans"/>
              </a:rPr>
              <a:t>Neptune is the farthest planet from the Sun</a:t>
            </a:r>
            <a:endParaRPr b="0" lang="en-US" sz="1300" spc="-1" strike="noStrike">
              <a:latin typeface="Arial"/>
            </a:endParaRPr>
          </a:p>
        </p:txBody>
      </p:sp>
      <p:sp>
        <p:nvSpPr>
          <p:cNvPr id="420" name="CustomShape 19"/>
          <p:cNvSpPr/>
          <p:nvPr/>
        </p:nvSpPr>
        <p:spPr>
          <a:xfrm>
            <a:off x="5341680" y="3494880"/>
            <a:ext cx="714240" cy="4752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2100" spc="-1" strike="noStrike">
                <a:solidFill>
                  <a:srgbClr val="ffffff"/>
                </a:solidFill>
                <a:latin typeface="Fira Sans"/>
                <a:ea typeface="Fira Sans"/>
              </a:rPr>
              <a:t>40%</a:t>
            </a:r>
            <a:endParaRPr b="0" lang="en-US" sz="2100" spc="-1" strike="noStrike">
              <a:latin typeface="Arial"/>
            </a:endParaRPr>
          </a:p>
        </p:txBody>
      </p:sp>
      <p:sp>
        <p:nvSpPr>
          <p:cNvPr id="421" name="CustomShape 20"/>
          <p:cNvSpPr/>
          <p:nvPr/>
        </p:nvSpPr>
        <p:spPr>
          <a:xfrm>
            <a:off x="3081600" y="3494880"/>
            <a:ext cx="714240" cy="4752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2100" spc="-1" strike="noStrike">
                <a:solidFill>
                  <a:srgbClr val="ffffff"/>
                </a:solidFill>
                <a:latin typeface="Fira Sans"/>
                <a:ea typeface="Fira Sans"/>
              </a:rPr>
              <a:t>10%</a:t>
            </a:r>
            <a:endParaRPr b="0" lang="en-US" sz="2100" spc="-1" strike="noStrike">
              <a:latin typeface="Arial"/>
            </a:endParaRPr>
          </a:p>
        </p:txBody>
      </p:sp>
      <p:sp>
        <p:nvSpPr>
          <p:cNvPr id="422" name="CustomShape 21"/>
          <p:cNvSpPr/>
          <p:nvPr/>
        </p:nvSpPr>
        <p:spPr>
          <a:xfrm>
            <a:off x="5351760" y="1773720"/>
            <a:ext cx="714240" cy="4752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2100" spc="-1" strike="noStrike">
                <a:solidFill>
                  <a:srgbClr val="ffffff"/>
                </a:solidFill>
                <a:latin typeface="Fira Sans"/>
                <a:ea typeface="Fira Sans"/>
              </a:rPr>
              <a:t>35%</a:t>
            </a:r>
            <a:endParaRPr b="0" lang="en-US" sz="2100" spc="-1" strike="noStrike">
              <a:latin typeface="Arial"/>
            </a:endParaRPr>
          </a:p>
        </p:txBody>
      </p:sp>
      <p:sp>
        <p:nvSpPr>
          <p:cNvPr id="423" name="CustomShape 22"/>
          <p:cNvSpPr/>
          <p:nvPr/>
        </p:nvSpPr>
        <p:spPr>
          <a:xfrm>
            <a:off x="3091680" y="1844280"/>
            <a:ext cx="714240" cy="4752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2100" spc="-1" strike="noStrike">
                <a:solidFill>
                  <a:srgbClr val="ffffff"/>
                </a:solidFill>
                <a:latin typeface="Fira Sans"/>
                <a:ea typeface="Fira Sans"/>
              </a:rPr>
              <a:t>25%</a:t>
            </a:r>
            <a:endParaRPr b="0" lang="en-US" sz="21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4" name="Group 1"/>
          <p:cNvGrpSpPr/>
          <p:nvPr/>
        </p:nvGrpSpPr>
        <p:grpSpPr>
          <a:xfrm>
            <a:off x="2685600" y="540000"/>
            <a:ext cx="3055680" cy="4063320"/>
            <a:chOff x="2685600" y="540000"/>
            <a:chExt cx="3055680" cy="4063320"/>
          </a:xfrm>
        </p:grpSpPr>
        <p:sp>
          <p:nvSpPr>
            <p:cNvPr id="425" name="CustomShape 2"/>
            <p:cNvSpPr/>
            <p:nvPr/>
          </p:nvSpPr>
          <p:spPr>
            <a:xfrm>
              <a:off x="3711240" y="540000"/>
              <a:ext cx="1435320" cy="782640"/>
            </a:xfrm>
            <a:custGeom>
              <a:avLst/>
              <a:gdLst/>
              <a:ahLst/>
              <a:rect l="l" t="t" r="r" b="b"/>
              <a:pathLst>
                <a:path w="32399" h="17672">
                  <a:moveTo>
                    <a:pt x="1" y="0"/>
                  </a:moveTo>
                  <a:lnTo>
                    <a:pt x="1" y="5985"/>
                  </a:lnTo>
                  <a:cubicBezTo>
                    <a:pt x="10990" y="5985"/>
                    <a:pt x="20966" y="10451"/>
                    <a:pt x="28186" y="17671"/>
                  </a:cubicBezTo>
                  <a:lnTo>
                    <a:pt x="32398" y="13459"/>
                  </a:lnTo>
                  <a:cubicBezTo>
                    <a:pt x="24101" y="5162"/>
                    <a:pt x="12637" y="0"/>
                    <a:pt x="1" y="0"/>
                  </a:cubicBez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26" name="CustomShape 3"/>
            <p:cNvSpPr/>
            <p:nvPr/>
          </p:nvSpPr>
          <p:spPr>
            <a:xfrm>
              <a:off x="2685600" y="1545840"/>
              <a:ext cx="2051280" cy="2051280"/>
            </a:xfrm>
            <a:custGeom>
              <a:avLst/>
              <a:gdLst/>
              <a:ahLst/>
              <a:rect l="l" t="t" r="r" b="b"/>
              <a:pathLst>
                <a:path w="46302" h="46301">
                  <a:moveTo>
                    <a:pt x="23151" y="1"/>
                  </a:moveTo>
                  <a:cubicBezTo>
                    <a:pt x="10357" y="1"/>
                    <a:pt x="1" y="10356"/>
                    <a:pt x="1" y="23151"/>
                  </a:cubicBezTo>
                  <a:cubicBezTo>
                    <a:pt x="1" y="35945"/>
                    <a:pt x="10357" y="46301"/>
                    <a:pt x="23151" y="46301"/>
                  </a:cubicBezTo>
                  <a:cubicBezTo>
                    <a:pt x="35945" y="46301"/>
                    <a:pt x="46301" y="35945"/>
                    <a:pt x="46301" y="23151"/>
                  </a:cubicBezTo>
                  <a:cubicBezTo>
                    <a:pt x="46301" y="10356"/>
                    <a:pt x="35945" y="1"/>
                    <a:pt x="23151" y="1"/>
                  </a:cubicBez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27" name="CustomShape 4"/>
            <p:cNvSpPr/>
            <p:nvPr/>
          </p:nvSpPr>
          <p:spPr>
            <a:xfrm>
              <a:off x="2736000" y="1684440"/>
              <a:ext cx="1948680" cy="1774080"/>
            </a:xfrm>
            <a:custGeom>
              <a:avLst/>
              <a:gdLst/>
              <a:ahLst/>
              <a:rect l="l" t="t" r="r" b="b"/>
              <a:pathLst>
                <a:path w="43990" h="40047">
                  <a:moveTo>
                    <a:pt x="21995" y="1"/>
                  </a:moveTo>
                  <a:cubicBezTo>
                    <a:pt x="16865" y="1"/>
                    <a:pt x="11734" y="1957"/>
                    <a:pt x="7823" y="5868"/>
                  </a:cubicBezTo>
                  <a:cubicBezTo>
                    <a:pt x="1" y="13690"/>
                    <a:pt x="1" y="26357"/>
                    <a:pt x="7823" y="34180"/>
                  </a:cubicBezTo>
                  <a:cubicBezTo>
                    <a:pt x="11734" y="38091"/>
                    <a:pt x="16865" y="40046"/>
                    <a:pt x="21995" y="40046"/>
                  </a:cubicBezTo>
                  <a:cubicBezTo>
                    <a:pt x="27126" y="40046"/>
                    <a:pt x="32256" y="38091"/>
                    <a:pt x="36167" y="34180"/>
                  </a:cubicBezTo>
                  <a:cubicBezTo>
                    <a:pt x="43989" y="26357"/>
                    <a:pt x="43989" y="13690"/>
                    <a:pt x="36167" y="5868"/>
                  </a:cubicBezTo>
                  <a:cubicBezTo>
                    <a:pt x="32256" y="1957"/>
                    <a:pt x="27126" y="1"/>
                    <a:pt x="2199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28" name="CustomShape 5"/>
            <p:cNvSpPr/>
            <p:nvPr/>
          </p:nvSpPr>
          <p:spPr>
            <a:xfrm>
              <a:off x="5010480" y="1962720"/>
              <a:ext cx="83880" cy="83880"/>
            </a:xfrm>
            <a:custGeom>
              <a:avLst/>
              <a:gdLst/>
              <a:ahLst/>
              <a:rect l="l" t="t" r="r" b="b"/>
              <a:pathLst>
                <a:path w="1901" h="1901">
                  <a:moveTo>
                    <a:pt x="951" y="460"/>
                  </a:moveTo>
                  <a:cubicBezTo>
                    <a:pt x="1077" y="460"/>
                    <a:pt x="1204" y="507"/>
                    <a:pt x="1299" y="602"/>
                  </a:cubicBezTo>
                  <a:cubicBezTo>
                    <a:pt x="1394" y="697"/>
                    <a:pt x="1426" y="824"/>
                    <a:pt x="1426" y="950"/>
                  </a:cubicBezTo>
                  <a:cubicBezTo>
                    <a:pt x="1426" y="1077"/>
                    <a:pt x="1394" y="1204"/>
                    <a:pt x="1299" y="1299"/>
                  </a:cubicBezTo>
                  <a:cubicBezTo>
                    <a:pt x="1204" y="1394"/>
                    <a:pt x="1077" y="1441"/>
                    <a:pt x="951" y="1441"/>
                  </a:cubicBezTo>
                  <a:cubicBezTo>
                    <a:pt x="824" y="1441"/>
                    <a:pt x="697" y="1394"/>
                    <a:pt x="602" y="1299"/>
                  </a:cubicBezTo>
                  <a:cubicBezTo>
                    <a:pt x="507" y="1204"/>
                    <a:pt x="444" y="1077"/>
                    <a:pt x="444" y="950"/>
                  </a:cubicBezTo>
                  <a:cubicBezTo>
                    <a:pt x="444" y="824"/>
                    <a:pt x="507" y="697"/>
                    <a:pt x="602" y="602"/>
                  </a:cubicBezTo>
                  <a:cubicBezTo>
                    <a:pt x="697" y="507"/>
                    <a:pt x="824" y="460"/>
                    <a:pt x="951" y="460"/>
                  </a:cubicBezTo>
                  <a:close/>
                  <a:moveTo>
                    <a:pt x="939" y="0"/>
                  </a:moveTo>
                  <a:cubicBezTo>
                    <a:pt x="697" y="0"/>
                    <a:pt x="460" y="95"/>
                    <a:pt x="286" y="285"/>
                  </a:cubicBezTo>
                  <a:cubicBezTo>
                    <a:pt x="96" y="475"/>
                    <a:pt x="1" y="697"/>
                    <a:pt x="1" y="950"/>
                  </a:cubicBezTo>
                  <a:cubicBezTo>
                    <a:pt x="1" y="1204"/>
                    <a:pt x="96" y="1457"/>
                    <a:pt x="286" y="1615"/>
                  </a:cubicBezTo>
                  <a:cubicBezTo>
                    <a:pt x="476" y="1805"/>
                    <a:pt x="697" y="1900"/>
                    <a:pt x="951" y="1900"/>
                  </a:cubicBezTo>
                  <a:cubicBezTo>
                    <a:pt x="1172" y="1900"/>
                    <a:pt x="1426" y="1805"/>
                    <a:pt x="1616" y="1615"/>
                  </a:cubicBezTo>
                  <a:cubicBezTo>
                    <a:pt x="1806" y="1457"/>
                    <a:pt x="1901" y="1204"/>
                    <a:pt x="1901" y="950"/>
                  </a:cubicBezTo>
                  <a:cubicBezTo>
                    <a:pt x="1901" y="697"/>
                    <a:pt x="1806" y="475"/>
                    <a:pt x="1616" y="285"/>
                  </a:cubicBezTo>
                  <a:cubicBezTo>
                    <a:pt x="1426" y="95"/>
                    <a:pt x="1180" y="0"/>
                    <a:pt x="939" y="0"/>
                  </a:cubicBezTo>
                  <a:close/>
                </a:path>
              </a:pathLst>
            </a:custGeom>
            <a:solidFill>
              <a:srgbClr val="c4c4c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29" name="CustomShape 6"/>
            <p:cNvSpPr/>
            <p:nvPr/>
          </p:nvSpPr>
          <p:spPr>
            <a:xfrm>
              <a:off x="4808520" y="1868760"/>
              <a:ext cx="378360" cy="378720"/>
            </a:xfrm>
            <a:custGeom>
              <a:avLst/>
              <a:gdLst/>
              <a:ahLst/>
              <a:rect l="l" t="t" r="r" b="b"/>
              <a:pathLst>
                <a:path w="8551" h="8552">
                  <a:moveTo>
                    <a:pt x="2424" y="2314"/>
                  </a:moveTo>
                  <a:cubicBezTo>
                    <a:pt x="2693" y="2314"/>
                    <a:pt x="2927" y="2373"/>
                    <a:pt x="3104" y="2439"/>
                  </a:cubicBezTo>
                  <a:cubicBezTo>
                    <a:pt x="2724" y="2787"/>
                    <a:pt x="2407" y="3167"/>
                    <a:pt x="2090" y="3579"/>
                  </a:cubicBezTo>
                  <a:cubicBezTo>
                    <a:pt x="1679" y="3326"/>
                    <a:pt x="1109" y="3262"/>
                    <a:pt x="697" y="3262"/>
                  </a:cubicBezTo>
                  <a:cubicBezTo>
                    <a:pt x="1296" y="2519"/>
                    <a:pt x="1921" y="2314"/>
                    <a:pt x="2424" y="2314"/>
                  </a:cubicBezTo>
                  <a:close/>
                  <a:moveTo>
                    <a:pt x="8076" y="476"/>
                  </a:moveTo>
                  <a:cubicBezTo>
                    <a:pt x="7981" y="1331"/>
                    <a:pt x="7506" y="3832"/>
                    <a:pt x="5004" y="5859"/>
                  </a:cubicBezTo>
                  <a:lnTo>
                    <a:pt x="4972" y="5891"/>
                  </a:lnTo>
                  <a:cubicBezTo>
                    <a:pt x="4592" y="6176"/>
                    <a:pt x="4212" y="6461"/>
                    <a:pt x="3769" y="6714"/>
                  </a:cubicBezTo>
                  <a:lnTo>
                    <a:pt x="1869" y="4814"/>
                  </a:lnTo>
                  <a:cubicBezTo>
                    <a:pt x="3990" y="1204"/>
                    <a:pt x="7252" y="602"/>
                    <a:pt x="8076" y="476"/>
                  </a:cubicBezTo>
                  <a:close/>
                  <a:moveTo>
                    <a:pt x="1837" y="5416"/>
                  </a:moveTo>
                  <a:lnTo>
                    <a:pt x="3135" y="6714"/>
                  </a:lnTo>
                  <a:lnTo>
                    <a:pt x="2565" y="6999"/>
                  </a:lnTo>
                  <a:lnTo>
                    <a:pt x="1584" y="6018"/>
                  </a:lnTo>
                  <a:lnTo>
                    <a:pt x="1837" y="5416"/>
                  </a:lnTo>
                  <a:close/>
                  <a:moveTo>
                    <a:pt x="6112" y="5479"/>
                  </a:moveTo>
                  <a:cubicBezTo>
                    <a:pt x="6271" y="5954"/>
                    <a:pt x="6429" y="6936"/>
                    <a:pt x="5289" y="7854"/>
                  </a:cubicBezTo>
                  <a:cubicBezTo>
                    <a:pt x="5289" y="7443"/>
                    <a:pt x="5226" y="6873"/>
                    <a:pt x="4972" y="6461"/>
                  </a:cubicBezTo>
                  <a:cubicBezTo>
                    <a:pt x="5067" y="6398"/>
                    <a:pt x="5131" y="6334"/>
                    <a:pt x="5226" y="6271"/>
                  </a:cubicBezTo>
                  <a:cubicBezTo>
                    <a:pt x="5257" y="6239"/>
                    <a:pt x="5289" y="6208"/>
                    <a:pt x="5321" y="6176"/>
                  </a:cubicBezTo>
                  <a:cubicBezTo>
                    <a:pt x="5384" y="6144"/>
                    <a:pt x="5447" y="6081"/>
                    <a:pt x="5511" y="6049"/>
                  </a:cubicBezTo>
                  <a:cubicBezTo>
                    <a:pt x="5732" y="5859"/>
                    <a:pt x="5922" y="5669"/>
                    <a:pt x="6112" y="5479"/>
                  </a:cubicBezTo>
                  <a:close/>
                  <a:moveTo>
                    <a:pt x="8329" y="0"/>
                  </a:moveTo>
                  <a:cubicBezTo>
                    <a:pt x="8297" y="0"/>
                    <a:pt x="7221" y="32"/>
                    <a:pt x="5827" y="634"/>
                  </a:cubicBezTo>
                  <a:cubicBezTo>
                    <a:pt x="4972" y="982"/>
                    <a:pt x="4212" y="1489"/>
                    <a:pt x="3484" y="2122"/>
                  </a:cubicBezTo>
                  <a:cubicBezTo>
                    <a:pt x="3207" y="1972"/>
                    <a:pt x="2829" y="1856"/>
                    <a:pt x="2404" y="1856"/>
                  </a:cubicBezTo>
                  <a:cubicBezTo>
                    <a:pt x="1662" y="1856"/>
                    <a:pt x="777" y="2210"/>
                    <a:pt x="32" y="3357"/>
                  </a:cubicBezTo>
                  <a:cubicBezTo>
                    <a:pt x="32" y="3421"/>
                    <a:pt x="0" y="3452"/>
                    <a:pt x="0" y="3484"/>
                  </a:cubicBezTo>
                  <a:cubicBezTo>
                    <a:pt x="0" y="3547"/>
                    <a:pt x="32" y="3579"/>
                    <a:pt x="32" y="3611"/>
                  </a:cubicBezTo>
                  <a:cubicBezTo>
                    <a:pt x="84" y="3662"/>
                    <a:pt x="135" y="3714"/>
                    <a:pt x="204" y="3714"/>
                  </a:cubicBezTo>
                  <a:cubicBezTo>
                    <a:pt x="220" y="3714"/>
                    <a:pt x="236" y="3712"/>
                    <a:pt x="254" y="3706"/>
                  </a:cubicBezTo>
                  <a:cubicBezTo>
                    <a:pt x="333" y="3698"/>
                    <a:pt x="446" y="3692"/>
                    <a:pt x="577" y="3692"/>
                  </a:cubicBezTo>
                  <a:cubicBezTo>
                    <a:pt x="970" y="3692"/>
                    <a:pt x="1528" y="3745"/>
                    <a:pt x="1837" y="3959"/>
                  </a:cubicBezTo>
                  <a:cubicBezTo>
                    <a:pt x="1679" y="4212"/>
                    <a:pt x="1520" y="4466"/>
                    <a:pt x="1394" y="4719"/>
                  </a:cubicBezTo>
                  <a:cubicBezTo>
                    <a:pt x="1362" y="4751"/>
                    <a:pt x="1362" y="4782"/>
                    <a:pt x="1362" y="4846"/>
                  </a:cubicBezTo>
                  <a:cubicBezTo>
                    <a:pt x="1362" y="4909"/>
                    <a:pt x="1362" y="4941"/>
                    <a:pt x="1425" y="5004"/>
                  </a:cubicBezTo>
                  <a:lnTo>
                    <a:pt x="1489" y="5068"/>
                  </a:lnTo>
                  <a:lnTo>
                    <a:pt x="1109" y="5954"/>
                  </a:lnTo>
                  <a:cubicBezTo>
                    <a:pt x="1109" y="5986"/>
                    <a:pt x="1077" y="6018"/>
                    <a:pt x="1077" y="6049"/>
                  </a:cubicBezTo>
                  <a:cubicBezTo>
                    <a:pt x="1077" y="6113"/>
                    <a:pt x="1109" y="6176"/>
                    <a:pt x="1140" y="6208"/>
                  </a:cubicBezTo>
                  <a:lnTo>
                    <a:pt x="2344" y="7411"/>
                  </a:lnTo>
                  <a:cubicBezTo>
                    <a:pt x="2390" y="7457"/>
                    <a:pt x="2453" y="7487"/>
                    <a:pt x="2521" y="7487"/>
                  </a:cubicBezTo>
                  <a:cubicBezTo>
                    <a:pt x="2546" y="7487"/>
                    <a:pt x="2572" y="7483"/>
                    <a:pt x="2597" y="7474"/>
                  </a:cubicBezTo>
                  <a:lnTo>
                    <a:pt x="3484" y="7063"/>
                  </a:lnTo>
                  <a:lnTo>
                    <a:pt x="3579" y="7158"/>
                  </a:lnTo>
                  <a:cubicBezTo>
                    <a:pt x="3616" y="7195"/>
                    <a:pt x="3675" y="7210"/>
                    <a:pt x="3730" y="7210"/>
                  </a:cubicBezTo>
                  <a:cubicBezTo>
                    <a:pt x="3769" y="7210"/>
                    <a:pt x="3806" y="7202"/>
                    <a:pt x="3832" y="7189"/>
                  </a:cubicBezTo>
                  <a:cubicBezTo>
                    <a:pt x="4085" y="7031"/>
                    <a:pt x="4339" y="6873"/>
                    <a:pt x="4592" y="6714"/>
                  </a:cubicBezTo>
                  <a:cubicBezTo>
                    <a:pt x="4877" y="7158"/>
                    <a:pt x="4846" y="7981"/>
                    <a:pt x="4814" y="8298"/>
                  </a:cubicBezTo>
                  <a:cubicBezTo>
                    <a:pt x="4814" y="8361"/>
                    <a:pt x="4846" y="8456"/>
                    <a:pt x="4941" y="8519"/>
                  </a:cubicBezTo>
                  <a:cubicBezTo>
                    <a:pt x="4972" y="8519"/>
                    <a:pt x="5004" y="8551"/>
                    <a:pt x="5036" y="8551"/>
                  </a:cubicBezTo>
                  <a:cubicBezTo>
                    <a:pt x="5099" y="8551"/>
                    <a:pt x="5131" y="8519"/>
                    <a:pt x="5162" y="8519"/>
                  </a:cubicBezTo>
                  <a:cubicBezTo>
                    <a:pt x="6967" y="7348"/>
                    <a:pt x="6809" y="5828"/>
                    <a:pt x="6461" y="5068"/>
                  </a:cubicBezTo>
                  <a:cubicBezTo>
                    <a:pt x="8487" y="2756"/>
                    <a:pt x="8551" y="286"/>
                    <a:pt x="8551" y="254"/>
                  </a:cubicBezTo>
                  <a:cubicBezTo>
                    <a:pt x="8551" y="191"/>
                    <a:pt x="8551" y="127"/>
                    <a:pt x="8487" y="96"/>
                  </a:cubicBezTo>
                  <a:cubicBezTo>
                    <a:pt x="8456" y="32"/>
                    <a:pt x="8392" y="0"/>
                    <a:pt x="8329" y="0"/>
                  </a:cubicBezTo>
                  <a:close/>
                </a:path>
              </a:pathLst>
            </a:custGeom>
            <a:solidFill>
              <a:srgbClr val="c4c4c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30" name="CustomShape 7"/>
            <p:cNvSpPr/>
            <p:nvPr/>
          </p:nvSpPr>
          <p:spPr>
            <a:xfrm>
              <a:off x="4798800" y="2184480"/>
              <a:ext cx="74160" cy="74160"/>
            </a:xfrm>
            <a:custGeom>
              <a:avLst/>
              <a:gdLst/>
              <a:ahLst/>
              <a:rect l="l" t="t" r="r" b="b"/>
              <a:pathLst>
                <a:path w="1679" h="1680">
                  <a:moveTo>
                    <a:pt x="1457" y="1"/>
                  </a:moveTo>
                  <a:cubicBezTo>
                    <a:pt x="1394" y="1"/>
                    <a:pt x="1331" y="33"/>
                    <a:pt x="1267" y="64"/>
                  </a:cubicBezTo>
                  <a:lnTo>
                    <a:pt x="64" y="1299"/>
                  </a:lnTo>
                  <a:cubicBezTo>
                    <a:pt x="32" y="1331"/>
                    <a:pt x="0" y="1394"/>
                    <a:pt x="0" y="1458"/>
                  </a:cubicBezTo>
                  <a:cubicBezTo>
                    <a:pt x="0" y="1521"/>
                    <a:pt x="32" y="1584"/>
                    <a:pt x="64" y="1616"/>
                  </a:cubicBezTo>
                  <a:cubicBezTo>
                    <a:pt x="95" y="1648"/>
                    <a:pt x="159" y="1679"/>
                    <a:pt x="222" y="1679"/>
                  </a:cubicBezTo>
                  <a:cubicBezTo>
                    <a:pt x="286" y="1679"/>
                    <a:pt x="349" y="1648"/>
                    <a:pt x="381" y="1616"/>
                  </a:cubicBezTo>
                  <a:lnTo>
                    <a:pt x="1616" y="381"/>
                  </a:lnTo>
                  <a:cubicBezTo>
                    <a:pt x="1647" y="349"/>
                    <a:pt x="1679" y="286"/>
                    <a:pt x="1679" y="223"/>
                  </a:cubicBezTo>
                  <a:cubicBezTo>
                    <a:pt x="1679" y="159"/>
                    <a:pt x="1647" y="96"/>
                    <a:pt x="1616" y="64"/>
                  </a:cubicBezTo>
                  <a:cubicBezTo>
                    <a:pt x="1552" y="33"/>
                    <a:pt x="1521" y="1"/>
                    <a:pt x="1457" y="1"/>
                  </a:cubicBezTo>
                  <a:close/>
                </a:path>
              </a:pathLst>
            </a:custGeom>
            <a:solidFill>
              <a:srgbClr val="c4c4c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31" name="CustomShape 8"/>
            <p:cNvSpPr/>
            <p:nvPr/>
          </p:nvSpPr>
          <p:spPr>
            <a:xfrm>
              <a:off x="4791600" y="2162160"/>
              <a:ext cx="58680" cy="57240"/>
            </a:xfrm>
            <a:custGeom>
              <a:avLst/>
              <a:gdLst/>
              <a:ahLst/>
              <a:rect l="l" t="t" r="r" b="b"/>
              <a:pathLst>
                <a:path w="1331" h="1299">
                  <a:moveTo>
                    <a:pt x="1077" y="0"/>
                  </a:moveTo>
                  <a:cubicBezTo>
                    <a:pt x="1045" y="0"/>
                    <a:pt x="982" y="32"/>
                    <a:pt x="919" y="64"/>
                  </a:cubicBezTo>
                  <a:lnTo>
                    <a:pt x="63" y="919"/>
                  </a:lnTo>
                  <a:cubicBezTo>
                    <a:pt x="32" y="950"/>
                    <a:pt x="0" y="1014"/>
                    <a:pt x="0" y="1077"/>
                  </a:cubicBezTo>
                  <a:cubicBezTo>
                    <a:pt x="0" y="1140"/>
                    <a:pt x="32" y="1204"/>
                    <a:pt x="63" y="1235"/>
                  </a:cubicBezTo>
                  <a:cubicBezTo>
                    <a:pt x="127" y="1267"/>
                    <a:pt x="190" y="1299"/>
                    <a:pt x="253" y="1299"/>
                  </a:cubicBezTo>
                  <a:cubicBezTo>
                    <a:pt x="317" y="1299"/>
                    <a:pt x="348" y="1299"/>
                    <a:pt x="412" y="1235"/>
                  </a:cubicBezTo>
                  <a:lnTo>
                    <a:pt x="1267" y="380"/>
                  </a:lnTo>
                  <a:cubicBezTo>
                    <a:pt x="1299" y="349"/>
                    <a:pt x="1330" y="285"/>
                    <a:pt x="1330" y="222"/>
                  </a:cubicBezTo>
                  <a:cubicBezTo>
                    <a:pt x="1330" y="159"/>
                    <a:pt x="1299" y="95"/>
                    <a:pt x="1267" y="64"/>
                  </a:cubicBezTo>
                  <a:cubicBezTo>
                    <a:pt x="1204" y="32"/>
                    <a:pt x="1172" y="0"/>
                    <a:pt x="1077" y="0"/>
                  </a:cubicBezTo>
                  <a:close/>
                </a:path>
              </a:pathLst>
            </a:custGeom>
            <a:solidFill>
              <a:srgbClr val="c4c4c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32" name="CustomShape 9"/>
            <p:cNvSpPr/>
            <p:nvPr/>
          </p:nvSpPr>
          <p:spPr>
            <a:xfrm>
              <a:off x="4838040" y="2206800"/>
              <a:ext cx="57240" cy="57240"/>
            </a:xfrm>
            <a:custGeom>
              <a:avLst/>
              <a:gdLst/>
              <a:ahLst/>
              <a:rect l="l" t="t" r="r" b="b"/>
              <a:pathLst>
                <a:path w="1299" h="1300">
                  <a:moveTo>
                    <a:pt x="1077" y="1"/>
                  </a:moveTo>
                  <a:cubicBezTo>
                    <a:pt x="1014" y="1"/>
                    <a:pt x="950" y="32"/>
                    <a:pt x="919" y="64"/>
                  </a:cubicBezTo>
                  <a:lnTo>
                    <a:pt x="64" y="919"/>
                  </a:lnTo>
                  <a:cubicBezTo>
                    <a:pt x="0" y="951"/>
                    <a:pt x="0" y="1014"/>
                    <a:pt x="0" y="1077"/>
                  </a:cubicBezTo>
                  <a:cubicBezTo>
                    <a:pt x="0" y="1141"/>
                    <a:pt x="0" y="1204"/>
                    <a:pt x="64" y="1236"/>
                  </a:cubicBezTo>
                  <a:cubicBezTo>
                    <a:pt x="95" y="1299"/>
                    <a:pt x="159" y="1299"/>
                    <a:pt x="222" y="1299"/>
                  </a:cubicBezTo>
                  <a:cubicBezTo>
                    <a:pt x="285" y="1299"/>
                    <a:pt x="349" y="1267"/>
                    <a:pt x="380" y="1236"/>
                  </a:cubicBezTo>
                  <a:lnTo>
                    <a:pt x="1235" y="381"/>
                  </a:lnTo>
                  <a:cubicBezTo>
                    <a:pt x="1267" y="349"/>
                    <a:pt x="1299" y="286"/>
                    <a:pt x="1299" y="222"/>
                  </a:cubicBezTo>
                  <a:cubicBezTo>
                    <a:pt x="1299" y="159"/>
                    <a:pt x="1267" y="96"/>
                    <a:pt x="1235" y="64"/>
                  </a:cubicBezTo>
                  <a:cubicBezTo>
                    <a:pt x="1172" y="32"/>
                    <a:pt x="1140" y="1"/>
                    <a:pt x="1077" y="1"/>
                  </a:cubicBezTo>
                  <a:close/>
                </a:path>
              </a:pathLst>
            </a:custGeom>
            <a:solidFill>
              <a:srgbClr val="c4c4c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33" name="CustomShape 10"/>
            <p:cNvSpPr/>
            <p:nvPr/>
          </p:nvSpPr>
          <p:spPr>
            <a:xfrm>
              <a:off x="4091400" y="1175760"/>
              <a:ext cx="367200" cy="282960"/>
            </a:xfrm>
            <a:custGeom>
              <a:avLst/>
              <a:gdLst/>
              <a:ahLst/>
              <a:rect l="l" t="t" r="r" b="b"/>
              <a:pathLst>
                <a:path w="8298" h="6398">
                  <a:moveTo>
                    <a:pt x="159" y="0"/>
                  </a:moveTo>
                  <a:cubicBezTo>
                    <a:pt x="64" y="0"/>
                    <a:pt x="0" y="63"/>
                    <a:pt x="0" y="127"/>
                  </a:cubicBezTo>
                  <a:lnTo>
                    <a:pt x="0" y="6271"/>
                  </a:lnTo>
                  <a:cubicBezTo>
                    <a:pt x="0" y="6334"/>
                    <a:pt x="64" y="6397"/>
                    <a:pt x="159" y="6397"/>
                  </a:cubicBezTo>
                  <a:lnTo>
                    <a:pt x="8139" y="6397"/>
                  </a:lnTo>
                  <a:cubicBezTo>
                    <a:pt x="8234" y="6397"/>
                    <a:pt x="8298" y="6334"/>
                    <a:pt x="8298" y="6271"/>
                  </a:cubicBezTo>
                  <a:cubicBezTo>
                    <a:pt x="8298" y="6175"/>
                    <a:pt x="8234" y="6112"/>
                    <a:pt x="8139" y="6112"/>
                  </a:cubicBezTo>
                  <a:lnTo>
                    <a:pt x="317" y="6112"/>
                  </a:lnTo>
                  <a:lnTo>
                    <a:pt x="317" y="127"/>
                  </a:lnTo>
                  <a:cubicBezTo>
                    <a:pt x="317" y="63"/>
                    <a:pt x="254" y="0"/>
                    <a:pt x="159" y="0"/>
                  </a:cubicBezTo>
                  <a:close/>
                </a:path>
              </a:pathLst>
            </a:custGeom>
            <a:solidFill>
              <a:srgbClr val="c4c4c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34" name="CustomShape 11"/>
            <p:cNvSpPr/>
            <p:nvPr/>
          </p:nvSpPr>
          <p:spPr>
            <a:xfrm>
              <a:off x="4127760" y="1310400"/>
              <a:ext cx="65520" cy="114840"/>
            </a:xfrm>
            <a:custGeom>
              <a:avLst/>
              <a:gdLst/>
              <a:ahLst/>
              <a:rect l="l" t="t" r="r" b="b"/>
              <a:pathLst>
                <a:path w="1490" h="2598">
                  <a:moveTo>
                    <a:pt x="1046" y="349"/>
                  </a:moveTo>
                  <a:lnTo>
                    <a:pt x="1046" y="2249"/>
                  </a:lnTo>
                  <a:lnTo>
                    <a:pt x="412" y="2249"/>
                  </a:lnTo>
                  <a:lnTo>
                    <a:pt x="412" y="349"/>
                  </a:lnTo>
                  <a:close/>
                  <a:moveTo>
                    <a:pt x="286" y="0"/>
                  </a:moveTo>
                  <a:cubicBezTo>
                    <a:pt x="127" y="0"/>
                    <a:pt x="1" y="127"/>
                    <a:pt x="1" y="254"/>
                  </a:cubicBezTo>
                  <a:lnTo>
                    <a:pt x="1" y="2344"/>
                  </a:lnTo>
                  <a:cubicBezTo>
                    <a:pt x="1" y="2470"/>
                    <a:pt x="127" y="2597"/>
                    <a:pt x="286" y="2597"/>
                  </a:cubicBezTo>
                  <a:lnTo>
                    <a:pt x="1172" y="2597"/>
                  </a:lnTo>
                  <a:cubicBezTo>
                    <a:pt x="1331" y="2597"/>
                    <a:pt x="1489" y="2470"/>
                    <a:pt x="1489" y="2344"/>
                  </a:cubicBezTo>
                  <a:lnTo>
                    <a:pt x="1489" y="254"/>
                  </a:lnTo>
                  <a:cubicBezTo>
                    <a:pt x="1489" y="127"/>
                    <a:pt x="1331" y="0"/>
                    <a:pt x="1172" y="0"/>
                  </a:cubicBezTo>
                  <a:close/>
                </a:path>
              </a:pathLst>
            </a:custGeom>
            <a:solidFill>
              <a:srgbClr val="c4c4c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35" name="CustomShape 12"/>
            <p:cNvSpPr/>
            <p:nvPr/>
          </p:nvSpPr>
          <p:spPr>
            <a:xfrm>
              <a:off x="4208040" y="1278000"/>
              <a:ext cx="65520" cy="146880"/>
            </a:xfrm>
            <a:custGeom>
              <a:avLst/>
              <a:gdLst/>
              <a:ahLst/>
              <a:rect l="l" t="t" r="r" b="b"/>
              <a:pathLst>
                <a:path w="1490" h="3327">
                  <a:moveTo>
                    <a:pt x="1046" y="349"/>
                  </a:moveTo>
                  <a:lnTo>
                    <a:pt x="1046" y="2978"/>
                  </a:lnTo>
                  <a:lnTo>
                    <a:pt x="413" y="2978"/>
                  </a:lnTo>
                  <a:lnTo>
                    <a:pt x="413" y="349"/>
                  </a:lnTo>
                  <a:close/>
                  <a:moveTo>
                    <a:pt x="286" y="1"/>
                  </a:moveTo>
                  <a:cubicBezTo>
                    <a:pt x="127" y="1"/>
                    <a:pt x="1" y="96"/>
                    <a:pt x="1" y="254"/>
                  </a:cubicBezTo>
                  <a:lnTo>
                    <a:pt x="1" y="3073"/>
                  </a:lnTo>
                  <a:cubicBezTo>
                    <a:pt x="1" y="3199"/>
                    <a:pt x="127" y="3326"/>
                    <a:pt x="286" y="3326"/>
                  </a:cubicBezTo>
                  <a:lnTo>
                    <a:pt x="1173" y="3326"/>
                  </a:lnTo>
                  <a:cubicBezTo>
                    <a:pt x="1331" y="3326"/>
                    <a:pt x="1489" y="3199"/>
                    <a:pt x="1489" y="3073"/>
                  </a:cubicBezTo>
                  <a:lnTo>
                    <a:pt x="1489" y="254"/>
                  </a:lnTo>
                  <a:cubicBezTo>
                    <a:pt x="1489" y="96"/>
                    <a:pt x="1331" y="1"/>
                    <a:pt x="1173" y="1"/>
                  </a:cubicBezTo>
                  <a:close/>
                </a:path>
              </a:pathLst>
            </a:custGeom>
            <a:solidFill>
              <a:srgbClr val="c4c4c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36" name="CustomShape 13"/>
            <p:cNvSpPr/>
            <p:nvPr/>
          </p:nvSpPr>
          <p:spPr>
            <a:xfrm>
              <a:off x="4287960" y="1244160"/>
              <a:ext cx="65520" cy="180720"/>
            </a:xfrm>
            <a:custGeom>
              <a:avLst/>
              <a:gdLst/>
              <a:ahLst/>
              <a:rect l="l" t="t" r="r" b="b"/>
              <a:pathLst>
                <a:path w="1490" h="4087">
                  <a:moveTo>
                    <a:pt x="1046" y="349"/>
                  </a:moveTo>
                  <a:lnTo>
                    <a:pt x="1046" y="3738"/>
                  </a:lnTo>
                  <a:lnTo>
                    <a:pt x="413" y="3738"/>
                  </a:lnTo>
                  <a:lnTo>
                    <a:pt x="413" y="349"/>
                  </a:lnTo>
                  <a:close/>
                  <a:moveTo>
                    <a:pt x="286" y="1"/>
                  </a:moveTo>
                  <a:cubicBezTo>
                    <a:pt x="128" y="1"/>
                    <a:pt x="1" y="128"/>
                    <a:pt x="1" y="254"/>
                  </a:cubicBezTo>
                  <a:lnTo>
                    <a:pt x="1" y="3833"/>
                  </a:lnTo>
                  <a:cubicBezTo>
                    <a:pt x="1" y="3959"/>
                    <a:pt x="128" y="4086"/>
                    <a:pt x="286" y="4086"/>
                  </a:cubicBezTo>
                  <a:lnTo>
                    <a:pt x="1173" y="4086"/>
                  </a:lnTo>
                  <a:cubicBezTo>
                    <a:pt x="1331" y="4086"/>
                    <a:pt x="1489" y="3959"/>
                    <a:pt x="1489" y="3833"/>
                  </a:cubicBezTo>
                  <a:lnTo>
                    <a:pt x="1489" y="254"/>
                  </a:lnTo>
                  <a:cubicBezTo>
                    <a:pt x="1489" y="128"/>
                    <a:pt x="1331" y="1"/>
                    <a:pt x="1173" y="1"/>
                  </a:cubicBezTo>
                  <a:close/>
                </a:path>
              </a:pathLst>
            </a:custGeom>
            <a:solidFill>
              <a:srgbClr val="c4c4c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37" name="CustomShape 14"/>
            <p:cNvSpPr/>
            <p:nvPr/>
          </p:nvSpPr>
          <p:spPr>
            <a:xfrm>
              <a:off x="4367880" y="1212120"/>
              <a:ext cx="65520" cy="213120"/>
            </a:xfrm>
            <a:custGeom>
              <a:avLst/>
              <a:gdLst/>
              <a:ahLst/>
              <a:rect l="l" t="t" r="r" b="b"/>
              <a:pathLst>
                <a:path w="1489" h="4815">
                  <a:moveTo>
                    <a:pt x="1045" y="349"/>
                  </a:moveTo>
                  <a:lnTo>
                    <a:pt x="1045" y="4466"/>
                  </a:lnTo>
                  <a:lnTo>
                    <a:pt x="412" y="4466"/>
                  </a:lnTo>
                  <a:lnTo>
                    <a:pt x="412" y="349"/>
                  </a:lnTo>
                  <a:close/>
                  <a:moveTo>
                    <a:pt x="285" y="0"/>
                  </a:moveTo>
                  <a:cubicBezTo>
                    <a:pt x="127" y="0"/>
                    <a:pt x="0" y="95"/>
                    <a:pt x="0" y="254"/>
                  </a:cubicBezTo>
                  <a:lnTo>
                    <a:pt x="0" y="4561"/>
                  </a:lnTo>
                  <a:cubicBezTo>
                    <a:pt x="0" y="4687"/>
                    <a:pt x="127" y="4814"/>
                    <a:pt x="285" y="4814"/>
                  </a:cubicBezTo>
                  <a:lnTo>
                    <a:pt x="1172" y="4814"/>
                  </a:lnTo>
                  <a:cubicBezTo>
                    <a:pt x="1330" y="4814"/>
                    <a:pt x="1489" y="4687"/>
                    <a:pt x="1489" y="4561"/>
                  </a:cubicBezTo>
                  <a:lnTo>
                    <a:pt x="1489" y="254"/>
                  </a:lnTo>
                  <a:cubicBezTo>
                    <a:pt x="1489" y="95"/>
                    <a:pt x="1330" y="0"/>
                    <a:pt x="1172" y="0"/>
                  </a:cubicBezTo>
                  <a:close/>
                </a:path>
              </a:pathLst>
            </a:custGeom>
            <a:solidFill>
              <a:srgbClr val="c4c4c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38" name="CustomShape 15"/>
            <p:cNvSpPr/>
            <p:nvPr/>
          </p:nvSpPr>
          <p:spPr>
            <a:xfrm>
              <a:off x="4127760" y="1120680"/>
              <a:ext cx="305640" cy="126000"/>
            </a:xfrm>
            <a:custGeom>
              <a:avLst/>
              <a:gdLst/>
              <a:ahLst/>
              <a:rect l="l" t="t" r="r" b="b"/>
              <a:pathLst>
                <a:path w="6905" h="2852">
                  <a:moveTo>
                    <a:pt x="5606" y="1"/>
                  </a:moveTo>
                  <a:cubicBezTo>
                    <a:pt x="5511" y="1"/>
                    <a:pt x="5416" y="96"/>
                    <a:pt x="5416" y="159"/>
                  </a:cubicBezTo>
                  <a:cubicBezTo>
                    <a:pt x="5416" y="254"/>
                    <a:pt x="5511" y="349"/>
                    <a:pt x="5606" y="349"/>
                  </a:cubicBezTo>
                  <a:lnTo>
                    <a:pt x="6113" y="349"/>
                  </a:lnTo>
                  <a:cubicBezTo>
                    <a:pt x="4466" y="1426"/>
                    <a:pt x="3009" y="1964"/>
                    <a:pt x="2059" y="2218"/>
                  </a:cubicBezTo>
                  <a:cubicBezTo>
                    <a:pt x="919" y="2503"/>
                    <a:pt x="222" y="2503"/>
                    <a:pt x="191" y="2503"/>
                  </a:cubicBezTo>
                  <a:cubicBezTo>
                    <a:pt x="159" y="2503"/>
                    <a:pt x="96" y="2534"/>
                    <a:pt x="64" y="2534"/>
                  </a:cubicBezTo>
                  <a:cubicBezTo>
                    <a:pt x="1" y="2566"/>
                    <a:pt x="1" y="2629"/>
                    <a:pt x="1" y="2661"/>
                  </a:cubicBezTo>
                  <a:cubicBezTo>
                    <a:pt x="1" y="2725"/>
                    <a:pt x="1" y="2756"/>
                    <a:pt x="32" y="2788"/>
                  </a:cubicBezTo>
                  <a:cubicBezTo>
                    <a:pt x="96" y="2820"/>
                    <a:pt x="127" y="2851"/>
                    <a:pt x="191" y="2851"/>
                  </a:cubicBezTo>
                  <a:lnTo>
                    <a:pt x="222" y="2851"/>
                  </a:lnTo>
                  <a:cubicBezTo>
                    <a:pt x="507" y="2851"/>
                    <a:pt x="3104" y="2788"/>
                    <a:pt x="6334" y="634"/>
                  </a:cubicBezTo>
                  <a:lnTo>
                    <a:pt x="6334" y="634"/>
                  </a:lnTo>
                  <a:lnTo>
                    <a:pt x="6208" y="1078"/>
                  </a:lnTo>
                  <a:cubicBezTo>
                    <a:pt x="6208" y="1141"/>
                    <a:pt x="6208" y="1173"/>
                    <a:pt x="6239" y="1236"/>
                  </a:cubicBezTo>
                  <a:cubicBezTo>
                    <a:pt x="6271" y="1268"/>
                    <a:pt x="6334" y="1299"/>
                    <a:pt x="6366" y="1299"/>
                  </a:cubicBezTo>
                  <a:lnTo>
                    <a:pt x="6429" y="1299"/>
                  </a:lnTo>
                  <a:cubicBezTo>
                    <a:pt x="6524" y="1299"/>
                    <a:pt x="6620" y="1236"/>
                    <a:pt x="6620" y="1173"/>
                  </a:cubicBezTo>
                  <a:lnTo>
                    <a:pt x="6905" y="223"/>
                  </a:lnTo>
                  <a:lnTo>
                    <a:pt x="6905" y="191"/>
                  </a:lnTo>
                  <a:cubicBezTo>
                    <a:pt x="6905" y="191"/>
                    <a:pt x="6905" y="159"/>
                    <a:pt x="6905" y="159"/>
                  </a:cubicBezTo>
                  <a:cubicBezTo>
                    <a:pt x="6905" y="159"/>
                    <a:pt x="6873" y="128"/>
                    <a:pt x="6873" y="128"/>
                  </a:cubicBezTo>
                  <a:cubicBezTo>
                    <a:pt x="6873" y="96"/>
                    <a:pt x="6873" y="96"/>
                    <a:pt x="6873" y="96"/>
                  </a:cubicBezTo>
                  <a:cubicBezTo>
                    <a:pt x="6873" y="96"/>
                    <a:pt x="6873" y="96"/>
                    <a:pt x="6841" y="64"/>
                  </a:cubicBezTo>
                  <a:cubicBezTo>
                    <a:pt x="6841" y="64"/>
                    <a:pt x="6841" y="64"/>
                    <a:pt x="6810" y="33"/>
                  </a:cubicBezTo>
                  <a:cubicBezTo>
                    <a:pt x="6778" y="33"/>
                    <a:pt x="6746" y="1"/>
                    <a:pt x="6746" y="1"/>
                  </a:cubicBezTo>
                  <a:close/>
                </a:path>
              </a:pathLst>
            </a:custGeom>
            <a:solidFill>
              <a:srgbClr val="c4c4c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39" name="CustomShape 16"/>
            <p:cNvSpPr/>
            <p:nvPr/>
          </p:nvSpPr>
          <p:spPr>
            <a:xfrm>
              <a:off x="4764960" y="3057120"/>
              <a:ext cx="71280" cy="26280"/>
            </a:xfrm>
            <a:custGeom>
              <a:avLst/>
              <a:gdLst/>
              <a:ahLst/>
              <a:rect l="l" t="t" r="r" b="b"/>
              <a:pathLst>
                <a:path w="1616" h="602">
                  <a:moveTo>
                    <a:pt x="285" y="0"/>
                  </a:moveTo>
                  <a:cubicBezTo>
                    <a:pt x="127" y="0"/>
                    <a:pt x="0" y="127"/>
                    <a:pt x="0" y="317"/>
                  </a:cubicBezTo>
                  <a:cubicBezTo>
                    <a:pt x="0" y="475"/>
                    <a:pt x="127" y="602"/>
                    <a:pt x="285" y="602"/>
                  </a:cubicBezTo>
                  <a:lnTo>
                    <a:pt x="1331" y="602"/>
                  </a:lnTo>
                  <a:cubicBezTo>
                    <a:pt x="1489" y="602"/>
                    <a:pt x="1616" y="475"/>
                    <a:pt x="1616" y="317"/>
                  </a:cubicBezTo>
                  <a:cubicBezTo>
                    <a:pt x="1616" y="127"/>
                    <a:pt x="1489" y="0"/>
                    <a:pt x="1331" y="0"/>
                  </a:cubicBezTo>
                  <a:close/>
                </a:path>
              </a:pathLst>
            </a:custGeom>
            <a:solidFill>
              <a:srgbClr val="c4c4c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40" name="CustomShape 17"/>
            <p:cNvSpPr/>
            <p:nvPr/>
          </p:nvSpPr>
          <p:spPr>
            <a:xfrm>
              <a:off x="4767840" y="2979000"/>
              <a:ext cx="66960" cy="47160"/>
            </a:xfrm>
            <a:custGeom>
              <a:avLst/>
              <a:gdLst/>
              <a:ahLst/>
              <a:rect l="l" t="t" r="r" b="b"/>
              <a:pathLst>
                <a:path w="1521" h="1071">
                  <a:moveTo>
                    <a:pt x="318" y="1"/>
                  </a:moveTo>
                  <a:cubicBezTo>
                    <a:pt x="196" y="1"/>
                    <a:pt x="79" y="66"/>
                    <a:pt x="32" y="184"/>
                  </a:cubicBezTo>
                  <a:cubicBezTo>
                    <a:pt x="1" y="247"/>
                    <a:pt x="1" y="310"/>
                    <a:pt x="1" y="405"/>
                  </a:cubicBezTo>
                  <a:cubicBezTo>
                    <a:pt x="32" y="469"/>
                    <a:pt x="96" y="532"/>
                    <a:pt x="159" y="564"/>
                  </a:cubicBezTo>
                  <a:lnTo>
                    <a:pt x="1078" y="1039"/>
                  </a:lnTo>
                  <a:cubicBezTo>
                    <a:pt x="1109" y="1070"/>
                    <a:pt x="1173" y="1070"/>
                    <a:pt x="1204" y="1070"/>
                  </a:cubicBezTo>
                  <a:cubicBezTo>
                    <a:pt x="1331" y="1070"/>
                    <a:pt x="1426" y="1007"/>
                    <a:pt x="1489" y="912"/>
                  </a:cubicBezTo>
                  <a:cubicBezTo>
                    <a:pt x="1521" y="849"/>
                    <a:pt x="1521" y="754"/>
                    <a:pt x="1489" y="690"/>
                  </a:cubicBezTo>
                  <a:cubicBezTo>
                    <a:pt x="1458" y="595"/>
                    <a:pt x="1426" y="532"/>
                    <a:pt x="1331" y="500"/>
                  </a:cubicBezTo>
                  <a:lnTo>
                    <a:pt x="444" y="25"/>
                  </a:lnTo>
                  <a:cubicBezTo>
                    <a:pt x="403" y="9"/>
                    <a:pt x="360" y="1"/>
                    <a:pt x="318" y="1"/>
                  </a:cubicBezTo>
                  <a:close/>
                </a:path>
              </a:pathLst>
            </a:custGeom>
            <a:solidFill>
              <a:srgbClr val="c4c4c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41" name="CustomShape 18"/>
            <p:cNvSpPr/>
            <p:nvPr/>
          </p:nvSpPr>
          <p:spPr>
            <a:xfrm>
              <a:off x="4783320" y="3110760"/>
              <a:ext cx="66960" cy="47160"/>
            </a:xfrm>
            <a:custGeom>
              <a:avLst/>
              <a:gdLst/>
              <a:ahLst/>
              <a:rect l="l" t="t" r="r" b="b"/>
              <a:pathLst>
                <a:path w="1521" h="1071">
                  <a:moveTo>
                    <a:pt x="1208" y="0"/>
                  </a:moveTo>
                  <a:cubicBezTo>
                    <a:pt x="1164" y="0"/>
                    <a:pt x="1119" y="8"/>
                    <a:pt x="1077" y="25"/>
                  </a:cubicBezTo>
                  <a:lnTo>
                    <a:pt x="158" y="500"/>
                  </a:lnTo>
                  <a:cubicBezTo>
                    <a:pt x="95" y="532"/>
                    <a:pt x="32" y="595"/>
                    <a:pt x="32" y="659"/>
                  </a:cubicBezTo>
                  <a:cubicBezTo>
                    <a:pt x="0" y="754"/>
                    <a:pt x="0" y="817"/>
                    <a:pt x="32" y="912"/>
                  </a:cubicBezTo>
                  <a:cubicBezTo>
                    <a:pt x="95" y="1007"/>
                    <a:pt x="190" y="1070"/>
                    <a:pt x="317" y="1070"/>
                  </a:cubicBezTo>
                  <a:cubicBezTo>
                    <a:pt x="348" y="1070"/>
                    <a:pt x="412" y="1039"/>
                    <a:pt x="443" y="1039"/>
                  </a:cubicBezTo>
                  <a:lnTo>
                    <a:pt x="1362" y="564"/>
                  </a:lnTo>
                  <a:cubicBezTo>
                    <a:pt x="1425" y="532"/>
                    <a:pt x="1489" y="468"/>
                    <a:pt x="1489" y="405"/>
                  </a:cubicBezTo>
                  <a:cubicBezTo>
                    <a:pt x="1520" y="310"/>
                    <a:pt x="1520" y="247"/>
                    <a:pt x="1489" y="152"/>
                  </a:cubicBezTo>
                  <a:cubicBezTo>
                    <a:pt x="1442" y="59"/>
                    <a:pt x="1328" y="0"/>
                    <a:pt x="1208" y="0"/>
                  </a:cubicBezTo>
                  <a:close/>
                </a:path>
              </a:pathLst>
            </a:custGeom>
            <a:solidFill>
              <a:srgbClr val="c4c4c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42" name="CustomShape 19"/>
            <p:cNvSpPr/>
            <p:nvPr/>
          </p:nvSpPr>
          <p:spPr>
            <a:xfrm>
              <a:off x="5143680" y="3057120"/>
              <a:ext cx="71280" cy="26280"/>
            </a:xfrm>
            <a:custGeom>
              <a:avLst/>
              <a:gdLst/>
              <a:ahLst/>
              <a:rect l="l" t="t" r="r" b="b"/>
              <a:pathLst>
                <a:path w="1616" h="602">
                  <a:moveTo>
                    <a:pt x="285" y="0"/>
                  </a:moveTo>
                  <a:cubicBezTo>
                    <a:pt x="127" y="0"/>
                    <a:pt x="0" y="127"/>
                    <a:pt x="0" y="317"/>
                  </a:cubicBezTo>
                  <a:cubicBezTo>
                    <a:pt x="0" y="475"/>
                    <a:pt x="127" y="602"/>
                    <a:pt x="285" y="602"/>
                  </a:cubicBezTo>
                  <a:lnTo>
                    <a:pt x="1330" y="602"/>
                  </a:lnTo>
                  <a:cubicBezTo>
                    <a:pt x="1489" y="602"/>
                    <a:pt x="1615" y="475"/>
                    <a:pt x="1615" y="317"/>
                  </a:cubicBezTo>
                  <a:cubicBezTo>
                    <a:pt x="1615" y="127"/>
                    <a:pt x="1489" y="0"/>
                    <a:pt x="1330" y="0"/>
                  </a:cubicBezTo>
                  <a:close/>
                </a:path>
              </a:pathLst>
            </a:custGeom>
            <a:solidFill>
              <a:srgbClr val="c4c4c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43" name="CustomShape 20"/>
            <p:cNvSpPr/>
            <p:nvPr/>
          </p:nvSpPr>
          <p:spPr>
            <a:xfrm>
              <a:off x="5145120" y="2979000"/>
              <a:ext cx="66960" cy="47160"/>
            </a:xfrm>
            <a:custGeom>
              <a:avLst/>
              <a:gdLst/>
              <a:ahLst/>
              <a:rect l="l" t="t" r="r" b="b"/>
              <a:pathLst>
                <a:path w="1521" h="1071">
                  <a:moveTo>
                    <a:pt x="1204" y="1"/>
                  </a:moveTo>
                  <a:cubicBezTo>
                    <a:pt x="1161" y="1"/>
                    <a:pt x="1118" y="9"/>
                    <a:pt x="1077" y="25"/>
                  </a:cubicBezTo>
                  <a:lnTo>
                    <a:pt x="159" y="500"/>
                  </a:lnTo>
                  <a:cubicBezTo>
                    <a:pt x="96" y="532"/>
                    <a:pt x="32" y="595"/>
                    <a:pt x="32" y="690"/>
                  </a:cubicBezTo>
                  <a:cubicBezTo>
                    <a:pt x="1" y="754"/>
                    <a:pt x="1" y="849"/>
                    <a:pt x="32" y="912"/>
                  </a:cubicBezTo>
                  <a:cubicBezTo>
                    <a:pt x="96" y="1007"/>
                    <a:pt x="191" y="1070"/>
                    <a:pt x="317" y="1070"/>
                  </a:cubicBezTo>
                  <a:cubicBezTo>
                    <a:pt x="349" y="1070"/>
                    <a:pt x="412" y="1070"/>
                    <a:pt x="444" y="1039"/>
                  </a:cubicBezTo>
                  <a:lnTo>
                    <a:pt x="1363" y="564"/>
                  </a:lnTo>
                  <a:cubicBezTo>
                    <a:pt x="1426" y="532"/>
                    <a:pt x="1489" y="469"/>
                    <a:pt x="1489" y="405"/>
                  </a:cubicBezTo>
                  <a:cubicBezTo>
                    <a:pt x="1521" y="310"/>
                    <a:pt x="1521" y="247"/>
                    <a:pt x="1489" y="184"/>
                  </a:cubicBezTo>
                  <a:cubicBezTo>
                    <a:pt x="1442" y="66"/>
                    <a:pt x="1326" y="1"/>
                    <a:pt x="1204" y="1"/>
                  </a:cubicBezTo>
                  <a:close/>
                </a:path>
              </a:pathLst>
            </a:custGeom>
            <a:solidFill>
              <a:srgbClr val="c4c4c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44" name="CustomShape 21"/>
            <p:cNvSpPr/>
            <p:nvPr/>
          </p:nvSpPr>
          <p:spPr>
            <a:xfrm>
              <a:off x="5129640" y="3110760"/>
              <a:ext cx="66960" cy="47160"/>
            </a:xfrm>
            <a:custGeom>
              <a:avLst/>
              <a:gdLst/>
              <a:ahLst/>
              <a:rect l="l" t="t" r="r" b="b"/>
              <a:pathLst>
                <a:path w="1521" h="1071">
                  <a:moveTo>
                    <a:pt x="313" y="0"/>
                  </a:moveTo>
                  <a:cubicBezTo>
                    <a:pt x="193" y="0"/>
                    <a:pt x="78" y="59"/>
                    <a:pt x="32" y="152"/>
                  </a:cubicBezTo>
                  <a:cubicBezTo>
                    <a:pt x="0" y="247"/>
                    <a:pt x="0" y="310"/>
                    <a:pt x="0" y="405"/>
                  </a:cubicBezTo>
                  <a:cubicBezTo>
                    <a:pt x="32" y="468"/>
                    <a:pt x="95" y="532"/>
                    <a:pt x="159" y="564"/>
                  </a:cubicBezTo>
                  <a:lnTo>
                    <a:pt x="1077" y="1039"/>
                  </a:lnTo>
                  <a:cubicBezTo>
                    <a:pt x="1109" y="1039"/>
                    <a:pt x="1172" y="1070"/>
                    <a:pt x="1204" y="1070"/>
                  </a:cubicBezTo>
                  <a:cubicBezTo>
                    <a:pt x="1330" y="1070"/>
                    <a:pt x="1425" y="1007"/>
                    <a:pt x="1489" y="912"/>
                  </a:cubicBezTo>
                  <a:cubicBezTo>
                    <a:pt x="1520" y="817"/>
                    <a:pt x="1520" y="754"/>
                    <a:pt x="1489" y="659"/>
                  </a:cubicBezTo>
                  <a:cubicBezTo>
                    <a:pt x="1457" y="595"/>
                    <a:pt x="1425" y="532"/>
                    <a:pt x="1330" y="500"/>
                  </a:cubicBezTo>
                  <a:lnTo>
                    <a:pt x="444" y="25"/>
                  </a:lnTo>
                  <a:cubicBezTo>
                    <a:pt x="401" y="8"/>
                    <a:pt x="357" y="0"/>
                    <a:pt x="313" y="0"/>
                  </a:cubicBezTo>
                  <a:close/>
                </a:path>
              </a:pathLst>
            </a:custGeom>
            <a:solidFill>
              <a:srgbClr val="c4c4c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45" name="CustomShape 22"/>
            <p:cNvSpPr/>
            <p:nvPr/>
          </p:nvSpPr>
          <p:spPr>
            <a:xfrm>
              <a:off x="4932000" y="3243960"/>
              <a:ext cx="118800" cy="21960"/>
            </a:xfrm>
            <a:custGeom>
              <a:avLst/>
              <a:gdLst/>
              <a:ahLst/>
              <a:rect l="l" t="t" r="r" b="b"/>
              <a:pathLst>
                <a:path w="2692" h="507">
                  <a:moveTo>
                    <a:pt x="253" y="0"/>
                  </a:moveTo>
                  <a:cubicBezTo>
                    <a:pt x="127" y="0"/>
                    <a:pt x="0" y="127"/>
                    <a:pt x="0" y="253"/>
                  </a:cubicBezTo>
                  <a:cubicBezTo>
                    <a:pt x="0" y="412"/>
                    <a:pt x="127" y="507"/>
                    <a:pt x="253" y="507"/>
                  </a:cubicBezTo>
                  <a:lnTo>
                    <a:pt x="2439" y="507"/>
                  </a:lnTo>
                  <a:cubicBezTo>
                    <a:pt x="2597" y="507"/>
                    <a:pt x="2692" y="412"/>
                    <a:pt x="2692" y="253"/>
                  </a:cubicBezTo>
                  <a:cubicBezTo>
                    <a:pt x="2692" y="127"/>
                    <a:pt x="2597" y="0"/>
                    <a:pt x="2439" y="0"/>
                  </a:cubicBezTo>
                  <a:close/>
                </a:path>
              </a:pathLst>
            </a:custGeom>
            <a:solidFill>
              <a:srgbClr val="c4c4c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46" name="CustomShape 23"/>
            <p:cNvSpPr/>
            <p:nvPr/>
          </p:nvSpPr>
          <p:spPr>
            <a:xfrm>
              <a:off x="4951440" y="3281760"/>
              <a:ext cx="82440" cy="21960"/>
            </a:xfrm>
            <a:custGeom>
              <a:avLst/>
              <a:gdLst/>
              <a:ahLst/>
              <a:rect l="l" t="t" r="r" b="b"/>
              <a:pathLst>
                <a:path w="1869" h="507">
                  <a:moveTo>
                    <a:pt x="254" y="0"/>
                  </a:moveTo>
                  <a:cubicBezTo>
                    <a:pt x="127" y="0"/>
                    <a:pt x="0" y="127"/>
                    <a:pt x="0" y="253"/>
                  </a:cubicBezTo>
                  <a:cubicBezTo>
                    <a:pt x="0" y="380"/>
                    <a:pt x="127" y="507"/>
                    <a:pt x="254" y="507"/>
                  </a:cubicBezTo>
                  <a:lnTo>
                    <a:pt x="1616" y="507"/>
                  </a:lnTo>
                  <a:cubicBezTo>
                    <a:pt x="1774" y="507"/>
                    <a:pt x="1869" y="380"/>
                    <a:pt x="1869" y="253"/>
                  </a:cubicBezTo>
                  <a:cubicBezTo>
                    <a:pt x="1869" y="127"/>
                    <a:pt x="1774" y="0"/>
                    <a:pt x="1616" y="0"/>
                  </a:cubicBezTo>
                  <a:close/>
                </a:path>
              </a:pathLst>
            </a:custGeom>
            <a:solidFill>
              <a:srgbClr val="c4c4c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47" name="CustomShape 24"/>
            <p:cNvSpPr/>
            <p:nvPr/>
          </p:nvSpPr>
          <p:spPr>
            <a:xfrm>
              <a:off x="4853520" y="2911320"/>
              <a:ext cx="276120" cy="322560"/>
            </a:xfrm>
            <a:custGeom>
              <a:avLst/>
              <a:gdLst/>
              <a:ahLst/>
              <a:rect l="l" t="t" r="r" b="b"/>
              <a:pathLst>
                <a:path w="6240" h="7285">
                  <a:moveTo>
                    <a:pt x="3104" y="381"/>
                  </a:moveTo>
                  <a:cubicBezTo>
                    <a:pt x="4624" y="381"/>
                    <a:pt x="5859" y="1584"/>
                    <a:pt x="5859" y="3104"/>
                  </a:cubicBezTo>
                  <a:cubicBezTo>
                    <a:pt x="5859" y="3864"/>
                    <a:pt x="5543" y="4592"/>
                    <a:pt x="4973" y="5131"/>
                  </a:cubicBezTo>
                  <a:cubicBezTo>
                    <a:pt x="4466" y="5574"/>
                    <a:pt x="4149" y="6239"/>
                    <a:pt x="4118" y="6904"/>
                  </a:cubicBezTo>
                  <a:lnTo>
                    <a:pt x="2154" y="6904"/>
                  </a:lnTo>
                  <a:cubicBezTo>
                    <a:pt x="2091" y="6239"/>
                    <a:pt x="1774" y="5574"/>
                    <a:pt x="1267" y="5131"/>
                  </a:cubicBezTo>
                  <a:cubicBezTo>
                    <a:pt x="697" y="4592"/>
                    <a:pt x="381" y="3864"/>
                    <a:pt x="381" y="3104"/>
                  </a:cubicBezTo>
                  <a:cubicBezTo>
                    <a:pt x="381" y="1584"/>
                    <a:pt x="1616" y="381"/>
                    <a:pt x="3104" y="381"/>
                  </a:cubicBezTo>
                  <a:close/>
                  <a:moveTo>
                    <a:pt x="3136" y="0"/>
                  </a:moveTo>
                  <a:cubicBezTo>
                    <a:pt x="1394" y="0"/>
                    <a:pt x="1" y="1394"/>
                    <a:pt x="1" y="3104"/>
                  </a:cubicBezTo>
                  <a:cubicBezTo>
                    <a:pt x="1" y="3991"/>
                    <a:pt x="381" y="4814"/>
                    <a:pt x="1014" y="5416"/>
                  </a:cubicBezTo>
                  <a:cubicBezTo>
                    <a:pt x="1489" y="5828"/>
                    <a:pt x="1774" y="6461"/>
                    <a:pt x="1774" y="7094"/>
                  </a:cubicBezTo>
                  <a:cubicBezTo>
                    <a:pt x="1774" y="7221"/>
                    <a:pt x="1837" y="7284"/>
                    <a:pt x="1964" y="7284"/>
                  </a:cubicBezTo>
                  <a:lnTo>
                    <a:pt x="4276" y="7284"/>
                  </a:lnTo>
                  <a:cubicBezTo>
                    <a:pt x="4403" y="7284"/>
                    <a:pt x="4466" y="7221"/>
                    <a:pt x="4466" y="7094"/>
                  </a:cubicBezTo>
                  <a:cubicBezTo>
                    <a:pt x="4466" y="6461"/>
                    <a:pt x="4751" y="5828"/>
                    <a:pt x="5226" y="5416"/>
                  </a:cubicBezTo>
                  <a:cubicBezTo>
                    <a:pt x="5859" y="4814"/>
                    <a:pt x="6239" y="3991"/>
                    <a:pt x="6239" y="3104"/>
                  </a:cubicBezTo>
                  <a:cubicBezTo>
                    <a:pt x="6239" y="1394"/>
                    <a:pt x="4846" y="0"/>
                    <a:pt x="3136" y="0"/>
                  </a:cubicBezTo>
                  <a:close/>
                </a:path>
              </a:pathLst>
            </a:custGeom>
            <a:solidFill>
              <a:srgbClr val="c4c4c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48" name="CustomShape 25"/>
            <p:cNvSpPr/>
            <p:nvPr/>
          </p:nvSpPr>
          <p:spPr>
            <a:xfrm>
              <a:off x="4884120" y="2970360"/>
              <a:ext cx="75600" cy="129960"/>
            </a:xfrm>
            <a:custGeom>
              <a:avLst/>
              <a:gdLst/>
              <a:ahLst/>
              <a:rect l="l" t="t" r="r" b="b"/>
              <a:pathLst>
                <a:path w="1711" h="2940">
                  <a:moveTo>
                    <a:pt x="1447" y="1"/>
                  </a:moveTo>
                  <a:cubicBezTo>
                    <a:pt x="1418" y="1"/>
                    <a:pt x="1389" y="9"/>
                    <a:pt x="1362" y="26"/>
                  </a:cubicBezTo>
                  <a:cubicBezTo>
                    <a:pt x="349" y="565"/>
                    <a:pt x="0" y="1831"/>
                    <a:pt x="570" y="2813"/>
                  </a:cubicBezTo>
                  <a:cubicBezTo>
                    <a:pt x="602" y="2908"/>
                    <a:pt x="665" y="2940"/>
                    <a:pt x="760" y="2940"/>
                  </a:cubicBezTo>
                  <a:cubicBezTo>
                    <a:pt x="792" y="2940"/>
                    <a:pt x="824" y="2940"/>
                    <a:pt x="855" y="2908"/>
                  </a:cubicBezTo>
                  <a:cubicBezTo>
                    <a:pt x="950" y="2845"/>
                    <a:pt x="982" y="2718"/>
                    <a:pt x="950" y="2623"/>
                  </a:cubicBezTo>
                  <a:cubicBezTo>
                    <a:pt x="507" y="1831"/>
                    <a:pt x="792" y="850"/>
                    <a:pt x="1552" y="406"/>
                  </a:cubicBezTo>
                  <a:cubicBezTo>
                    <a:pt x="1679" y="343"/>
                    <a:pt x="1710" y="216"/>
                    <a:pt x="1647" y="121"/>
                  </a:cubicBezTo>
                  <a:cubicBezTo>
                    <a:pt x="1601" y="53"/>
                    <a:pt x="1523" y="1"/>
                    <a:pt x="1447" y="1"/>
                  </a:cubicBezTo>
                  <a:close/>
                </a:path>
              </a:pathLst>
            </a:custGeom>
            <a:solidFill>
              <a:srgbClr val="c4c4c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49" name="CustomShape 26"/>
            <p:cNvSpPr/>
            <p:nvPr/>
          </p:nvSpPr>
          <p:spPr>
            <a:xfrm>
              <a:off x="4036680" y="3653640"/>
              <a:ext cx="437400" cy="437400"/>
            </a:xfrm>
            <a:custGeom>
              <a:avLst/>
              <a:gdLst/>
              <a:ahLst/>
              <a:rect l="l" t="t" r="r" b="b"/>
              <a:pathLst>
                <a:path w="9881" h="9882">
                  <a:moveTo>
                    <a:pt x="4941" y="539"/>
                  </a:moveTo>
                  <a:cubicBezTo>
                    <a:pt x="7379" y="539"/>
                    <a:pt x="9374" y="2502"/>
                    <a:pt x="9374" y="4941"/>
                  </a:cubicBezTo>
                  <a:cubicBezTo>
                    <a:pt x="9374" y="7379"/>
                    <a:pt x="7379" y="9374"/>
                    <a:pt x="4941" y="9374"/>
                  </a:cubicBezTo>
                  <a:cubicBezTo>
                    <a:pt x="2502" y="9374"/>
                    <a:pt x="539" y="7379"/>
                    <a:pt x="539" y="4941"/>
                  </a:cubicBezTo>
                  <a:cubicBezTo>
                    <a:pt x="539" y="2502"/>
                    <a:pt x="2502" y="539"/>
                    <a:pt x="4941" y="539"/>
                  </a:cubicBezTo>
                  <a:close/>
                  <a:moveTo>
                    <a:pt x="4941" y="0"/>
                  </a:moveTo>
                  <a:cubicBezTo>
                    <a:pt x="2217" y="0"/>
                    <a:pt x="0" y="2217"/>
                    <a:pt x="0" y="4941"/>
                  </a:cubicBezTo>
                  <a:cubicBezTo>
                    <a:pt x="0" y="7664"/>
                    <a:pt x="2217" y="9881"/>
                    <a:pt x="4941" y="9881"/>
                  </a:cubicBezTo>
                  <a:cubicBezTo>
                    <a:pt x="7664" y="9881"/>
                    <a:pt x="9881" y="7664"/>
                    <a:pt x="9881" y="4941"/>
                  </a:cubicBezTo>
                  <a:cubicBezTo>
                    <a:pt x="9881" y="2217"/>
                    <a:pt x="7664" y="0"/>
                    <a:pt x="4941" y="0"/>
                  </a:cubicBezTo>
                  <a:close/>
                </a:path>
              </a:pathLst>
            </a:custGeom>
            <a:solidFill>
              <a:srgbClr val="c4c4c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50" name="CustomShape 27"/>
            <p:cNvSpPr/>
            <p:nvPr/>
          </p:nvSpPr>
          <p:spPr>
            <a:xfrm>
              <a:off x="4175640" y="3709800"/>
              <a:ext cx="165240" cy="316800"/>
            </a:xfrm>
            <a:custGeom>
              <a:avLst/>
              <a:gdLst/>
              <a:ahLst/>
              <a:rect l="l" t="t" r="r" b="b"/>
              <a:pathLst>
                <a:path w="3738" h="7158">
                  <a:moveTo>
                    <a:pt x="1521" y="2090"/>
                  </a:moveTo>
                  <a:lnTo>
                    <a:pt x="1521" y="2977"/>
                  </a:lnTo>
                  <a:cubicBezTo>
                    <a:pt x="1394" y="2945"/>
                    <a:pt x="1299" y="2914"/>
                    <a:pt x="1236" y="2850"/>
                  </a:cubicBezTo>
                  <a:cubicBezTo>
                    <a:pt x="1141" y="2787"/>
                    <a:pt x="1109" y="2692"/>
                    <a:pt x="1109" y="2565"/>
                  </a:cubicBezTo>
                  <a:cubicBezTo>
                    <a:pt x="1109" y="2375"/>
                    <a:pt x="1172" y="2249"/>
                    <a:pt x="1299" y="2185"/>
                  </a:cubicBezTo>
                  <a:cubicBezTo>
                    <a:pt x="1362" y="2154"/>
                    <a:pt x="1457" y="2122"/>
                    <a:pt x="1521" y="2090"/>
                  </a:cubicBezTo>
                  <a:close/>
                  <a:moveTo>
                    <a:pt x="2249" y="4275"/>
                  </a:moveTo>
                  <a:cubicBezTo>
                    <a:pt x="2344" y="4307"/>
                    <a:pt x="2376" y="4339"/>
                    <a:pt x="2407" y="4370"/>
                  </a:cubicBezTo>
                  <a:cubicBezTo>
                    <a:pt x="2502" y="4434"/>
                    <a:pt x="2566" y="4560"/>
                    <a:pt x="2566" y="4719"/>
                  </a:cubicBezTo>
                  <a:cubicBezTo>
                    <a:pt x="2566" y="4877"/>
                    <a:pt x="2502" y="5004"/>
                    <a:pt x="2344" y="5099"/>
                  </a:cubicBezTo>
                  <a:cubicBezTo>
                    <a:pt x="2312" y="5099"/>
                    <a:pt x="2281" y="5130"/>
                    <a:pt x="2249" y="5130"/>
                  </a:cubicBezTo>
                  <a:lnTo>
                    <a:pt x="2249" y="4275"/>
                  </a:lnTo>
                  <a:close/>
                  <a:moveTo>
                    <a:pt x="1901" y="0"/>
                  </a:moveTo>
                  <a:cubicBezTo>
                    <a:pt x="1679" y="0"/>
                    <a:pt x="1521" y="127"/>
                    <a:pt x="1521" y="317"/>
                  </a:cubicBezTo>
                  <a:lnTo>
                    <a:pt x="1521" y="1172"/>
                  </a:lnTo>
                  <a:cubicBezTo>
                    <a:pt x="1077" y="1203"/>
                    <a:pt x="697" y="1330"/>
                    <a:pt x="444" y="1552"/>
                  </a:cubicBezTo>
                  <a:cubicBezTo>
                    <a:pt x="127" y="1805"/>
                    <a:pt x="0" y="2185"/>
                    <a:pt x="0" y="2660"/>
                  </a:cubicBezTo>
                  <a:cubicBezTo>
                    <a:pt x="0" y="3009"/>
                    <a:pt x="95" y="3325"/>
                    <a:pt x="317" y="3547"/>
                  </a:cubicBezTo>
                  <a:cubicBezTo>
                    <a:pt x="539" y="3769"/>
                    <a:pt x="887" y="3927"/>
                    <a:pt x="1362" y="4022"/>
                  </a:cubicBezTo>
                  <a:lnTo>
                    <a:pt x="1521" y="4054"/>
                  </a:lnTo>
                  <a:lnTo>
                    <a:pt x="1521" y="5194"/>
                  </a:lnTo>
                  <a:cubicBezTo>
                    <a:pt x="1331" y="5194"/>
                    <a:pt x="1141" y="5162"/>
                    <a:pt x="919" y="5099"/>
                  </a:cubicBezTo>
                  <a:cubicBezTo>
                    <a:pt x="634" y="5004"/>
                    <a:pt x="349" y="4909"/>
                    <a:pt x="32" y="4719"/>
                  </a:cubicBezTo>
                  <a:lnTo>
                    <a:pt x="32" y="5764"/>
                  </a:lnTo>
                  <a:cubicBezTo>
                    <a:pt x="349" y="5890"/>
                    <a:pt x="634" y="5954"/>
                    <a:pt x="950" y="6017"/>
                  </a:cubicBezTo>
                  <a:cubicBezTo>
                    <a:pt x="1141" y="6049"/>
                    <a:pt x="1331" y="6081"/>
                    <a:pt x="1521" y="6081"/>
                  </a:cubicBezTo>
                  <a:lnTo>
                    <a:pt x="1521" y="6841"/>
                  </a:lnTo>
                  <a:cubicBezTo>
                    <a:pt x="1521" y="7031"/>
                    <a:pt x="1711" y="7157"/>
                    <a:pt x="1901" y="7157"/>
                  </a:cubicBezTo>
                  <a:cubicBezTo>
                    <a:pt x="2091" y="7157"/>
                    <a:pt x="2249" y="7031"/>
                    <a:pt x="2249" y="6841"/>
                  </a:cubicBezTo>
                  <a:lnTo>
                    <a:pt x="2249" y="6081"/>
                  </a:lnTo>
                  <a:cubicBezTo>
                    <a:pt x="2692" y="6049"/>
                    <a:pt x="3041" y="5922"/>
                    <a:pt x="3294" y="5732"/>
                  </a:cubicBezTo>
                  <a:cubicBezTo>
                    <a:pt x="3611" y="5479"/>
                    <a:pt x="3737" y="5099"/>
                    <a:pt x="3737" y="4560"/>
                  </a:cubicBezTo>
                  <a:cubicBezTo>
                    <a:pt x="3737" y="4149"/>
                    <a:pt x="3642" y="3832"/>
                    <a:pt x="3421" y="3642"/>
                  </a:cubicBezTo>
                  <a:cubicBezTo>
                    <a:pt x="3199" y="3420"/>
                    <a:pt x="2819" y="3262"/>
                    <a:pt x="2281" y="3135"/>
                  </a:cubicBezTo>
                  <a:lnTo>
                    <a:pt x="2249" y="3135"/>
                  </a:lnTo>
                  <a:lnTo>
                    <a:pt x="2249" y="2090"/>
                  </a:lnTo>
                  <a:cubicBezTo>
                    <a:pt x="2376" y="2090"/>
                    <a:pt x="2534" y="2122"/>
                    <a:pt x="2661" y="2154"/>
                  </a:cubicBezTo>
                  <a:cubicBezTo>
                    <a:pt x="2914" y="2217"/>
                    <a:pt x="3167" y="2312"/>
                    <a:pt x="3452" y="2407"/>
                  </a:cubicBezTo>
                  <a:lnTo>
                    <a:pt x="3452" y="1394"/>
                  </a:lnTo>
                  <a:cubicBezTo>
                    <a:pt x="3136" y="1330"/>
                    <a:pt x="2851" y="1267"/>
                    <a:pt x="2566" y="1235"/>
                  </a:cubicBezTo>
                  <a:cubicBezTo>
                    <a:pt x="2471" y="1203"/>
                    <a:pt x="2376" y="1203"/>
                    <a:pt x="2249" y="1203"/>
                  </a:cubicBezTo>
                  <a:lnTo>
                    <a:pt x="2249" y="317"/>
                  </a:lnTo>
                  <a:cubicBezTo>
                    <a:pt x="2249" y="127"/>
                    <a:pt x="2091" y="0"/>
                    <a:pt x="1901" y="0"/>
                  </a:cubicBezTo>
                  <a:close/>
                </a:path>
              </a:pathLst>
            </a:custGeom>
            <a:solidFill>
              <a:srgbClr val="c4c4c4"/>
            </a:solidFill>
            <a:ln w="9360">
              <a:solidFill>
                <a:srgbClr val="ffffff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51" name="CustomShape 28"/>
            <p:cNvSpPr/>
            <p:nvPr/>
          </p:nvSpPr>
          <p:spPr>
            <a:xfrm>
              <a:off x="3125880" y="2167560"/>
              <a:ext cx="1168560" cy="696960"/>
            </a:xfrm>
            <a:custGeom>
              <a:avLst/>
              <a:gdLst/>
              <a:ahLst/>
              <a:rect l="l" t="t" r="r" b="b"/>
              <a:pathLst>
                <a:path w="26382" h="15741">
                  <a:moveTo>
                    <a:pt x="23499" y="983"/>
                  </a:moveTo>
                  <a:cubicBezTo>
                    <a:pt x="24544" y="983"/>
                    <a:pt x="25400" y="1838"/>
                    <a:pt x="25400" y="2883"/>
                  </a:cubicBezTo>
                  <a:lnTo>
                    <a:pt x="25400" y="12859"/>
                  </a:lnTo>
                  <a:cubicBezTo>
                    <a:pt x="25400" y="13904"/>
                    <a:pt x="24544" y="14759"/>
                    <a:pt x="23499" y="14759"/>
                  </a:cubicBezTo>
                  <a:lnTo>
                    <a:pt x="2883" y="14759"/>
                  </a:lnTo>
                  <a:cubicBezTo>
                    <a:pt x="1838" y="14759"/>
                    <a:pt x="983" y="13904"/>
                    <a:pt x="983" y="12859"/>
                  </a:cubicBezTo>
                  <a:lnTo>
                    <a:pt x="983" y="2883"/>
                  </a:lnTo>
                  <a:cubicBezTo>
                    <a:pt x="983" y="1838"/>
                    <a:pt x="1838" y="983"/>
                    <a:pt x="2883" y="983"/>
                  </a:cubicBezTo>
                  <a:close/>
                  <a:moveTo>
                    <a:pt x="2883" y="1"/>
                  </a:moveTo>
                  <a:cubicBezTo>
                    <a:pt x="1299" y="1"/>
                    <a:pt x="1" y="1299"/>
                    <a:pt x="1" y="2883"/>
                  </a:cubicBezTo>
                  <a:lnTo>
                    <a:pt x="1" y="12859"/>
                  </a:lnTo>
                  <a:cubicBezTo>
                    <a:pt x="1" y="14442"/>
                    <a:pt x="1299" y="15740"/>
                    <a:pt x="2883" y="15740"/>
                  </a:cubicBezTo>
                  <a:lnTo>
                    <a:pt x="23499" y="15740"/>
                  </a:lnTo>
                  <a:cubicBezTo>
                    <a:pt x="25083" y="15740"/>
                    <a:pt x="26381" y="14442"/>
                    <a:pt x="26381" y="12859"/>
                  </a:cubicBezTo>
                  <a:lnTo>
                    <a:pt x="26381" y="2883"/>
                  </a:lnTo>
                  <a:cubicBezTo>
                    <a:pt x="26381" y="1299"/>
                    <a:pt x="25083" y="1"/>
                    <a:pt x="23499" y="1"/>
                  </a:cubicBez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52" name="CustomShape 29"/>
            <p:cNvSpPr/>
            <p:nvPr/>
          </p:nvSpPr>
          <p:spPr>
            <a:xfrm>
              <a:off x="3153960" y="2747160"/>
              <a:ext cx="1119600" cy="96480"/>
            </a:xfrm>
            <a:custGeom>
              <a:avLst/>
              <a:gdLst/>
              <a:ahLst/>
              <a:rect l="l" t="t" r="r" b="b"/>
              <a:pathLst>
                <a:path w="25273" h="2186">
                  <a:moveTo>
                    <a:pt x="0" y="0"/>
                  </a:moveTo>
                  <a:lnTo>
                    <a:pt x="0" y="285"/>
                  </a:lnTo>
                  <a:cubicBezTo>
                    <a:pt x="0" y="1330"/>
                    <a:pt x="855" y="2185"/>
                    <a:pt x="1900" y="2185"/>
                  </a:cubicBezTo>
                  <a:lnTo>
                    <a:pt x="23372" y="2185"/>
                  </a:lnTo>
                  <a:cubicBezTo>
                    <a:pt x="24417" y="2185"/>
                    <a:pt x="25272" y="1330"/>
                    <a:pt x="25272" y="285"/>
                  </a:cubicBezTo>
                  <a:lnTo>
                    <a:pt x="25272" y="0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53" name="CustomShape 30"/>
            <p:cNvSpPr/>
            <p:nvPr/>
          </p:nvSpPr>
          <p:spPr>
            <a:xfrm>
              <a:off x="3632760" y="2756880"/>
              <a:ext cx="197640" cy="197640"/>
            </a:xfrm>
            <a:custGeom>
              <a:avLst/>
              <a:gdLst/>
              <a:ahLst/>
              <a:rect l="l" t="t" r="r" b="b"/>
              <a:pathLst>
                <a:path w="4466" h="4467">
                  <a:moveTo>
                    <a:pt x="0" y="1"/>
                  </a:moveTo>
                  <a:lnTo>
                    <a:pt x="0" y="4466"/>
                  </a:lnTo>
                  <a:lnTo>
                    <a:pt x="4466" y="4466"/>
                  </a:lnTo>
                  <a:lnTo>
                    <a:pt x="4466" y="1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54" name="CustomShape 31"/>
            <p:cNvSpPr/>
            <p:nvPr/>
          </p:nvSpPr>
          <p:spPr>
            <a:xfrm>
              <a:off x="3461400" y="2925360"/>
              <a:ext cx="551160" cy="50040"/>
            </a:xfrm>
            <a:custGeom>
              <a:avLst/>
              <a:gdLst/>
              <a:ahLst/>
              <a:rect l="l" t="t" r="r" b="b"/>
              <a:pathLst>
                <a:path w="12447" h="1141">
                  <a:moveTo>
                    <a:pt x="1" y="0"/>
                  </a:moveTo>
                  <a:lnTo>
                    <a:pt x="1" y="1140"/>
                  </a:lnTo>
                  <a:lnTo>
                    <a:pt x="12447" y="1140"/>
                  </a:lnTo>
                  <a:lnTo>
                    <a:pt x="12447" y="0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55" name="CustomShape 32"/>
            <p:cNvSpPr/>
            <p:nvPr/>
          </p:nvSpPr>
          <p:spPr>
            <a:xfrm>
              <a:off x="3378600" y="2484720"/>
              <a:ext cx="168120" cy="169560"/>
            </a:xfrm>
            <a:custGeom>
              <a:avLst/>
              <a:gdLst/>
              <a:ahLst/>
              <a:rect l="l" t="t" r="r" b="b"/>
              <a:pathLst>
                <a:path w="3801" h="3833">
                  <a:moveTo>
                    <a:pt x="0" y="0"/>
                  </a:moveTo>
                  <a:lnTo>
                    <a:pt x="0" y="3832"/>
                  </a:lnTo>
                  <a:lnTo>
                    <a:pt x="3801" y="3832"/>
                  </a:lnTo>
                  <a:lnTo>
                    <a:pt x="3801" y="0"/>
                  </a:ln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56" name="CustomShape 33"/>
            <p:cNvSpPr/>
            <p:nvPr/>
          </p:nvSpPr>
          <p:spPr>
            <a:xfrm>
              <a:off x="3617280" y="2403360"/>
              <a:ext cx="168120" cy="249480"/>
            </a:xfrm>
            <a:custGeom>
              <a:avLst/>
              <a:gdLst/>
              <a:ahLst/>
              <a:rect l="l" t="t" r="r" b="b"/>
              <a:pathLst>
                <a:path w="3801" h="5638">
                  <a:moveTo>
                    <a:pt x="0" y="0"/>
                  </a:moveTo>
                  <a:lnTo>
                    <a:pt x="0" y="5637"/>
                  </a:lnTo>
                  <a:lnTo>
                    <a:pt x="3800" y="5637"/>
                  </a:lnTo>
                  <a:lnTo>
                    <a:pt x="3800" y="0"/>
                  </a:ln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57" name="CustomShape 34"/>
            <p:cNvSpPr/>
            <p:nvPr/>
          </p:nvSpPr>
          <p:spPr>
            <a:xfrm>
              <a:off x="3854160" y="2317680"/>
              <a:ext cx="168120" cy="335160"/>
            </a:xfrm>
            <a:custGeom>
              <a:avLst/>
              <a:gdLst/>
              <a:ahLst/>
              <a:rect l="l" t="t" r="r" b="b"/>
              <a:pathLst>
                <a:path w="3801" h="7570">
                  <a:moveTo>
                    <a:pt x="0" y="1"/>
                  </a:moveTo>
                  <a:lnTo>
                    <a:pt x="0" y="7569"/>
                  </a:lnTo>
                  <a:lnTo>
                    <a:pt x="3800" y="7569"/>
                  </a:lnTo>
                  <a:lnTo>
                    <a:pt x="3800" y="1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58" name="CustomShape 35"/>
            <p:cNvSpPr/>
            <p:nvPr/>
          </p:nvSpPr>
          <p:spPr>
            <a:xfrm>
              <a:off x="3719520" y="3579120"/>
              <a:ext cx="360" cy="827640"/>
            </a:xfrm>
            <a:custGeom>
              <a:avLst/>
              <a:gdLst/>
              <a:ahLst/>
              <a:rect l="l" t="t" r="r" b="b"/>
              <a:pathLst>
                <a:path w="1" h="18686">
                  <a:moveTo>
                    <a:pt x="1" y="18686"/>
                  </a:moveTo>
                  <a:lnTo>
                    <a:pt x="1" y="1"/>
                  </a:lnTo>
                </a:path>
              </a:pathLst>
            </a:custGeom>
            <a:noFill/>
            <a:ln w="10440">
              <a:solidFill>
                <a:srgbClr val="cecece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59" name="CustomShape 36"/>
            <p:cNvSpPr/>
            <p:nvPr/>
          </p:nvSpPr>
          <p:spPr>
            <a:xfrm>
              <a:off x="4693320" y="2573280"/>
              <a:ext cx="827640" cy="360"/>
            </a:xfrm>
            <a:custGeom>
              <a:avLst/>
              <a:gdLst/>
              <a:ahLst/>
              <a:rect l="l" t="t" r="r" b="b"/>
              <a:pathLst>
                <a:path w="18686" h="1">
                  <a:moveTo>
                    <a:pt x="18685" y="0"/>
                  </a:moveTo>
                  <a:lnTo>
                    <a:pt x="0" y="0"/>
                  </a:lnTo>
                </a:path>
              </a:pathLst>
            </a:custGeom>
            <a:noFill/>
            <a:ln w="10440">
              <a:solidFill>
                <a:srgbClr val="cecece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60" name="CustomShape 37"/>
            <p:cNvSpPr/>
            <p:nvPr/>
          </p:nvSpPr>
          <p:spPr>
            <a:xfrm>
              <a:off x="3719520" y="760320"/>
              <a:ext cx="360" cy="827640"/>
            </a:xfrm>
            <a:custGeom>
              <a:avLst/>
              <a:gdLst/>
              <a:ahLst/>
              <a:rect l="l" t="t" r="r" b="b"/>
              <a:pathLst>
                <a:path w="1" h="18685">
                  <a:moveTo>
                    <a:pt x="1" y="18685"/>
                  </a:moveTo>
                  <a:lnTo>
                    <a:pt x="1" y="0"/>
                  </a:lnTo>
                </a:path>
              </a:pathLst>
            </a:custGeom>
            <a:noFill/>
            <a:ln w="10440">
              <a:solidFill>
                <a:srgbClr val="cecece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61" name="CustomShape 38"/>
            <p:cNvSpPr/>
            <p:nvPr/>
          </p:nvSpPr>
          <p:spPr>
            <a:xfrm>
              <a:off x="4415400" y="1312920"/>
              <a:ext cx="552600" cy="552600"/>
            </a:xfrm>
            <a:custGeom>
              <a:avLst/>
              <a:gdLst/>
              <a:ahLst/>
              <a:rect l="l" t="t" r="r" b="b"/>
              <a:pathLst>
                <a:path w="12479" h="12479">
                  <a:moveTo>
                    <a:pt x="1" y="12478"/>
                  </a:moveTo>
                  <a:lnTo>
                    <a:pt x="12478" y="1"/>
                  </a:lnTo>
                </a:path>
              </a:pathLst>
            </a:custGeom>
            <a:noFill/>
            <a:ln w="10440">
              <a:solidFill>
                <a:srgbClr val="cecece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62" name="CustomShape 39"/>
            <p:cNvSpPr/>
            <p:nvPr/>
          </p:nvSpPr>
          <p:spPr>
            <a:xfrm>
              <a:off x="4408560" y="3269160"/>
              <a:ext cx="552600" cy="552600"/>
            </a:xfrm>
            <a:custGeom>
              <a:avLst/>
              <a:gdLst/>
              <a:ahLst/>
              <a:rect l="l" t="t" r="r" b="b"/>
              <a:pathLst>
                <a:path w="12479" h="12478">
                  <a:moveTo>
                    <a:pt x="12478" y="12478"/>
                  </a:moveTo>
                  <a:lnTo>
                    <a:pt x="0" y="0"/>
                  </a:lnTo>
                </a:path>
              </a:pathLst>
            </a:custGeom>
            <a:noFill/>
            <a:ln w="10440">
              <a:solidFill>
                <a:srgbClr val="cecece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63" name="CustomShape 40"/>
            <p:cNvSpPr/>
            <p:nvPr/>
          </p:nvSpPr>
          <p:spPr>
            <a:xfrm>
              <a:off x="4960080" y="2571840"/>
              <a:ext cx="781200" cy="1434960"/>
            </a:xfrm>
            <a:custGeom>
              <a:avLst/>
              <a:gdLst/>
              <a:ahLst/>
              <a:rect l="l" t="t" r="r" b="b"/>
              <a:pathLst>
                <a:path w="17641" h="32398">
                  <a:moveTo>
                    <a:pt x="11686" y="1"/>
                  </a:moveTo>
                  <a:cubicBezTo>
                    <a:pt x="11686" y="10990"/>
                    <a:pt x="7221" y="20965"/>
                    <a:pt x="0" y="28186"/>
                  </a:cubicBezTo>
                  <a:lnTo>
                    <a:pt x="4212" y="32398"/>
                  </a:lnTo>
                  <a:cubicBezTo>
                    <a:pt x="12510" y="24101"/>
                    <a:pt x="17640" y="12636"/>
                    <a:pt x="17640" y="1"/>
                  </a:cubicBez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64" name="CustomShape 41"/>
            <p:cNvSpPr/>
            <p:nvPr/>
          </p:nvSpPr>
          <p:spPr>
            <a:xfrm>
              <a:off x="4958640" y="1136160"/>
              <a:ext cx="782640" cy="1434960"/>
            </a:xfrm>
            <a:custGeom>
              <a:avLst/>
              <a:gdLst/>
              <a:ahLst/>
              <a:rect l="l" t="t" r="r" b="b"/>
              <a:pathLst>
                <a:path w="17673" h="32398">
                  <a:moveTo>
                    <a:pt x="4244" y="0"/>
                  </a:moveTo>
                  <a:lnTo>
                    <a:pt x="1" y="4212"/>
                  </a:lnTo>
                  <a:cubicBezTo>
                    <a:pt x="7253" y="11433"/>
                    <a:pt x="11718" y="21409"/>
                    <a:pt x="11718" y="32398"/>
                  </a:cubicBezTo>
                  <a:lnTo>
                    <a:pt x="17672" y="32398"/>
                  </a:lnTo>
                  <a:cubicBezTo>
                    <a:pt x="17672" y="19762"/>
                    <a:pt x="12542" y="8298"/>
                    <a:pt x="4244" y="0"/>
                  </a:cubicBez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65" name="CustomShape 42"/>
            <p:cNvSpPr/>
            <p:nvPr/>
          </p:nvSpPr>
          <p:spPr>
            <a:xfrm>
              <a:off x="3711240" y="3820680"/>
              <a:ext cx="1435320" cy="782640"/>
            </a:xfrm>
            <a:custGeom>
              <a:avLst/>
              <a:gdLst/>
              <a:ahLst/>
              <a:rect l="l" t="t" r="r" b="b"/>
              <a:pathLst>
                <a:path w="32399" h="17673">
                  <a:moveTo>
                    <a:pt x="28186" y="1"/>
                  </a:moveTo>
                  <a:cubicBezTo>
                    <a:pt x="20966" y="7221"/>
                    <a:pt x="10990" y="11687"/>
                    <a:pt x="1" y="11687"/>
                  </a:cubicBezTo>
                  <a:lnTo>
                    <a:pt x="1" y="17672"/>
                  </a:lnTo>
                  <a:cubicBezTo>
                    <a:pt x="12637" y="17672"/>
                    <a:pt x="24101" y="12510"/>
                    <a:pt x="32398" y="4213"/>
                  </a:cubicBezTo>
                  <a:lnTo>
                    <a:pt x="28186" y="1"/>
                  </a:ln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466" name="CustomShape 43"/>
          <p:cNvSpPr/>
          <p:nvPr/>
        </p:nvSpPr>
        <p:spPr>
          <a:xfrm>
            <a:off x="457200" y="1334160"/>
            <a:ext cx="2227680" cy="2474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2200" spc="-1" strike="noStrike">
                <a:solidFill>
                  <a:srgbClr val="000000"/>
                </a:solidFill>
                <a:latin typeface="Fira Sans Medium"/>
                <a:ea typeface="Fira Sans Medium"/>
              </a:rPr>
              <a:t>Design and Development Stratigy</a:t>
            </a:r>
            <a:endParaRPr b="0" lang="en-US" sz="2200" spc="-1" strike="noStrike">
              <a:latin typeface="Arial"/>
            </a:endParaRPr>
          </a:p>
        </p:txBody>
      </p:sp>
      <p:sp>
        <p:nvSpPr>
          <p:cNvPr id="467" name="CustomShape 44"/>
          <p:cNvSpPr/>
          <p:nvPr/>
        </p:nvSpPr>
        <p:spPr>
          <a:xfrm>
            <a:off x="6008400" y="312840"/>
            <a:ext cx="2412360" cy="354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" sz="2300" spc="-1" strike="noStrike">
                <a:solidFill>
                  <a:srgbClr val="cccccc"/>
                </a:solidFill>
                <a:latin typeface="Fira Sans Extra Condensed Medium"/>
                <a:ea typeface="Fira Sans Extra Condensed Medium"/>
              </a:rPr>
              <a:t>01</a:t>
            </a:r>
            <a:endParaRPr b="0" lang="en-US" sz="2300" spc="-1" strike="noStrike">
              <a:latin typeface="Arial"/>
            </a:endParaRPr>
          </a:p>
        </p:txBody>
      </p:sp>
      <p:sp>
        <p:nvSpPr>
          <p:cNvPr id="468" name="CustomShape 45"/>
          <p:cNvSpPr/>
          <p:nvPr/>
        </p:nvSpPr>
        <p:spPr>
          <a:xfrm>
            <a:off x="6008760" y="764280"/>
            <a:ext cx="2412360" cy="999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" sz="1200" spc="-1" strike="noStrike">
                <a:solidFill>
                  <a:srgbClr val="000000"/>
                </a:solidFill>
                <a:latin typeface="Fira Sans"/>
                <a:ea typeface="Fira Sans"/>
              </a:rPr>
              <a:t>Data Collection</a:t>
            </a:r>
            <a:endParaRPr b="0" lang="en-US" sz="12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" sz="1200" spc="-1" strike="noStrike">
                <a:solidFill>
                  <a:srgbClr val="000000"/>
                </a:solidFill>
                <a:latin typeface="Fira Sans"/>
                <a:ea typeface="Fira Sans"/>
              </a:rPr>
              <a:t>Soruces, sensors, types etc. Features analysis, parameters identification etc.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469" name="CustomShape 46"/>
          <p:cNvSpPr/>
          <p:nvPr/>
        </p:nvSpPr>
        <p:spPr>
          <a:xfrm>
            <a:off x="6008760" y="1764000"/>
            <a:ext cx="2412360" cy="354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" sz="2300" spc="-1" strike="noStrike">
                <a:solidFill>
                  <a:srgbClr val="30475e"/>
                </a:solidFill>
                <a:latin typeface="Fira Sans Extra Condensed Medium"/>
                <a:ea typeface="Fira Sans Extra Condensed Medium"/>
              </a:rPr>
              <a:t>02</a:t>
            </a:r>
            <a:endParaRPr b="0" lang="en-US" sz="2300" spc="-1" strike="noStrike">
              <a:latin typeface="Arial"/>
            </a:endParaRPr>
          </a:p>
        </p:txBody>
      </p:sp>
      <p:sp>
        <p:nvSpPr>
          <p:cNvPr id="470" name="CustomShape 47"/>
          <p:cNvSpPr/>
          <p:nvPr/>
        </p:nvSpPr>
        <p:spPr>
          <a:xfrm>
            <a:off x="6008760" y="2119320"/>
            <a:ext cx="2412360" cy="4557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71" name="CustomShape 48"/>
          <p:cNvSpPr/>
          <p:nvPr/>
        </p:nvSpPr>
        <p:spPr>
          <a:xfrm>
            <a:off x="6008760" y="2761560"/>
            <a:ext cx="2412360" cy="354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" sz="2300" spc="-1" strike="noStrike">
                <a:solidFill>
                  <a:srgbClr val="f2a365"/>
                </a:solidFill>
                <a:latin typeface="Fira Sans Extra Condensed Medium"/>
                <a:ea typeface="Fira Sans Extra Condensed Medium"/>
              </a:rPr>
              <a:t>03</a:t>
            </a:r>
            <a:endParaRPr b="0" lang="en-US" sz="2300" spc="-1" strike="noStrike">
              <a:latin typeface="Arial"/>
            </a:endParaRPr>
          </a:p>
        </p:txBody>
      </p:sp>
      <p:sp>
        <p:nvSpPr>
          <p:cNvPr id="472" name="CustomShape 49"/>
          <p:cNvSpPr/>
          <p:nvPr/>
        </p:nvSpPr>
        <p:spPr>
          <a:xfrm>
            <a:off x="6008760" y="3116880"/>
            <a:ext cx="2412360" cy="4557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" sz="1200" spc="-1" strike="noStrike">
                <a:solidFill>
                  <a:srgbClr val="000000"/>
                </a:solidFill>
                <a:latin typeface="Fira Sans"/>
                <a:ea typeface="Fira Sans"/>
              </a:rPr>
              <a:t>Hardware Technology used </a:t>
            </a:r>
            <a:endParaRPr b="0" lang="en-US" sz="12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" sz="1200" spc="-1" strike="noStrike">
                <a:solidFill>
                  <a:srgbClr val="000000"/>
                </a:solidFill>
                <a:latin typeface="Fira Sans"/>
                <a:ea typeface="Fira Sans"/>
              </a:rPr>
              <a:t>End product, Visulaization, Infographics etc.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473" name="CustomShape 50"/>
          <p:cNvSpPr/>
          <p:nvPr/>
        </p:nvSpPr>
        <p:spPr>
          <a:xfrm>
            <a:off x="6008400" y="3759120"/>
            <a:ext cx="2412360" cy="354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" sz="2300" spc="-1" strike="noStrike">
                <a:solidFill>
                  <a:srgbClr val="222831"/>
                </a:solidFill>
                <a:latin typeface="Fira Sans Extra Condensed Medium"/>
                <a:ea typeface="Fira Sans Extra Condensed Medium"/>
              </a:rPr>
              <a:t>04</a:t>
            </a:r>
            <a:endParaRPr b="0" lang="en-US" sz="2300" spc="-1" strike="noStrike">
              <a:latin typeface="Arial"/>
            </a:endParaRPr>
          </a:p>
        </p:txBody>
      </p:sp>
      <p:sp>
        <p:nvSpPr>
          <p:cNvPr id="474" name="CustomShape 51"/>
          <p:cNvSpPr/>
          <p:nvPr/>
        </p:nvSpPr>
        <p:spPr>
          <a:xfrm>
            <a:off x="6008760" y="4114440"/>
            <a:ext cx="2412360" cy="4557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" sz="1200" spc="-1" strike="noStrike">
                <a:solidFill>
                  <a:srgbClr val="000000"/>
                </a:solidFill>
                <a:latin typeface="Fira Sans"/>
                <a:ea typeface="Fira Sans"/>
              </a:rPr>
              <a:t>Economic Impact, Revenue Genrated etc.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475" name="CustomShape 52"/>
          <p:cNvSpPr/>
          <p:nvPr/>
        </p:nvSpPr>
        <p:spPr>
          <a:xfrm>
            <a:off x="6079320" y="728280"/>
            <a:ext cx="29736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9360">
            <a:solidFill>
              <a:srgbClr val="434343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476" name="CustomShape 53"/>
          <p:cNvSpPr/>
          <p:nvPr/>
        </p:nvSpPr>
        <p:spPr>
          <a:xfrm>
            <a:off x="6079320" y="2119320"/>
            <a:ext cx="29736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9360">
            <a:solidFill>
              <a:schemeClr val="dk2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477" name="CustomShape 54"/>
          <p:cNvSpPr/>
          <p:nvPr/>
        </p:nvSpPr>
        <p:spPr>
          <a:xfrm>
            <a:off x="6079320" y="3116880"/>
            <a:ext cx="29736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9360">
            <a:solidFill>
              <a:schemeClr val="dk2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478" name="CustomShape 55"/>
          <p:cNvSpPr/>
          <p:nvPr/>
        </p:nvSpPr>
        <p:spPr>
          <a:xfrm>
            <a:off x="6079320" y="4114440"/>
            <a:ext cx="29736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9360">
            <a:solidFill>
              <a:schemeClr val="dk2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479" name="CustomShape 56"/>
          <p:cNvSpPr/>
          <p:nvPr/>
        </p:nvSpPr>
        <p:spPr>
          <a:xfrm>
            <a:off x="6008760" y="2060280"/>
            <a:ext cx="2412360" cy="999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" sz="1200" spc="-1" strike="noStrike">
                <a:solidFill>
                  <a:srgbClr val="000000"/>
                </a:solidFill>
                <a:latin typeface="Fira Sans"/>
                <a:ea typeface="Fira Sans"/>
              </a:rPr>
              <a:t>Software Development</a:t>
            </a:r>
            <a:endParaRPr b="0" lang="en-US" sz="12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" sz="1200" spc="-1" strike="noStrike">
                <a:solidFill>
                  <a:srgbClr val="000000"/>
                </a:solidFill>
                <a:latin typeface="Fira Sans"/>
                <a:ea typeface="Fira Sans"/>
              </a:rPr>
              <a:t>Software Architecture, </a:t>
            </a:r>
            <a:r>
              <a:rPr b="0" lang="en" sz="1200" spc="-1" strike="noStrike">
                <a:solidFill>
                  <a:srgbClr val="000000"/>
                </a:solidFill>
                <a:latin typeface="Fira Sans"/>
                <a:ea typeface="Fira Sans"/>
              </a:rPr>
              <a:t>Python Programming </a:t>
            </a:r>
            <a:r>
              <a:rPr b="0" lang="en" sz="1200" spc="-1" strike="noStrike">
                <a:solidFill>
                  <a:srgbClr val="000000"/>
                </a:solidFill>
                <a:latin typeface="Fira Sans"/>
                <a:ea typeface="Fira Sans"/>
              </a:rPr>
              <a:t>etc.</a:t>
            </a:r>
            <a:endParaRPr b="0" lang="en-US" sz="1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0" name="Group 1"/>
          <p:cNvGrpSpPr/>
          <p:nvPr/>
        </p:nvGrpSpPr>
        <p:grpSpPr>
          <a:xfrm>
            <a:off x="2830680" y="1324080"/>
            <a:ext cx="3496680" cy="3380760"/>
            <a:chOff x="2830680" y="1324080"/>
            <a:chExt cx="3496680" cy="3380760"/>
          </a:xfrm>
        </p:grpSpPr>
        <p:sp>
          <p:nvSpPr>
            <p:cNvPr id="481" name="CustomShape 2"/>
            <p:cNvSpPr/>
            <p:nvPr/>
          </p:nvSpPr>
          <p:spPr>
            <a:xfrm>
              <a:off x="3857040" y="2046240"/>
              <a:ext cx="690480" cy="325080"/>
            </a:xfrm>
            <a:custGeom>
              <a:avLst/>
              <a:gdLst/>
              <a:ahLst/>
              <a:rect l="l" t="t" r="r" b="b"/>
              <a:pathLst>
                <a:path w="25209" h="11877">
                  <a:moveTo>
                    <a:pt x="8741" y="0"/>
                  </a:moveTo>
                  <a:lnTo>
                    <a:pt x="0" y="11876"/>
                  </a:lnTo>
                  <a:lnTo>
                    <a:pt x="11369" y="11845"/>
                  </a:lnTo>
                  <a:cubicBezTo>
                    <a:pt x="14030" y="11845"/>
                    <a:pt x="16563" y="10768"/>
                    <a:pt x="18400" y="8836"/>
                  </a:cubicBezTo>
                  <a:lnTo>
                    <a:pt x="25209" y="1711"/>
                  </a:lnTo>
                  <a:lnTo>
                    <a:pt x="8741" y="0"/>
                  </a:ln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82" name="CustomShape 3"/>
            <p:cNvSpPr/>
            <p:nvPr/>
          </p:nvSpPr>
          <p:spPr>
            <a:xfrm>
              <a:off x="3314880" y="1324800"/>
              <a:ext cx="1233720" cy="979200"/>
            </a:xfrm>
            <a:custGeom>
              <a:avLst/>
              <a:gdLst/>
              <a:ahLst/>
              <a:rect l="l" t="t" r="r" b="b"/>
              <a:pathLst>
                <a:path w="45035" h="35744">
                  <a:moveTo>
                    <a:pt x="40371" y="0"/>
                  </a:moveTo>
                  <a:cubicBezTo>
                    <a:pt x="40227" y="0"/>
                    <a:pt x="40082" y="7"/>
                    <a:pt x="39936" y="21"/>
                  </a:cubicBezTo>
                  <a:cubicBezTo>
                    <a:pt x="25241" y="1256"/>
                    <a:pt x="12320" y="7748"/>
                    <a:pt x="2091" y="17280"/>
                  </a:cubicBezTo>
                  <a:cubicBezTo>
                    <a:pt x="1" y="19212"/>
                    <a:pt x="159" y="22569"/>
                    <a:pt x="2408" y="24342"/>
                  </a:cubicBezTo>
                  <a:lnTo>
                    <a:pt x="16849" y="35743"/>
                  </a:lnTo>
                  <a:cubicBezTo>
                    <a:pt x="26668" y="24267"/>
                    <a:pt x="43920" y="24089"/>
                    <a:pt x="44983" y="24089"/>
                  </a:cubicBezTo>
                  <a:cubicBezTo>
                    <a:pt x="45017" y="24089"/>
                    <a:pt x="45034" y="24089"/>
                    <a:pt x="45034" y="24089"/>
                  </a:cubicBezTo>
                  <a:lnTo>
                    <a:pt x="45034" y="4676"/>
                  </a:lnTo>
                  <a:cubicBezTo>
                    <a:pt x="45034" y="2069"/>
                    <a:pt x="42908" y="0"/>
                    <a:pt x="40371" y="0"/>
                  </a:cubicBez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83" name="CustomShape 4"/>
            <p:cNvSpPr/>
            <p:nvPr/>
          </p:nvSpPr>
          <p:spPr>
            <a:xfrm>
              <a:off x="3756600" y="1968120"/>
              <a:ext cx="790920" cy="403200"/>
            </a:xfrm>
            <a:custGeom>
              <a:avLst/>
              <a:gdLst/>
              <a:ahLst/>
              <a:rect l="l" t="t" r="r" b="b"/>
              <a:pathLst>
                <a:path w="28883" h="14727">
                  <a:moveTo>
                    <a:pt x="28845" y="0"/>
                  </a:moveTo>
                  <a:cubicBezTo>
                    <a:pt x="27910" y="0"/>
                    <a:pt x="9870" y="150"/>
                    <a:pt x="1" y="11654"/>
                  </a:cubicBezTo>
                  <a:lnTo>
                    <a:pt x="32" y="11686"/>
                  </a:lnTo>
                  <a:lnTo>
                    <a:pt x="3674" y="14726"/>
                  </a:lnTo>
                  <a:cubicBezTo>
                    <a:pt x="10230" y="8424"/>
                    <a:pt x="19097" y="4561"/>
                    <a:pt x="28883" y="4561"/>
                  </a:cubicBezTo>
                  <a:lnTo>
                    <a:pt x="28883" y="64"/>
                  </a:lnTo>
                  <a:lnTo>
                    <a:pt x="28883" y="0"/>
                  </a:lnTo>
                  <a:cubicBezTo>
                    <a:pt x="28883" y="0"/>
                    <a:pt x="28870" y="0"/>
                    <a:pt x="28845" y="0"/>
                  </a:cubicBezTo>
                  <a:close/>
                </a:path>
              </a:pathLst>
            </a:custGeom>
            <a:solidFill>
              <a:srgbClr val="dd91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84" name="CustomShape 5"/>
            <p:cNvSpPr/>
            <p:nvPr/>
          </p:nvSpPr>
          <p:spPr>
            <a:xfrm>
              <a:off x="3647880" y="3197160"/>
              <a:ext cx="433440" cy="605520"/>
            </a:xfrm>
            <a:custGeom>
              <a:avLst/>
              <a:gdLst/>
              <a:ahLst/>
              <a:rect l="l" t="t" r="r" b="b"/>
              <a:pathLst>
                <a:path w="15836" h="22106">
                  <a:moveTo>
                    <a:pt x="1" y="0"/>
                  </a:moveTo>
                  <a:lnTo>
                    <a:pt x="3675" y="15075"/>
                  </a:lnTo>
                  <a:lnTo>
                    <a:pt x="15835" y="22105"/>
                  </a:lnTo>
                  <a:lnTo>
                    <a:pt x="14347" y="11211"/>
                  </a:lnTo>
                  <a:cubicBezTo>
                    <a:pt x="13872" y="7791"/>
                    <a:pt x="11623" y="4877"/>
                    <a:pt x="8457" y="3547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85" name="CustomShape 6"/>
            <p:cNvSpPr/>
            <p:nvPr/>
          </p:nvSpPr>
          <p:spPr>
            <a:xfrm>
              <a:off x="2909520" y="3223080"/>
              <a:ext cx="1116360" cy="1229760"/>
            </a:xfrm>
            <a:custGeom>
              <a:avLst/>
              <a:gdLst/>
              <a:ahLst/>
              <a:rect l="l" t="t" r="r" b="b"/>
              <a:pathLst>
                <a:path w="40759" h="44896">
                  <a:moveTo>
                    <a:pt x="22866" y="0"/>
                  </a:moveTo>
                  <a:lnTo>
                    <a:pt x="4181" y="4561"/>
                  </a:lnTo>
                  <a:cubicBezTo>
                    <a:pt x="1521" y="5226"/>
                    <a:pt x="1" y="7981"/>
                    <a:pt x="856" y="10578"/>
                  </a:cubicBezTo>
                  <a:cubicBezTo>
                    <a:pt x="5479" y="24702"/>
                    <a:pt x="14600" y="36261"/>
                    <a:pt x="26191" y="44115"/>
                  </a:cubicBezTo>
                  <a:cubicBezTo>
                    <a:pt x="26986" y="44646"/>
                    <a:pt x="27878" y="44895"/>
                    <a:pt x="28757" y="44895"/>
                  </a:cubicBezTo>
                  <a:cubicBezTo>
                    <a:pt x="30502" y="44895"/>
                    <a:pt x="32199" y="43911"/>
                    <a:pt x="33000" y="42183"/>
                  </a:cubicBezTo>
                  <a:lnTo>
                    <a:pt x="40759" y="25526"/>
                  </a:lnTo>
                  <a:cubicBezTo>
                    <a:pt x="26856" y="18463"/>
                    <a:pt x="22834" y="32"/>
                    <a:pt x="22834" y="32"/>
                  </a:cubicBezTo>
                  <a:lnTo>
                    <a:pt x="22897" y="32"/>
                  </a:lnTo>
                  <a:lnTo>
                    <a:pt x="22866" y="0"/>
                  </a:ln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86" name="CustomShape 7"/>
            <p:cNvSpPr/>
            <p:nvPr/>
          </p:nvSpPr>
          <p:spPr>
            <a:xfrm>
              <a:off x="3535200" y="3197160"/>
              <a:ext cx="545400" cy="725040"/>
            </a:xfrm>
            <a:custGeom>
              <a:avLst/>
              <a:gdLst/>
              <a:ahLst/>
              <a:rect l="l" t="t" r="r" b="b"/>
              <a:pathLst>
                <a:path w="19921" h="26476">
                  <a:moveTo>
                    <a:pt x="4118" y="0"/>
                  </a:moveTo>
                  <a:lnTo>
                    <a:pt x="64" y="982"/>
                  </a:lnTo>
                  <a:lnTo>
                    <a:pt x="1" y="982"/>
                  </a:lnTo>
                  <a:cubicBezTo>
                    <a:pt x="1" y="982"/>
                    <a:pt x="4023" y="19413"/>
                    <a:pt x="17926" y="26476"/>
                  </a:cubicBezTo>
                  <a:lnTo>
                    <a:pt x="17926" y="26444"/>
                  </a:lnTo>
                  <a:lnTo>
                    <a:pt x="19921" y="22105"/>
                  </a:lnTo>
                  <a:cubicBezTo>
                    <a:pt x="12289" y="17228"/>
                    <a:pt x="6461" y="9501"/>
                    <a:pt x="4118" y="0"/>
                  </a:cubicBezTo>
                  <a:close/>
                </a:path>
              </a:pathLst>
            </a:custGeom>
            <a:solidFill>
              <a:srgbClr val="c4c4c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87" name="CustomShape 8"/>
            <p:cNvSpPr/>
            <p:nvPr/>
          </p:nvSpPr>
          <p:spPr>
            <a:xfrm>
              <a:off x="4600800" y="1324080"/>
              <a:ext cx="1253520" cy="970920"/>
            </a:xfrm>
            <a:custGeom>
              <a:avLst/>
              <a:gdLst/>
              <a:ahLst/>
              <a:rect l="l" t="t" r="r" b="b"/>
              <a:pathLst>
                <a:path w="45763" h="35454">
                  <a:moveTo>
                    <a:pt x="4651" y="0"/>
                  </a:moveTo>
                  <a:cubicBezTo>
                    <a:pt x="2098" y="0"/>
                    <a:pt x="1" y="2077"/>
                    <a:pt x="1" y="4671"/>
                  </a:cubicBezTo>
                  <a:lnTo>
                    <a:pt x="1" y="23546"/>
                  </a:lnTo>
                  <a:lnTo>
                    <a:pt x="32" y="23546"/>
                  </a:lnTo>
                  <a:lnTo>
                    <a:pt x="32" y="23514"/>
                  </a:lnTo>
                  <a:cubicBezTo>
                    <a:pt x="32" y="23514"/>
                    <a:pt x="18559" y="23641"/>
                    <a:pt x="28756" y="35453"/>
                  </a:cubicBezTo>
                  <a:lnTo>
                    <a:pt x="43387" y="23736"/>
                  </a:lnTo>
                  <a:cubicBezTo>
                    <a:pt x="45636" y="21963"/>
                    <a:pt x="45762" y="18574"/>
                    <a:pt x="43641" y="16674"/>
                  </a:cubicBezTo>
                  <a:cubicBezTo>
                    <a:pt x="33285" y="7236"/>
                    <a:pt x="19857" y="1156"/>
                    <a:pt x="5036" y="16"/>
                  </a:cubicBezTo>
                  <a:cubicBezTo>
                    <a:pt x="4906" y="5"/>
                    <a:pt x="4778" y="0"/>
                    <a:pt x="4651" y="0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88" name="CustomShape 9"/>
            <p:cNvSpPr/>
            <p:nvPr/>
          </p:nvSpPr>
          <p:spPr>
            <a:xfrm>
              <a:off x="4601880" y="2046240"/>
              <a:ext cx="692280" cy="324360"/>
            </a:xfrm>
            <a:custGeom>
              <a:avLst/>
              <a:gdLst/>
              <a:ahLst/>
              <a:rect l="l" t="t" r="r" b="b"/>
              <a:pathLst>
                <a:path w="25273" h="11845">
                  <a:moveTo>
                    <a:pt x="16468" y="0"/>
                  </a:moveTo>
                  <a:lnTo>
                    <a:pt x="0" y="1742"/>
                  </a:lnTo>
                  <a:lnTo>
                    <a:pt x="6809" y="8836"/>
                  </a:lnTo>
                  <a:cubicBezTo>
                    <a:pt x="8646" y="10768"/>
                    <a:pt x="11179" y="11845"/>
                    <a:pt x="13840" y="11845"/>
                  </a:cubicBezTo>
                  <a:lnTo>
                    <a:pt x="25272" y="11845"/>
                  </a:lnTo>
                  <a:lnTo>
                    <a:pt x="16468" y="0"/>
                  </a:ln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89" name="CustomShape 10"/>
            <p:cNvSpPr/>
            <p:nvPr/>
          </p:nvSpPr>
          <p:spPr>
            <a:xfrm>
              <a:off x="4600800" y="1966680"/>
              <a:ext cx="797040" cy="403920"/>
            </a:xfrm>
            <a:custGeom>
              <a:avLst/>
              <a:gdLst/>
              <a:ahLst/>
              <a:rect l="l" t="t" r="r" b="b"/>
              <a:pathLst>
                <a:path w="29105" h="14757">
                  <a:moveTo>
                    <a:pt x="1205" y="1"/>
                  </a:moveTo>
                  <a:cubicBezTo>
                    <a:pt x="432" y="1"/>
                    <a:pt x="1" y="31"/>
                    <a:pt x="1" y="31"/>
                  </a:cubicBezTo>
                  <a:lnTo>
                    <a:pt x="1" y="94"/>
                  </a:lnTo>
                  <a:lnTo>
                    <a:pt x="1" y="4654"/>
                  </a:lnTo>
                  <a:cubicBezTo>
                    <a:pt x="9786" y="4654"/>
                    <a:pt x="18685" y="8486"/>
                    <a:pt x="25241" y="14757"/>
                  </a:cubicBezTo>
                  <a:lnTo>
                    <a:pt x="29073" y="11716"/>
                  </a:lnTo>
                  <a:lnTo>
                    <a:pt x="29104" y="11685"/>
                  </a:lnTo>
                  <a:cubicBezTo>
                    <a:pt x="19208" y="855"/>
                    <a:pt x="5334" y="1"/>
                    <a:pt x="1205" y="1"/>
                  </a:cubicBezTo>
                  <a:close/>
                </a:path>
              </a:pathLst>
            </a:custGeom>
            <a:solidFill>
              <a:srgbClr val="1b1f26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90" name="CustomShape 11"/>
            <p:cNvSpPr/>
            <p:nvPr/>
          </p:nvSpPr>
          <p:spPr>
            <a:xfrm>
              <a:off x="3541320" y="2415240"/>
              <a:ext cx="338040" cy="716400"/>
            </a:xfrm>
            <a:custGeom>
              <a:avLst/>
              <a:gdLst/>
              <a:ahLst/>
              <a:rect l="l" t="t" r="r" b="b"/>
              <a:pathLst>
                <a:path w="12352" h="26160">
                  <a:moveTo>
                    <a:pt x="10831" y="1"/>
                  </a:moveTo>
                  <a:lnTo>
                    <a:pt x="1" y="9945"/>
                  </a:lnTo>
                  <a:lnTo>
                    <a:pt x="3453" y="26159"/>
                  </a:lnTo>
                  <a:lnTo>
                    <a:pt x="9818" y="18590"/>
                  </a:lnTo>
                  <a:cubicBezTo>
                    <a:pt x="11528" y="16564"/>
                    <a:pt x="12352" y="13935"/>
                    <a:pt x="12067" y="11275"/>
                  </a:cubicBezTo>
                  <a:lnTo>
                    <a:pt x="10831" y="1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91" name="CustomShape 12"/>
            <p:cNvSpPr/>
            <p:nvPr/>
          </p:nvSpPr>
          <p:spPr>
            <a:xfrm>
              <a:off x="2830680" y="1998000"/>
              <a:ext cx="898560" cy="1290960"/>
            </a:xfrm>
            <a:custGeom>
              <a:avLst/>
              <a:gdLst/>
              <a:ahLst/>
              <a:rect l="l" t="t" r="r" b="b"/>
              <a:pathLst>
                <a:path w="32810" h="47126">
                  <a:moveTo>
                    <a:pt x="15440" y="0"/>
                  </a:moveTo>
                  <a:cubicBezTo>
                    <a:pt x="13919" y="0"/>
                    <a:pt x="12428" y="742"/>
                    <a:pt x="11528" y="2121"/>
                  </a:cubicBezTo>
                  <a:cubicBezTo>
                    <a:pt x="3358" y="14535"/>
                    <a:pt x="1" y="28913"/>
                    <a:pt x="1141" y="42847"/>
                  </a:cubicBezTo>
                  <a:cubicBezTo>
                    <a:pt x="1333" y="45320"/>
                    <a:pt x="3433" y="47126"/>
                    <a:pt x="5785" y="47126"/>
                  </a:cubicBezTo>
                  <a:cubicBezTo>
                    <a:pt x="6144" y="47126"/>
                    <a:pt x="6508" y="47084"/>
                    <a:pt x="6873" y="46996"/>
                  </a:cubicBezTo>
                  <a:lnTo>
                    <a:pt x="25209" y="42530"/>
                  </a:lnTo>
                  <a:cubicBezTo>
                    <a:pt x="27204" y="37178"/>
                    <a:pt x="28249" y="32460"/>
                    <a:pt x="29516" y="27773"/>
                  </a:cubicBezTo>
                  <a:cubicBezTo>
                    <a:pt x="31828" y="19190"/>
                    <a:pt x="32778" y="12160"/>
                    <a:pt x="32778" y="12160"/>
                  </a:cubicBezTo>
                  <a:lnTo>
                    <a:pt x="32810" y="12192"/>
                  </a:lnTo>
                  <a:lnTo>
                    <a:pt x="32810" y="12160"/>
                  </a:lnTo>
                  <a:lnTo>
                    <a:pt x="18305" y="981"/>
                  </a:lnTo>
                  <a:cubicBezTo>
                    <a:pt x="17442" y="317"/>
                    <a:pt x="16434" y="0"/>
                    <a:pt x="15440" y="0"/>
                  </a:cubicBez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92" name="CustomShape 13"/>
            <p:cNvSpPr/>
            <p:nvPr/>
          </p:nvSpPr>
          <p:spPr>
            <a:xfrm>
              <a:off x="3435480" y="2331000"/>
              <a:ext cx="403920" cy="831960"/>
            </a:xfrm>
            <a:custGeom>
              <a:avLst/>
              <a:gdLst/>
              <a:ahLst/>
              <a:rect l="l" t="t" r="r" b="b"/>
              <a:pathLst>
                <a:path w="14759" h="30372">
                  <a:moveTo>
                    <a:pt x="10705" y="1"/>
                  </a:moveTo>
                  <a:cubicBezTo>
                    <a:pt x="10705" y="1"/>
                    <a:pt x="1" y="15107"/>
                    <a:pt x="3136" y="30371"/>
                  </a:cubicBezTo>
                  <a:lnTo>
                    <a:pt x="3168" y="30371"/>
                  </a:lnTo>
                  <a:lnTo>
                    <a:pt x="7348" y="29326"/>
                  </a:lnTo>
                  <a:cubicBezTo>
                    <a:pt x="6398" y="20301"/>
                    <a:pt x="8773" y="10927"/>
                    <a:pt x="14759" y="3168"/>
                  </a:cubicBezTo>
                  <a:lnTo>
                    <a:pt x="10737" y="33"/>
                  </a:lnTo>
                  <a:lnTo>
                    <a:pt x="10705" y="1"/>
                  </a:lnTo>
                  <a:close/>
                </a:path>
              </a:pathLst>
            </a:custGeom>
            <a:solidFill>
              <a:srgbClr val="263c4c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93" name="CustomShape 14"/>
            <p:cNvSpPr/>
            <p:nvPr/>
          </p:nvSpPr>
          <p:spPr>
            <a:xfrm>
              <a:off x="5279400" y="2418480"/>
              <a:ext cx="338040" cy="715680"/>
            </a:xfrm>
            <a:custGeom>
              <a:avLst/>
              <a:gdLst/>
              <a:ahLst/>
              <a:rect l="l" t="t" r="r" b="b"/>
              <a:pathLst>
                <a:path w="12352" h="26128">
                  <a:moveTo>
                    <a:pt x="1426" y="0"/>
                  </a:moveTo>
                  <a:lnTo>
                    <a:pt x="286" y="11148"/>
                  </a:lnTo>
                  <a:cubicBezTo>
                    <a:pt x="1" y="13808"/>
                    <a:pt x="792" y="16437"/>
                    <a:pt x="2503" y="18463"/>
                  </a:cubicBezTo>
                  <a:lnTo>
                    <a:pt x="8836" y="26127"/>
                  </a:lnTo>
                  <a:lnTo>
                    <a:pt x="12352" y="9818"/>
                  </a:lnTo>
                  <a:lnTo>
                    <a:pt x="1426" y="0"/>
                  </a:ln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94" name="CustomShape 15"/>
            <p:cNvSpPr/>
            <p:nvPr/>
          </p:nvSpPr>
          <p:spPr>
            <a:xfrm>
              <a:off x="5422680" y="1998000"/>
              <a:ext cx="904680" cy="1290600"/>
            </a:xfrm>
            <a:custGeom>
              <a:avLst/>
              <a:gdLst/>
              <a:ahLst/>
              <a:rect l="l" t="t" r="r" b="b"/>
              <a:pathLst>
                <a:path w="33031" h="47113">
                  <a:moveTo>
                    <a:pt x="17599" y="1"/>
                  </a:moveTo>
                  <a:cubicBezTo>
                    <a:pt x="16602" y="1"/>
                    <a:pt x="15592" y="315"/>
                    <a:pt x="14726" y="968"/>
                  </a:cubicBezTo>
                  <a:lnTo>
                    <a:pt x="0" y="12369"/>
                  </a:lnTo>
                  <a:lnTo>
                    <a:pt x="0" y="12400"/>
                  </a:lnTo>
                  <a:lnTo>
                    <a:pt x="32" y="12369"/>
                  </a:lnTo>
                  <a:cubicBezTo>
                    <a:pt x="32" y="12369"/>
                    <a:pt x="11971" y="27475"/>
                    <a:pt x="8836" y="42739"/>
                  </a:cubicBezTo>
                  <a:lnTo>
                    <a:pt x="26159" y="46983"/>
                  </a:lnTo>
                  <a:cubicBezTo>
                    <a:pt x="26523" y="47071"/>
                    <a:pt x="26888" y="47113"/>
                    <a:pt x="27247" y="47113"/>
                  </a:cubicBezTo>
                  <a:cubicBezTo>
                    <a:pt x="29599" y="47113"/>
                    <a:pt x="31703" y="45307"/>
                    <a:pt x="31923" y="42834"/>
                  </a:cubicBezTo>
                  <a:cubicBezTo>
                    <a:pt x="33031" y="28900"/>
                    <a:pt x="29674" y="14522"/>
                    <a:pt x="21503" y="2108"/>
                  </a:cubicBezTo>
                  <a:cubicBezTo>
                    <a:pt x="20605" y="731"/>
                    <a:pt x="19117" y="1"/>
                    <a:pt x="17599" y="1"/>
                  </a:cubicBez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95" name="CustomShape 16"/>
            <p:cNvSpPr/>
            <p:nvPr/>
          </p:nvSpPr>
          <p:spPr>
            <a:xfrm>
              <a:off x="5318280" y="2336040"/>
              <a:ext cx="432000" cy="832680"/>
            </a:xfrm>
            <a:custGeom>
              <a:avLst/>
              <a:gdLst/>
              <a:ahLst/>
              <a:rect l="l" t="t" r="r" b="b"/>
              <a:pathLst>
                <a:path w="15773" h="30404">
                  <a:moveTo>
                    <a:pt x="3833" y="1"/>
                  </a:moveTo>
                  <a:lnTo>
                    <a:pt x="3801" y="33"/>
                  </a:lnTo>
                  <a:lnTo>
                    <a:pt x="1" y="2978"/>
                  </a:lnTo>
                  <a:cubicBezTo>
                    <a:pt x="5986" y="10705"/>
                    <a:pt x="8361" y="20111"/>
                    <a:pt x="7411" y="29136"/>
                  </a:cubicBezTo>
                  <a:lnTo>
                    <a:pt x="12605" y="30403"/>
                  </a:lnTo>
                  <a:lnTo>
                    <a:pt x="12637" y="30403"/>
                  </a:lnTo>
                  <a:cubicBezTo>
                    <a:pt x="15772" y="15139"/>
                    <a:pt x="3833" y="1"/>
                    <a:pt x="3833" y="1"/>
                  </a:cubicBezTo>
                  <a:close/>
                </a:path>
              </a:pathLst>
            </a:custGeom>
            <a:solidFill>
              <a:srgbClr val="c4c4c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96" name="CustomShape 17"/>
            <p:cNvSpPr/>
            <p:nvPr/>
          </p:nvSpPr>
          <p:spPr>
            <a:xfrm>
              <a:off x="5068440" y="3197160"/>
              <a:ext cx="431640" cy="604440"/>
            </a:xfrm>
            <a:custGeom>
              <a:avLst/>
              <a:gdLst/>
              <a:ahLst/>
              <a:rect l="l" t="t" r="r" b="b"/>
              <a:pathLst>
                <a:path w="15772" h="22074">
                  <a:moveTo>
                    <a:pt x="15771" y="0"/>
                  </a:moveTo>
                  <a:lnTo>
                    <a:pt x="7316" y="3547"/>
                  </a:lnTo>
                  <a:cubicBezTo>
                    <a:pt x="4149" y="4877"/>
                    <a:pt x="1900" y="7791"/>
                    <a:pt x="1457" y="11211"/>
                  </a:cubicBezTo>
                  <a:lnTo>
                    <a:pt x="0" y="22074"/>
                  </a:lnTo>
                  <a:lnTo>
                    <a:pt x="12129" y="15075"/>
                  </a:lnTo>
                  <a:lnTo>
                    <a:pt x="15771" y="0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97" name="CustomShape 18"/>
            <p:cNvSpPr/>
            <p:nvPr/>
          </p:nvSpPr>
          <p:spPr>
            <a:xfrm>
              <a:off x="5125680" y="3229920"/>
              <a:ext cx="1113840" cy="1222920"/>
            </a:xfrm>
            <a:custGeom>
              <a:avLst/>
              <a:gdLst/>
              <a:ahLst/>
              <a:rect l="l" t="t" r="r" b="b"/>
              <a:pathLst>
                <a:path w="40664" h="44643">
                  <a:moveTo>
                    <a:pt x="18780" y="1"/>
                  </a:moveTo>
                  <a:lnTo>
                    <a:pt x="18748" y="33"/>
                  </a:lnTo>
                  <a:lnTo>
                    <a:pt x="18780" y="33"/>
                  </a:lnTo>
                  <a:cubicBezTo>
                    <a:pt x="18780" y="33"/>
                    <a:pt x="12763" y="4308"/>
                    <a:pt x="8044" y="11465"/>
                  </a:cubicBezTo>
                  <a:cubicBezTo>
                    <a:pt x="5162" y="15804"/>
                    <a:pt x="5257" y="22802"/>
                    <a:pt x="0" y="25463"/>
                  </a:cubicBezTo>
                  <a:lnTo>
                    <a:pt x="7633" y="41930"/>
                  </a:lnTo>
                  <a:cubicBezTo>
                    <a:pt x="8433" y="43658"/>
                    <a:pt x="10144" y="44642"/>
                    <a:pt x="11899" y="44642"/>
                  </a:cubicBezTo>
                  <a:cubicBezTo>
                    <a:pt x="12783" y="44642"/>
                    <a:pt x="13678" y="44393"/>
                    <a:pt x="14473" y="43862"/>
                  </a:cubicBezTo>
                  <a:cubicBezTo>
                    <a:pt x="26064" y="36008"/>
                    <a:pt x="35185" y="24449"/>
                    <a:pt x="39808" y="10325"/>
                  </a:cubicBezTo>
                  <a:cubicBezTo>
                    <a:pt x="40663" y="7728"/>
                    <a:pt x="39112" y="4973"/>
                    <a:pt x="36483" y="4308"/>
                  </a:cubicBezTo>
                  <a:lnTo>
                    <a:pt x="18780" y="1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98" name="CustomShape 19"/>
            <p:cNvSpPr/>
            <p:nvPr/>
          </p:nvSpPr>
          <p:spPr>
            <a:xfrm>
              <a:off x="5068440" y="3196080"/>
              <a:ext cx="572400" cy="739800"/>
            </a:xfrm>
            <a:custGeom>
              <a:avLst/>
              <a:gdLst/>
              <a:ahLst/>
              <a:rect l="l" t="t" r="r" b="b"/>
              <a:pathLst>
                <a:path w="20902" h="27015">
                  <a:moveTo>
                    <a:pt x="15803" y="1"/>
                  </a:moveTo>
                  <a:cubicBezTo>
                    <a:pt x="13491" y="9501"/>
                    <a:pt x="7632" y="17229"/>
                    <a:pt x="0" y="22106"/>
                  </a:cubicBezTo>
                  <a:lnTo>
                    <a:pt x="2217" y="27014"/>
                  </a:lnTo>
                  <a:cubicBezTo>
                    <a:pt x="16120" y="19920"/>
                    <a:pt x="20902" y="1236"/>
                    <a:pt x="20902" y="1236"/>
                  </a:cubicBezTo>
                  <a:lnTo>
                    <a:pt x="20870" y="1236"/>
                  </a:lnTo>
                  <a:lnTo>
                    <a:pt x="15803" y="1"/>
                  </a:lnTo>
                  <a:close/>
                </a:path>
              </a:pathLst>
            </a:custGeom>
            <a:solidFill>
              <a:srgbClr val="263c4c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99" name="CustomShape 20"/>
            <p:cNvSpPr/>
            <p:nvPr/>
          </p:nvSpPr>
          <p:spPr>
            <a:xfrm>
              <a:off x="4146120" y="2950560"/>
              <a:ext cx="856080" cy="1754280"/>
            </a:xfrm>
            <a:custGeom>
              <a:avLst/>
              <a:gdLst/>
              <a:ahLst/>
              <a:rect l="l" t="t" r="r" b="b"/>
              <a:pathLst>
                <a:path w="31259" h="64035">
                  <a:moveTo>
                    <a:pt x="4693" y="0"/>
                  </a:moveTo>
                  <a:cubicBezTo>
                    <a:pt x="2092" y="0"/>
                    <a:pt x="1" y="2110"/>
                    <a:pt x="1" y="4719"/>
                  </a:cubicBezTo>
                  <a:lnTo>
                    <a:pt x="1" y="59285"/>
                  </a:lnTo>
                  <a:cubicBezTo>
                    <a:pt x="1" y="61913"/>
                    <a:pt x="2123" y="64035"/>
                    <a:pt x="4751" y="64035"/>
                  </a:cubicBezTo>
                  <a:lnTo>
                    <a:pt x="26508" y="64035"/>
                  </a:lnTo>
                  <a:cubicBezTo>
                    <a:pt x="29105" y="64035"/>
                    <a:pt x="31227" y="61913"/>
                    <a:pt x="31227" y="59285"/>
                  </a:cubicBezTo>
                  <a:lnTo>
                    <a:pt x="31258" y="4751"/>
                  </a:lnTo>
                  <a:cubicBezTo>
                    <a:pt x="31258" y="2122"/>
                    <a:pt x="29136" y="0"/>
                    <a:pt x="26508" y="0"/>
                  </a:cubicBezTo>
                  <a:lnTo>
                    <a:pt x="4751" y="0"/>
                  </a:lnTo>
                  <a:cubicBezTo>
                    <a:pt x="4732" y="0"/>
                    <a:pt x="4713" y="0"/>
                    <a:pt x="4693" y="0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00" name="CustomShape 21"/>
            <p:cNvSpPr/>
            <p:nvPr/>
          </p:nvSpPr>
          <p:spPr>
            <a:xfrm>
              <a:off x="4185360" y="3002760"/>
              <a:ext cx="777240" cy="1641600"/>
            </a:xfrm>
            <a:custGeom>
              <a:avLst/>
              <a:gdLst/>
              <a:ahLst/>
              <a:rect l="l" t="t" r="r" b="b"/>
              <a:pathLst>
                <a:path w="28376" h="59919">
                  <a:moveTo>
                    <a:pt x="3325" y="1"/>
                  </a:moveTo>
                  <a:cubicBezTo>
                    <a:pt x="1520" y="1"/>
                    <a:pt x="32" y="1489"/>
                    <a:pt x="32" y="3326"/>
                  </a:cubicBezTo>
                  <a:lnTo>
                    <a:pt x="0" y="56593"/>
                  </a:lnTo>
                  <a:cubicBezTo>
                    <a:pt x="0" y="58398"/>
                    <a:pt x="1489" y="59886"/>
                    <a:pt x="3325" y="59886"/>
                  </a:cubicBezTo>
                  <a:lnTo>
                    <a:pt x="25050" y="59918"/>
                  </a:lnTo>
                  <a:cubicBezTo>
                    <a:pt x="26887" y="59918"/>
                    <a:pt x="28376" y="58430"/>
                    <a:pt x="28376" y="56593"/>
                  </a:cubicBezTo>
                  <a:lnTo>
                    <a:pt x="28376" y="3326"/>
                  </a:lnTo>
                  <a:cubicBezTo>
                    <a:pt x="28376" y="1521"/>
                    <a:pt x="26887" y="32"/>
                    <a:pt x="25050" y="32"/>
                  </a:cubicBezTo>
                  <a:lnTo>
                    <a:pt x="20838" y="32"/>
                  </a:lnTo>
                  <a:cubicBezTo>
                    <a:pt x="20268" y="32"/>
                    <a:pt x="19825" y="507"/>
                    <a:pt x="19825" y="1077"/>
                  </a:cubicBezTo>
                  <a:lnTo>
                    <a:pt x="19825" y="1869"/>
                  </a:lnTo>
                  <a:cubicBezTo>
                    <a:pt x="19825" y="2439"/>
                    <a:pt x="19350" y="2914"/>
                    <a:pt x="18780" y="2914"/>
                  </a:cubicBezTo>
                  <a:lnTo>
                    <a:pt x="10578" y="2914"/>
                  </a:lnTo>
                  <a:cubicBezTo>
                    <a:pt x="10007" y="2914"/>
                    <a:pt x="9532" y="2439"/>
                    <a:pt x="9532" y="1837"/>
                  </a:cubicBezTo>
                  <a:lnTo>
                    <a:pt x="9532" y="1077"/>
                  </a:lnTo>
                  <a:cubicBezTo>
                    <a:pt x="9532" y="476"/>
                    <a:pt x="9089" y="1"/>
                    <a:pt x="851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01" name="CustomShape 22"/>
            <p:cNvSpPr/>
            <p:nvPr/>
          </p:nvSpPr>
          <p:spPr>
            <a:xfrm>
              <a:off x="4325760" y="3325320"/>
              <a:ext cx="25560" cy="31680"/>
            </a:xfrm>
            <a:custGeom>
              <a:avLst/>
              <a:gdLst/>
              <a:ahLst/>
              <a:rect l="l" t="t" r="r" b="b"/>
              <a:pathLst>
                <a:path w="951" h="1173">
                  <a:moveTo>
                    <a:pt x="0" y="0"/>
                  </a:moveTo>
                  <a:lnTo>
                    <a:pt x="0" y="95"/>
                  </a:lnTo>
                  <a:lnTo>
                    <a:pt x="412" y="95"/>
                  </a:lnTo>
                  <a:lnTo>
                    <a:pt x="412" y="1172"/>
                  </a:lnTo>
                  <a:lnTo>
                    <a:pt x="539" y="1172"/>
                  </a:lnTo>
                  <a:lnTo>
                    <a:pt x="539" y="95"/>
                  </a:lnTo>
                  <a:lnTo>
                    <a:pt x="951" y="95"/>
                  </a:lnTo>
                  <a:lnTo>
                    <a:pt x="951" y="0"/>
                  </a:ln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02" name="CustomShape 23"/>
            <p:cNvSpPr/>
            <p:nvPr/>
          </p:nvSpPr>
          <p:spPr>
            <a:xfrm>
              <a:off x="4351680" y="3333240"/>
              <a:ext cx="23040" cy="24120"/>
            </a:xfrm>
            <a:custGeom>
              <a:avLst/>
              <a:gdLst/>
              <a:ahLst/>
              <a:rect l="l" t="t" r="r" b="b"/>
              <a:pathLst>
                <a:path w="856" h="888">
                  <a:moveTo>
                    <a:pt x="444" y="95"/>
                  </a:moveTo>
                  <a:cubicBezTo>
                    <a:pt x="602" y="95"/>
                    <a:pt x="729" y="222"/>
                    <a:pt x="729" y="380"/>
                  </a:cubicBezTo>
                  <a:lnTo>
                    <a:pt x="127" y="380"/>
                  </a:lnTo>
                  <a:cubicBezTo>
                    <a:pt x="127" y="222"/>
                    <a:pt x="254" y="95"/>
                    <a:pt x="444" y="95"/>
                  </a:cubicBezTo>
                  <a:close/>
                  <a:moveTo>
                    <a:pt x="412" y="0"/>
                  </a:moveTo>
                  <a:cubicBezTo>
                    <a:pt x="191" y="0"/>
                    <a:pt x="1" y="190"/>
                    <a:pt x="1" y="444"/>
                  </a:cubicBezTo>
                  <a:cubicBezTo>
                    <a:pt x="1" y="697"/>
                    <a:pt x="191" y="887"/>
                    <a:pt x="476" y="887"/>
                  </a:cubicBezTo>
                  <a:cubicBezTo>
                    <a:pt x="602" y="887"/>
                    <a:pt x="729" y="855"/>
                    <a:pt x="792" y="760"/>
                  </a:cubicBezTo>
                  <a:lnTo>
                    <a:pt x="729" y="665"/>
                  </a:lnTo>
                  <a:cubicBezTo>
                    <a:pt x="666" y="760"/>
                    <a:pt x="571" y="792"/>
                    <a:pt x="476" y="792"/>
                  </a:cubicBezTo>
                  <a:cubicBezTo>
                    <a:pt x="286" y="792"/>
                    <a:pt x="127" y="665"/>
                    <a:pt x="127" y="475"/>
                  </a:cubicBezTo>
                  <a:lnTo>
                    <a:pt x="856" y="475"/>
                  </a:lnTo>
                  <a:cubicBezTo>
                    <a:pt x="856" y="475"/>
                    <a:pt x="856" y="444"/>
                    <a:pt x="856" y="444"/>
                  </a:cubicBezTo>
                  <a:cubicBezTo>
                    <a:pt x="856" y="190"/>
                    <a:pt x="666" y="0"/>
                    <a:pt x="412" y="0"/>
                  </a:cubicBez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03" name="CustomShape 24"/>
            <p:cNvSpPr/>
            <p:nvPr/>
          </p:nvSpPr>
          <p:spPr>
            <a:xfrm>
              <a:off x="4377960" y="3333240"/>
              <a:ext cx="22320" cy="24120"/>
            </a:xfrm>
            <a:custGeom>
              <a:avLst/>
              <a:gdLst/>
              <a:ahLst/>
              <a:rect l="l" t="t" r="r" b="b"/>
              <a:pathLst>
                <a:path w="824" h="888">
                  <a:moveTo>
                    <a:pt x="1" y="0"/>
                  </a:moveTo>
                  <a:lnTo>
                    <a:pt x="349" y="412"/>
                  </a:lnTo>
                  <a:lnTo>
                    <a:pt x="1" y="887"/>
                  </a:lnTo>
                  <a:lnTo>
                    <a:pt x="127" y="887"/>
                  </a:lnTo>
                  <a:lnTo>
                    <a:pt x="412" y="507"/>
                  </a:lnTo>
                  <a:lnTo>
                    <a:pt x="697" y="887"/>
                  </a:lnTo>
                  <a:lnTo>
                    <a:pt x="824" y="887"/>
                  </a:lnTo>
                  <a:lnTo>
                    <a:pt x="476" y="412"/>
                  </a:lnTo>
                  <a:lnTo>
                    <a:pt x="792" y="0"/>
                  </a:lnTo>
                  <a:lnTo>
                    <a:pt x="666" y="0"/>
                  </a:lnTo>
                  <a:lnTo>
                    <a:pt x="412" y="349"/>
                  </a:lnTo>
                  <a:lnTo>
                    <a:pt x="159" y="0"/>
                  </a:ln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04" name="CustomShape 25"/>
            <p:cNvSpPr/>
            <p:nvPr/>
          </p:nvSpPr>
          <p:spPr>
            <a:xfrm>
              <a:off x="4402080" y="3327840"/>
              <a:ext cx="16200" cy="29160"/>
            </a:xfrm>
            <a:custGeom>
              <a:avLst/>
              <a:gdLst/>
              <a:ahLst/>
              <a:rect l="l" t="t" r="r" b="b"/>
              <a:pathLst>
                <a:path w="603" h="1078">
                  <a:moveTo>
                    <a:pt x="159" y="0"/>
                  </a:moveTo>
                  <a:lnTo>
                    <a:pt x="159" y="190"/>
                  </a:lnTo>
                  <a:lnTo>
                    <a:pt x="0" y="190"/>
                  </a:lnTo>
                  <a:lnTo>
                    <a:pt x="0" y="285"/>
                  </a:lnTo>
                  <a:lnTo>
                    <a:pt x="159" y="285"/>
                  </a:lnTo>
                  <a:lnTo>
                    <a:pt x="159" y="824"/>
                  </a:lnTo>
                  <a:cubicBezTo>
                    <a:pt x="159" y="982"/>
                    <a:pt x="254" y="1077"/>
                    <a:pt x="412" y="1077"/>
                  </a:cubicBezTo>
                  <a:cubicBezTo>
                    <a:pt x="475" y="1077"/>
                    <a:pt x="570" y="1077"/>
                    <a:pt x="602" y="1014"/>
                  </a:cubicBezTo>
                  <a:lnTo>
                    <a:pt x="570" y="950"/>
                  </a:lnTo>
                  <a:cubicBezTo>
                    <a:pt x="539" y="950"/>
                    <a:pt x="475" y="982"/>
                    <a:pt x="444" y="982"/>
                  </a:cubicBezTo>
                  <a:cubicBezTo>
                    <a:pt x="349" y="982"/>
                    <a:pt x="285" y="919"/>
                    <a:pt x="285" y="824"/>
                  </a:cubicBezTo>
                  <a:lnTo>
                    <a:pt x="285" y="285"/>
                  </a:lnTo>
                  <a:lnTo>
                    <a:pt x="539" y="285"/>
                  </a:lnTo>
                  <a:lnTo>
                    <a:pt x="539" y="190"/>
                  </a:lnTo>
                  <a:lnTo>
                    <a:pt x="285" y="190"/>
                  </a:lnTo>
                  <a:lnTo>
                    <a:pt x="285" y="0"/>
                  </a:ln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05" name="CustomShape 26"/>
            <p:cNvSpPr/>
            <p:nvPr/>
          </p:nvSpPr>
          <p:spPr>
            <a:xfrm>
              <a:off x="4277880" y="3492000"/>
              <a:ext cx="138600" cy="138600"/>
            </a:xfrm>
            <a:custGeom>
              <a:avLst/>
              <a:gdLst/>
              <a:ahLst/>
              <a:rect l="l" t="t" r="r" b="b"/>
              <a:pathLst>
                <a:path w="5068" h="5068">
                  <a:moveTo>
                    <a:pt x="1" y="1"/>
                  </a:moveTo>
                  <a:lnTo>
                    <a:pt x="1" y="5068"/>
                  </a:lnTo>
                  <a:lnTo>
                    <a:pt x="5068" y="5068"/>
                  </a:lnTo>
                  <a:lnTo>
                    <a:pt x="5068" y="1"/>
                  </a:ln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06" name="CustomShape 27"/>
            <p:cNvSpPr/>
            <p:nvPr/>
          </p:nvSpPr>
          <p:spPr>
            <a:xfrm>
              <a:off x="4277880" y="3723840"/>
              <a:ext cx="138600" cy="138600"/>
            </a:xfrm>
            <a:custGeom>
              <a:avLst/>
              <a:gdLst/>
              <a:ahLst/>
              <a:rect l="l" t="t" r="r" b="b"/>
              <a:pathLst>
                <a:path w="5068" h="5068">
                  <a:moveTo>
                    <a:pt x="1" y="0"/>
                  </a:moveTo>
                  <a:lnTo>
                    <a:pt x="1" y="5067"/>
                  </a:lnTo>
                  <a:lnTo>
                    <a:pt x="5068" y="5067"/>
                  </a:lnTo>
                  <a:lnTo>
                    <a:pt x="5068" y="0"/>
                  </a:lnTo>
                  <a:close/>
                </a:path>
              </a:pathLst>
            </a:custGeom>
            <a:solidFill>
              <a:srgbClr val="e8505b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07" name="CustomShape 28"/>
            <p:cNvSpPr/>
            <p:nvPr/>
          </p:nvSpPr>
          <p:spPr>
            <a:xfrm>
              <a:off x="4277880" y="3955320"/>
              <a:ext cx="138600" cy="138600"/>
            </a:xfrm>
            <a:custGeom>
              <a:avLst/>
              <a:gdLst/>
              <a:ahLst/>
              <a:rect l="l" t="t" r="r" b="b"/>
              <a:pathLst>
                <a:path w="5068" h="5068">
                  <a:moveTo>
                    <a:pt x="1" y="0"/>
                  </a:moveTo>
                  <a:lnTo>
                    <a:pt x="1" y="5067"/>
                  </a:lnTo>
                  <a:lnTo>
                    <a:pt x="5068" y="5067"/>
                  </a:lnTo>
                  <a:lnTo>
                    <a:pt x="5068" y="0"/>
                  </a:ln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08" name="CustomShape 29"/>
            <p:cNvSpPr/>
            <p:nvPr/>
          </p:nvSpPr>
          <p:spPr>
            <a:xfrm>
              <a:off x="4277880" y="4186080"/>
              <a:ext cx="138600" cy="138600"/>
            </a:xfrm>
            <a:custGeom>
              <a:avLst/>
              <a:gdLst/>
              <a:ahLst/>
              <a:rect l="l" t="t" r="r" b="b"/>
              <a:pathLst>
                <a:path w="5068" h="5068">
                  <a:moveTo>
                    <a:pt x="1" y="1"/>
                  </a:moveTo>
                  <a:lnTo>
                    <a:pt x="1" y="5068"/>
                  </a:lnTo>
                  <a:lnTo>
                    <a:pt x="5068" y="5068"/>
                  </a:lnTo>
                  <a:lnTo>
                    <a:pt x="5068" y="1"/>
                  </a:lnTo>
                  <a:close/>
                </a:path>
              </a:pathLst>
            </a:custGeom>
            <a:solidFill>
              <a:srgbClr val="e8505b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09" name="CustomShape 30"/>
            <p:cNvSpPr/>
            <p:nvPr/>
          </p:nvSpPr>
          <p:spPr>
            <a:xfrm>
              <a:off x="4277880" y="4417920"/>
              <a:ext cx="138600" cy="138600"/>
            </a:xfrm>
            <a:custGeom>
              <a:avLst/>
              <a:gdLst/>
              <a:ahLst/>
              <a:rect l="l" t="t" r="r" b="b"/>
              <a:pathLst>
                <a:path w="5068" h="5068">
                  <a:moveTo>
                    <a:pt x="1" y="1"/>
                  </a:moveTo>
                  <a:lnTo>
                    <a:pt x="1" y="5068"/>
                  </a:lnTo>
                  <a:lnTo>
                    <a:pt x="5068" y="5068"/>
                  </a:lnTo>
                  <a:lnTo>
                    <a:pt x="5068" y="1"/>
                  </a:ln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10" name="CustomShape 31"/>
            <p:cNvSpPr/>
            <p:nvPr/>
          </p:nvSpPr>
          <p:spPr>
            <a:xfrm>
              <a:off x="4277880" y="4186080"/>
              <a:ext cx="138600" cy="138600"/>
            </a:xfrm>
            <a:custGeom>
              <a:avLst/>
              <a:gdLst/>
              <a:ahLst/>
              <a:rect l="l" t="t" r="r" b="b"/>
              <a:pathLst>
                <a:path w="5068" h="5068">
                  <a:moveTo>
                    <a:pt x="1" y="1"/>
                  </a:moveTo>
                  <a:lnTo>
                    <a:pt x="1" y="5068"/>
                  </a:lnTo>
                  <a:lnTo>
                    <a:pt x="5068" y="5068"/>
                  </a:lnTo>
                  <a:lnTo>
                    <a:pt x="5068" y="1"/>
                  </a:ln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11" name="CustomShape 32"/>
            <p:cNvSpPr/>
            <p:nvPr/>
          </p:nvSpPr>
          <p:spPr>
            <a:xfrm>
              <a:off x="4277880" y="3723840"/>
              <a:ext cx="138600" cy="138600"/>
            </a:xfrm>
            <a:custGeom>
              <a:avLst/>
              <a:gdLst/>
              <a:ahLst/>
              <a:rect l="l" t="t" r="r" b="b"/>
              <a:pathLst>
                <a:path w="5068" h="5068">
                  <a:moveTo>
                    <a:pt x="1" y="0"/>
                  </a:moveTo>
                  <a:lnTo>
                    <a:pt x="1" y="5067"/>
                  </a:lnTo>
                  <a:lnTo>
                    <a:pt x="5068" y="5067"/>
                  </a:lnTo>
                  <a:lnTo>
                    <a:pt x="5068" y="0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12" name="CustomShape 33"/>
            <p:cNvSpPr/>
            <p:nvPr/>
          </p:nvSpPr>
          <p:spPr>
            <a:xfrm>
              <a:off x="4477680" y="3507480"/>
              <a:ext cx="207000" cy="360"/>
            </a:xfrm>
            <a:custGeom>
              <a:avLst/>
              <a:gdLst/>
              <a:ahLst/>
              <a:rect l="l" t="t" r="r" b="b"/>
              <a:pathLst>
                <a:path w="7570" h="1">
                  <a:moveTo>
                    <a:pt x="1" y="1"/>
                  </a:moveTo>
                  <a:lnTo>
                    <a:pt x="7569" y="1"/>
                  </a:lnTo>
                </a:path>
              </a:pathLst>
            </a:custGeom>
            <a:noFill/>
            <a:ln cap="rnd" w="3240">
              <a:solidFill>
                <a:srgbClr val="222831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13" name="CustomShape 34"/>
            <p:cNvSpPr/>
            <p:nvPr/>
          </p:nvSpPr>
          <p:spPr>
            <a:xfrm>
              <a:off x="4477680" y="3608280"/>
              <a:ext cx="216720" cy="360"/>
            </a:xfrm>
            <a:custGeom>
              <a:avLst/>
              <a:gdLst/>
              <a:ahLst/>
              <a:rect l="l" t="t" r="r" b="b"/>
              <a:pathLst>
                <a:path w="7918" h="1">
                  <a:moveTo>
                    <a:pt x="1" y="0"/>
                  </a:moveTo>
                  <a:lnTo>
                    <a:pt x="7918" y="0"/>
                  </a:lnTo>
                </a:path>
              </a:pathLst>
            </a:custGeom>
            <a:noFill/>
            <a:ln cap="rnd" w="3240">
              <a:solidFill>
                <a:srgbClr val="222831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14" name="CustomShape 35"/>
            <p:cNvSpPr/>
            <p:nvPr/>
          </p:nvSpPr>
          <p:spPr>
            <a:xfrm>
              <a:off x="4477680" y="3550320"/>
              <a:ext cx="371160" cy="360"/>
            </a:xfrm>
            <a:custGeom>
              <a:avLst/>
              <a:gdLst/>
              <a:ahLst/>
              <a:rect l="l" t="t" r="r" b="b"/>
              <a:pathLst>
                <a:path w="13555" h="1">
                  <a:moveTo>
                    <a:pt x="1" y="1"/>
                  </a:moveTo>
                  <a:lnTo>
                    <a:pt x="13555" y="1"/>
                  </a:lnTo>
                </a:path>
              </a:pathLst>
            </a:custGeom>
            <a:noFill/>
            <a:ln cap="rnd" w="3240">
              <a:solidFill>
                <a:srgbClr val="222831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15" name="CustomShape 36"/>
            <p:cNvSpPr/>
            <p:nvPr/>
          </p:nvSpPr>
          <p:spPr>
            <a:xfrm>
              <a:off x="4477680" y="3580560"/>
              <a:ext cx="371160" cy="360"/>
            </a:xfrm>
            <a:custGeom>
              <a:avLst/>
              <a:gdLst/>
              <a:ahLst/>
              <a:rect l="l" t="t" r="r" b="b"/>
              <a:pathLst>
                <a:path w="13555" h="1">
                  <a:moveTo>
                    <a:pt x="1" y="0"/>
                  </a:moveTo>
                  <a:lnTo>
                    <a:pt x="13555" y="0"/>
                  </a:lnTo>
                </a:path>
              </a:pathLst>
            </a:custGeom>
            <a:noFill/>
            <a:ln cap="rnd" w="3240">
              <a:solidFill>
                <a:srgbClr val="222831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16" name="CustomShape 37"/>
            <p:cNvSpPr/>
            <p:nvPr/>
          </p:nvSpPr>
          <p:spPr>
            <a:xfrm>
              <a:off x="4477680" y="3739320"/>
              <a:ext cx="207000" cy="360"/>
            </a:xfrm>
            <a:custGeom>
              <a:avLst/>
              <a:gdLst/>
              <a:ahLst/>
              <a:rect l="l" t="t" r="r" b="b"/>
              <a:pathLst>
                <a:path w="7570" h="1">
                  <a:moveTo>
                    <a:pt x="1" y="0"/>
                  </a:moveTo>
                  <a:lnTo>
                    <a:pt x="7569" y="0"/>
                  </a:lnTo>
                </a:path>
              </a:pathLst>
            </a:custGeom>
            <a:noFill/>
            <a:ln cap="rnd" w="3240">
              <a:solidFill>
                <a:srgbClr val="222831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17" name="CustomShape 38"/>
            <p:cNvSpPr/>
            <p:nvPr/>
          </p:nvSpPr>
          <p:spPr>
            <a:xfrm>
              <a:off x="4477680" y="3840120"/>
              <a:ext cx="216720" cy="360"/>
            </a:xfrm>
            <a:custGeom>
              <a:avLst/>
              <a:gdLst/>
              <a:ahLst/>
              <a:rect l="l" t="t" r="r" b="b"/>
              <a:pathLst>
                <a:path w="7918" h="1">
                  <a:moveTo>
                    <a:pt x="1" y="0"/>
                  </a:moveTo>
                  <a:lnTo>
                    <a:pt x="7918" y="0"/>
                  </a:lnTo>
                </a:path>
              </a:pathLst>
            </a:custGeom>
            <a:noFill/>
            <a:ln cap="rnd" w="3240">
              <a:solidFill>
                <a:srgbClr val="222831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18" name="CustomShape 39"/>
            <p:cNvSpPr/>
            <p:nvPr/>
          </p:nvSpPr>
          <p:spPr>
            <a:xfrm>
              <a:off x="4477680" y="3781800"/>
              <a:ext cx="371160" cy="360"/>
            </a:xfrm>
            <a:custGeom>
              <a:avLst/>
              <a:gdLst/>
              <a:ahLst/>
              <a:rect l="l" t="t" r="r" b="b"/>
              <a:pathLst>
                <a:path w="13555" h="1">
                  <a:moveTo>
                    <a:pt x="1" y="0"/>
                  </a:moveTo>
                  <a:lnTo>
                    <a:pt x="13555" y="0"/>
                  </a:lnTo>
                </a:path>
              </a:pathLst>
            </a:custGeom>
            <a:noFill/>
            <a:ln cap="rnd" w="3240">
              <a:solidFill>
                <a:srgbClr val="222831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19" name="CustomShape 40"/>
            <p:cNvSpPr/>
            <p:nvPr/>
          </p:nvSpPr>
          <p:spPr>
            <a:xfrm>
              <a:off x="4477680" y="3812040"/>
              <a:ext cx="371160" cy="360"/>
            </a:xfrm>
            <a:custGeom>
              <a:avLst/>
              <a:gdLst/>
              <a:ahLst/>
              <a:rect l="l" t="t" r="r" b="b"/>
              <a:pathLst>
                <a:path w="13555" h="1">
                  <a:moveTo>
                    <a:pt x="1" y="1"/>
                  </a:moveTo>
                  <a:lnTo>
                    <a:pt x="13555" y="1"/>
                  </a:lnTo>
                </a:path>
              </a:pathLst>
            </a:custGeom>
            <a:noFill/>
            <a:ln cap="rnd" w="3240">
              <a:solidFill>
                <a:srgbClr val="222831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20" name="CustomShape 41"/>
            <p:cNvSpPr/>
            <p:nvPr/>
          </p:nvSpPr>
          <p:spPr>
            <a:xfrm>
              <a:off x="4477680" y="3969360"/>
              <a:ext cx="207000" cy="360"/>
            </a:xfrm>
            <a:custGeom>
              <a:avLst/>
              <a:gdLst/>
              <a:ahLst/>
              <a:rect l="l" t="t" r="r" b="b"/>
              <a:pathLst>
                <a:path w="7570" h="1">
                  <a:moveTo>
                    <a:pt x="1" y="1"/>
                  </a:moveTo>
                  <a:lnTo>
                    <a:pt x="7569" y="1"/>
                  </a:lnTo>
                </a:path>
              </a:pathLst>
            </a:custGeom>
            <a:noFill/>
            <a:ln cap="rnd" w="3240">
              <a:solidFill>
                <a:srgbClr val="222831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21" name="CustomShape 42"/>
            <p:cNvSpPr/>
            <p:nvPr/>
          </p:nvSpPr>
          <p:spPr>
            <a:xfrm>
              <a:off x="4477680" y="4070880"/>
              <a:ext cx="216720" cy="360"/>
            </a:xfrm>
            <a:custGeom>
              <a:avLst/>
              <a:gdLst/>
              <a:ahLst/>
              <a:rect l="l" t="t" r="r" b="b"/>
              <a:pathLst>
                <a:path w="7918" h="1">
                  <a:moveTo>
                    <a:pt x="1" y="1"/>
                  </a:moveTo>
                  <a:lnTo>
                    <a:pt x="7918" y="1"/>
                  </a:lnTo>
                </a:path>
              </a:pathLst>
            </a:custGeom>
            <a:noFill/>
            <a:ln cap="rnd" w="3240">
              <a:solidFill>
                <a:srgbClr val="222831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22" name="CustomShape 43"/>
            <p:cNvSpPr/>
            <p:nvPr/>
          </p:nvSpPr>
          <p:spPr>
            <a:xfrm>
              <a:off x="4477680" y="4012560"/>
              <a:ext cx="371160" cy="360"/>
            </a:xfrm>
            <a:custGeom>
              <a:avLst/>
              <a:gdLst/>
              <a:ahLst/>
              <a:rect l="l" t="t" r="r" b="b"/>
              <a:pathLst>
                <a:path w="13555" h="1">
                  <a:moveTo>
                    <a:pt x="1" y="0"/>
                  </a:moveTo>
                  <a:lnTo>
                    <a:pt x="13555" y="0"/>
                  </a:lnTo>
                </a:path>
              </a:pathLst>
            </a:custGeom>
            <a:noFill/>
            <a:ln cap="rnd" w="3240">
              <a:solidFill>
                <a:srgbClr val="222831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23" name="CustomShape 44"/>
            <p:cNvSpPr/>
            <p:nvPr/>
          </p:nvSpPr>
          <p:spPr>
            <a:xfrm>
              <a:off x="4477680" y="4043160"/>
              <a:ext cx="371160" cy="360"/>
            </a:xfrm>
            <a:custGeom>
              <a:avLst/>
              <a:gdLst/>
              <a:ahLst/>
              <a:rect l="l" t="t" r="r" b="b"/>
              <a:pathLst>
                <a:path w="13555" h="1">
                  <a:moveTo>
                    <a:pt x="1" y="1"/>
                  </a:moveTo>
                  <a:lnTo>
                    <a:pt x="13555" y="1"/>
                  </a:lnTo>
                </a:path>
              </a:pathLst>
            </a:custGeom>
            <a:noFill/>
            <a:ln cap="rnd" w="3240">
              <a:solidFill>
                <a:srgbClr val="222831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24" name="CustomShape 45"/>
            <p:cNvSpPr/>
            <p:nvPr/>
          </p:nvSpPr>
          <p:spPr>
            <a:xfrm>
              <a:off x="4477680" y="4200840"/>
              <a:ext cx="207000" cy="360"/>
            </a:xfrm>
            <a:custGeom>
              <a:avLst/>
              <a:gdLst/>
              <a:ahLst/>
              <a:rect l="l" t="t" r="r" b="b"/>
              <a:pathLst>
                <a:path w="7570" h="1">
                  <a:moveTo>
                    <a:pt x="1" y="0"/>
                  </a:moveTo>
                  <a:lnTo>
                    <a:pt x="7569" y="0"/>
                  </a:lnTo>
                </a:path>
              </a:pathLst>
            </a:custGeom>
            <a:noFill/>
            <a:ln cap="rnd" w="3240">
              <a:solidFill>
                <a:srgbClr val="222831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25" name="CustomShape 46"/>
            <p:cNvSpPr/>
            <p:nvPr/>
          </p:nvSpPr>
          <p:spPr>
            <a:xfrm>
              <a:off x="4477680" y="4302360"/>
              <a:ext cx="216720" cy="360"/>
            </a:xfrm>
            <a:custGeom>
              <a:avLst/>
              <a:gdLst/>
              <a:ahLst/>
              <a:rect l="l" t="t" r="r" b="b"/>
              <a:pathLst>
                <a:path w="7918" h="1">
                  <a:moveTo>
                    <a:pt x="1" y="1"/>
                  </a:moveTo>
                  <a:lnTo>
                    <a:pt x="7918" y="1"/>
                  </a:lnTo>
                </a:path>
              </a:pathLst>
            </a:custGeom>
            <a:noFill/>
            <a:ln cap="rnd" w="3240">
              <a:solidFill>
                <a:srgbClr val="222831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26" name="CustomShape 47"/>
            <p:cNvSpPr/>
            <p:nvPr/>
          </p:nvSpPr>
          <p:spPr>
            <a:xfrm>
              <a:off x="4477680" y="4244400"/>
              <a:ext cx="371160" cy="360"/>
            </a:xfrm>
            <a:custGeom>
              <a:avLst/>
              <a:gdLst/>
              <a:ahLst/>
              <a:rect l="l" t="t" r="r" b="b"/>
              <a:pathLst>
                <a:path w="13555" h="1">
                  <a:moveTo>
                    <a:pt x="1" y="1"/>
                  </a:moveTo>
                  <a:lnTo>
                    <a:pt x="13555" y="1"/>
                  </a:lnTo>
                </a:path>
              </a:pathLst>
            </a:custGeom>
            <a:noFill/>
            <a:ln cap="rnd" w="3240">
              <a:solidFill>
                <a:srgbClr val="222831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27" name="CustomShape 48"/>
            <p:cNvSpPr/>
            <p:nvPr/>
          </p:nvSpPr>
          <p:spPr>
            <a:xfrm>
              <a:off x="4477680" y="4274640"/>
              <a:ext cx="371160" cy="360"/>
            </a:xfrm>
            <a:custGeom>
              <a:avLst/>
              <a:gdLst/>
              <a:ahLst/>
              <a:rect l="l" t="t" r="r" b="b"/>
              <a:pathLst>
                <a:path w="13555" h="1">
                  <a:moveTo>
                    <a:pt x="1" y="0"/>
                  </a:moveTo>
                  <a:lnTo>
                    <a:pt x="13555" y="0"/>
                  </a:lnTo>
                </a:path>
              </a:pathLst>
            </a:custGeom>
            <a:noFill/>
            <a:ln cap="rnd" w="3240">
              <a:solidFill>
                <a:srgbClr val="222831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28" name="CustomShape 49"/>
            <p:cNvSpPr/>
            <p:nvPr/>
          </p:nvSpPr>
          <p:spPr>
            <a:xfrm>
              <a:off x="4477680" y="4431600"/>
              <a:ext cx="207000" cy="360"/>
            </a:xfrm>
            <a:custGeom>
              <a:avLst/>
              <a:gdLst/>
              <a:ahLst/>
              <a:rect l="l" t="t" r="r" b="b"/>
              <a:pathLst>
                <a:path w="7570" h="1">
                  <a:moveTo>
                    <a:pt x="1" y="0"/>
                  </a:moveTo>
                  <a:lnTo>
                    <a:pt x="7569" y="0"/>
                  </a:lnTo>
                </a:path>
              </a:pathLst>
            </a:custGeom>
            <a:noFill/>
            <a:ln cap="rnd" w="3240">
              <a:solidFill>
                <a:srgbClr val="222831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29" name="CustomShape 50"/>
            <p:cNvSpPr/>
            <p:nvPr/>
          </p:nvSpPr>
          <p:spPr>
            <a:xfrm>
              <a:off x="4477680" y="4532400"/>
              <a:ext cx="216720" cy="360"/>
            </a:xfrm>
            <a:custGeom>
              <a:avLst/>
              <a:gdLst/>
              <a:ahLst/>
              <a:rect l="l" t="t" r="r" b="b"/>
              <a:pathLst>
                <a:path w="7918" h="1">
                  <a:moveTo>
                    <a:pt x="1" y="1"/>
                  </a:moveTo>
                  <a:lnTo>
                    <a:pt x="7918" y="1"/>
                  </a:lnTo>
                </a:path>
              </a:pathLst>
            </a:custGeom>
            <a:noFill/>
            <a:ln cap="rnd" w="3240">
              <a:solidFill>
                <a:srgbClr val="222831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30" name="CustomShape 51"/>
            <p:cNvSpPr/>
            <p:nvPr/>
          </p:nvSpPr>
          <p:spPr>
            <a:xfrm>
              <a:off x="4477680" y="4475160"/>
              <a:ext cx="371160" cy="360"/>
            </a:xfrm>
            <a:custGeom>
              <a:avLst/>
              <a:gdLst/>
              <a:ahLst/>
              <a:rect l="l" t="t" r="r" b="b"/>
              <a:pathLst>
                <a:path w="13555" h="1">
                  <a:moveTo>
                    <a:pt x="1" y="1"/>
                  </a:moveTo>
                  <a:lnTo>
                    <a:pt x="13555" y="1"/>
                  </a:lnTo>
                </a:path>
              </a:pathLst>
            </a:custGeom>
            <a:noFill/>
            <a:ln cap="rnd" w="3240">
              <a:solidFill>
                <a:srgbClr val="222831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31" name="CustomShape 52"/>
            <p:cNvSpPr/>
            <p:nvPr/>
          </p:nvSpPr>
          <p:spPr>
            <a:xfrm>
              <a:off x="4477680" y="4504680"/>
              <a:ext cx="371160" cy="360"/>
            </a:xfrm>
            <a:custGeom>
              <a:avLst/>
              <a:gdLst/>
              <a:ahLst/>
              <a:rect l="l" t="t" r="r" b="b"/>
              <a:pathLst>
                <a:path w="13555" h="1">
                  <a:moveTo>
                    <a:pt x="1" y="0"/>
                  </a:moveTo>
                  <a:lnTo>
                    <a:pt x="13555" y="0"/>
                  </a:lnTo>
                </a:path>
              </a:pathLst>
            </a:custGeom>
            <a:noFill/>
            <a:ln cap="rnd" w="3240">
              <a:solidFill>
                <a:srgbClr val="222831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32" name="CustomShape 53"/>
            <p:cNvSpPr/>
            <p:nvPr/>
          </p:nvSpPr>
          <p:spPr>
            <a:xfrm>
              <a:off x="4822200" y="3137040"/>
              <a:ext cx="67320" cy="360"/>
            </a:xfrm>
            <a:custGeom>
              <a:avLst/>
              <a:gdLst/>
              <a:ahLst/>
              <a:rect l="l" t="t" r="r" b="b"/>
              <a:pathLst>
                <a:path w="2471" h="1">
                  <a:moveTo>
                    <a:pt x="0" y="0"/>
                  </a:moveTo>
                  <a:lnTo>
                    <a:pt x="2470" y="0"/>
                  </a:lnTo>
                </a:path>
              </a:pathLst>
            </a:custGeom>
            <a:noFill/>
            <a:ln cap="rnd" w="3240">
              <a:solidFill>
                <a:srgbClr val="222831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33" name="CustomShape 54"/>
            <p:cNvSpPr/>
            <p:nvPr/>
          </p:nvSpPr>
          <p:spPr>
            <a:xfrm>
              <a:off x="4822200" y="3154320"/>
              <a:ext cx="67320" cy="360"/>
            </a:xfrm>
            <a:custGeom>
              <a:avLst/>
              <a:gdLst/>
              <a:ahLst/>
              <a:rect l="l" t="t" r="r" b="b"/>
              <a:pathLst>
                <a:path w="2471" h="1">
                  <a:moveTo>
                    <a:pt x="0" y="1"/>
                  </a:moveTo>
                  <a:lnTo>
                    <a:pt x="2470" y="1"/>
                  </a:lnTo>
                </a:path>
              </a:pathLst>
            </a:custGeom>
            <a:noFill/>
            <a:ln cap="rnd" w="3240">
              <a:solidFill>
                <a:srgbClr val="222831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34" name="CustomShape 55"/>
            <p:cNvSpPr/>
            <p:nvPr/>
          </p:nvSpPr>
          <p:spPr>
            <a:xfrm>
              <a:off x="4822200" y="3171960"/>
              <a:ext cx="67320" cy="360"/>
            </a:xfrm>
            <a:custGeom>
              <a:avLst/>
              <a:gdLst/>
              <a:ahLst/>
              <a:rect l="l" t="t" r="r" b="b"/>
              <a:pathLst>
                <a:path w="2471" h="1">
                  <a:moveTo>
                    <a:pt x="0" y="0"/>
                  </a:moveTo>
                  <a:lnTo>
                    <a:pt x="2470" y="0"/>
                  </a:lnTo>
                </a:path>
              </a:pathLst>
            </a:custGeom>
            <a:noFill/>
            <a:ln cap="rnd" w="3240">
              <a:solidFill>
                <a:srgbClr val="222831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35" name="CustomShape 56"/>
            <p:cNvSpPr/>
            <p:nvPr/>
          </p:nvSpPr>
          <p:spPr>
            <a:xfrm>
              <a:off x="4788360" y="3308760"/>
              <a:ext cx="60480" cy="61200"/>
            </a:xfrm>
            <a:custGeom>
              <a:avLst/>
              <a:gdLst/>
              <a:ahLst/>
              <a:rect l="l" t="t" r="r" b="b"/>
              <a:pathLst>
                <a:path w="2217" h="2242">
                  <a:moveTo>
                    <a:pt x="855" y="191"/>
                  </a:moveTo>
                  <a:cubicBezTo>
                    <a:pt x="1203" y="191"/>
                    <a:pt x="1520" y="476"/>
                    <a:pt x="1520" y="856"/>
                  </a:cubicBezTo>
                  <a:cubicBezTo>
                    <a:pt x="1520" y="1236"/>
                    <a:pt x="1203" y="1552"/>
                    <a:pt x="855" y="1552"/>
                  </a:cubicBezTo>
                  <a:cubicBezTo>
                    <a:pt x="475" y="1552"/>
                    <a:pt x="158" y="1236"/>
                    <a:pt x="158" y="856"/>
                  </a:cubicBezTo>
                  <a:cubicBezTo>
                    <a:pt x="158" y="476"/>
                    <a:pt x="475" y="191"/>
                    <a:pt x="855" y="191"/>
                  </a:cubicBezTo>
                  <a:close/>
                  <a:moveTo>
                    <a:pt x="855" y="1"/>
                  </a:moveTo>
                  <a:cubicBezTo>
                    <a:pt x="380" y="1"/>
                    <a:pt x="0" y="381"/>
                    <a:pt x="0" y="856"/>
                  </a:cubicBezTo>
                  <a:cubicBezTo>
                    <a:pt x="0" y="1331"/>
                    <a:pt x="380" y="1711"/>
                    <a:pt x="855" y="1711"/>
                  </a:cubicBezTo>
                  <a:cubicBezTo>
                    <a:pt x="1045" y="1711"/>
                    <a:pt x="1235" y="1647"/>
                    <a:pt x="1393" y="1521"/>
                  </a:cubicBezTo>
                  <a:lnTo>
                    <a:pt x="2090" y="2218"/>
                  </a:lnTo>
                  <a:cubicBezTo>
                    <a:pt x="2106" y="2233"/>
                    <a:pt x="2122" y="2241"/>
                    <a:pt x="2138" y="2241"/>
                  </a:cubicBezTo>
                  <a:cubicBezTo>
                    <a:pt x="2154" y="2241"/>
                    <a:pt x="2169" y="2233"/>
                    <a:pt x="2185" y="2218"/>
                  </a:cubicBezTo>
                  <a:cubicBezTo>
                    <a:pt x="2217" y="2186"/>
                    <a:pt x="2217" y="2123"/>
                    <a:pt x="2185" y="2091"/>
                  </a:cubicBezTo>
                  <a:lnTo>
                    <a:pt x="1489" y="1394"/>
                  </a:lnTo>
                  <a:cubicBezTo>
                    <a:pt x="1615" y="1236"/>
                    <a:pt x="1679" y="1046"/>
                    <a:pt x="1679" y="856"/>
                  </a:cubicBezTo>
                  <a:cubicBezTo>
                    <a:pt x="1679" y="381"/>
                    <a:pt x="1298" y="1"/>
                    <a:pt x="855" y="1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36" name="CustomShape 57"/>
            <p:cNvSpPr/>
            <p:nvPr/>
          </p:nvSpPr>
          <p:spPr>
            <a:xfrm>
              <a:off x="4251960" y="3281040"/>
              <a:ext cx="635760" cy="117720"/>
            </a:xfrm>
            <a:custGeom>
              <a:avLst/>
              <a:gdLst/>
              <a:ahLst/>
              <a:rect l="l" t="t" r="r" b="b"/>
              <a:pathLst>
                <a:path w="23214" h="4308">
                  <a:moveTo>
                    <a:pt x="21536" y="4307"/>
                  </a:moveTo>
                  <a:lnTo>
                    <a:pt x="1679" y="4307"/>
                  </a:lnTo>
                  <a:cubicBezTo>
                    <a:pt x="761" y="4307"/>
                    <a:pt x="1" y="3547"/>
                    <a:pt x="1" y="2629"/>
                  </a:cubicBezTo>
                  <a:lnTo>
                    <a:pt x="1" y="1710"/>
                  </a:lnTo>
                  <a:cubicBezTo>
                    <a:pt x="1" y="760"/>
                    <a:pt x="761" y="0"/>
                    <a:pt x="1679" y="0"/>
                  </a:cubicBezTo>
                  <a:lnTo>
                    <a:pt x="21536" y="0"/>
                  </a:lnTo>
                  <a:cubicBezTo>
                    <a:pt x="22454" y="0"/>
                    <a:pt x="23214" y="760"/>
                    <a:pt x="23214" y="1710"/>
                  </a:cubicBezTo>
                  <a:lnTo>
                    <a:pt x="23214" y="2629"/>
                  </a:lnTo>
                  <a:cubicBezTo>
                    <a:pt x="23214" y="3547"/>
                    <a:pt x="22454" y="4307"/>
                    <a:pt x="21536" y="4307"/>
                  </a:cubicBezTo>
                  <a:close/>
                </a:path>
              </a:pathLst>
            </a:custGeom>
            <a:noFill/>
            <a:ln cap="rnd" w="3240">
              <a:solidFill>
                <a:srgbClr val="222831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37" name="CustomShape 58"/>
            <p:cNvSpPr/>
            <p:nvPr/>
          </p:nvSpPr>
          <p:spPr>
            <a:xfrm>
              <a:off x="4280760" y="3136320"/>
              <a:ext cx="46440" cy="53280"/>
            </a:xfrm>
            <a:custGeom>
              <a:avLst/>
              <a:gdLst/>
              <a:ahLst/>
              <a:rect l="l" t="t" r="r" b="b"/>
              <a:pathLst>
                <a:path w="1711" h="1957">
                  <a:moveTo>
                    <a:pt x="856" y="183"/>
                  </a:moveTo>
                  <a:lnTo>
                    <a:pt x="1584" y="848"/>
                  </a:lnTo>
                  <a:lnTo>
                    <a:pt x="1584" y="1798"/>
                  </a:lnTo>
                  <a:lnTo>
                    <a:pt x="1172" y="1798"/>
                  </a:lnTo>
                  <a:lnTo>
                    <a:pt x="1172" y="1323"/>
                  </a:lnTo>
                  <a:cubicBezTo>
                    <a:pt x="1172" y="1291"/>
                    <a:pt x="1141" y="1259"/>
                    <a:pt x="1109" y="1259"/>
                  </a:cubicBezTo>
                  <a:lnTo>
                    <a:pt x="634" y="1259"/>
                  </a:lnTo>
                  <a:cubicBezTo>
                    <a:pt x="602" y="1259"/>
                    <a:pt x="571" y="1291"/>
                    <a:pt x="571" y="1323"/>
                  </a:cubicBezTo>
                  <a:lnTo>
                    <a:pt x="571" y="1798"/>
                  </a:lnTo>
                  <a:lnTo>
                    <a:pt x="159" y="1798"/>
                  </a:lnTo>
                  <a:lnTo>
                    <a:pt x="159" y="848"/>
                  </a:lnTo>
                  <a:lnTo>
                    <a:pt x="856" y="183"/>
                  </a:lnTo>
                  <a:close/>
                  <a:moveTo>
                    <a:pt x="840" y="1"/>
                  </a:moveTo>
                  <a:cubicBezTo>
                    <a:pt x="824" y="1"/>
                    <a:pt x="808" y="8"/>
                    <a:pt x="792" y="24"/>
                  </a:cubicBezTo>
                  <a:lnTo>
                    <a:pt x="32" y="784"/>
                  </a:lnTo>
                  <a:cubicBezTo>
                    <a:pt x="32" y="784"/>
                    <a:pt x="1" y="784"/>
                    <a:pt x="1" y="816"/>
                  </a:cubicBezTo>
                  <a:lnTo>
                    <a:pt x="1" y="1893"/>
                  </a:lnTo>
                  <a:cubicBezTo>
                    <a:pt x="1" y="1924"/>
                    <a:pt x="64" y="1956"/>
                    <a:pt x="96" y="1956"/>
                  </a:cubicBezTo>
                  <a:lnTo>
                    <a:pt x="634" y="1956"/>
                  </a:lnTo>
                  <a:cubicBezTo>
                    <a:pt x="697" y="1956"/>
                    <a:pt x="729" y="1924"/>
                    <a:pt x="729" y="1893"/>
                  </a:cubicBezTo>
                  <a:lnTo>
                    <a:pt x="729" y="1386"/>
                  </a:lnTo>
                  <a:lnTo>
                    <a:pt x="1014" y="1386"/>
                  </a:lnTo>
                  <a:lnTo>
                    <a:pt x="1014" y="1893"/>
                  </a:lnTo>
                  <a:cubicBezTo>
                    <a:pt x="1014" y="1924"/>
                    <a:pt x="1046" y="1956"/>
                    <a:pt x="1109" y="1956"/>
                  </a:cubicBezTo>
                  <a:lnTo>
                    <a:pt x="1647" y="1956"/>
                  </a:lnTo>
                  <a:cubicBezTo>
                    <a:pt x="1679" y="1956"/>
                    <a:pt x="1711" y="1924"/>
                    <a:pt x="1711" y="1893"/>
                  </a:cubicBezTo>
                  <a:lnTo>
                    <a:pt x="1711" y="816"/>
                  </a:lnTo>
                  <a:cubicBezTo>
                    <a:pt x="1711" y="816"/>
                    <a:pt x="1711" y="784"/>
                    <a:pt x="1711" y="784"/>
                  </a:cubicBezTo>
                  <a:lnTo>
                    <a:pt x="887" y="24"/>
                  </a:lnTo>
                  <a:cubicBezTo>
                    <a:pt x="872" y="8"/>
                    <a:pt x="856" y="1"/>
                    <a:pt x="840" y="1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538" name="CustomShape 59"/>
          <p:cNvSpPr/>
          <p:nvPr/>
        </p:nvSpPr>
        <p:spPr>
          <a:xfrm>
            <a:off x="533520" y="1324800"/>
            <a:ext cx="2032920" cy="2988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" sz="1500" spc="-1" strike="noStrike">
                <a:solidFill>
                  <a:srgbClr val="ffa66f"/>
                </a:solidFill>
                <a:latin typeface="Fira Sans Medium"/>
                <a:ea typeface="Fira Sans Medium"/>
              </a:rPr>
              <a:t>Competetors </a:t>
            </a:r>
            <a:endParaRPr b="0" lang="en-US" sz="1500" spc="-1" strike="noStrike">
              <a:latin typeface="Arial"/>
            </a:endParaRPr>
          </a:p>
        </p:txBody>
      </p:sp>
      <p:sp>
        <p:nvSpPr>
          <p:cNvPr id="539" name="CustomShape 60"/>
          <p:cNvSpPr/>
          <p:nvPr/>
        </p:nvSpPr>
        <p:spPr>
          <a:xfrm>
            <a:off x="533520" y="1540800"/>
            <a:ext cx="2032920" cy="5324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" sz="1200" spc="-1" strike="noStrike">
                <a:solidFill>
                  <a:srgbClr val="000000"/>
                </a:solidFill>
                <a:latin typeface="Fira Sans"/>
                <a:ea typeface="Fira Sans"/>
              </a:rPr>
              <a:t>Numbers and revenue.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540" name="CustomShape 61"/>
          <p:cNvSpPr/>
          <p:nvPr/>
        </p:nvSpPr>
        <p:spPr>
          <a:xfrm>
            <a:off x="533520" y="2473200"/>
            <a:ext cx="2032920" cy="2988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" sz="1500" spc="-1" strike="noStrike">
                <a:solidFill>
                  <a:srgbClr val="30475e"/>
                </a:solidFill>
                <a:latin typeface="Fira Sans Medium"/>
                <a:ea typeface="Fira Sans Medium"/>
              </a:rPr>
              <a:t>Buisness Model</a:t>
            </a:r>
            <a:endParaRPr b="0" lang="en-US" sz="1500" spc="-1" strike="noStrike">
              <a:latin typeface="Arial"/>
            </a:endParaRPr>
          </a:p>
        </p:txBody>
      </p:sp>
      <p:sp>
        <p:nvSpPr>
          <p:cNvPr id="541" name="CustomShape 62"/>
          <p:cNvSpPr/>
          <p:nvPr/>
        </p:nvSpPr>
        <p:spPr>
          <a:xfrm>
            <a:off x="533520" y="2689560"/>
            <a:ext cx="2032920" cy="5324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" sz="1200" spc="-1" strike="noStrike">
                <a:solidFill>
                  <a:srgbClr val="000000"/>
                </a:solidFill>
                <a:latin typeface="Fira Sans"/>
                <a:ea typeface="Fira Sans"/>
              </a:rPr>
              <a:t>Types of Buisness Models. (Sperate Slied)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542" name="CustomShape 63"/>
          <p:cNvSpPr/>
          <p:nvPr/>
        </p:nvSpPr>
        <p:spPr>
          <a:xfrm>
            <a:off x="533520" y="3621600"/>
            <a:ext cx="2032920" cy="2988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" sz="1400" spc="-1" strike="noStrike">
                <a:solidFill>
                  <a:srgbClr val="c4c4c4"/>
                </a:solidFill>
                <a:latin typeface="Fira Sans Medium"/>
                <a:ea typeface="Fira Sans Medium"/>
              </a:rPr>
              <a:t>Markeeting Stratigy</a:t>
            </a:r>
            <a:endParaRPr b="0" lang="en-US" sz="1400" spc="-1" strike="noStrike">
              <a:latin typeface="Arial"/>
            </a:endParaRPr>
          </a:p>
        </p:txBody>
      </p:sp>
      <p:sp>
        <p:nvSpPr>
          <p:cNvPr id="543" name="CustomShape 64"/>
          <p:cNvSpPr/>
          <p:nvPr/>
        </p:nvSpPr>
        <p:spPr>
          <a:xfrm>
            <a:off x="533520" y="3837960"/>
            <a:ext cx="2032920" cy="5324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" sz="1200" spc="-1" strike="noStrike">
                <a:solidFill>
                  <a:srgbClr val="000000"/>
                </a:solidFill>
                <a:latin typeface="Fira Sans"/>
                <a:ea typeface="Fira Sans"/>
              </a:rPr>
              <a:t>Markeeting approch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544" name="CustomShape 65"/>
          <p:cNvSpPr/>
          <p:nvPr/>
        </p:nvSpPr>
        <p:spPr>
          <a:xfrm>
            <a:off x="717480" y="411480"/>
            <a:ext cx="7723080" cy="480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2800" spc="-1" strike="noStrike">
                <a:solidFill>
                  <a:srgbClr val="000000"/>
                </a:solidFill>
                <a:latin typeface="Fira Sans Medium"/>
                <a:ea typeface="Fira Sans Medium"/>
              </a:rPr>
              <a:t>Buisness Stratigy</a:t>
            </a:r>
            <a:endParaRPr b="0" lang="en-US" sz="2800" spc="-1" strike="noStrike">
              <a:latin typeface="Arial"/>
            </a:endParaRPr>
          </a:p>
        </p:txBody>
      </p:sp>
      <p:sp>
        <p:nvSpPr>
          <p:cNvPr id="545" name="CustomShape 66"/>
          <p:cNvSpPr/>
          <p:nvPr/>
        </p:nvSpPr>
        <p:spPr>
          <a:xfrm>
            <a:off x="6577560" y="1324800"/>
            <a:ext cx="2032920" cy="2988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 algn="r">
              <a:lnSpc>
                <a:spcPct val="100000"/>
              </a:lnSpc>
              <a:tabLst>
                <a:tab algn="l" pos="0"/>
              </a:tabLst>
            </a:pPr>
            <a:r>
              <a:rPr b="0" lang="en" sz="1300" spc="-1" strike="noStrike">
                <a:solidFill>
                  <a:srgbClr val="222831"/>
                </a:solidFill>
                <a:latin typeface="Fira Sans Medium"/>
                <a:ea typeface="Fira Sans Medium"/>
              </a:rPr>
              <a:t>Design and Development Stratigy</a:t>
            </a:r>
            <a:endParaRPr b="0" lang="en-US" sz="1300" spc="-1" strike="noStrike">
              <a:latin typeface="Arial"/>
            </a:endParaRPr>
          </a:p>
        </p:txBody>
      </p:sp>
      <p:sp>
        <p:nvSpPr>
          <p:cNvPr id="546" name="CustomShape 67"/>
          <p:cNvSpPr/>
          <p:nvPr/>
        </p:nvSpPr>
        <p:spPr>
          <a:xfrm>
            <a:off x="6577560" y="1540800"/>
            <a:ext cx="2032920" cy="5324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547" name="CustomShape 68"/>
          <p:cNvSpPr/>
          <p:nvPr/>
        </p:nvSpPr>
        <p:spPr>
          <a:xfrm>
            <a:off x="6653880" y="1920240"/>
            <a:ext cx="2032920" cy="2988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 algn="r">
              <a:lnSpc>
                <a:spcPct val="100000"/>
              </a:lnSpc>
              <a:tabLst>
                <a:tab algn="l" pos="0"/>
              </a:tabLst>
            </a:pPr>
            <a:r>
              <a:rPr b="0" lang="en" sz="1500" spc="-1" strike="noStrike">
                <a:solidFill>
                  <a:srgbClr val="000000"/>
                </a:solidFill>
                <a:latin typeface="Fira Sans Medium"/>
                <a:ea typeface="Fira Sans Medium"/>
              </a:rPr>
              <a:t>Compertialziation</a:t>
            </a:r>
            <a:endParaRPr b="0" lang="en-US" sz="15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48" name="CustomShape 69"/>
          <p:cNvSpPr/>
          <p:nvPr/>
        </p:nvSpPr>
        <p:spPr>
          <a:xfrm>
            <a:off x="6577560" y="2149560"/>
            <a:ext cx="2032920" cy="5324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549" name="CustomShape 70"/>
          <p:cNvSpPr/>
          <p:nvPr/>
        </p:nvSpPr>
        <p:spPr>
          <a:xfrm>
            <a:off x="6577560" y="3621600"/>
            <a:ext cx="2032920" cy="2988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 algn="r">
              <a:lnSpc>
                <a:spcPct val="100000"/>
              </a:lnSpc>
              <a:tabLst>
                <a:tab algn="l" pos="0"/>
              </a:tabLst>
            </a:pPr>
            <a:r>
              <a:rPr b="0" lang="en" sz="1500" spc="-1" strike="noStrike">
                <a:solidFill>
                  <a:srgbClr val="30475e"/>
                </a:solidFill>
                <a:latin typeface="Fira Sans Medium"/>
                <a:ea typeface="Fira Sans Medium"/>
              </a:rPr>
              <a:t>Revenue, IRR, ROI etc</a:t>
            </a:r>
            <a:endParaRPr b="0" lang="en-US" sz="1500" spc="-1" strike="noStrike">
              <a:latin typeface="Arial"/>
            </a:endParaRPr>
          </a:p>
        </p:txBody>
      </p:sp>
      <p:sp>
        <p:nvSpPr>
          <p:cNvPr id="550" name="CustomShape 71"/>
          <p:cNvSpPr/>
          <p:nvPr/>
        </p:nvSpPr>
        <p:spPr>
          <a:xfrm>
            <a:off x="6577560" y="3837960"/>
            <a:ext cx="2032920" cy="5324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>
            <a:noAutofit/>
          </a:bodyPr>
          <a:p>
            <a:pPr algn="r">
              <a:lnSpc>
                <a:spcPct val="100000"/>
              </a:lnSpc>
              <a:tabLst>
                <a:tab algn="l" pos="0"/>
              </a:tabLst>
            </a:pPr>
            <a:r>
              <a:rPr b="0" lang="en" sz="1200" spc="-1" strike="noStrike">
                <a:solidFill>
                  <a:srgbClr val="000000"/>
                </a:solidFill>
                <a:latin typeface="Fira Sans"/>
                <a:ea typeface="Fira Sans"/>
              </a:rPr>
              <a:t>numbers, 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551" name="CustomShape 72"/>
          <p:cNvSpPr/>
          <p:nvPr/>
        </p:nvSpPr>
        <p:spPr>
          <a:xfrm>
            <a:off x="3205080" y="3533400"/>
            <a:ext cx="558720" cy="4752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2100" spc="-1" strike="noStrike">
                <a:solidFill>
                  <a:srgbClr val="ffffff"/>
                </a:solidFill>
                <a:latin typeface="Fira Sans"/>
                <a:ea typeface="Fira Sans"/>
              </a:rPr>
              <a:t>01</a:t>
            </a:r>
            <a:endParaRPr b="0" lang="en-US" sz="2100" spc="-1" strike="noStrike">
              <a:latin typeface="Arial"/>
            </a:endParaRPr>
          </a:p>
        </p:txBody>
      </p:sp>
      <p:sp>
        <p:nvSpPr>
          <p:cNvPr id="552" name="CustomShape 73"/>
          <p:cNvSpPr/>
          <p:nvPr/>
        </p:nvSpPr>
        <p:spPr>
          <a:xfrm>
            <a:off x="2946960" y="2419560"/>
            <a:ext cx="558720" cy="4752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2100" spc="-1" strike="noStrike">
                <a:solidFill>
                  <a:srgbClr val="ffffff"/>
                </a:solidFill>
                <a:latin typeface="Fira Sans"/>
                <a:ea typeface="Fira Sans"/>
              </a:rPr>
              <a:t>02</a:t>
            </a:r>
            <a:endParaRPr b="0" lang="en-US" sz="2100" spc="-1" strike="noStrike">
              <a:latin typeface="Arial"/>
            </a:endParaRPr>
          </a:p>
        </p:txBody>
      </p:sp>
      <p:sp>
        <p:nvSpPr>
          <p:cNvPr id="553" name="CustomShape 74"/>
          <p:cNvSpPr/>
          <p:nvPr/>
        </p:nvSpPr>
        <p:spPr>
          <a:xfrm>
            <a:off x="3708000" y="1540800"/>
            <a:ext cx="558720" cy="4752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2100" spc="-1" strike="noStrike">
                <a:solidFill>
                  <a:srgbClr val="ffffff"/>
                </a:solidFill>
                <a:latin typeface="Fira Sans"/>
                <a:ea typeface="Fira Sans"/>
              </a:rPr>
              <a:t>03</a:t>
            </a:r>
            <a:endParaRPr b="0" lang="en-US" sz="2100" spc="-1" strike="noStrike">
              <a:latin typeface="Arial"/>
            </a:endParaRPr>
          </a:p>
        </p:txBody>
      </p:sp>
      <p:sp>
        <p:nvSpPr>
          <p:cNvPr id="554" name="CustomShape 75"/>
          <p:cNvSpPr/>
          <p:nvPr/>
        </p:nvSpPr>
        <p:spPr>
          <a:xfrm>
            <a:off x="4879080" y="1540800"/>
            <a:ext cx="558720" cy="4752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2100" spc="-1" strike="noStrike">
                <a:solidFill>
                  <a:srgbClr val="ffffff"/>
                </a:solidFill>
                <a:latin typeface="Fira Sans"/>
                <a:ea typeface="Fira Sans"/>
              </a:rPr>
              <a:t>04</a:t>
            </a:r>
            <a:endParaRPr b="0" lang="en-US" sz="2100" spc="-1" strike="noStrike">
              <a:latin typeface="Arial"/>
            </a:endParaRPr>
          </a:p>
        </p:txBody>
      </p:sp>
      <p:sp>
        <p:nvSpPr>
          <p:cNvPr id="555" name="CustomShape 76"/>
          <p:cNvSpPr/>
          <p:nvPr/>
        </p:nvSpPr>
        <p:spPr>
          <a:xfrm>
            <a:off x="5660640" y="2419560"/>
            <a:ext cx="558720" cy="4752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2100" spc="-1" strike="noStrike">
                <a:solidFill>
                  <a:srgbClr val="ffffff"/>
                </a:solidFill>
                <a:latin typeface="Fira Sans"/>
                <a:ea typeface="Fira Sans"/>
              </a:rPr>
              <a:t>05</a:t>
            </a:r>
            <a:endParaRPr b="0" lang="en-US" sz="2100" spc="-1" strike="noStrike">
              <a:latin typeface="Arial"/>
            </a:endParaRPr>
          </a:p>
        </p:txBody>
      </p:sp>
      <p:sp>
        <p:nvSpPr>
          <p:cNvPr id="556" name="CustomShape 77"/>
          <p:cNvSpPr/>
          <p:nvPr/>
        </p:nvSpPr>
        <p:spPr>
          <a:xfrm>
            <a:off x="5402520" y="3533400"/>
            <a:ext cx="558720" cy="4752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2100" spc="-1" strike="noStrike">
                <a:solidFill>
                  <a:srgbClr val="ffffff"/>
                </a:solidFill>
                <a:latin typeface="Fira Sans"/>
                <a:ea typeface="Fira Sans"/>
              </a:rPr>
              <a:t>06</a:t>
            </a:r>
            <a:endParaRPr b="0" lang="en-US" sz="2100" spc="-1" strike="noStrike">
              <a:latin typeface="Arial"/>
            </a:endParaRPr>
          </a:p>
        </p:txBody>
      </p:sp>
      <p:sp>
        <p:nvSpPr>
          <p:cNvPr id="557" name="CustomShape 78"/>
          <p:cNvSpPr/>
          <p:nvPr/>
        </p:nvSpPr>
        <p:spPr>
          <a:xfrm>
            <a:off x="6577560" y="2649600"/>
            <a:ext cx="2032920" cy="2988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 algn="r">
              <a:lnSpc>
                <a:spcPct val="100000"/>
              </a:lnSpc>
              <a:tabLst>
                <a:tab algn="l" pos="0"/>
              </a:tabLst>
            </a:pPr>
            <a:r>
              <a:rPr b="0" lang="en" sz="1500" spc="-1" strike="noStrike">
                <a:solidFill>
                  <a:srgbClr val="30475e"/>
                </a:solidFill>
                <a:latin typeface="Fira Sans Medium"/>
                <a:ea typeface="Fira Sans Medium"/>
              </a:rPr>
              <a:t>Financial Stratigy</a:t>
            </a:r>
            <a:endParaRPr b="0" lang="en-US" sz="1500" spc="-1" strike="noStrike">
              <a:latin typeface="Arial"/>
            </a:endParaRPr>
          </a:p>
        </p:txBody>
      </p:sp>
      <p:sp>
        <p:nvSpPr>
          <p:cNvPr id="558" name="CustomShape 79"/>
          <p:cNvSpPr/>
          <p:nvPr/>
        </p:nvSpPr>
        <p:spPr>
          <a:xfrm>
            <a:off x="6577560" y="2865960"/>
            <a:ext cx="2032920" cy="5324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>
            <a:noAutofit/>
          </a:bodyPr>
          <a:p>
            <a:pPr algn="r">
              <a:lnSpc>
                <a:spcPct val="100000"/>
              </a:lnSpc>
              <a:tabLst>
                <a:tab algn="l" pos="0"/>
              </a:tabLst>
            </a:pPr>
            <a:r>
              <a:rPr b="0" lang="en" sz="1200" spc="-1" strike="noStrike">
                <a:solidFill>
                  <a:srgbClr val="000000"/>
                </a:solidFill>
                <a:latin typeface="Fira Sans"/>
                <a:ea typeface="Fira Sans"/>
              </a:rPr>
              <a:t>Breakdown, </a:t>
            </a:r>
            <a:endParaRPr b="0" lang="en-US" sz="1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9" name="CustomShape 1"/>
          <p:cNvSpPr/>
          <p:nvPr/>
        </p:nvSpPr>
        <p:spPr>
          <a:xfrm>
            <a:off x="887760" y="2807640"/>
            <a:ext cx="1518480" cy="1443960"/>
          </a:xfrm>
          <a:custGeom>
            <a:avLst/>
            <a:gdLst/>
            <a:ahLst/>
            <a:rect l="l" t="t" r="r" b="b"/>
            <a:pathLst>
              <a:path w="52888" h="59032">
                <a:moveTo>
                  <a:pt x="50259" y="59032"/>
                </a:moveTo>
                <a:lnTo>
                  <a:pt x="2629" y="59032"/>
                </a:lnTo>
                <a:cubicBezTo>
                  <a:pt x="1172" y="59032"/>
                  <a:pt x="0" y="57860"/>
                  <a:pt x="0" y="56403"/>
                </a:cubicBezTo>
                <a:lnTo>
                  <a:pt x="0" y="2629"/>
                </a:lnTo>
                <a:cubicBezTo>
                  <a:pt x="0" y="1173"/>
                  <a:pt x="1172" y="1"/>
                  <a:pt x="2629" y="1"/>
                </a:cubicBezTo>
                <a:lnTo>
                  <a:pt x="50259" y="1"/>
                </a:lnTo>
                <a:cubicBezTo>
                  <a:pt x="51716" y="1"/>
                  <a:pt x="52888" y="1173"/>
                  <a:pt x="52888" y="2629"/>
                </a:cubicBezTo>
                <a:lnTo>
                  <a:pt x="52888" y="56403"/>
                </a:lnTo>
                <a:cubicBezTo>
                  <a:pt x="52888" y="57860"/>
                  <a:pt x="51716" y="59032"/>
                  <a:pt x="50259" y="59032"/>
                </a:cubicBezTo>
                <a:close/>
              </a:path>
            </a:pathLst>
          </a:custGeom>
          <a:noFill/>
          <a:ln w="10440">
            <a:solidFill>
              <a:srgbClr val="f2a365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560" name="CustomShape 2"/>
          <p:cNvSpPr/>
          <p:nvPr/>
        </p:nvSpPr>
        <p:spPr>
          <a:xfrm>
            <a:off x="2837880" y="2807640"/>
            <a:ext cx="1518480" cy="1443960"/>
          </a:xfrm>
          <a:custGeom>
            <a:avLst/>
            <a:gdLst/>
            <a:ahLst/>
            <a:rect l="l" t="t" r="r" b="b"/>
            <a:pathLst>
              <a:path w="52889" h="59032">
                <a:moveTo>
                  <a:pt x="50260" y="59032"/>
                </a:moveTo>
                <a:lnTo>
                  <a:pt x="2629" y="59032"/>
                </a:lnTo>
                <a:cubicBezTo>
                  <a:pt x="1173" y="59032"/>
                  <a:pt x="1" y="57860"/>
                  <a:pt x="1" y="56403"/>
                </a:cubicBezTo>
                <a:lnTo>
                  <a:pt x="1" y="2629"/>
                </a:lnTo>
                <a:cubicBezTo>
                  <a:pt x="1" y="1173"/>
                  <a:pt x="1173" y="1"/>
                  <a:pt x="2629" y="1"/>
                </a:cubicBezTo>
                <a:lnTo>
                  <a:pt x="50260" y="1"/>
                </a:lnTo>
                <a:cubicBezTo>
                  <a:pt x="51685" y="1"/>
                  <a:pt x="52888" y="1173"/>
                  <a:pt x="52888" y="2629"/>
                </a:cubicBezTo>
                <a:lnTo>
                  <a:pt x="52888" y="56403"/>
                </a:lnTo>
                <a:cubicBezTo>
                  <a:pt x="52857" y="57860"/>
                  <a:pt x="51685" y="59032"/>
                  <a:pt x="50260" y="59032"/>
                </a:cubicBezTo>
                <a:close/>
              </a:path>
            </a:pathLst>
          </a:custGeom>
          <a:noFill/>
          <a:ln w="10440">
            <a:solidFill>
              <a:srgbClr val="222831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561" name="CustomShape 3"/>
          <p:cNvSpPr/>
          <p:nvPr/>
        </p:nvSpPr>
        <p:spPr>
          <a:xfrm>
            <a:off x="4787280" y="2807640"/>
            <a:ext cx="1518480" cy="1443960"/>
          </a:xfrm>
          <a:custGeom>
            <a:avLst/>
            <a:gdLst/>
            <a:ahLst/>
            <a:rect l="l" t="t" r="r" b="b"/>
            <a:pathLst>
              <a:path w="52889" h="59032">
                <a:moveTo>
                  <a:pt x="50260" y="59032"/>
                </a:moveTo>
                <a:lnTo>
                  <a:pt x="2629" y="59032"/>
                </a:lnTo>
                <a:cubicBezTo>
                  <a:pt x="1172" y="59032"/>
                  <a:pt x="1" y="57860"/>
                  <a:pt x="1" y="56403"/>
                </a:cubicBezTo>
                <a:lnTo>
                  <a:pt x="1" y="2629"/>
                </a:lnTo>
                <a:cubicBezTo>
                  <a:pt x="1" y="1173"/>
                  <a:pt x="1172" y="1"/>
                  <a:pt x="2629" y="1"/>
                </a:cubicBezTo>
                <a:lnTo>
                  <a:pt x="50260" y="1"/>
                </a:lnTo>
                <a:cubicBezTo>
                  <a:pt x="51716" y="1"/>
                  <a:pt x="52888" y="1173"/>
                  <a:pt x="52888" y="2629"/>
                </a:cubicBezTo>
                <a:lnTo>
                  <a:pt x="52888" y="56403"/>
                </a:lnTo>
                <a:cubicBezTo>
                  <a:pt x="52888" y="57860"/>
                  <a:pt x="51716" y="59032"/>
                  <a:pt x="50260" y="59032"/>
                </a:cubicBezTo>
                <a:close/>
              </a:path>
            </a:pathLst>
          </a:custGeom>
          <a:noFill/>
          <a:ln w="10440">
            <a:solidFill>
              <a:srgbClr val="c4c4c4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562" name="CustomShape 4"/>
          <p:cNvSpPr/>
          <p:nvPr/>
        </p:nvSpPr>
        <p:spPr>
          <a:xfrm>
            <a:off x="6737040" y="2807640"/>
            <a:ext cx="1518480" cy="1443960"/>
          </a:xfrm>
          <a:custGeom>
            <a:avLst/>
            <a:gdLst/>
            <a:ahLst/>
            <a:rect l="l" t="t" r="r" b="b"/>
            <a:pathLst>
              <a:path w="52888" h="59032">
                <a:moveTo>
                  <a:pt x="50259" y="59032"/>
                </a:moveTo>
                <a:lnTo>
                  <a:pt x="2629" y="59032"/>
                </a:lnTo>
                <a:cubicBezTo>
                  <a:pt x="1172" y="59032"/>
                  <a:pt x="0" y="57860"/>
                  <a:pt x="0" y="56403"/>
                </a:cubicBezTo>
                <a:lnTo>
                  <a:pt x="0" y="2629"/>
                </a:lnTo>
                <a:cubicBezTo>
                  <a:pt x="0" y="1173"/>
                  <a:pt x="1172" y="1"/>
                  <a:pt x="2629" y="1"/>
                </a:cubicBezTo>
                <a:lnTo>
                  <a:pt x="50259" y="1"/>
                </a:lnTo>
                <a:cubicBezTo>
                  <a:pt x="51684" y="1"/>
                  <a:pt x="52888" y="1173"/>
                  <a:pt x="52888" y="2629"/>
                </a:cubicBezTo>
                <a:lnTo>
                  <a:pt x="52888" y="56403"/>
                </a:lnTo>
                <a:cubicBezTo>
                  <a:pt x="52888" y="57860"/>
                  <a:pt x="51716" y="59032"/>
                  <a:pt x="50259" y="59032"/>
                </a:cubicBezTo>
                <a:close/>
              </a:path>
            </a:pathLst>
          </a:custGeom>
          <a:noFill/>
          <a:ln w="10440">
            <a:solidFill>
              <a:srgbClr val="30475e"/>
            </a:solidFill>
            <a:miter/>
          </a:ln>
        </p:spPr>
        <p:style>
          <a:lnRef idx="0"/>
          <a:fillRef idx="0"/>
          <a:effectRef idx="0"/>
          <a:fontRef idx="minor"/>
        </p:style>
      </p:sp>
      <p:grpSp>
        <p:nvGrpSpPr>
          <p:cNvPr id="563" name="Group 5"/>
          <p:cNvGrpSpPr/>
          <p:nvPr/>
        </p:nvGrpSpPr>
        <p:grpSpPr>
          <a:xfrm>
            <a:off x="7002720" y="1494720"/>
            <a:ext cx="987480" cy="1111680"/>
            <a:chOff x="7002720" y="1494720"/>
            <a:chExt cx="987480" cy="1111680"/>
          </a:xfrm>
        </p:grpSpPr>
        <p:sp>
          <p:nvSpPr>
            <p:cNvPr id="564" name="CustomShape 6"/>
            <p:cNvSpPr/>
            <p:nvPr/>
          </p:nvSpPr>
          <p:spPr>
            <a:xfrm>
              <a:off x="7358400" y="2316240"/>
              <a:ext cx="262080" cy="290160"/>
            </a:xfrm>
            <a:custGeom>
              <a:avLst/>
              <a:gdLst/>
              <a:ahLst/>
              <a:rect l="l" t="t" r="r" b="b"/>
              <a:pathLst>
                <a:path w="10451" h="11561">
                  <a:moveTo>
                    <a:pt x="0" y="1"/>
                  </a:moveTo>
                  <a:lnTo>
                    <a:pt x="5226" y="11560"/>
                  </a:lnTo>
                  <a:lnTo>
                    <a:pt x="10451" y="1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65" name="CustomShape 7"/>
            <p:cNvSpPr/>
            <p:nvPr/>
          </p:nvSpPr>
          <p:spPr>
            <a:xfrm>
              <a:off x="7002720" y="1494720"/>
              <a:ext cx="987480" cy="902880"/>
            </a:xfrm>
            <a:custGeom>
              <a:avLst/>
              <a:gdLst/>
              <a:ahLst/>
              <a:rect l="l" t="t" r="r" b="b"/>
              <a:pathLst>
                <a:path w="39334" h="35964">
                  <a:moveTo>
                    <a:pt x="18888" y="1"/>
                  </a:moveTo>
                  <a:cubicBezTo>
                    <a:pt x="13304" y="1"/>
                    <a:pt x="7787" y="2456"/>
                    <a:pt x="4149" y="7119"/>
                  </a:cubicBezTo>
                  <a:cubicBezTo>
                    <a:pt x="2217" y="9590"/>
                    <a:pt x="1045" y="12377"/>
                    <a:pt x="602" y="15258"/>
                  </a:cubicBezTo>
                  <a:cubicBezTo>
                    <a:pt x="0" y="19027"/>
                    <a:pt x="633" y="22891"/>
                    <a:pt x="2470" y="26279"/>
                  </a:cubicBezTo>
                  <a:cubicBezTo>
                    <a:pt x="3262" y="27799"/>
                    <a:pt x="4307" y="29224"/>
                    <a:pt x="5606" y="30491"/>
                  </a:cubicBezTo>
                  <a:cubicBezTo>
                    <a:pt x="6239" y="31124"/>
                    <a:pt x="6936" y="31758"/>
                    <a:pt x="7696" y="32296"/>
                  </a:cubicBezTo>
                  <a:cubicBezTo>
                    <a:pt x="11040" y="34769"/>
                    <a:pt x="14967" y="35963"/>
                    <a:pt x="18862" y="35963"/>
                  </a:cubicBezTo>
                  <a:cubicBezTo>
                    <a:pt x="24446" y="35963"/>
                    <a:pt x="29963" y="33508"/>
                    <a:pt x="33601" y="28844"/>
                  </a:cubicBezTo>
                  <a:cubicBezTo>
                    <a:pt x="39333" y="21529"/>
                    <a:pt x="38383" y="11300"/>
                    <a:pt x="31764" y="5061"/>
                  </a:cubicBezTo>
                  <a:lnTo>
                    <a:pt x="31733" y="5061"/>
                  </a:lnTo>
                  <a:cubicBezTo>
                    <a:pt x="31226" y="4554"/>
                    <a:pt x="30656" y="4111"/>
                    <a:pt x="30054" y="3668"/>
                  </a:cubicBezTo>
                  <a:cubicBezTo>
                    <a:pt x="26710" y="1195"/>
                    <a:pt x="22782" y="1"/>
                    <a:pt x="18888" y="1"/>
                  </a:cubicBez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66" name="CustomShape 8"/>
            <p:cNvSpPr/>
            <p:nvPr/>
          </p:nvSpPr>
          <p:spPr>
            <a:xfrm>
              <a:off x="7143480" y="1621800"/>
              <a:ext cx="846720" cy="775800"/>
            </a:xfrm>
            <a:custGeom>
              <a:avLst/>
              <a:gdLst/>
              <a:ahLst/>
              <a:rect l="l" t="t" r="r" b="b"/>
              <a:pathLst>
                <a:path w="33729" h="30904">
                  <a:moveTo>
                    <a:pt x="26128" y="1"/>
                  </a:moveTo>
                  <a:lnTo>
                    <a:pt x="19224" y="6746"/>
                  </a:lnTo>
                  <a:lnTo>
                    <a:pt x="8678" y="16976"/>
                  </a:lnTo>
                  <a:lnTo>
                    <a:pt x="1077" y="24386"/>
                  </a:lnTo>
                  <a:lnTo>
                    <a:pt x="1" y="25431"/>
                  </a:lnTo>
                  <a:cubicBezTo>
                    <a:pt x="634" y="26064"/>
                    <a:pt x="1331" y="26698"/>
                    <a:pt x="2091" y="27236"/>
                  </a:cubicBezTo>
                  <a:cubicBezTo>
                    <a:pt x="5435" y="29709"/>
                    <a:pt x="9362" y="30903"/>
                    <a:pt x="13257" y="30903"/>
                  </a:cubicBezTo>
                  <a:cubicBezTo>
                    <a:pt x="18841" y="30903"/>
                    <a:pt x="24358" y="28448"/>
                    <a:pt x="27996" y="23784"/>
                  </a:cubicBezTo>
                  <a:cubicBezTo>
                    <a:pt x="33728" y="16469"/>
                    <a:pt x="32778" y="6240"/>
                    <a:pt x="26159" y="1"/>
                  </a:cubicBezTo>
                  <a:close/>
                </a:path>
              </a:pathLst>
            </a:custGeom>
            <a:solidFill>
              <a:srgbClr val="263c4c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67" name="CustomShape 9"/>
            <p:cNvSpPr/>
            <p:nvPr/>
          </p:nvSpPr>
          <p:spPr>
            <a:xfrm>
              <a:off x="7198200" y="1690560"/>
              <a:ext cx="569880" cy="518400"/>
            </a:xfrm>
            <a:custGeom>
              <a:avLst/>
              <a:gdLst/>
              <a:ahLst/>
              <a:rect l="l" t="t" r="r" b="b"/>
              <a:pathLst>
                <a:path w="22708" h="20659">
                  <a:moveTo>
                    <a:pt x="11334" y="0"/>
                  </a:moveTo>
                  <a:cubicBezTo>
                    <a:pt x="6640" y="0"/>
                    <a:pt x="2412" y="3195"/>
                    <a:pt x="1299" y="7971"/>
                  </a:cubicBezTo>
                  <a:cubicBezTo>
                    <a:pt x="1" y="13513"/>
                    <a:pt x="3421" y="19087"/>
                    <a:pt x="8995" y="20385"/>
                  </a:cubicBezTo>
                  <a:cubicBezTo>
                    <a:pt x="9784" y="20570"/>
                    <a:pt x="10573" y="20659"/>
                    <a:pt x="11351" y="20659"/>
                  </a:cubicBezTo>
                  <a:cubicBezTo>
                    <a:pt x="16037" y="20659"/>
                    <a:pt x="20295" y="17443"/>
                    <a:pt x="21409" y="12690"/>
                  </a:cubicBezTo>
                  <a:cubicBezTo>
                    <a:pt x="22707" y="7148"/>
                    <a:pt x="19256" y="1574"/>
                    <a:pt x="13713" y="276"/>
                  </a:cubicBezTo>
                  <a:cubicBezTo>
                    <a:pt x="12916" y="90"/>
                    <a:pt x="12118" y="0"/>
                    <a:pt x="1133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68" name="CustomShape 10"/>
            <p:cNvSpPr/>
            <p:nvPr/>
          </p:nvSpPr>
          <p:spPr>
            <a:xfrm>
              <a:off x="7366320" y="1852560"/>
              <a:ext cx="224640" cy="214920"/>
            </a:xfrm>
            <a:custGeom>
              <a:avLst/>
              <a:gdLst/>
              <a:ahLst/>
              <a:rect l="l" t="t" r="r" b="b"/>
              <a:pathLst>
                <a:path w="8964" h="8576">
                  <a:moveTo>
                    <a:pt x="2775" y="0"/>
                  </a:moveTo>
                  <a:cubicBezTo>
                    <a:pt x="2704" y="0"/>
                    <a:pt x="2632" y="19"/>
                    <a:pt x="2566" y="56"/>
                  </a:cubicBezTo>
                  <a:cubicBezTo>
                    <a:pt x="1014" y="785"/>
                    <a:pt x="1" y="2368"/>
                    <a:pt x="1" y="4078"/>
                  </a:cubicBezTo>
                  <a:cubicBezTo>
                    <a:pt x="1" y="6548"/>
                    <a:pt x="2028" y="8575"/>
                    <a:pt x="4498" y="8575"/>
                  </a:cubicBezTo>
                  <a:cubicBezTo>
                    <a:pt x="6936" y="8575"/>
                    <a:pt x="8963" y="6548"/>
                    <a:pt x="8963" y="4078"/>
                  </a:cubicBezTo>
                  <a:cubicBezTo>
                    <a:pt x="8963" y="2368"/>
                    <a:pt x="7950" y="785"/>
                    <a:pt x="6398" y="56"/>
                  </a:cubicBezTo>
                  <a:cubicBezTo>
                    <a:pt x="6332" y="19"/>
                    <a:pt x="6260" y="0"/>
                    <a:pt x="6189" y="0"/>
                  </a:cubicBezTo>
                  <a:cubicBezTo>
                    <a:pt x="6023" y="0"/>
                    <a:pt x="5863" y="100"/>
                    <a:pt x="5796" y="278"/>
                  </a:cubicBezTo>
                  <a:cubicBezTo>
                    <a:pt x="5701" y="500"/>
                    <a:pt x="5796" y="753"/>
                    <a:pt x="6018" y="880"/>
                  </a:cubicBezTo>
                  <a:cubicBezTo>
                    <a:pt x="7253" y="1450"/>
                    <a:pt x="8045" y="2716"/>
                    <a:pt x="8045" y="4078"/>
                  </a:cubicBezTo>
                  <a:cubicBezTo>
                    <a:pt x="8045" y="6042"/>
                    <a:pt x="6461" y="7657"/>
                    <a:pt x="4498" y="7657"/>
                  </a:cubicBezTo>
                  <a:cubicBezTo>
                    <a:pt x="2503" y="7657"/>
                    <a:pt x="919" y="6073"/>
                    <a:pt x="919" y="4078"/>
                  </a:cubicBezTo>
                  <a:cubicBezTo>
                    <a:pt x="919" y="2716"/>
                    <a:pt x="1711" y="1450"/>
                    <a:pt x="2946" y="880"/>
                  </a:cubicBezTo>
                  <a:cubicBezTo>
                    <a:pt x="3168" y="753"/>
                    <a:pt x="3294" y="500"/>
                    <a:pt x="3168" y="278"/>
                  </a:cubicBezTo>
                  <a:cubicBezTo>
                    <a:pt x="3101" y="100"/>
                    <a:pt x="2941" y="0"/>
                    <a:pt x="2775" y="0"/>
                  </a:cubicBez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69" name="CustomShape 11"/>
            <p:cNvSpPr/>
            <p:nvPr/>
          </p:nvSpPr>
          <p:spPr>
            <a:xfrm>
              <a:off x="7467120" y="1799280"/>
              <a:ext cx="22680" cy="131760"/>
            </a:xfrm>
            <a:custGeom>
              <a:avLst/>
              <a:gdLst/>
              <a:ahLst/>
              <a:rect l="l" t="t" r="r" b="b"/>
              <a:pathLst>
                <a:path w="920" h="5258">
                  <a:moveTo>
                    <a:pt x="476" y="0"/>
                  </a:moveTo>
                  <a:cubicBezTo>
                    <a:pt x="223" y="0"/>
                    <a:pt x="1" y="190"/>
                    <a:pt x="1" y="444"/>
                  </a:cubicBezTo>
                  <a:lnTo>
                    <a:pt x="1" y="4782"/>
                  </a:lnTo>
                  <a:cubicBezTo>
                    <a:pt x="1" y="5036"/>
                    <a:pt x="223" y="5257"/>
                    <a:pt x="476" y="5257"/>
                  </a:cubicBezTo>
                  <a:cubicBezTo>
                    <a:pt x="698" y="5257"/>
                    <a:pt x="919" y="5036"/>
                    <a:pt x="919" y="4782"/>
                  </a:cubicBezTo>
                  <a:lnTo>
                    <a:pt x="919" y="444"/>
                  </a:lnTo>
                  <a:cubicBezTo>
                    <a:pt x="919" y="190"/>
                    <a:pt x="698" y="0"/>
                    <a:pt x="476" y="0"/>
                  </a:cubicBez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grpSp>
        <p:nvGrpSpPr>
          <p:cNvPr id="570" name="Group 12"/>
          <p:cNvGrpSpPr/>
          <p:nvPr/>
        </p:nvGrpSpPr>
        <p:grpSpPr>
          <a:xfrm>
            <a:off x="1133280" y="1494720"/>
            <a:ext cx="1027800" cy="1111680"/>
            <a:chOff x="1133280" y="1494720"/>
            <a:chExt cx="1027800" cy="1111680"/>
          </a:xfrm>
        </p:grpSpPr>
        <p:sp>
          <p:nvSpPr>
            <p:cNvPr id="571" name="CustomShape 13"/>
            <p:cNvSpPr/>
            <p:nvPr/>
          </p:nvSpPr>
          <p:spPr>
            <a:xfrm>
              <a:off x="1518120" y="2316240"/>
              <a:ext cx="261360" cy="290160"/>
            </a:xfrm>
            <a:custGeom>
              <a:avLst/>
              <a:gdLst/>
              <a:ahLst/>
              <a:rect l="l" t="t" r="r" b="b"/>
              <a:pathLst>
                <a:path w="10420" h="11561">
                  <a:moveTo>
                    <a:pt x="0" y="1"/>
                  </a:moveTo>
                  <a:lnTo>
                    <a:pt x="5226" y="11560"/>
                  </a:lnTo>
                  <a:lnTo>
                    <a:pt x="10419" y="1"/>
                  </a:ln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72" name="CustomShape 14"/>
            <p:cNvSpPr/>
            <p:nvPr/>
          </p:nvSpPr>
          <p:spPr>
            <a:xfrm>
              <a:off x="1133280" y="1494720"/>
              <a:ext cx="1024200" cy="902880"/>
            </a:xfrm>
            <a:custGeom>
              <a:avLst/>
              <a:gdLst/>
              <a:ahLst/>
              <a:rect l="l" t="t" r="r" b="b"/>
              <a:pathLst>
                <a:path w="40791" h="35964">
                  <a:moveTo>
                    <a:pt x="20535" y="1"/>
                  </a:moveTo>
                  <a:cubicBezTo>
                    <a:pt x="14951" y="1"/>
                    <a:pt x="9434" y="2456"/>
                    <a:pt x="5796" y="7119"/>
                  </a:cubicBezTo>
                  <a:cubicBezTo>
                    <a:pt x="1" y="14530"/>
                    <a:pt x="1046" y="24917"/>
                    <a:pt x="7918" y="31124"/>
                  </a:cubicBezTo>
                  <a:cubicBezTo>
                    <a:pt x="8393" y="31536"/>
                    <a:pt x="8868" y="31948"/>
                    <a:pt x="9375" y="32296"/>
                  </a:cubicBezTo>
                  <a:cubicBezTo>
                    <a:pt x="12719" y="34769"/>
                    <a:pt x="16646" y="35963"/>
                    <a:pt x="20541" y="35963"/>
                  </a:cubicBezTo>
                  <a:cubicBezTo>
                    <a:pt x="26125" y="35963"/>
                    <a:pt x="31642" y="33508"/>
                    <a:pt x="35280" y="28844"/>
                  </a:cubicBezTo>
                  <a:cubicBezTo>
                    <a:pt x="40790" y="21782"/>
                    <a:pt x="40094" y="11996"/>
                    <a:pt x="34076" y="5726"/>
                  </a:cubicBezTo>
                  <a:cubicBezTo>
                    <a:pt x="33348" y="4966"/>
                    <a:pt x="32588" y="4301"/>
                    <a:pt x="31701" y="3668"/>
                  </a:cubicBezTo>
                  <a:cubicBezTo>
                    <a:pt x="28357" y="1195"/>
                    <a:pt x="24430" y="1"/>
                    <a:pt x="20535" y="1"/>
                  </a:cubicBez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73" name="CustomShape 15"/>
            <p:cNvSpPr/>
            <p:nvPr/>
          </p:nvSpPr>
          <p:spPr>
            <a:xfrm>
              <a:off x="1335960" y="1638720"/>
              <a:ext cx="825120" cy="759240"/>
            </a:xfrm>
            <a:custGeom>
              <a:avLst/>
              <a:gdLst/>
              <a:ahLst/>
              <a:rect l="l" t="t" r="r" b="b"/>
              <a:pathLst>
                <a:path w="32873" h="30238">
                  <a:moveTo>
                    <a:pt x="26159" y="0"/>
                  </a:moveTo>
                  <a:lnTo>
                    <a:pt x="17196" y="8709"/>
                  </a:lnTo>
                  <a:lnTo>
                    <a:pt x="8772" y="16880"/>
                  </a:lnTo>
                  <a:lnTo>
                    <a:pt x="0" y="25398"/>
                  </a:lnTo>
                  <a:cubicBezTo>
                    <a:pt x="444" y="25810"/>
                    <a:pt x="919" y="26222"/>
                    <a:pt x="1425" y="26570"/>
                  </a:cubicBezTo>
                  <a:cubicBezTo>
                    <a:pt x="4770" y="29043"/>
                    <a:pt x="8702" y="30237"/>
                    <a:pt x="12603" y="30237"/>
                  </a:cubicBezTo>
                  <a:cubicBezTo>
                    <a:pt x="18196" y="30237"/>
                    <a:pt x="23724" y="27782"/>
                    <a:pt x="27362" y="23118"/>
                  </a:cubicBezTo>
                  <a:cubicBezTo>
                    <a:pt x="32873" y="16056"/>
                    <a:pt x="32176" y="6270"/>
                    <a:pt x="26159" y="0"/>
                  </a:cubicBezTo>
                  <a:close/>
                </a:path>
              </a:pathLst>
            </a:custGeom>
            <a:solidFill>
              <a:srgbClr val="dd91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74" name="CustomShape 16"/>
            <p:cNvSpPr/>
            <p:nvPr/>
          </p:nvSpPr>
          <p:spPr>
            <a:xfrm>
              <a:off x="1359720" y="1679040"/>
              <a:ext cx="558000" cy="518760"/>
            </a:xfrm>
            <a:custGeom>
              <a:avLst/>
              <a:gdLst/>
              <a:ahLst/>
              <a:rect l="l" t="t" r="r" b="b"/>
              <a:pathLst>
                <a:path w="22232" h="20668">
                  <a:moveTo>
                    <a:pt x="11090" y="1"/>
                  </a:moveTo>
                  <a:cubicBezTo>
                    <a:pt x="6114" y="1"/>
                    <a:pt x="1745" y="3613"/>
                    <a:pt x="919" y="8687"/>
                  </a:cubicBezTo>
                  <a:cubicBezTo>
                    <a:pt x="0" y="14324"/>
                    <a:pt x="3832" y="19613"/>
                    <a:pt x="9469" y="20532"/>
                  </a:cubicBezTo>
                  <a:cubicBezTo>
                    <a:pt x="10032" y="20623"/>
                    <a:pt x="10591" y="20668"/>
                    <a:pt x="11142" y="20668"/>
                  </a:cubicBezTo>
                  <a:cubicBezTo>
                    <a:pt x="16118" y="20668"/>
                    <a:pt x="20487" y="17059"/>
                    <a:pt x="21314" y="12013"/>
                  </a:cubicBezTo>
                  <a:cubicBezTo>
                    <a:pt x="22232" y="6376"/>
                    <a:pt x="18400" y="1055"/>
                    <a:pt x="12763" y="137"/>
                  </a:cubicBezTo>
                  <a:cubicBezTo>
                    <a:pt x="12201" y="45"/>
                    <a:pt x="11642" y="1"/>
                    <a:pt x="1109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75" name="CustomShape 17"/>
            <p:cNvSpPr/>
            <p:nvPr/>
          </p:nvSpPr>
          <p:spPr>
            <a:xfrm>
              <a:off x="1533240" y="1915200"/>
              <a:ext cx="211320" cy="181080"/>
            </a:xfrm>
            <a:custGeom>
              <a:avLst/>
              <a:gdLst/>
              <a:ahLst/>
              <a:rect l="l" t="t" r="r" b="b"/>
              <a:pathLst>
                <a:path w="8425" h="7225">
                  <a:moveTo>
                    <a:pt x="486" y="1"/>
                  </a:moveTo>
                  <a:cubicBezTo>
                    <a:pt x="472" y="1"/>
                    <a:pt x="458" y="2"/>
                    <a:pt x="443" y="4"/>
                  </a:cubicBezTo>
                  <a:cubicBezTo>
                    <a:pt x="190" y="35"/>
                    <a:pt x="0" y="225"/>
                    <a:pt x="0" y="479"/>
                  </a:cubicBezTo>
                  <a:cubicBezTo>
                    <a:pt x="127" y="2569"/>
                    <a:pt x="1742" y="4216"/>
                    <a:pt x="3769" y="4437"/>
                  </a:cubicBezTo>
                  <a:lnTo>
                    <a:pt x="3769" y="6781"/>
                  </a:lnTo>
                  <a:cubicBezTo>
                    <a:pt x="3769" y="7003"/>
                    <a:pt x="3959" y="7224"/>
                    <a:pt x="4212" y="7224"/>
                  </a:cubicBezTo>
                  <a:cubicBezTo>
                    <a:pt x="4465" y="7224"/>
                    <a:pt x="4655" y="7003"/>
                    <a:pt x="4655" y="6781"/>
                  </a:cubicBezTo>
                  <a:lnTo>
                    <a:pt x="4655" y="4437"/>
                  </a:lnTo>
                  <a:cubicBezTo>
                    <a:pt x="6682" y="4216"/>
                    <a:pt x="8297" y="2569"/>
                    <a:pt x="8424" y="479"/>
                  </a:cubicBezTo>
                  <a:cubicBezTo>
                    <a:pt x="8424" y="225"/>
                    <a:pt x="8234" y="35"/>
                    <a:pt x="7981" y="4"/>
                  </a:cubicBezTo>
                  <a:cubicBezTo>
                    <a:pt x="7966" y="2"/>
                    <a:pt x="7952" y="1"/>
                    <a:pt x="7938" y="1"/>
                  </a:cubicBezTo>
                  <a:cubicBezTo>
                    <a:pt x="7731" y="1"/>
                    <a:pt x="7535" y="210"/>
                    <a:pt x="7506" y="447"/>
                  </a:cubicBezTo>
                  <a:cubicBezTo>
                    <a:pt x="7411" y="2189"/>
                    <a:pt x="5986" y="3582"/>
                    <a:pt x="4212" y="3582"/>
                  </a:cubicBezTo>
                  <a:cubicBezTo>
                    <a:pt x="2470" y="3582"/>
                    <a:pt x="1013" y="2189"/>
                    <a:pt x="918" y="447"/>
                  </a:cubicBezTo>
                  <a:cubicBezTo>
                    <a:pt x="889" y="210"/>
                    <a:pt x="693" y="1"/>
                    <a:pt x="486" y="1"/>
                  </a:cubicBez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76" name="CustomShape 18"/>
            <p:cNvSpPr/>
            <p:nvPr/>
          </p:nvSpPr>
          <p:spPr>
            <a:xfrm>
              <a:off x="1574640" y="1780920"/>
              <a:ext cx="129240" cy="204840"/>
            </a:xfrm>
            <a:custGeom>
              <a:avLst/>
              <a:gdLst/>
              <a:ahLst/>
              <a:rect l="l" t="t" r="r" b="b"/>
              <a:pathLst>
                <a:path w="5163" h="8172">
                  <a:moveTo>
                    <a:pt x="2566" y="887"/>
                  </a:moveTo>
                  <a:cubicBezTo>
                    <a:pt x="3009" y="887"/>
                    <a:pt x="3421" y="1078"/>
                    <a:pt x="3769" y="1394"/>
                  </a:cubicBezTo>
                  <a:cubicBezTo>
                    <a:pt x="4055" y="1711"/>
                    <a:pt x="4245" y="2123"/>
                    <a:pt x="4245" y="2566"/>
                  </a:cubicBezTo>
                  <a:lnTo>
                    <a:pt x="4245" y="5606"/>
                  </a:lnTo>
                  <a:cubicBezTo>
                    <a:pt x="4245" y="5669"/>
                    <a:pt x="4245" y="5701"/>
                    <a:pt x="4245" y="5765"/>
                  </a:cubicBezTo>
                  <a:cubicBezTo>
                    <a:pt x="4150" y="6620"/>
                    <a:pt x="3453" y="7285"/>
                    <a:pt x="2566" y="7285"/>
                  </a:cubicBezTo>
                  <a:cubicBezTo>
                    <a:pt x="1711" y="7285"/>
                    <a:pt x="983" y="6620"/>
                    <a:pt x="919" y="5765"/>
                  </a:cubicBezTo>
                  <a:cubicBezTo>
                    <a:pt x="919" y="5701"/>
                    <a:pt x="888" y="5669"/>
                    <a:pt x="888" y="5606"/>
                  </a:cubicBezTo>
                  <a:lnTo>
                    <a:pt x="888" y="2566"/>
                  </a:lnTo>
                  <a:cubicBezTo>
                    <a:pt x="888" y="1648"/>
                    <a:pt x="1648" y="887"/>
                    <a:pt x="2566" y="887"/>
                  </a:cubicBezTo>
                  <a:close/>
                  <a:moveTo>
                    <a:pt x="2566" y="1"/>
                  </a:moveTo>
                  <a:cubicBezTo>
                    <a:pt x="1141" y="1"/>
                    <a:pt x="1" y="1141"/>
                    <a:pt x="1" y="2566"/>
                  </a:cubicBezTo>
                  <a:lnTo>
                    <a:pt x="1" y="5606"/>
                  </a:lnTo>
                  <a:cubicBezTo>
                    <a:pt x="1" y="5669"/>
                    <a:pt x="1" y="5733"/>
                    <a:pt x="1" y="5860"/>
                  </a:cubicBezTo>
                  <a:cubicBezTo>
                    <a:pt x="128" y="7190"/>
                    <a:pt x="1236" y="8171"/>
                    <a:pt x="2566" y="8171"/>
                  </a:cubicBezTo>
                  <a:cubicBezTo>
                    <a:pt x="3896" y="8171"/>
                    <a:pt x="5005" y="7190"/>
                    <a:pt x="5131" y="5828"/>
                  </a:cubicBezTo>
                  <a:cubicBezTo>
                    <a:pt x="5131" y="5765"/>
                    <a:pt x="5163" y="5669"/>
                    <a:pt x="5163" y="5606"/>
                  </a:cubicBezTo>
                  <a:lnTo>
                    <a:pt x="5163" y="2566"/>
                  </a:lnTo>
                  <a:cubicBezTo>
                    <a:pt x="5163" y="1901"/>
                    <a:pt x="4878" y="1236"/>
                    <a:pt x="4403" y="729"/>
                  </a:cubicBezTo>
                  <a:cubicBezTo>
                    <a:pt x="3896" y="254"/>
                    <a:pt x="3263" y="1"/>
                    <a:pt x="2566" y="1"/>
                  </a:cubicBez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grpSp>
        <p:nvGrpSpPr>
          <p:cNvPr id="577" name="Group 19"/>
          <p:cNvGrpSpPr/>
          <p:nvPr/>
        </p:nvGrpSpPr>
        <p:grpSpPr>
          <a:xfrm>
            <a:off x="5049360" y="1494720"/>
            <a:ext cx="993960" cy="1111680"/>
            <a:chOff x="5049360" y="1494720"/>
            <a:chExt cx="993960" cy="1111680"/>
          </a:xfrm>
        </p:grpSpPr>
        <p:sp>
          <p:nvSpPr>
            <p:cNvPr id="578" name="CustomShape 20"/>
            <p:cNvSpPr/>
            <p:nvPr/>
          </p:nvSpPr>
          <p:spPr>
            <a:xfrm>
              <a:off x="5408280" y="2316240"/>
              <a:ext cx="262080" cy="290160"/>
            </a:xfrm>
            <a:custGeom>
              <a:avLst/>
              <a:gdLst/>
              <a:ahLst/>
              <a:rect l="l" t="t" r="r" b="b"/>
              <a:pathLst>
                <a:path w="10452" h="11561">
                  <a:moveTo>
                    <a:pt x="1" y="1"/>
                  </a:moveTo>
                  <a:lnTo>
                    <a:pt x="5226" y="11560"/>
                  </a:lnTo>
                  <a:lnTo>
                    <a:pt x="10451" y="1"/>
                  </a:ln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79" name="CustomShape 21"/>
            <p:cNvSpPr/>
            <p:nvPr/>
          </p:nvSpPr>
          <p:spPr>
            <a:xfrm>
              <a:off x="5049360" y="1494720"/>
              <a:ext cx="993960" cy="902880"/>
            </a:xfrm>
            <a:custGeom>
              <a:avLst/>
              <a:gdLst/>
              <a:ahLst/>
              <a:rect l="l" t="t" r="r" b="b"/>
              <a:pathLst>
                <a:path w="39588" h="35964">
                  <a:moveTo>
                    <a:pt x="19142" y="1"/>
                  </a:moveTo>
                  <a:cubicBezTo>
                    <a:pt x="13558" y="1"/>
                    <a:pt x="8041" y="2456"/>
                    <a:pt x="4403" y="7119"/>
                  </a:cubicBezTo>
                  <a:cubicBezTo>
                    <a:pt x="2788" y="9210"/>
                    <a:pt x="1679" y="11490"/>
                    <a:pt x="1109" y="13897"/>
                  </a:cubicBezTo>
                  <a:cubicBezTo>
                    <a:pt x="1" y="18520"/>
                    <a:pt x="824" y="23397"/>
                    <a:pt x="3390" y="27451"/>
                  </a:cubicBezTo>
                  <a:cubicBezTo>
                    <a:pt x="4086" y="28496"/>
                    <a:pt x="4878" y="29509"/>
                    <a:pt x="5796" y="30428"/>
                  </a:cubicBezTo>
                  <a:cubicBezTo>
                    <a:pt x="6430" y="31093"/>
                    <a:pt x="7158" y="31726"/>
                    <a:pt x="7950" y="32296"/>
                  </a:cubicBezTo>
                  <a:cubicBezTo>
                    <a:pt x="11294" y="34769"/>
                    <a:pt x="15222" y="35963"/>
                    <a:pt x="19116" y="35963"/>
                  </a:cubicBezTo>
                  <a:cubicBezTo>
                    <a:pt x="24700" y="35963"/>
                    <a:pt x="30217" y="33508"/>
                    <a:pt x="33855" y="28844"/>
                  </a:cubicBezTo>
                  <a:cubicBezTo>
                    <a:pt x="39587" y="21497"/>
                    <a:pt x="38637" y="11236"/>
                    <a:pt x="31955" y="4998"/>
                  </a:cubicBezTo>
                  <a:cubicBezTo>
                    <a:pt x="31448" y="4523"/>
                    <a:pt x="30878" y="4079"/>
                    <a:pt x="30308" y="3668"/>
                  </a:cubicBezTo>
                  <a:cubicBezTo>
                    <a:pt x="26964" y="1195"/>
                    <a:pt x="23037" y="1"/>
                    <a:pt x="19142" y="1"/>
                  </a:cubicBez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80" name="CustomShape 22"/>
            <p:cNvSpPr/>
            <p:nvPr/>
          </p:nvSpPr>
          <p:spPr>
            <a:xfrm>
              <a:off x="5195160" y="1620360"/>
              <a:ext cx="848160" cy="777240"/>
            </a:xfrm>
            <a:custGeom>
              <a:avLst/>
              <a:gdLst/>
              <a:ahLst/>
              <a:rect l="l" t="t" r="r" b="b"/>
              <a:pathLst>
                <a:path w="33792" h="30967">
                  <a:moveTo>
                    <a:pt x="26159" y="1"/>
                  </a:moveTo>
                  <a:lnTo>
                    <a:pt x="19255" y="6714"/>
                  </a:lnTo>
                  <a:lnTo>
                    <a:pt x="0" y="25431"/>
                  </a:lnTo>
                  <a:cubicBezTo>
                    <a:pt x="634" y="26096"/>
                    <a:pt x="1362" y="26729"/>
                    <a:pt x="2154" y="27299"/>
                  </a:cubicBezTo>
                  <a:cubicBezTo>
                    <a:pt x="5498" y="29772"/>
                    <a:pt x="9426" y="30966"/>
                    <a:pt x="13320" y="30966"/>
                  </a:cubicBezTo>
                  <a:cubicBezTo>
                    <a:pt x="18904" y="30966"/>
                    <a:pt x="24421" y="28511"/>
                    <a:pt x="28059" y="23847"/>
                  </a:cubicBezTo>
                  <a:cubicBezTo>
                    <a:pt x="33791" y="16500"/>
                    <a:pt x="32841" y="6239"/>
                    <a:pt x="26159" y="1"/>
                  </a:cubicBezTo>
                  <a:close/>
                </a:path>
              </a:pathLst>
            </a:custGeom>
            <a:solidFill>
              <a:srgbClr val="c4c4c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81" name="CustomShape 23"/>
            <p:cNvSpPr/>
            <p:nvPr/>
          </p:nvSpPr>
          <p:spPr>
            <a:xfrm>
              <a:off x="5247360" y="1702800"/>
              <a:ext cx="558000" cy="518760"/>
            </a:xfrm>
            <a:custGeom>
              <a:avLst/>
              <a:gdLst/>
              <a:ahLst/>
              <a:rect l="l" t="t" r="r" b="b"/>
              <a:pathLst>
                <a:path w="22233" h="20668">
                  <a:moveTo>
                    <a:pt x="11098" y="1"/>
                  </a:moveTo>
                  <a:cubicBezTo>
                    <a:pt x="6140" y="1"/>
                    <a:pt x="1746" y="3610"/>
                    <a:pt x="919" y="8656"/>
                  </a:cubicBezTo>
                  <a:cubicBezTo>
                    <a:pt x="1" y="14293"/>
                    <a:pt x="3833" y="19613"/>
                    <a:pt x="9438" y="20532"/>
                  </a:cubicBezTo>
                  <a:cubicBezTo>
                    <a:pt x="10000" y="20623"/>
                    <a:pt x="10559" y="20668"/>
                    <a:pt x="11111" y="20668"/>
                  </a:cubicBezTo>
                  <a:cubicBezTo>
                    <a:pt x="16093" y="20668"/>
                    <a:pt x="20487" y="17056"/>
                    <a:pt x="21314" y="11981"/>
                  </a:cubicBezTo>
                  <a:cubicBezTo>
                    <a:pt x="22232" y="6376"/>
                    <a:pt x="18400" y="1055"/>
                    <a:pt x="12763" y="137"/>
                  </a:cubicBezTo>
                  <a:cubicBezTo>
                    <a:pt x="12204" y="45"/>
                    <a:pt x="11647" y="1"/>
                    <a:pt x="1109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82" name="CustomShape 24"/>
            <p:cNvSpPr/>
            <p:nvPr/>
          </p:nvSpPr>
          <p:spPr>
            <a:xfrm>
              <a:off x="5599080" y="1890360"/>
              <a:ext cx="31320" cy="140760"/>
            </a:xfrm>
            <a:custGeom>
              <a:avLst/>
              <a:gdLst/>
              <a:ahLst/>
              <a:rect l="l" t="t" r="r" b="b"/>
              <a:pathLst>
                <a:path w="1268" h="5625">
                  <a:moveTo>
                    <a:pt x="539" y="0"/>
                  </a:moveTo>
                  <a:cubicBezTo>
                    <a:pt x="475" y="0"/>
                    <a:pt x="409" y="16"/>
                    <a:pt x="349" y="51"/>
                  </a:cubicBezTo>
                  <a:cubicBezTo>
                    <a:pt x="127" y="146"/>
                    <a:pt x="0" y="399"/>
                    <a:pt x="95" y="621"/>
                  </a:cubicBezTo>
                  <a:cubicBezTo>
                    <a:pt x="285" y="1032"/>
                    <a:pt x="349" y="1444"/>
                    <a:pt x="349" y="1856"/>
                  </a:cubicBezTo>
                  <a:lnTo>
                    <a:pt x="349" y="5149"/>
                  </a:lnTo>
                  <a:cubicBezTo>
                    <a:pt x="349" y="5403"/>
                    <a:pt x="570" y="5624"/>
                    <a:pt x="792" y="5624"/>
                  </a:cubicBezTo>
                  <a:cubicBezTo>
                    <a:pt x="1045" y="5624"/>
                    <a:pt x="1267" y="5403"/>
                    <a:pt x="1267" y="5149"/>
                  </a:cubicBezTo>
                  <a:lnTo>
                    <a:pt x="1267" y="1856"/>
                  </a:lnTo>
                  <a:cubicBezTo>
                    <a:pt x="1267" y="1317"/>
                    <a:pt x="1140" y="779"/>
                    <a:pt x="950" y="272"/>
                  </a:cubicBezTo>
                  <a:cubicBezTo>
                    <a:pt x="881" y="111"/>
                    <a:pt x="712" y="0"/>
                    <a:pt x="539" y="0"/>
                  </a:cubicBezTo>
                  <a:close/>
                </a:path>
              </a:pathLst>
            </a:custGeom>
            <a:solidFill>
              <a:srgbClr val="c4c4c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83" name="CustomShape 25"/>
            <p:cNvSpPr/>
            <p:nvPr/>
          </p:nvSpPr>
          <p:spPr>
            <a:xfrm>
              <a:off x="5422320" y="1832760"/>
              <a:ext cx="169920" cy="144360"/>
            </a:xfrm>
            <a:custGeom>
              <a:avLst/>
              <a:gdLst/>
              <a:ahLst/>
              <a:rect l="l" t="t" r="r" b="b"/>
              <a:pathLst>
                <a:path w="6778" h="5764">
                  <a:moveTo>
                    <a:pt x="4149" y="0"/>
                  </a:moveTo>
                  <a:cubicBezTo>
                    <a:pt x="1838" y="0"/>
                    <a:pt x="1" y="1869"/>
                    <a:pt x="1" y="4149"/>
                  </a:cubicBezTo>
                  <a:lnTo>
                    <a:pt x="1" y="5321"/>
                  </a:lnTo>
                  <a:cubicBezTo>
                    <a:pt x="1" y="5574"/>
                    <a:pt x="191" y="5764"/>
                    <a:pt x="444" y="5764"/>
                  </a:cubicBezTo>
                  <a:cubicBezTo>
                    <a:pt x="697" y="5764"/>
                    <a:pt x="887" y="5574"/>
                    <a:pt x="887" y="5321"/>
                  </a:cubicBezTo>
                  <a:lnTo>
                    <a:pt x="887" y="4149"/>
                  </a:lnTo>
                  <a:cubicBezTo>
                    <a:pt x="887" y="2375"/>
                    <a:pt x="2344" y="919"/>
                    <a:pt x="4118" y="919"/>
                  </a:cubicBezTo>
                  <a:cubicBezTo>
                    <a:pt x="4814" y="919"/>
                    <a:pt x="5448" y="1109"/>
                    <a:pt x="6018" y="1489"/>
                  </a:cubicBezTo>
                  <a:cubicBezTo>
                    <a:pt x="6097" y="1555"/>
                    <a:pt x="6193" y="1588"/>
                    <a:pt x="6287" y="1588"/>
                  </a:cubicBezTo>
                  <a:cubicBezTo>
                    <a:pt x="6418" y="1588"/>
                    <a:pt x="6546" y="1523"/>
                    <a:pt x="6620" y="1394"/>
                  </a:cubicBezTo>
                  <a:cubicBezTo>
                    <a:pt x="6778" y="1204"/>
                    <a:pt x="6715" y="919"/>
                    <a:pt x="6525" y="760"/>
                  </a:cubicBezTo>
                  <a:cubicBezTo>
                    <a:pt x="5828" y="254"/>
                    <a:pt x="5004" y="0"/>
                    <a:pt x="4149" y="0"/>
                  </a:cubicBezTo>
                  <a:close/>
                </a:path>
              </a:pathLst>
            </a:custGeom>
            <a:solidFill>
              <a:srgbClr val="c4c4c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84" name="CustomShape 26"/>
            <p:cNvSpPr/>
            <p:nvPr/>
          </p:nvSpPr>
          <p:spPr>
            <a:xfrm>
              <a:off x="5467680" y="1878840"/>
              <a:ext cx="116640" cy="212760"/>
            </a:xfrm>
            <a:custGeom>
              <a:avLst/>
              <a:gdLst/>
              <a:ahLst/>
              <a:rect l="l" t="t" r="r" b="b"/>
              <a:pathLst>
                <a:path w="4657" h="8488">
                  <a:moveTo>
                    <a:pt x="2344" y="0"/>
                  </a:moveTo>
                  <a:cubicBezTo>
                    <a:pt x="1046" y="0"/>
                    <a:pt x="1" y="1045"/>
                    <a:pt x="1" y="2312"/>
                  </a:cubicBezTo>
                  <a:lnTo>
                    <a:pt x="1" y="6239"/>
                  </a:lnTo>
                  <a:cubicBezTo>
                    <a:pt x="1" y="6460"/>
                    <a:pt x="191" y="6682"/>
                    <a:pt x="444" y="6682"/>
                  </a:cubicBezTo>
                  <a:cubicBezTo>
                    <a:pt x="698" y="6682"/>
                    <a:pt x="888" y="6460"/>
                    <a:pt x="888" y="6239"/>
                  </a:cubicBezTo>
                  <a:lnTo>
                    <a:pt x="888" y="2312"/>
                  </a:lnTo>
                  <a:cubicBezTo>
                    <a:pt x="888" y="1520"/>
                    <a:pt x="1553" y="887"/>
                    <a:pt x="2344" y="887"/>
                  </a:cubicBezTo>
                  <a:cubicBezTo>
                    <a:pt x="2693" y="887"/>
                    <a:pt x="3073" y="1045"/>
                    <a:pt x="3326" y="1298"/>
                  </a:cubicBezTo>
                  <a:cubicBezTo>
                    <a:pt x="3611" y="1583"/>
                    <a:pt x="3738" y="1932"/>
                    <a:pt x="3738" y="2312"/>
                  </a:cubicBezTo>
                  <a:lnTo>
                    <a:pt x="3738" y="8012"/>
                  </a:lnTo>
                  <a:cubicBezTo>
                    <a:pt x="3738" y="8266"/>
                    <a:pt x="3960" y="8487"/>
                    <a:pt x="4213" y="8487"/>
                  </a:cubicBezTo>
                  <a:cubicBezTo>
                    <a:pt x="4466" y="8487"/>
                    <a:pt x="4656" y="8266"/>
                    <a:pt x="4656" y="8012"/>
                  </a:cubicBezTo>
                  <a:lnTo>
                    <a:pt x="4656" y="2312"/>
                  </a:lnTo>
                  <a:cubicBezTo>
                    <a:pt x="4656" y="1710"/>
                    <a:pt x="4403" y="1108"/>
                    <a:pt x="3960" y="665"/>
                  </a:cubicBezTo>
                  <a:cubicBezTo>
                    <a:pt x="3548" y="222"/>
                    <a:pt x="2946" y="0"/>
                    <a:pt x="2344" y="0"/>
                  </a:cubicBezTo>
                  <a:close/>
                </a:path>
              </a:pathLst>
            </a:custGeom>
            <a:solidFill>
              <a:srgbClr val="c4c4c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85" name="CustomShape 27"/>
            <p:cNvSpPr/>
            <p:nvPr/>
          </p:nvSpPr>
          <p:spPr>
            <a:xfrm>
              <a:off x="5423400" y="1996560"/>
              <a:ext cx="22680" cy="94320"/>
            </a:xfrm>
            <a:custGeom>
              <a:avLst/>
              <a:gdLst/>
              <a:ahLst/>
              <a:rect l="l" t="t" r="r" b="b"/>
              <a:pathLst>
                <a:path w="919" h="3769">
                  <a:moveTo>
                    <a:pt x="444" y="0"/>
                  </a:moveTo>
                  <a:cubicBezTo>
                    <a:pt x="190" y="0"/>
                    <a:pt x="0" y="190"/>
                    <a:pt x="0" y="443"/>
                  </a:cubicBezTo>
                  <a:lnTo>
                    <a:pt x="0" y="3325"/>
                  </a:lnTo>
                  <a:cubicBezTo>
                    <a:pt x="0" y="3579"/>
                    <a:pt x="190" y="3769"/>
                    <a:pt x="444" y="3769"/>
                  </a:cubicBezTo>
                  <a:cubicBezTo>
                    <a:pt x="697" y="3769"/>
                    <a:pt x="919" y="3579"/>
                    <a:pt x="919" y="3325"/>
                  </a:cubicBezTo>
                  <a:lnTo>
                    <a:pt x="919" y="443"/>
                  </a:lnTo>
                  <a:cubicBezTo>
                    <a:pt x="919" y="190"/>
                    <a:pt x="697" y="0"/>
                    <a:pt x="444" y="0"/>
                  </a:cubicBezTo>
                  <a:close/>
                </a:path>
              </a:pathLst>
            </a:custGeom>
            <a:solidFill>
              <a:srgbClr val="c4c4c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86" name="CustomShape 28"/>
            <p:cNvSpPr/>
            <p:nvPr/>
          </p:nvSpPr>
          <p:spPr>
            <a:xfrm>
              <a:off x="5607000" y="2035440"/>
              <a:ext cx="21960" cy="56160"/>
            </a:xfrm>
            <a:custGeom>
              <a:avLst/>
              <a:gdLst/>
              <a:ahLst/>
              <a:rect l="l" t="t" r="r" b="b"/>
              <a:pathLst>
                <a:path w="888" h="2250">
                  <a:moveTo>
                    <a:pt x="444" y="1"/>
                  </a:moveTo>
                  <a:cubicBezTo>
                    <a:pt x="191" y="1"/>
                    <a:pt x="1" y="191"/>
                    <a:pt x="1" y="444"/>
                  </a:cubicBezTo>
                  <a:lnTo>
                    <a:pt x="1" y="1774"/>
                  </a:lnTo>
                  <a:cubicBezTo>
                    <a:pt x="1" y="2028"/>
                    <a:pt x="191" y="2249"/>
                    <a:pt x="444" y="2249"/>
                  </a:cubicBezTo>
                  <a:cubicBezTo>
                    <a:pt x="698" y="2249"/>
                    <a:pt x="888" y="2028"/>
                    <a:pt x="888" y="1774"/>
                  </a:cubicBezTo>
                  <a:lnTo>
                    <a:pt x="888" y="444"/>
                  </a:lnTo>
                  <a:cubicBezTo>
                    <a:pt x="888" y="191"/>
                    <a:pt x="698" y="1"/>
                    <a:pt x="444" y="1"/>
                  </a:cubicBezTo>
                  <a:close/>
                </a:path>
              </a:pathLst>
            </a:custGeom>
            <a:solidFill>
              <a:srgbClr val="c4c4c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87" name="CustomShape 29"/>
            <p:cNvSpPr/>
            <p:nvPr/>
          </p:nvSpPr>
          <p:spPr>
            <a:xfrm>
              <a:off x="5514840" y="1923120"/>
              <a:ext cx="23400" cy="168120"/>
            </a:xfrm>
            <a:custGeom>
              <a:avLst/>
              <a:gdLst/>
              <a:ahLst/>
              <a:rect l="l" t="t" r="r" b="b"/>
              <a:pathLst>
                <a:path w="951" h="6715">
                  <a:moveTo>
                    <a:pt x="475" y="0"/>
                  </a:moveTo>
                  <a:cubicBezTo>
                    <a:pt x="222" y="0"/>
                    <a:pt x="0" y="222"/>
                    <a:pt x="0" y="476"/>
                  </a:cubicBezTo>
                  <a:lnTo>
                    <a:pt x="0" y="4814"/>
                  </a:lnTo>
                  <a:cubicBezTo>
                    <a:pt x="0" y="5036"/>
                    <a:pt x="159" y="5194"/>
                    <a:pt x="317" y="5258"/>
                  </a:cubicBezTo>
                  <a:cubicBezTo>
                    <a:pt x="159" y="5321"/>
                    <a:pt x="64" y="5479"/>
                    <a:pt x="64" y="5669"/>
                  </a:cubicBezTo>
                  <a:lnTo>
                    <a:pt x="64" y="6239"/>
                  </a:lnTo>
                  <a:cubicBezTo>
                    <a:pt x="64" y="6493"/>
                    <a:pt x="254" y="6714"/>
                    <a:pt x="507" y="6714"/>
                  </a:cubicBezTo>
                  <a:cubicBezTo>
                    <a:pt x="760" y="6714"/>
                    <a:pt x="950" y="6493"/>
                    <a:pt x="950" y="6239"/>
                  </a:cubicBezTo>
                  <a:lnTo>
                    <a:pt x="950" y="5669"/>
                  </a:lnTo>
                  <a:cubicBezTo>
                    <a:pt x="950" y="5448"/>
                    <a:pt x="824" y="5289"/>
                    <a:pt x="634" y="5226"/>
                  </a:cubicBezTo>
                  <a:cubicBezTo>
                    <a:pt x="792" y="5163"/>
                    <a:pt x="919" y="5004"/>
                    <a:pt x="919" y="4814"/>
                  </a:cubicBezTo>
                  <a:lnTo>
                    <a:pt x="919" y="476"/>
                  </a:lnTo>
                  <a:cubicBezTo>
                    <a:pt x="919" y="222"/>
                    <a:pt x="729" y="0"/>
                    <a:pt x="475" y="0"/>
                  </a:cubicBezTo>
                  <a:close/>
                </a:path>
              </a:pathLst>
            </a:custGeom>
            <a:solidFill>
              <a:srgbClr val="c4c4c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88" name="CustomShape 30"/>
            <p:cNvSpPr/>
            <p:nvPr/>
          </p:nvSpPr>
          <p:spPr>
            <a:xfrm>
              <a:off x="5466240" y="2046600"/>
              <a:ext cx="22680" cy="44280"/>
            </a:xfrm>
            <a:custGeom>
              <a:avLst/>
              <a:gdLst/>
              <a:ahLst/>
              <a:rect l="l" t="t" r="r" b="b"/>
              <a:pathLst>
                <a:path w="919" h="1774">
                  <a:moveTo>
                    <a:pt x="444" y="0"/>
                  </a:moveTo>
                  <a:cubicBezTo>
                    <a:pt x="191" y="0"/>
                    <a:pt x="1" y="222"/>
                    <a:pt x="1" y="444"/>
                  </a:cubicBezTo>
                  <a:lnTo>
                    <a:pt x="1" y="1330"/>
                  </a:lnTo>
                  <a:cubicBezTo>
                    <a:pt x="1" y="1584"/>
                    <a:pt x="191" y="1774"/>
                    <a:pt x="444" y="1774"/>
                  </a:cubicBezTo>
                  <a:cubicBezTo>
                    <a:pt x="697" y="1774"/>
                    <a:pt x="919" y="1584"/>
                    <a:pt x="919" y="1330"/>
                  </a:cubicBezTo>
                  <a:lnTo>
                    <a:pt x="919" y="444"/>
                  </a:lnTo>
                  <a:cubicBezTo>
                    <a:pt x="919" y="222"/>
                    <a:pt x="697" y="0"/>
                    <a:pt x="444" y="0"/>
                  </a:cubicBezTo>
                  <a:close/>
                </a:path>
              </a:pathLst>
            </a:custGeom>
            <a:solidFill>
              <a:srgbClr val="c4c4c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grpSp>
        <p:nvGrpSpPr>
          <p:cNvPr id="589" name="Group 31"/>
          <p:cNvGrpSpPr/>
          <p:nvPr/>
        </p:nvGrpSpPr>
        <p:grpSpPr>
          <a:xfrm>
            <a:off x="3111480" y="1494720"/>
            <a:ext cx="987480" cy="1111680"/>
            <a:chOff x="3111480" y="1494720"/>
            <a:chExt cx="987480" cy="1111680"/>
          </a:xfrm>
        </p:grpSpPr>
        <p:sp>
          <p:nvSpPr>
            <p:cNvPr id="590" name="CustomShape 32"/>
            <p:cNvSpPr/>
            <p:nvPr/>
          </p:nvSpPr>
          <p:spPr>
            <a:xfrm>
              <a:off x="3467160" y="2316240"/>
              <a:ext cx="261360" cy="290160"/>
            </a:xfrm>
            <a:custGeom>
              <a:avLst/>
              <a:gdLst/>
              <a:ahLst/>
              <a:rect l="l" t="t" r="r" b="b"/>
              <a:pathLst>
                <a:path w="10420" h="11561">
                  <a:moveTo>
                    <a:pt x="1" y="1"/>
                  </a:moveTo>
                  <a:lnTo>
                    <a:pt x="5226" y="11560"/>
                  </a:lnTo>
                  <a:lnTo>
                    <a:pt x="10420" y="1"/>
                  </a:ln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91" name="CustomShape 33"/>
            <p:cNvSpPr/>
            <p:nvPr/>
          </p:nvSpPr>
          <p:spPr>
            <a:xfrm>
              <a:off x="3111480" y="1494720"/>
              <a:ext cx="987480" cy="902880"/>
            </a:xfrm>
            <a:custGeom>
              <a:avLst/>
              <a:gdLst/>
              <a:ahLst/>
              <a:rect l="l" t="t" r="r" b="b"/>
              <a:pathLst>
                <a:path w="39334" h="35964">
                  <a:moveTo>
                    <a:pt x="19110" y="1"/>
                  </a:moveTo>
                  <a:cubicBezTo>
                    <a:pt x="13526" y="1"/>
                    <a:pt x="8009" y="2456"/>
                    <a:pt x="4371" y="7119"/>
                  </a:cubicBezTo>
                  <a:cubicBezTo>
                    <a:pt x="2693" y="9241"/>
                    <a:pt x="1616" y="11616"/>
                    <a:pt x="1046" y="14055"/>
                  </a:cubicBezTo>
                  <a:cubicBezTo>
                    <a:pt x="1" y="18584"/>
                    <a:pt x="824" y="23334"/>
                    <a:pt x="3294" y="27324"/>
                  </a:cubicBezTo>
                  <a:cubicBezTo>
                    <a:pt x="4181" y="28749"/>
                    <a:pt x="5290" y="30079"/>
                    <a:pt x="6620" y="31251"/>
                  </a:cubicBezTo>
                  <a:cubicBezTo>
                    <a:pt x="7031" y="31600"/>
                    <a:pt x="7475" y="31980"/>
                    <a:pt x="7918" y="32296"/>
                  </a:cubicBezTo>
                  <a:cubicBezTo>
                    <a:pt x="11262" y="34769"/>
                    <a:pt x="15195" y="35963"/>
                    <a:pt x="19096" y="35963"/>
                  </a:cubicBezTo>
                  <a:cubicBezTo>
                    <a:pt x="24689" y="35963"/>
                    <a:pt x="30217" y="33508"/>
                    <a:pt x="33855" y="28844"/>
                  </a:cubicBezTo>
                  <a:cubicBezTo>
                    <a:pt x="39334" y="21814"/>
                    <a:pt x="38669" y="12123"/>
                    <a:pt x="32747" y="5853"/>
                  </a:cubicBezTo>
                  <a:cubicBezTo>
                    <a:pt x="32018" y="5061"/>
                    <a:pt x="31195" y="4333"/>
                    <a:pt x="30276" y="3668"/>
                  </a:cubicBezTo>
                  <a:cubicBezTo>
                    <a:pt x="26932" y="1195"/>
                    <a:pt x="23005" y="1"/>
                    <a:pt x="19110" y="1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92" name="CustomShape 34"/>
            <p:cNvSpPr/>
            <p:nvPr/>
          </p:nvSpPr>
          <p:spPr>
            <a:xfrm>
              <a:off x="3277800" y="1641600"/>
              <a:ext cx="821160" cy="756000"/>
            </a:xfrm>
            <a:custGeom>
              <a:avLst/>
              <a:gdLst/>
              <a:ahLst/>
              <a:rect l="l" t="t" r="r" b="b"/>
              <a:pathLst>
                <a:path w="32715" h="30112">
                  <a:moveTo>
                    <a:pt x="26128" y="1"/>
                  </a:moveTo>
                  <a:lnTo>
                    <a:pt x="18685" y="7221"/>
                  </a:lnTo>
                  <a:lnTo>
                    <a:pt x="9216" y="16437"/>
                  </a:lnTo>
                  <a:lnTo>
                    <a:pt x="1" y="25399"/>
                  </a:lnTo>
                  <a:cubicBezTo>
                    <a:pt x="412" y="25748"/>
                    <a:pt x="856" y="26128"/>
                    <a:pt x="1299" y="26444"/>
                  </a:cubicBezTo>
                  <a:cubicBezTo>
                    <a:pt x="4643" y="28917"/>
                    <a:pt x="8571" y="30111"/>
                    <a:pt x="12466" y="30111"/>
                  </a:cubicBezTo>
                  <a:cubicBezTo>
                    <a:pt x="18049" y="30111"/>
                    <a:pt x="23566" y="27656"/>
                    <a:pt x="27204" y="22992"/>
                  </a:cubicBezTo>
                  <a:cubicBezTo>
                    <a:pt x="32715" y="15962"/>
                    <a:pt x="32050" y="6271"/>
                    <a:pt x="26128" y="1"/>
                  </a:cubicBezTo>
                  <a:close/>
                </a:path>
              </a:pathLst>
            </a:custGeom>
            <a:solidFill>
              <a:srgbClr val="1b1f26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93" name="CustomShape 35"/>
            <p:cNvSpPr/>
            <p:nvPr/>
          </p:nvSpPr>
          <p:spPr>
            <a:xfrm>
              <a:off x="3328560" y="1682280"/>
              <a:ext cx="519120" cy="519120"/>
            </a:xfrm>
            <a:custGeom>
              <a:avLst/>
              <a:gdLst/>
              <a:ahLst/>
              <a:rect l="l" t="t" r="r" b="b"/>
              <a:pathLst>
                <a:path w="20681" h="20681">
                  <a:moveTo>
                    <a:pt x="10325" y="1"/>
                  </a:moveTo>
                  <a:cubicBezTo>
                    <a:pt x="4624" y="1"/>
                    <a:pt x="0" y="4624"/>
                    <a:pt x="0" y="10357"/>
                  </a:cubicBezTo>
                  <a:cubicBezTo>
                    <a:pt x="0" y="16057"/>
                    <a:pt x="4624" y="20681"/>
                    <a:pt x="10325" y="20681"/>
                  </a:cubicBezTo>
                  <a:cubicBezTo>
                    <a:pt x="16025" y="20681"/>
                    <a:pt x="20680" y="16057"/>
                    <a:pt x="20680" y="10357"/>
                  </a:cubicBezTo>
                  <a:cubicBezTo>
                    <a:pt x="20680" y="4624"/>
                    <a:pt x="16025" y="1"/>
                    <a:pt x="1032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94" name="CustomShape 36"/>
            <p:cNvSpPr/>
            <p:nvPr/>
          </p:nvSpPr>
          <p:spPr>
            <a:xfrm>
              <a:off x="3429720" y="1861200"/>
              <a:ext cx="317160" cy="161280"/>
            </a:xfrm>
            <a:custGeom>
              <a:avLst/>
              <a:gdLst/>
              <a:ahLst/>
              <a:rect l="l" t="t" r="r" b="b"/>
              <a:pathLst>
                <a:path w="12637" h="6430">
                  <a:moveTo>
                    <a:pt x="11718" y="2154"/>
                  </a:moveTo>
                  <a:lnTo>
                    <a:pt x="11718" y="4307"/>
                  </a:lnTo>
                  <a:lnTo>
                    <a:pt x="11021" y="4307"/>
                  </a:lnTo>
                  <a:lnTo>
                    <a:pt x="11021" y="2154"/>
                  </a:lnTo>
                  <a:close/>
                  <a:moveTo>
                    <a:pt x="10135" y="919"/>
                  </a:moveTo>
                  <a:lnTo>
                    <a:pt x="10135" y="1679"/>
                  </a:lnTo>
                  <a:lnTo>
                    <a:pt x="10135" y="4751"/>
                  </a:lnTo>
                  <a:lnTo>
                    <a:pt x="10135" y="5511"/>
                  </a:lnTo>
                  <a:lnTo>
                    <a:pt x="887" y="5511"/>
                  </a:lnTo>
                  <a:lnTo>
                    <a:pt x="887" y="919"/>
                  </a:lnTo>
                  <a:close/>
                  <a:moveTo>
                    <a:pt x="444" y="0"/>
                  </a:moveTo>
                  <a:cubicBezTo>
                    <a:pt x="190" y="0"/>
                    <a:pt x="0" y="222"/>
                    <a:pt x="0" y="475"/>
                  </a:cubicBezTo>
                  <a:lnTo>
                    <a:pt x="0" y="5954"/>
                  </a:lnTo>
                  <a:cubicBezTo>
                    <a:pt x="0" y="6207"/>
                    <a:pt x="190" y="6429"/>
                    <a:pt x="444" y="6429"/>
                  </a:cubicBezTo>
                  <a:lnTo>
                    <a:pt x="10578" y="6429"/>
                  </a:lnTo>
                  <a:cubicBezTo>
                    <a:pt x="10831" y="6429"/>
                    <a:pt x="11021" y="6207"/>
                    <a:pt x="11021" y="5954"/>
                  </a:cubicBezTo>
                  <a:lnTo>
                    <a:pt x="11021" y="5194"/>
                  </a:lnTo>
                  <a:lnTo>
                    <a:pt x="12193" y="5194"/>
                  </a:lnTo>
                  <a:cubicBezTo>
                    <a:pt x="12415" y="5194"/>
                    <a:pt x="12636" y="5004"/>
                    <a:pt x="12636" y="4751"/>
                  </a:cubicBezTo>
                  <a:lnTo>
                    <a:pt x="12636" y="1679"/>
                  </a:lnTo>
                  <a:cubicBezTo>
                    <a:pt x="12636" y="1425"/>
                    <a:pt x="12415" y="1235"/>
                    <a:pt x="12193" y="1235"/>
                  </a:cubicBezTo>
                  <a:lnTo>
                    <a:pt x="11021" y="1235"/>
                  </a:lnTo>
                  <a:lnTo>
                    <a:pt x="11021" y="475"/>
                  </a:lnTo>
                  <a:cubicBezTo>
                    <a:pt x="11021" y="222"/>
                    <a:pt x="10831" y="0"/>
                    <a:pt x="10578" y="0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95" name="CustomShape 37"/>
            <p:cNvSpPr/>
            <p:nvPr/>
          </p:nvSpPr>
          <p:spPr>
            <a:xfrm>
              <a:off x="3463200" y="1892160"/>
              <a:ext cx="29160" cy="99000"/>
            </a:xfrm>
            <a:custGeom>
              <a:avLst/>
              <a:gdLst/>
              <a:ahLst/>
              <a:rect l="l" t="t" r="r" b="b"/>
              <a:pathLst>
                <a:path w="1173" h="3960">
                  <a:moveTo>
                    <a:pt x="1" y="0"/>
                  </a:moveTo>
                  <a:lnTo>
                    <a:pt x="1" y="3959"/>
                  </a:lnTo>
                  <a:lnTo>
                    <a:pt x="1172" y="3959"/>
                  </a:lnTo>
                  <a:lnTo>
                    <a:pt x="1172" y="0"/>
                  </a:ln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96" name="CustomShape 38"/>
            <p:cNvSpPr/>
            <p:nvPr/>
          </p:nvSpPr>
          <p:spPr>
            <a:xfrm>
              <a:off x="3506040" y="1892160"/>
              <a:ext cx="29160" cy="99000"/>
            </a:xfrm>
            <a:custGeom>
              <a:avLst/>
              <a:gdLst/>
              <a:ahLst/>
              <a:rect l="l" t="t" r="r" b="b"/>
              <a:pathLst>
                <a:path w="1173" h="3960">
                  <a:moveTo>
                    <a:pt x="1" y="0"/>
                  </a:moveTo>
                  <a:lnTo>
                    <a:pt x="1" y="3959"/>
                  </a:lnTo>
                  <a:lnTo>
                    <a:pt x="1172" y="3959"/>
                  </a:lnTo>
                  <a:lnTo>
                    <a:pt x="1172" y="0"/>
                  </a:ln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97" name="CustomShape 39"/>
            <p:cNvSpPr/>
            <p:nvPr/>
          </p:nvSpPr>
          <p:spPr>
            <a:xfrm>
              <a:off x="3548880" y="1892160"/>
              <a:ext cx="29160" cy="99000"/>
            </a:xfrm>
            <a:custGeom>
              <a:avLst/>
              <a:gdLst/>
              <a:ahLst/>
              <a:rect l="l" t="t" r="r" b="b"/>
              <a:pathLst>
                <a:path w="1173" h="3960">
                  <a:moveTo>
                    <a:pt x="1" y="0"/>
                  </a:moveTo>
                  <a:lnTo>
                    <a:pt x="1" y="3959"/>
                  </a:lnTo>
                  <a:lnTo>
                    <a:pt x="1173" y="3959"/>
                  </a:lnTo>
                  <a:lnTo>
                    <a:pt x="1173" y="0"/>
                  </a:ln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598" name="CustomShape 40"/>
          <p:cNvSpPr/>
          <p:nvPr/>
        </p:nvSpPr>
        <p:spPr>
          <a:xfrm>
            <a:off x="887760" y="2807640"/>
            <a:ext cx="1518480" cy="480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1500" spc="-1" strike="noStrike">
                <a:solidFill>
                  <a:srgbClr val="ffa66f"/>
                </a:solidFill>
                <a:latin typeface="Fira Sans Medium"/>
                <a:ea typeface="Fira Sans Medium"/>
              </a:rPr>
              <a:t>Plan 1</a:t>
            </a:r>
            <a:endParaRPr b="0" lang="en-US" sz="1500" spc="-1" strike="noStrike">
              <a:latin typeface="Arial"/>
            </a:endParaRPr>
          </a:p>
        </p:txBody>
      </p:sp>
      <p:sp>
        <p:nvSpPr>
          <p:cNvPr id="599" name="CustomShape 41"/>
          <p:cNvSpPr/>
          <p:nvPr/>
        </p:nvSpPr>
        <p:spPr>
          <a:xfrm>
            <a:off x="887760" y="3288960"/>
            <a:ext cx="1518480" cy="962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1200" spc="-1" strike="noStrike">
                <a:solidFill>
                  <a:srgbClr val="000000"/>
                </a:solidFill>
                <a:latin typeface="Fira Sans"/>
                <a:ea typeface="Fira Sans"/>
              </a:rPr>
              <a:t>Jupiter is the biggest planet of them all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600" name="CustomShape 42"/>
          <p:cNvSpPr/>
          <p:nvPr/>
        </p:nvSpPr>
        <p:spPr>
          <a:xfrm>
            <a:off x="2837520" y="2807640"/>
            <a:ext cx="1518480" cy="480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1500" spc="-1" strike="noStrike">
                <a:solidFill>
                  <a:srgbClr val="222831"/>
                </a:solidFill>
                <a:latin typeface="Fira Sans Medium"/>
                <a:ea typeface="Fira Sans Medium"/>
              </a:rPr>
              <a:t>Plan 2</a:t>
            </a:r>
            <a:endParaRPr b="0" lang="en-US" sz="1500" spc="-1" strike="noStrike">
              <a:latin typeface="Arial"/>
            </a:endParaRPr>
          </a:p>
        </p:txBody>
      </p:sp>
      <p:sp>
        <p:nvSpPr>
          <p:cNvPr id="601" name="CustomShape 43"/>
          <p:cNvSpPr/>
          <p:nvPr/>
        </p:nvSpPr>
        <p:spPr>
          <a:xfrm>
            <a:off x="2837520" y="3288960"/>
            <a:ext cx="1518480" cy="962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1200" spc="-1" strike="noStrike">
                <a:solidFill>
                  <a:srgbClr val="000000"/>
                </a:solidFill>
                <a:latin typeface="Fira Sans"/>
                <a:ea typeface="Fira Sans"/>
              </a:rPr>
              <a:t>Despite being red, Mars is actually a cold place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602" name="CustomShape 44"/>
          <p:cNvSpPr/>
          <p:nvPr/>
        </p:nvSpPr>
        <p:spPr>
          <a:xfrm>
            <a:off x="4787280" y="2807640"/>
            <a:ext cx="1518480" cy="480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1500" spc="-1" strike="noStrike">
                <a:solidFill>
                  <a:srgbClr val="c4c4c4"/>
                </a:solidFill>
                <a:latin typeface="Fira Sans Medium"/>
                <a:ea typeface="Fira Sans Medium"/>
              </a:rPr>
              <a:t>Plan 3</a:t>
            </a:r>
            <a:endParaRPr b="0" lang="en-US" sz="1500" spc="-1" strike="noStrike">
              <a:latin typeface="Arial"/>
            </a:endParaRPr>
          </a:p>
        </p:txBody>
      </p:sp>
      <p:sp>
        <p:nvSpPr>
          <p:cNvPr id="603" name="CustomShape 45"/>
          <p:cNvSpPr/>
          <p:nvPr/>
        </p:nvSpPr>
        <p:spPr>
          <a:xfrm>
            <a:off x="4787280" y="3288960"/>
            <a:ext cx="1518480" cy="962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1200" spc="-1" strike="noStrike">
                <a:solidFill>
                  <a:srgbClr val="000000"/>
                </a:solidFill>
                <a:latin typeface="Fira Sans"/>
                <a:ea typeface="Fira Sans"/>
              </a:rPr>
              <a:t>Saturn is a gas giant and has several rings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604" name="CustomShape 46"/>
          <p:cNvSpPr/>
          <p:nvPr/>
        </p:nvSpPr>
        <p:spPr>
          <a:xfrm>
            <a:off x="6736680" y="2807640"/>
            <a:ext cx="1518480" cy="480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1500" spc="-1" strike="noStrike">
                <a:solidFill>
                  <a:srgbClr val="30475e"/>
                </a:solidFill>
                <a:latin typeface="Fira Sans Medium"/>
                <a:ea typeface="Fira Sans Medium"/>
              </a:rPr>
              <a:t>Plan 4</a:t>
            </a:r>
            <a:endParaRPr b="0" lang="en-US" sz="1500" spc="-1" strike="noStrike">
              <a:latin typeface="Arial"/>
            </a:endParaRPr>
          </a:p>
        </p:txBody>
      </p:sp>
      <p:sp>
        <p:nvSpPr>
          <p:cNvPr id="605" name="CustomShape 47"/>
          <p:cNvSpPr/>
          <p:nvPr/>
        </p:nvSpPr>
        <p:spPr>
          <a:xfrm>
            <a:off x="6736680" y="3288960"/>
            <a:ext cx="1518480" cy="962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1200" spc="-1" strike="noStrike">
                <a:solidFill>
                  <a:srgbClr val="000000"/>
                </a:solidFill>
                <a:latin typeface="Fira Sans"/>
                <a:ea typeface="Fira Sans"/>
              </a:rPr>
              <a:t>Neptune is the farthest planet from the Sun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606" name="CustomShape 48"/>
          <p:cNvSpPr/>
          <p:nvPr/>
        </p:nvSpPr>
        <p:spPr>
          <a:xfrm>
            <a:off x="717480" y="411480"/>
            <a:ext cx="7723080" cy="480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2800" spc="-1" strike="noStrike">
                <a:solidFill>
                  <a:srgbClr val="000000"/>
                </a:solidFill>
                <a:latin typeface="Fira Sans Medium"/>
                <a:ea typeface="Fira Sans Medium"/>
              </a:rPr>
              <a:t>Buisness Plans</a:t>
            </a:r>
            <a:endParaRPr b="0" lang="en-US" sz="2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7" name="CustomShape 1"/>
          <p:cNvSpPr/>
          <p:nvPr/>
        </p:nvSpPr>
        <p:spPr>
          <a:xfrm>
            <a:off x="453240" y="2574720"/>
            <a:ext cx="4431960" cy="75960"/>
          </a:xfrm>
          <a:custGeom>
            <a:avLst/>
            <a:gdLst/>
            <a:ahLst/>
            <a:rect l="l" t="t" r="r" b="b"/>
            <a:pathLst>
              <a:path w="138173" h="2377">
                <a:moveTo>
                  <a:pt x="1" y="1"/>
                </a:moveTo>
                <a:lnTo>
                  <a:pt x="1" y="2376"/>
                </a:lnTo>
                <a:lnTo>
                  <a:pt x="138173" y="2376"/>
                </a:lnTo>
                <a:lnTo>
                  <a:pt x="138173" y="1"/>
                </a:lnTo>
                <a:close/>
              </a:path>
            </a:pathLst>
          </a:custGeom>
          <a:solidFill>
            <a:srgbClr val="cecece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608" name="CustomShape 2"/>
          <p:cNvSpPr/>
          <p:nvPr/>
        </p:nvSpPr>
        <p:spPr>
          <a:xfrm>
            <a:off x="4799880" y="2499480"/>
            <a:ext cx="266760" cy="225000"/>
          </a:xfrm>
          <a:custGeom>
            <a:avLst/>
            <a:gdLst/>
            <a:ahLst/>
            <a:rect l="l" t="t" r="r" b="b"/>
            <a:pathLst>
              <a:path w="8330" h="7031">
                <a:moveTo>
                  <a:pt x="1" y="0"/>
                </a:moveTo>
                <a:lnTo>
                  <a:pt x="1489" y="3516"/>
                </a:lnTo>
                <a:lnTo>
                  <a:pt x="1" y="7031"/>
                </a:lnTo>
                <a:lnTo>
                  <a:pt x="8330" y="3516"/>
                </a:lnTo>
                <a:lnTo>
                  <a:pt x="1" y="0"/>
                </a:lnTo>
                <a:close/>
              </a:path>
            </a:pathLst>
          </a:custGeom>
          <a:solidFill>
            <a:srgbClr val="cecece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609" name="CustomShape 3"/>
          <p:cNvSpPr/>
          <p:nvPr/>
        </p:nvSpPr>
        <p:spPr>
          <a:xfrm>
            <a:off x="463320" y="891360"/>
            <a:ext cx="4421880" cy="1331640"/>
          </a:xfrm>
          <a:custGeom>
            <a:avLst/>
            <a:gdLst/>
            <a:ahLst/>
            <a:rect l="l" t="t" r="r" b="b"/>
            <a:pathLst>
              <a:path w="137856" h="41519">
                <a:moveTo>
                  <a:pt x="129115" y="1"/>
                </a:moveTo>
                <a:lnTo>
                  <a:pt x="98745" y="39143"/>
                </a:lnTo>
                <a:lnTo>
                  <a:pt x="0" y="39143"/>
                </a:lnTo>
                <a:lnTo>
                  <a:pt x="0" y="41519"/>
                </a:lnTo>
                <a:lnTo>
                  <a:pt x="99916" y="41519"/>
                </a:lnTo>
                <a:lnTo>
                  <a:pt x="130287" y="2376"/>
                </a:lnTo>
                <a:lnTo>
                  <a:pt x="137856" y="2376"/>
                </a:lnTo>
                <a:lnTo>
                  <a:pt x="137856" y="1"/>
                </a:lnTo>
                <a:close/>
              </a:path>
            </a:pathLst>
          </a:custGeom>
          <a:solidFill>
            <a:srgbClr val="f2a365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610" name="CustomShape 4"/>
          <p:cNvSpPr/>
          <p:nvPr/>
        </p:nvSpPr>
        <p:spPr>
          <a:xfrm>
            <a:off x="4799880" y="816120"/>
            <a:ext cx="266760" cy="225000"/>
          </a:xfrm>
          <a:custGeom>
            <a:avLst/>
            <a:gdLst/>
            <a:ahLst/>
            <a:rect l="l" t="t" r="r" b="b"/>
            <a:pathLst>
              <a:path w="8330" h="7031">
                <a:moveTo>
                  <a:pt x="1" y="0"/>
                </a:moveTo>
                <a:lnTo>
                  <a:pt x="1489" y="3515"/>
                </a:lnTo>
                <a:lnTo>
                  <a:pt x="1" y="7031"/>
                </a:lnTo>
                <a:lnTo>
                  <a:pt x="8330" y="3515"/>
                </a:lnTo>
                <a:lnTo>
                  <a:pt x="1" y="0"/>
                </a:lnTo>
                <a:close/>
              </a:path>
            </a:pathLst>
          </a:custGeom>
          <a:solidFill>
            <a:srgbClr val="f2a365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611" name="CustomShape 5"/>
          <p:cNvSpPr/>
          <p:nvPr/>
        </p:nvSpPr>
        <p:spPr>
          <a:xfrm>
            <a:off x="458280" y="1709280"/>
            <a:ext cx="6276600" cy="738360"/>
          </a:xfrm>
          <a:custGeom>
            <a:avLst/>
            <a:gdLst/>
            <a:ahLst/>
            <a:rect l="l" t="t" r="r" b="b"/>
            <a:pathLst>
              <a:path w="195684" h="23024">
                <a:moveTo>
                  <a:pt x="128608" y="0"/>
                </a:moveTo>
                <a:lnTo>
                  <a:pt x="112837" y="20648"/>
                </a:lnTo>
                <a:lnTo>
                  <a:pt x="0" y="20648"/>
                </a:lnTo>
                <a:lnTo>
                  <a:pt x="0" y="23023"/>
                </a:lnTo>
                <a:lnTo>
                  <a:pt x="114009" y="23023"/>
                </a:lnTo>
                <a:lnTo>
                  <a:pt x="129780" y="2375"/>
                </a:lnTo>
                <a:lnTo>
                  <a:pt x="195683" y="2375"/>
                </a:lnTo>
                <a:lnTo>
                  <a:pt x="195683" y="0"/>
                </a:lnTo>
                <a:close/>
              </a:path>
            </a:pathLst>
          </a:custGeom>
          <a:solidFill>
            <a:srgbClr val="222831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612" name="CustomShape 6"/>
          <p:cNvSpPr/>
          <p:nvPr/>
        </p:nvSpPr>
        <p:spPr>
          <a:xfrm>
            <a:off x="6649920" y="1634040"/>
            <a:ext cx="266760" cy="226080"/>
          </a:xfrm>
          <a:custGeom>
            <a:avLst/>
            <a:gdLst/>
            <a:ahLst/>
            <a:rect l="l" t="t" r="r" b="b"/>
            <a:pathLst>
              <a:path w="8330" h="7063">
                <a:moveTo>
                  <a:pt x="0" y="1"/>
                </a:moveTo>
                <a:lnTo>
                  <a:pt x="1489" y="3516"/>
                </a:lnTo>
                <a:lnTo>
                  <a:pt x="0" y="7063"/>
                </a:lnTo>
                <a:lnTo>
                  <a:pt x="0" y="7063"/>
                </a:lnTo>
                <a:lnTo>
                  <a:pt x="8329" y="3516"/>
                </a:lnTo>
                <a:lnTo>
                  <a:pt x="0" y="1"/>
                </a:lnTo>
                <a:close/>
              </a:path>
            </a:pathLst>
          </a:custGeom>
          <a:solidFill>
            <a:srgbClr val="222831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613" name="CustomShape 7"/>
          <p:cNvSpPr/>
          <p:nvPr/>
        </p:nvSpPr>
        <p:spPr>
          <a:xfrm>
            <a:off x="463320" y="2782800"/>
            <a:ext cx="6276600" cy="738360"/>
          </a:xfrm>
          <a:custGeom>
            <a:avLst/>
            <a:gdLst/>
            <a:ahLst/>
            <a:rect l="l" t="t" r="r" b="b"/>
            <a:pathLst>
              <a:path w="195684" h="23024">
                <a:moveTo>
                  <a:pt x="0" y="0"/>
                </a:moveTo>
                <a:lnTo>
                  <a:pt x="0" y="2375"/>
                </a:lnTo>
                <a:lnTo>
                  <a:pt x="112837" y="2375"/>
                </a:lnTo>
                <a:lnTo>
                  <a:pt x="128609" y="23023"/>
                </a:lnTo>
                <a:lnTo>
                  <a:pt x="195684" y="23023"/>
                </a:lnTo>
                <a:lnTo>
                  <a:pt x="195684" y="20648"/>
                </a:lnTo>
                <a:lnTo>
                  <a:pt x="129780" y="20648"/>
                </a:lnTo>
                <a:lnTo>
                  <a:pt x="114041" y="0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614" name="CustomShape 8"/>
          <p:cNvSpPr/>
          <p:nvPr/>
        </p:nvSpPr>
        <p:spPr>
          <a:xfrm>
            <a:off x="6654960" y="3369960"/>
            <a:ext cx="266760" cy="226080"/>
          </a:xfrm>
          <a:custGeom>
            <a:avLst/>
            <a:gdLst/>
            <a:ahLst/>
            <a:rect l="l" t="t" r="r" b="b"/>
            <a:pathLst>
              <a:path w="8330" h="7063">
                <a:moveTo>
                  <a:pt x="0" y="1"/>
                </a:moveTo>
                <a:lnTo>
                  <a:pt x="1489" y="3516"/>
                </a:lnTo>
                <a:lnTo>
                  <a:pt x="0" y="7063"/>
                </a:lnTo>
                <a:lnTo>
                  <a:pt x="8329" y="3516"/>
                </a:lnTo>
                <a:lnTo>
                  <a:pt x="0" y="1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615" name="CustomShape 9"/>
          <p:cNvSpPr/>
          <p:nvPr/>
        </p:nvSpPr>
        <p:spPr>
          <a:xfrm>
            <a:off x="463320" y="2971800"/>
            <a:ext cx="4421880" cy="1331640"/>
          </a:xfrm>
          <a:custGeom>
            <a:avLst/>
            <a:gdLst/>
            <a:ahLst/>
            <a:rect l="l" t="t" r="r" b="b"/>
            <a:pathLst>
              <a:path w="137856" h="41519">
                <a:moveTo>
                  <a:pt x="0" y="1"/>
                </a:moveTo>
                <a:lnTo>
                  <a:pt x="0" y="2376"/>
                </a:lnTo>
                <a:lnTo>
                  <a:pt x="98745" y="2376"/>
                </a:lnTo>
                <a:lnTo>
                  <a:pt x="128767" y="41075"/>
                </a:lnTo>
                <a:lnTo>
                  <a:pt x="129115" y="41518"/>
                </a:lnTo>
                <a:lnTo>
                  <a:pt x="137856" y="41518"/>
                </a:lnTo>
                <a:lnTo>
                  <a:pt x="137856" y="39143"/>
                </a:lnTo>
                <a:lnTo>
                  <a:pt x="130287" y="39143"/>
                </a:lnTo>
                <a:lnTo>
                  <a:pt x="100265" y="476"/>
                </a:lnTo>
                <a:lnTo>
                  <a:pt x="99916" y="1"/>
                </a:lnTo>
                <a:close/>
              </a:path>
            </a:pathLst>
          </a:custGeom>
          <a:solidFill>
            <a:srgbClr val="f2a365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616" name="CustomShape 10"/>
          <p:cNvSpPr/>
          <p:nvPr/>
        </p:nvSpPr>
        <p:spPr>
          <a:xfrm>
            <a:off x="4799880" y="4153320"/>
            <a:ext cx="266760" cy="225000"/>
          </a:xfrm>
          <a:custGeom>
            <a:avLst/>
            <a:gdLst/>
            <a:ahLst/>
            <a:rect l="l" t="t" r="r" b="b"/>
            <a:pathLst>
              <a:path w="8330" h="7031">
                <a:moveTo>
                  <a:pt x="1" y="0"/>
                </a:moveTo>
                <a:lnTo>
                  <a:pt x="1489" y="3516"/>
                </a:lnTo>
                <a:lnTo>
                  <a:pt x="1" y="7031"/>
                </a:lnTo>
                <a:lnTo>
                  <a:pt x="8330" y="3516"/>
                </a:lnTo>
                <a:lnTo>
                  <a:pt x="1" y="0"/>
                </a:lnTo>
                <a:close/>
              </a:path>
            </a:pathLst>
          </a:custGeom>
          <a:solidFill>
            <a:srgbClr val="f2a365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617" name="CustomShape 11"/>
          <p:cNvSpPr/>
          <p:nvPr/>
        </p:nvSpPr>
        <p:spPr>
          <a:xfrm>
            <a:off x="936720" y="1416600"/>
            <a:ext cx="2329920" cy="2329920"/>
          </a:xfrm>
          <a:custGeom>
            <a:avLst/>
            <a:gdLst/>
            <a:ahLst/>
            <a:rect l="l" t="t" r="r" b="b"/>
            <a:pathLst>
              <a:path w="72650" h="72649">
                <a:moveTo>
                  <a:pt x="36325" y="0"/>
                </a:moveTo>
                <a:cubicBezTo>
                  <a:pt x="16278" y="0"/>
                  <a:pt x="0" y="16247"/>
                  <a:pt x="0" y="36325"/>
                </a:cubicBezTo>
                <a:cubicBezTo>
                  <a:pt x="0" y="56371"/>
                  <a:pt x="16278" y="72649"/>
                  <a:pt x="36325" y="72649"/>
                </a:cubicBezTo>
                <a:cubicBezTo>
                  <a:pt x="56403" y="72649"/>
                  <a:pt x="72649" y="56371"/>
                  <a:pt x="72649" y="36325"/>
                </a:cubicBezTo>
                <a:cubicBezTo>
                  <a:pt x="72649" y="16247"/>
                  <a:pt x="56403" y="0"/>
                  <a:pt x="36325" y="0"/>
                </a:cubicBezTo>
                <a:close/>
              </a:path>
            </a:pathLst>
          </a:custGeom>
          <a:solidFill>
            <a:srgbClr val="f7f9f9"/>
          </a:solidFill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2400" spc="-1" strike="noStrike">
                <a:solidFill>
                  <a:srgbClr val="000000"/>
                </a:solidFill>
                <a:latin typeface="Fira Sans Medium"/>
                <a:ea typeface="Fira Sans Medium"/>
              </a:rPr>
              <a:t>Financial Analysis</a:t>
            </a:r>
            <a:endParaRPr b="0" lang="en-US" sz="2400" spc="-1" strike="noStrike">
              <a:latin typeface="Arial"/>
            </a:endParaRPr>
          </a:p>
        </p:txBody>
      </p:sp>
      <p:sp>
        <p:nvSpPr>
          <p:cNvPr id="618" name="CustomShape 12"/>
          <p:cNvSpPr/>
          <p:nvPr/>
        </p:nvSpPr>
        <p:spPr>
          <a:xfrm>
            <a:off x="5156640" y="3765240"/>
            <a:ext cx="1672920" cy="970920"/>
          </a:xfrm>
          <a:custGeom>
            <a:avLst/>
            <a:gdLst/>
            <a:ahLst/>
            <a:rect l="l" t="t" r="r" b="b"/>
            <a:pathLst>
              <a:path w="52160" h="30277">
                <a:moveTo>
                  <a:pt x="4751" y="1"/>
                </a:moveTo>
                <a:cubicBezTo>
                  <a:pt x="2122" y="1"/>
                  <a:pt x="1" y="2154"/>
                  <a:pt x="1" y="4751"/>
                </a:cubicBezTo>
                <a:lnTo>
                  <a:pt x="1" y="25526"/>
                </a:lnTo>
                <a:cubicBezTo>
                  <a:pt x="1" y="28123"/>
                  <a:pt x="2122" y="30276"/>
                  <a:pt x="4751" y="30276"/>
                </a:cubicBezTo>
                <a:lnTo>
                  <a:pt x="47409" y="30276"/>
                </a:lnTo>
                <a:cubicBezTo>
                  <a:pt x="50006" y="30276"/>
                  <a:pt x="52159" y="28123"/>
                  <a:pt x="52159" y="25526"/>
                </a:cubicBezTo>
                <a:lnTo>
                  <a:pt x="52159" y="4751"/>
                </a:lnTo>
                <a:cubicBezTo>
                  <a:pt x="52159" y="2154"/>
                  <a:pt x="50006" y="1"/>
                  <a:pt x="47409" y="1"/>
                </a:cubicBezTo>
                <a:close/>
              </a:path>
            </a:pathLst>
          </a:custGeom>
          <a:solidFill>
            <a:srgbClr val="f7f9f9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619" name="CustomShape 13"/>
          <p:cNvSpPr/>
          <p:nvPr/>
        </p:nvSpPr>
        <p:spPr>
          <a:xfrm>
            <a:off x="5156640" y="3765240"/>
            <a:ext cx="430560" cy="970920"/>
          </a:xfrm>
          <a:custGeom>
            <a:avLst/>
            <a:gdLst/>
            <a:ahLst/>
            <a:rect l="l" t="t" r="r" b="b"/>
            <a:pathLst>
              <a:path w="13429" h="30277">
                <a:moveTo>
                  <a:pt x="4751" y="1"/>
                </a:moveTo>
                <a:cubicBezTo>
                  <a:pt x="2154" y="1"/>
                  <a:pt x="1" y="2154"/>
                  <a:pt x="1" y="4751"/>
                </a:cubicBezTo>
                <a:lnTo>
                  <a:pt x="1" y="25526"/>
                </a:lnTo>
                <a:cubicBezTo>
                  <a:pt x="1" y="28123"/>
                  <a:pt x="2154" y="30276"/>
                  <a:pt x="4751" y="30276"/>
                </a:cubicBezTo>
                <a:lnTo>
                  <a:pt x="13428" y="30276"/>
                </a:lnTo>
                <a:lnTo>
                  <a:pt x="13428" y="1"/>
                </a:lnTo>
                <a:close/>
              </a:path>
            </a:pathLst>
          </a:custGeom>
          <a:solidFill>
            <a:srgbClr val="f2a365"/>
          </a:solidFill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3000" spc="-1" strike="noStrike">
                <a:solidFill>
                  <a:srgbClr val="ffffff"/>
                </a:solidFill>
                <a:latin typeface="Fira Sans SemiBold"/>
                <a:ea typeface="Fira Sans SemiBold"/>
              </a:rPr>
              <a:t>3</a:t>
            </a:r>
            <a:endParaRPr b="0" lang="en-US" sz="3000" spc="-1" strike="noStrike">
              <a:latin typeface="Arial"/>
            </a:endParaRPr>
          </a:p>
        </p:txBody>
      </p:sp>
      <p:sp>
        <p:nvSpPr>
          <p:cNvPr id="620" name="CustomShape 14"/>
          <p:cNvSpPr/>
          <p:nvPr/>
        </p:nvSpPr>
        <p:spPr>
          <a:xfrm>
            <a:off x="5156640" y="411840"/>
            <a:ext cx="1672920" cy="970920"/>
          </a:xfrm>
          <a:custGeom>
            <a:avLst/>
            <a:gdLst/>
            <a:ahLst/>
            <a:rect l="l" t="t" r="r" b="b"/>
            <a:pathLst>
              <a:path w="52160" h="30277">
                <a:moveTo>
                  <a:pt x="4751" y="1"/>
                </a:moveTo>
                <a:cubicBezTo>
                  <a:pt x="2122" y="1"/>
                  <a:pt x="1" y="2123"/>
                  <a:pt x="1" y="4751"/>
                </a:cubicBezTo>
                <a:lnTo>
                  <a:pt x="1" y="25526"/>
                </a:lnTo>
                <a:cubicBezTo>
                  <a:pt x="1" y="28123"/>
                  <a:pt x="2122" y="30276"/>
                  <a:pt x="4751" y="30276"/>
                </a:cubicBezTo>
                <a:lnTo>
                  <a:pt x="47409" y="30276"/>
                </a:lnTo>
                <a:cubicBezTo>
                  <a:pt x="50006" y="30276"/>
                  <a:pt x="52159" y="28123"/>
                  <a:pt x="52159" y="25526"/>
                </a:cubicBezTo>
                <a:lnTo>
                  <a:pt x="52159" y="4751"/>
                </a:lnTo>
                <a:cubicBezTo>
                  <a:pt x="52159" y="2123"/>
                  <a:pt x="50006" y="1"/>
                  <a:pt x="47409" y="1"/>
                </a:cubicBezTo>
                <a:close/>
              </a:path>
            </a:pathLst>
          </a:custGeom>
          <a:solidFill>
            <a:srgbClr val="f7f9f9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621" name="CustomShape 15"/>
          <p:cNvSpPr/>
          <p:nvPr/>
        </p:nvSpPr>
        <p:spPr>
          <a:xfrm>
            <a:off x="5156640" y="411840"/>
            <a:ext cx="430560" cy="970920"/>
          </a:xfrm>
          <a:custGeom>
            <a:avLst/>
            <a:gdLst/>
            <a:ahLst/>
            <a:rect l="l" t="t" r="r" b="b"/>
            <a:pathLst>
              <a:path w="13429" h="30277">
                <a:moveTo>
                  <a:pt x="4751" y="1"/>
                </a:moveTo>
                <a:cubicBezTo>
                  <a:pt x="2154" y="1"/>
                  <a:pt x="1" y="2123"/>
                  <a:pt x="1" y="4751"/>
                </a:cubicBezTo>
                <a:lnTo>
                  <a:pt x="1" y="25526"/>
                </a:lnTo>
                <a:cubicBezTo>
                  <a:pt x="1" y="28123"/>
                  <a:pt x="2154" y="30276"/>
                  <a:pt x="4751" y="30276"/>
                </a:cubicBezTo>
                <a:lnTo>
                  <a:pt x="13428" y="30276"/>
                </a:lnTo>
                <a:lnTo>
                  <a:pt x="13428" y="1"/>
                </a:lnTo>
                <a:close/>
              </a:path>
            </a:pathLst>
          </a:custGeom>
          <a:solidFill>
            <a:srgbClr val="f2a365"/>
          </a:solidFill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3000" spc="-1" strike="noStrike">
                <a:solidFill>
                  <a:srgbClr val="ffffff"/>
                </a:solidFill>
                <a:latin typeface="Fira Sans SemiBold"/>
                <a:ea typeface="Fira Sans SemiBold"/>
              </a:rPr>
              <a:t>1</a:t>
            </a:r>
            <a:endParaRPr b="0" lang="en-US" sz="3000" spc="-1" strike="noStrike">
              <a:latin typeface="Arial"/>
            </a:endParaRPr>
          </a:p>
        </p:txBody>
      </p:sp>
      <p:sp>
        <p:nvSpPr>
          <p:cNvPr id="622" name="CustomShape 16"/>
          <p:cNvSpPr/>
          <p:nvPr/>
        </p:nvSpPr>
        <p:spPr>
          <a:xfrm>
            <a:off x="5156640" y="2089080"/>
            <a:ext cx="1672920" cy="969840"/>
          </a:xfrm>
          <a:custGeom>
            <a:avLst/>
            <a:gdLst/>
            <a:ahLst/>
            <a:rect l="l" t="t" r="r" b="b"/>
            <a:pathLst>
              <a:path w="52160" h="30245">
                <a:moveTo>
                  <a:pt x="4751" y="0"/>
                </a:moveTo>
                <a:cubicBezTo>
                  <a:pt x="2122" y="0"/>
                  <a:pt x="1" y="2122"/>
                  <a:pt x="1" y="4751"/>
                </a:cubicBezTo>
                <a:lnTo>
                  <a:pt x="1" y="25494"/>
                </a:lnTo>
                <a:cubicBezTo>
                  <a:pt x="1" y="28122"/>
                  <a:pt x="2122" y="30244"/>
                  <a:pt x="4751" y="30244"/>
                </a:cubicBezTo>
                <a:lnTo>
                  <a:pt x="47409" y="30244"/>
                </a:lnTo>
                <a:cubicBezTo>
                  <a:pt x="50006" y="30244"/>
                  <a:pt x="52159" y="28122"/>
                  <a:pt x="52159" y="25494"/>
                </a:cubicBezTo>
                <a:lnTo>
                  <a:pt x="52159" y="4751"/>
                </a:lnTo>
                <a:cubicBezTo>
                  <a:pt x="52159" y="2122"/>
                  <a:pt x="50006" y="0"/>
                  <a:pt x="47409" y="0"/>
                </a:cubicBezTo>
                <a:close/>
              </a:path>
            </a:pathLst>
          </a:custGeom>
          <a:solidFill>
            <a:srgbClr val="f7f9f9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623" name="CustomShape 17"/>
          <p:cNvSpPr/>
          <p:nvPr/>
        </p:nvSpPr>
        <p:spPr>
          <a:xfrm>
            <a:off x="5156640" y="2089080"/>
            <a:ext cx="430560" cy="969840"/>
          </a:xfrm>
          <a:custGeom>
            <a:avLst/>
            <a:gdLst/>
            <a:ahLst/>
            <a:rect l="l" t="t" r="r" b="b"/>
            <a:pathLst>
              <a:path w="13429" h="30245">
                <a:moveTo>
                  <a:pt x="4751" y="0"/>
                </a:moveTo>
                <a:cubicBezTo>
                  <a:pt x="2154" y="0"/>
                  <a:pt x="1" y="2122"/>
                  <a:pt x="1" y="4751"/>
                </a:cubicBezTo>
                <a:lnTo>
                  <a:pt x="1" y="25494"/>
                </a:lnTo>
                <a:cubicBezTo>
                  <a:pt x="1" y="28122"/>
                  <a:pt x="2154" y="30244"/>
                  <a:pt x="4751" y="30244"/>
                </a:cubicBezTo>
                <a:lnTo>
                  <a:pt x="13428" y="30244"/>
                </a:lnTo>
                <a:lnTo>
                  <a:pt x="13428" y="0"/>
                </a:lnTo>
                <a:close/>
              </a:path>
            </a:pathLst>
          </a:custGeom>
          <a:solidFill>
            <a:srgbClr val="cecece"/>
          </a:solidFill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3000" spc="-1" strike="noStrike">
                <a:solidFill>
                  <a:srgbClr val="ffffff"/>
                </a:solidFill>
                <a:latin typeface="Fira Sans SemiBold"/>
                <a:ea typeface="Fira Sans SemiBold"/>
              </a:rPr>
              <a:t>2</a:t>
            </a:r>
            <a:endParaRPr b="0" lang="en-US" sz="3000" spc="-1" strike="noStrike">
              <a:latin typeface="Arial"/>
            </a:endParaRPr>
          </a:p>
        </p:txBody>
      </p:sp>
      <p:sp>
        <p:nvSpPr>
          <p:cNvPr id="624" name="CustomShape 18"/>
          <p:cNvSpPr/>
          <p:nvPr/>
        </p:nvSpPr>
        <p:spPr>
          <a:xfrm>
            <a:off x="7018560" y="1249920"/>
            <a:ext cx="1671840" cy="970920"/>
          </a:xfrm>
          <a:custGeom>
            <a:avLst/>
            <a:gdLst/>
            <a:ahLst/>
            <a:rect l="l" t="t" r="r" b="b"/>
            <a:pathLst>
              <a:path w="52129" h="30277">
                <a:moveTo>
                  <a:pt x="4751" y="1"/>
                </a:moveTo>
                <a:cubicBezTo>
                  <a:pt x="2123" y="1"/>
                  <a:pt x="1" y="2154"/>
                  <a:pt x="1" y="4751"/>
                </a:cubicBezTo>
                <a:lnTo>
                  <a:pt x="1" y="25526"/>
                </a:lnTo>
                <a:cubicBezTo>
                  <a:pt x="1" y="28154"/>
                  <a:pt x="2123" y="30276"/>
                  <a:pt x="4751" y="30276"/>
                </a:cubicBezTo>
                <a:lnTo>
                  <a:pt x="47378" y="30276"/>
                </a:lnTo>
                <a:cubicBezTo>
                  <a:pt x="50006" y="30276"/>
                  <a:pt x="52128" y="28154"/>
                  <a:pt x="52128" y="25526"/>
                </a:cubicBezTo>
                <a:lnTo>
                  <a:pt x="52128" y="4751"/>
                </a:lnTo>
                <a:cubicBezTo>
                  <a:pt x="52128" y="2154"/>
                  <a:pt x="50006" y="1"/>
                  <a:pt x="47378" y="1"/>
                </a:cubicBezTo>
                <a:close/>
              </a:path>
            </a:pathLst>
          </a:custGeom>
          <a:solidFill>
            <a:srgbClr val="f7f9f9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625" name="CustomShape 19"/>
          <p:cNvSpPr/>
          <p:nvPr/>
        </p:nvSpPr>
        <p:spPr>
          <a:xfrm>
            <a:off x="7018560" y="1249920"/>
            <a:ext cx="430560" cy="970920"/>
          </a:xfrm>
          <a:custGeom>
            <a:avLst/>
            <a:gdLst/>
            <a:ahLst/>
            <a:rect l="l" t="t" r="r" b="b"/>
            <a:pathLst>
              <a:path w="13429" h="30277">
                <a:moveTo>
                  <a:pt x="4751" y="1"/>
                </a:moveTo>
                <a:cubicBezTo>
                  <a:pt x="2123" y="1"/>
                  <a:pt x="1" y="2154"/>
                  <a:pt x="1" y="4751"/>
                </a:cubicBezTo>
                <a:lnTo>
                  <a:pt x="1" y="25526"/>
                </a:lnTo>
                <a:cubicBezTo>
                  <a:pt x="1" y="28154"/>
                  <a:pt x="2123" y="30276"/>
                  <a:pt x="4751" y="30276"/>
                </a:cubicBezTo>
                <a:lnTo>
                  <a:pt x="13429" y="30276"/>
                </a:lnTo>
                <a:lnTo>
                  <a:pt x="13429" y="1"/>
                </a:lnTo>
                <a:close/>
              </a:path>
            </a:pathLst>
          </a:custGeom>
          <a:solidFill>
            <a:srgbClr val="222831"/>
          </a:solidFill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3000" spc="-1" strike="noStrike">
                <a:solidFill>
                  <a:srgbClr val="ffffff"/>
                </a:solidFill>
                <a:latin typeface="Fira Sans SemiBold"/>
                <a:ea typeface="Fira Sans SemiBold"/>
              </a:rPr>
              <a:t>4</a:t>
            </a:r>
            <a:endParaRPr b="0" lang="en-US" sz="3000" spc="-1" strike="noStrike">
              <a:latin typeface="Arial"/>
            </a:endParaRPr>
          </a:p>
        </p:txBody>
      </p:sp>
      <p:sp>
        <p:nvSpPr>
          <p:cNvPr id="626" name="CustomShape 20"/>
          <p:cNvSpPr/>
          <p:nvPr/>
        </p:nvSpPr>
        <p:spPr>
          <a:xfrm>
            <a:off x="7018560" y="2927160"/>
            <a:ext cx="1671840" cy="970920"/>
          </a:xfrm>
          <a:custGeom>
            <a:avLst/>
            <a:gdLst/>
            <a:ahLst/>
            <a:rect l="l" t="t" r="r" b="b"/>
            <a:pathLst>
              <a:path w="52129" h="30276">
                <a:moveTo>
                  <a:pt x="4751" y="0"/>
                </a:moveTo>
                <a:cubicBezTo>
                  <a:pt x="2123" y="0"/>
                  <a:pt x="1" y="2122"/>
                  <a:pt x="1" y="4750"/>
                </a:cubicBezTo>
                <a:lnTo>
                  <a:pt x="1" y="25525"/>
                </a:lnTo>
                <a:cubicBezTo>
                  <a:pt x="1" y="28122"/>
                  <a:pt x="2123" y="30276"/>
                  <a:pt x="4751" y="30276"/>
                </a:cubicBezTo>
                <a:lnTo>
                  <a:pt x="47378" y="30276"/>
                </a:lnTo>
                <a:cubicBezTo>
                  <a:pt x="50006" y="30276"/>
                  <a:pt x="52128" y="28122"/>
                  <a:pt x="52128" y="25525"/>
                </a:cubicBezTo>
                <a:lnTo>
                  <a:pt x="52128" y="4750"/>
                </a:lnTo>
                <a:cubicBezTo>
                  <a:pt x="52128" y="2122"/>
                  <a:pt x="50006" y="0"/>
                  <a:pt x="47378" y="0"/>
                </a:cubicBezTo>
                <a:close/>
              </a:path>
            </a:pathLst>
          </a:custGeom>
          <a:solidFill>
            <a:srgbClr val="f7f9f9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627" name="CustomShape 21"/>
          <p:cNvSpPr/>
          <p:nvPr/>
        </p:nvSpPr>
        <p:spPr>
          <a:xfrm>
            <a:off x="7018560" y="2927160"/>
            <a:ext cx="430560" cy="970920"/>
          </a:xfrm>
          <a:custGeom>
            <a:avLst/>
            <a:gdLst/>
            <a:ahLst/>
            <a:rect l="l" t="t" r="r" b="b"/>
            <a:pathLst>
              <a:path w="13429" h="30276">
                <a:moveTo>
                  <a:pt x="4751" y="0"/>
                </a:moveTo>
                <a:cubicBezTo>
                  <a:pt x="2123" y="0"/>
                  <a:pt x="1" y="2122"/>
                  <a:pt x="1" y="4750"/>
                </a:cubicBezTo>
                <a:lnTo>
                  <a:pt x="1" y="25525"/>
                </a:lnTo>
                <a:cubicBezTo>
                  <a:pt x="1" y="28122"/>
                  <a:pt x="2123" y="30276"/>
                  <a:pt x="4751" y="30276"/>
                </a:cubicBezTo>
                <a:lnTo>
                  <a:pt x="13429" y="30276"/>
                </a:lnTo>
                <a:lnTo>
                  <a:pt x="13429" y="0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3000" spc="-1" strike="noStrike">
                <a:solidFill>
                  <a:srgbClr val="ffffff"/>
                </a:solidFill>
                <a:latin typeface="Fira Sans SemiBold"/>
                <a:ea typeface="Fira Sans SemiBold"/>
              </a:rPr>
              <a:t>5</a:t>
            </a:r>
            <a:endParaRPr b="0" lang="en-US" sz="3000" spc="-1" strike="noStrike">
              <a:latin typeface="Arial"/>
            </a:endParaRPr>
          </a:p>
        </p:txBody>
      </p:sp>
      <p:sp>
        <p:nvSpPr>
          <p:cNvPr id="628" name="CustomShape 22"/>
          <p:cNvSpPr/>
          <p:nvPr/>
        </p:nvSpPr>
        <p:spPr>
          <a:xfrm>
            <a:off x="5587200" y="411840"/>
            <a:ext cx="1242000" cy="354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" sz="1800" spc="-1" strike="noStrike">
                <a:solidFill>
                  <a:srgbClr val="000000"/>
                </a:solidFill>
                <a:latin typeface="Fira Sans Medium"/>
                <a:ea typeface="Fira Sans Medium"/>
              </a:rPr>
              <a:t>Revenue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629" name="CustomShape 23"/>
          <p:cNvSpPr/>
          <p:nvPr/>
        </p:nvSpPr>
        <p:spPr>
          <a:xfrm>
            <a:off x="5587200" y="776160"/>
            <a:ext cx="1242000" cy="597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" sz="1200" spc="-1" strike="noStrike">
                <a:solidFill>
                  <a:srgbClr val="000000"/>
                </a:solidFill>
                <a:latin typeface="Fira Sans"/>
                <a:ea typeface="Fira Sans"/>
              </a:rPr>
              <a:t>Agains Buisness Plan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630" name="CustomShape 24"/>
          <p:cNvSpPr/>
          <p:nvPr/>
        </p:nvSpPr>
        <p:spPr>
          <a:xfrm>
            <a:off x="5587200" y="2088720"/>
            <a:ext cx="1242000" cy="354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" sz="1800" spc="-1" strike="noStrike">
                <a:solidFill>
                  <a:srgbClr val="000000"/>
                </a:solidFill>
                <a:latin typeface="Fira Sans Medium"/>
                <a:ea typeface="Fira Sans Medium"/>
              </a:rPr>
              <a:t>ROI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631" name="CustomShape 25"/>
          <p:cNvSpPr/>
          <p:nvPr/>
        </p:nvSpPr>
        <p:spPr>
          <a:xfrm>
            <a:off x="5587200" y="2452680"/>
            <a:ext cx="1242000" cy="597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632" name="CustomShape 26"/>
          <p:cNvSpPr/>
          <p:nvPr/>
        </p:nvSpPr>
        <p:spPr>
          <a:xfrm>
            <a:off x="5587200" y="3774240"/>
            <a:ext cx="1242000" cy="354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" sz="1800" spc="-1" strike="noStrike">
                <a:solidFill>
                  <a:srgbClr val="000000"/>
                </a:solidFill>
                <a:latin typeface="Fira Sans Medium"/>
                <a:ea typeface="Fira Sans Medium"/>
              </a:rPr>
              <a:t>IRR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633" name="CustomShape 27"/>
          <p:cNvSpPr/>
          <p:nvPr/>
        </p:nvSpPr>
        <p:spPr>
          <a:xfrm>
            <a:off x="5587200" y="4138560"/>
            <a:ext cx="1242000" cy="597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" sz="1200" spc="-1" strike="noStrike">
                <a:solidFill>
                  <a:srgbClr val="000000"/>
                </a:solidFill>
                <a:latin typeface="Fira Sans"/>
                <a:ea typeface="Fira Sans"/>
              </a:rPr>
              <a:t>Here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634" name="CustomShape 28"/>
          <p:cNvSpPr/>
          <p:nvPr/>
        </p:nvSpPr>
        <p:spPr>
          <a:xfrm>
            <a:off x="7448400" y="2931840"/>
            <a:ext cx="1242000" cy="354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" sz="1800" spc="-1" strike="noStrike">
                <a:solidFill>
                  <a:srgbClr val="000000"/>
                </a:solidFill>
                <a:latin typeface="Fira Sans Medium"/>
                <a:ea typeface="Fira Sans Medium"/>
              </a:rPr>
              <a:t>CAGR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635" name="CustomShape 29"/>
          <p:cNvSpPr/>
          <p:nvPr/>
        </p:nvSpPr>
        <p:spPr>
          <a:xfrm>
            <a:off x="7448400" y="3295800"/>
            <a:ext cx="1242000" cy="597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" sz="1200" spc="-1" strike="noStrike">
                <a:solidFill>
                  <a:srgbClr val="000000"/>
                </a:solidFill>
                <a:latin typeface="Fira Sans"/>
                <a:ea typeface="Fira Sans"/>
              </a:rPr>
              <a:t>Here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636" name="CustomShape 30"/>
          <p:cNvSpPr/>
          <p:nvPr/>
        </p:nvSpPr>
        <p:spPr>
          <a:xfrm>
            <a:off x="7448400" y="1254600"/>
            <a:ext cx="1242000" cy="354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" sz="1800" spc="-1" strike="noStrike">
                <a:solidFill>
                  <a:srgbClr val="000000"/>
                </a:solidFill>
                <a:latin typeface="Fira Sans Medium"/>
                <a:ea typeface="Fira Sans Medium"/>
              </a:rPr>
              <a:t>Profit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637" name="CustomShape 31"/>
          <p:cNvSpPr/>
          <p:nvPr/>
        </p:nvSpPr>
        <p:spPr>
          <a:xfrm>
            <a:off x="7448400" y="1618560"/>
            <a:ext cx="1242000" cy="597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" sz="1200" spc="-1" strike="noStrike">
                <a:solidFill>
                  <a:srgbClr val="000000"/>
                </a:solidFill>
                <a:latin typeface="Fira Sans"/>
                <a:ea typeface="Fira Sans"/>
              </a:rPr>
              <a:t>Buisness Plan</a:t>
            </a:r>
            <a:endParaRPr b="0" lang="en-US" sz="1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8" name="CustomShape 1"/>
          <p:cNvSpPr/>
          <p:nvPr/>
        </p:nvSpPr>
        <p:spPr>
          <a:xfrm>
            <a:off x="3948120" y="1225440"/>
            <a:ext cx="1292400" cy="897120"/>
          </a:xfrm>
          <a:custGeom>
            <a:avLst/>
            <a:gdLst/>
            <a:ahLst/>
            <a:rect l="l" t="t" r="r" b="b"/>
            <a:pathLst>
              <a:path w="40284" h="27964">
                <a:moveTo>
                  <a:pt x="21061" y="0"/>
                </a:moveTo>
                <a:cubicBezTo>
                  <a:pt x="20776" y="0"/>
                  <a:pt x="20522" y="222"/>
                  <a:pt x="20522" y="538"/>
                </a:cubicBezTo>
                <a:lnTo>
                  <a:pt x="20522" y="26887"/>
                </a:lnTo>
                <a:lnTo>
                  <a:pt x="539" y="26887"/>
                </a:lnTo>
                <a:cubicBezTo>
                  <a:pt x="254" y="26887"/>
                  <a:pt x="1" y="27140"/>
                  <a:pt x="1" y="27425"/>
                </a:cubicBezTo>
                <a:cubicBezTo>
                  <a:pt x="1" y="27742"/>
                  <a:pt x="254" y="27964"/>
                  <a:pt x="539" y="27964"/>
                </a:cubicBezTo>
                <a:lnTo>
                  <a:pt x="21061" y="27964"/>
                </a:lnTo>
                <a:cubicBezTo>
                  <a:pt x="21377" y="27964"/>
                  <a:pt x="21631" y="27742"/>
                  <a:pt x="21631" y="27425"/>
                </a:cubicBezTo>
                <a:lnTo>
                  <a:pt x="21631" y="1077"/>
                </a:lnTo>
                <a:lnTo>
                  <a:pt x="39745" y="1077"/>
                </a:lnTo>
                <a:cubicBezTo>
                  <a:pt x="40062" y="1077"/>
                  <a:pt x="40284" y="823"/>
                  <a:pt x="40284" y="538"/>
                </a:cubicBezTo>
                <a:cubicBezTo>
                  <a:pt x="40284" y="222"/>
                  <a:pt x="40062" y="0"/>
                  <a:pt x="39745" y="0"/>
                </a:cubicBezTo>
                <a:close/>
              </a:path>
            </a:pathLst>
          </a:custGeom>
          <a:solidFill>
            <a:srgbClr val="cecece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639" name="CustomShape 2"/>
          <p:cNvSpPr/>
          <p:nvPr/>
        </p:nvSpPr>
        <p:spPr>
          <a:xfrm>
            <a:off x="3948120" y="2012040"/>
            <a:ext cx="1292400" cy="466200"/>
          </a:xfrm>
          <a:custGeom>
            <a:avLst/>
            <a:gdLst/>
            <a:ahLst/>
            <a:rect l="l" t="t" r="r" b="b"/>
            <a:pathLst>
              <a:path w="40284" h="14537">
                <a:moveTo>
                  <a:pt x="28344" y="1"/>
                </a:moveTo>
                <a:cubicBezTo>
                  <a:pt x="28059" y="1"/>
                  <a:pt x="27806" y="222"/>
                  <a:pt x="27806" y="539"/>
                </a:cubicBezTo>
                <a:lnTo>
                  <a:pt x="27806" y="13460"/>
                </a:lnTo>
                <a:lnTo>
                  <a:pt x="539" y="13460"/>
                </a:lnTo>
                <a:cubicBezTo>
                  <a:pt x="254" y="13460"/>
                  <a:pt x="1" y="13713"/>
                  <a:pt x="1" y="13998"/>
                </a:cubicBezTo>
                <a:cubicBezTo>
                  <a:pt x="1" y="14315"/>
                  <a:pt x="254" y="14537"/>
                  <a:pt x="539" y="14537"/>
                </a:cubicBezTo>
                <a:lnTo>
                  <a:pt x="28344" y="14537"/>
                </a:lnTo>
                <a:cubicBezTo>
                  <a:pt x="28661" y="14537"/>
                  <a:pt x="28915" y="14315"/>
                  <a:pt x="28915" y="13998"/>
                </a:cubicBezTo>
                <a:lnTo>
                  <a:pt x="28915" y="1077"/>
                </a:lnTo>
                <a:lnTo>
                  <a:pt x="39745" y="1077"/>
                </a:lnTo>
                <a:cubicBezTo>
                  <a:pt x="40062" y="1077"/>
                  <a:pt x="40284" y="824"/>
                  <a:pt x="40284" y="539"/>
                </a:cubicBezTo>
                <a:cubicBezTo>
                  <a:pt x="40284" y="222"/>
                  <a:pt x="40062" y="1"/>
                  <a:pt x="39745" y="1"/>
                </a:cubicBezTo>
                <a:close/>
              </a:path>
            </a:pathLst>
          </a:custGeom>
          <a:solidFill>
            <a:srgbClr val="30475e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640" name="CustomShape 3"/>
          <p:cNvSpPr/>
          <p:nvPr/>
        </p:nvSpPr>
        <p:spPr>
          <a:xfrm>
            <a:off x="3948120" y="2797560"/>
            <a:ext cx="1292400" cy="35280"/>
          </a:xfrm>
          <a:custGeom>
            <a:avLst/>
            <a:gdLst/>
            <a:ahLst/>
            <a:rect l="l" t="t" r="r" b="b"/>
            <a:pathLst>
              <a:path w="40284" h="1110">
                <a:moveTo>
                  <a:pt x="539" y="1"/>
                </a:moveTo>
                <a:cubicBezTo>
                  <a:pt x="254" y="1"/>
                  <a:pt x="1" y="254"/>
                  <a:pt x="1" y="571"/>
                </a:cubicBezTo>
                <a:cubicBezTo>
                  <a:pt x="1" y="856"/>
                  <a:pt x="254" y="1109"/>
                  <a:pt x="539" y="1109"/>
                </a:cubicBezTo>
                <a:lnTo>
                  <a:pt x="39745" y="1109"/>
                </a:lnTo>
                <a:cubicBezTo>
                  <a:pt x="40062" y="1109"/>
                  <a:pt x="40284" y="856"/>
                  <a:pt x="40284" y="571"/>
                </a:cubicBezTo>
                <a:cubicBezTo>
                  <a:pt x="40284" y="254"/>
                  <a:pt x="40062" y="1"/>
                  <a:pt x="39745" y="1"/>
                </a:cubicBezTo>
                <a:close/>
              </a:path>
            </a:pathLst>
          </a:custGeom>
          <a:solidFill>
            <a:srgbClr val="f2a365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641" name="CustomShape 4"/>
          <p:cNvSpPr/>
          <p:nvPr/>
        </p:nvSpPr>
        <p:spPr>
          <a:xfrm>
            <a:off x="3948120" y="3505680"/>
            <a:ext cx="1292400" cy="900000"/>
          </a:xfrm>
          <a:custGeom>
            <a:avLst/>
            <a:gdLst/>
            <a:ahLst/>
            <a:rect l="l" t="t" r="r" b="b"/>
            <a:pathLst>
              <a:path w="40284" h="28059">
                <a:moveTo>
                  <a:pt x="539" y="0"/>
                </a:moveTo>
                <a:cubicBezTo>
                  <a:pt x="254" y="0"/>
                  <a:pt x="1" y="253"/>
                  <a:pt x="1" y="570"/>
                </a:cubicBezTo>
                <a:cubicBezTo>
                  <a:pt x="1" y="855"/>
                  <a:pt x="254" y="1108"/>
                  <a:pt x="539" y="1108"/>
                </a:cubicBezTo>
                <a:lnTo>
                  <a:pt x="20522" y="1108"/>
                </a:lnTo>
                <a:lnTo>
                  <a:pt x="20522" y="27489"/>
                </a:lnTo>
                <a:cubicBezTo>
                  <a:pt x="20522" y="27805"/>
                  <a:pt x="20776" y="28059"/>
                  <a:pt x="21061" y="28059"/>
                </a:cubicBezTo>
                <a:lnTo>
                  <a:pt x="39745" y="28059"/>
                </a:lnTo>
                <a:cubicBezTo>
                  <a:pt x="40062" y="28059"/>
                  <a:pt x="40284" y="27805"/>
                  <a:pt x="40284" y="27489"/>
                </a:cubicBezTo>
                <a:cubicBezTo>
                  <a:pt x="40284" y="27204"/>
                  <a:pt x="40062" y="26950"/>
                  <a:pt x="39745" y="26950"/>
                </a:cubicBezTo>
                <a:lnTo>
                  <a:pt x="21631" y="26950"/>
                </a:lnTo>
                <a:lnTo>
                  <a:pt x="21631" y="570"/>
                </a:lnTo>
                <a:cubicBezTo>
                  <a:pt x="21631" y="253"/>
                  <a:pt x="21377" y="0"/>
                  <a:pt x="21061" y="0"/>
                </a:cubicBezTo>
                <a:close/>
              </a:path>
            </a:pathLst>
          </a:custGeom>
          <a:solidFill>
            <a:srgbClr val="cecece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642" name="CustomShape 5"/>
          <p:cNvSpPr/>
          <p:nvPr/>
        </p:nvSpPr>
        <p:spPr>
          <a:xfrm>
            <a:off x="3948120" y="3152160"/>
            <a:ext cx="1292400" cy="467280"/>
          </a:xfrm>
          <a:custGeom>
            <a:avLst/>
            <a:gdLst/>
            <a:ahLst/>
            <a:rect l="l" t="t" r="r" b="b"/>
            <a:pathLst>
              <a:path w="40284" h="14568">
                <a:moveTo>
                  <a:pt x="539" y="0"/>
                </a:moveTo>
                <a:cubicBezTo>
                  <a:pt x="254" y="0"/>
                  <a:pt x="1" y="254"/>
                  <a:pt x="1" y="539"/>
                </a:cubicBezTo>
                <a:cubicBezTo>
                  <a:pt x="1" y="855"/>
                  <a:pt x="254" y="1077"/>
                  <a:pt x="539" y="1077"/>
                </a:cubicBezTo>
                <a:lnTo>
                  <a:pt x="27806" y="1077"/>
                </a:lnTo>
                <a:lnTo>
                  <a:pt x="27806" y="14030"/>
                </a:lnTo>
                <a:cubicBezTo>
                  <a:pt x="27806" y="14315"/>
                  <a:pt x="28059" y="14568"/>
                  <a:pt x="28344" y="14568"/>
                </a:cubicBezTo>
                <a:lnTo>
                  <a:pt x="39745" y="14568"/>
                </a:lnTo>
                <a:cubicBezTo>
                  <a:pt x="40062" y="14568"/>
                  <a:pt x="40284" y="14315"/>
                  <a:pt x="40284" y="14030"/>
                </a:cubicBezTo>
                <a:cubicBezTo>
                  <a:pt x="40284" y="13713"/>
                  <a:pt x="40062" y="13460"/>
                  <a:pt x="39745" y="13460"/>
                </a:cubicBezTo>
                <a:lnTo>
                  <a:pt x="28915" y="13460"/>
                </a:lnTo>
                <a:lnTo>
                  <a:pt x="28915" y="539"/>
                </a:lnTo>
                <a:cubicBezTo>
                  <a:pt x="28915" y="254"/>
                  <a:pt x="28661" y="0"/>
                  <a:pt x="28344" y="0"/>
                </a:cubicBezTo>
                <a:close/>
              </a:path>
            </a:pathLst>
          </a:custGeom>
          <a:solidFill>
            <a:srgbClr val="222831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643" name="CustomShape 6"/>
          <p:cNvSpPr/>
          <p:nvPr/>
        </p:nvSpPr>
        <p:spPr>
          <a:xfrm>
            <a:off x="5223600" y="893880"/>
            <a:ext cx="3464280" cy="696960"/>
          </a:xfrm>
          <a:custGeom>
            <a:avLst/>
            <a:gdLst/>
            <a:ahLst/>
            <a:rect l="l" t="t" r="r" b="b"/>
            <a:pathLst>
              <a:path w="107961" h="21726">
                <a:moveTo>
                  <a:pt x="10863" y="1"/>
                </a:moveTo>
                <a:cubicBezTo>
                  <a:pt x="4877" y="1"/>
                  <a:pt x="0" y="4878"/>
                  <a:pt x="0" y="10863"/>
                </a:cubicBezTo>
                <a:cubicBezTo>
                  <a:pt x="0" y="16849"/>
                  <a:pt x="4877" y="21726"/>
                  <a:pt x="10863" y="21726"/>
                </a:cubicBezTo>
                <a:lnTo>
                  <a:pt x="107960" y="21726"/>
                </a:lnTo>
                <a:lnTo>
                  <a:pt x="107960" y="1"/>
                </a:lnTo>
                <a:close/>
              </a:path>
            </a:pathLst>
          </a:custGeom>
          <a:solidFill>
            <a:srgbClr val="ffffff"/>
          </a:solidFill>
          <a:ln w="10440">
            <a:solidFill>
              <a:srgbClr val="c4c4c4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644" name="CustomShape 7"/>
          <p:cNvSpPr/>
          <p:nvPr/>
        </p:nvSpPr>
        <p:spPr>
          <a:xfrm>
            <a:off x="5223600" y="1680480"/>
            <a:ext cx="3464280" cy="696960"/>
          </a:xfrm>
          <a:custGeom>
            <a:avLst/>
            <a:gdLst/>
            <a:ahLst/>
            <a:rect l="l" t="t" r="r" b="b"/>
            <a:pathLst>
              <a:path w="107961" h="21726">
                <a:moveTo>
                  <a:pt x="10863" y="1"/>
                </a:moveTo>
                <a:cubicBezTo>
                  <a:pt x="4877" y="1"/>
                  <a:pt x="0" y="4878"/>
                  <a:pt x="0" y="10863"/>
                </a:cubicBezTo>
                <a:cubicBezTo>
                  <a:pt x="0" y="16849"/>
                  <a:pt x="4877" y="21726"/>
                  <a:pt x="10863" y="21726"/>
                </a:cubicBezTo>
                <a:lnTo>
                  <a:pt x="107960" y="21726"/>
                </a:lnTo>
                <a:lnTo>
                  <a:pt x="107960" y="1"/>
                </a:lnTo>
                <a:close/>
              </a:path>
            </a:pathLst>
          </a:custGeom>
          <a:solidFill>
            <a:srgbClr val="ffffff"/>
          </a:solidFill>
          <a:ln w="10440">
            <a:solidFill>
              <a:srgbClr val="c4c4c4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645" name="CustomShape 8"/>
          <p:cNvSpPr/>
          <p:nvPr/>
        </p:nvSpPr>
        <p:spPr>
          <a:xfrm>
            <a:off x="5223600" y="2467080"/>
            <a:ext cx="3464280" cy="695880"/>
          </a:xfrm>
          <a:custGeom>
            <a:avLst/>
            <a:gdLst/>
            <a:ahLst/>
            <a:rect l="l" t="t" r="r" b="b"/>
            <a:pathLst>
              <a:path w="107961" h="21694">
                <a:moveTo>
                  <a:pt x="10863" y="0"/>
                </a:moveTo>
                <a:cubicBezTo>
                  <a:pt x="4877" y="0"/>
                  <a:pt x="0" y="4846"/>
                  <a:pt x="0" y="10863"/>
                </a:cubicBezTo>
                <a:cubicBezTo>
                  <a:pt x="0" y="16848"/>
                  <a:pt x="4877" y="21694"/>
                  <a:pt x="10863" y="21694"/>
                </a:cubicBezTo>
                <a:lnTo>
                  <a:pt x="107960" y="21694"/>
                </a:lnTo>
                <a:lnTo>
                  <a:pt x="107960" y="0"/>
                </a:lnTo>
                <a:close/>
              </a:path>
            </a:pathLst>
          </a:custGeom>
          <a:solidFill>
            <a:srgbClr val="ffffff"/>
          </a:solidFill>
          <a:ln w="10440">
            <a:solidFill>
              <a:srgbClr val="c4c4c4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646" name="CustomShape 9"/>
          <p:cNvSpPr/>
          <p:nvPr/>
        </p:nvSpPr>
        <p:spPr>
          <a:xfrm>
            <a:off x="5223600" y="3253680"/>
            <a:ext cx="3464280" cy="695880"/>
          </a:xfrm>
          <a:custGeom>
            <a:avLst/>
            <a:gdLst/>
            <a:ahLst/>
            <a:rect l="l" t="t" r="r" b="b"/>
            <a:pathLst>
              <a:path w="107961" h="21694">
                <a:moveTo>
                  <a:pt x="10863" y="0"/>
                </a:moveTo>
                <a:cubicBezTo>
                  <a:pt x="4877" y="0"/>
                  <a:pt x="0" y="4845"/>
                  <a:pt x="0" y="10831"/>
                </a:cubicBezTo>
                <a:cubicBezTo>
                  <a:pt x="0" y="16848"/>
                  <a:pt x="4877" y="21693"/>
                  <a:pt x="10863" y="21693"/>
                </a:cubicBezTo>
                <a:lnTo>
                  <a:pt x="107960" y="21693"/>
                </a:lnTo>
                <a:lnTo>
                  <a:pt x="107960" y="0"/>
                </a:lnTo>
                <a:close/>
              </a:path>
            </a:pathLst>
          </a:custGeom>
          <a:solidFill>
            <a:srgbClr val="ffffff"/>
          </a:solidFill>
          <a:ln w="10440">
            <a:solidFill>
              <a:srgbClr val="c4c4c4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647" name="CustomShape 10"/>
          <p:cNvSpPr/>
          <p:nvPr/>
        </p:nvSpPr>
        <p:spPr>
          <a:xfrm>
            <a:off x="5223600" y="4040280"/>
            <a:ext cx="3464280" cy="695880"/>
          </a:xfrm>
          <a:custGeom>
            <a:avLst/>
            <a:gdLst/>
            <a:ahLst/>
            <a:rect l="l" t="t" r="r" b="b"/>
            <a:pathLst>
              <a:path w="107961" h="21695">
                <a:moveTo>
                  <a:pt x="10863" y="1"/>
                </a:moveTo>
                <a:cubicBezTo>
                  <a:pt x="4877" y="1"/>
                  <a:pt x="0" y="4846"/>
                  <a:pt x="0" y="10832"/>
                </a:cubicBezTo>
                <a:cubicBezTo>
                  <a:pt x="0" y="16849"/>
                  <a:pt x="4877" y="21694"/>
                  <a:pt x="10863" y="21694"/>
                </a:cubicBezTo>
                <a:lnTo>
                  <a:pt x="107960" y="21694"/>
                </a:lnTo>
                <a:lnTo>
                  <a:pt x="107960" y="1"/>
                </a:lnTo>
                <a:close/>
              </a:path>
            </a:pathLst>
          </a:custGeom>
          <a:solidFill>
            <a:srgbClr val="ffffff"/>
          </a:solidFill>
          <a:ln w="10440">
            <a:solidFill>
              <a:srgbClr val="c4c4c4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648" name="CustomShape 11"/>
          <p:cNvSpPr/>
          <p:nvPr/>
        </p:nvSpPr>
        <p:spPr>
          <a:xfrm>
            <a:off x="457200" y="1838160"/>
            <a:ext cx="3505680" cy="2422440"/>
          </a:xfrm>
          <a:custGeom>
            <a:avLst/>
            <a:gdLst/>
            <a:ahLst/>
            <a:rect l="l" t="t" r="r" b="b"/>
            <a:pathLst>
              <a:path w="109259" h="75499">
                <a:moveTo>
                  <a:pt x="3167" y="0"/>
                </a:moveTo>
                <a:cubicBezTo>
                  <a:pt x="1426" y="0"/>
                  <a:pt x="0" y="1425"/>
                  <a:pt x="0" y="3167"/>
                </a:cubicBezTo>
                <a:lnTo>
                  <a:pt x="0" y="72332"/>
                </a:lnTo>
                <a:cubicBezTo>
                  <a:pt x="0" y="74074"/>
                  <a:pt x="1426" y="75499"/>
                  <a:pt x="3167" y="75499"/>
                </a:cubicBezTo>
                <a:lnTo>
                  <a:pt x="106092" y="75499"/>
                </a:lnTo>
                <a:cubicBezTo>
                  <a:pt x="107834" y="75499"/>
                  <a:pt x="109259" y="74074"/>
                  <a:pt x="109259" y="72332"/>
                </a:cubicBezTo>
                <a:lnTo>
                  <a:pt x="109259" y="3167"/>
                </a:lnTo>
                <a:cubicBezTo>
                  <a:pt x="109259" y="1425"/>
                  <a:pt x="107834" y="0"/>
                  <a:pt x="106092" y="0"/>
                </a:cubicBezTo>
                <a:close/>
              </a:path>
            </a:pathLst>
          </a:custGeom>
          <a:solidFill>
            <a:srgbClr val="eeeeee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649" name="CustomShape 12"/>
          <p:cNvSpPr/>
          <p:nvPr/>
        </p:nvSpPr>
        <p:spPr>
          <a:xfrm>
            <a:off x="457200" y="3804480"/>
            <a:ext cx="3505680" cy="456120"/>
          </a:xfrm>
          <a:custGeom>
            <a:avLst/>
            <a:gdLst/>
            <a:ahLst/>
            <a:rect l="l" t="t" r="r" b="b"/>
            <a:pathLst>
              <a:path w="109259" h="14220">
                <a:moveTo>
                  <a:pt x="0" y="1"/>
                </a:moveTo>
                <a:lnTo>
                  <a:pt x="0" y="11053"/>
                </a:lnTo>
                <a:cubicBezTo>
                  <a:pt x="0" y="12795"/>
                  <a:pt x="1426" y="14220"/>
                  <a:pt x="3167" y="14220"/>
                </a:cubicBezTo>
                <a:lnTo>
                  <a:pt x="106092" y="14220"/>
                </a:lnTo>
                <a:cubicBezTo>
                  <a:pt x="107834" y="14220"/>
                  <a:pt x="109259" y="12795"/>
                  <a:pt x="109259" y="11053"/>
                </a:cubicBezTo>
                <a:lnTo>
                  <a:pt x="109259" y="1"/>
                </a:lnTo>
                <a:close/>
              </a:path>
            </a:pathLst>
          </a:custGeom>
          <a:solidFill>
            <a:srgbClr val="eeeeee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650" name="CustomShape 13"/>
          <p:cNvSpPr/>
          <p:nvPr/>
        </p:nvSpPr>
        <p:spPr>
          <a:xfrm>
            <a:off x="559800" y="1929600"/>
            <a:ext cx="3300480" cy="1770840"/>
          </a:xfrm>
          <a:custGeom>
            <a:avLst/>
            <a:gdLst/>
            <a:ahLst/>
            <a:rect l="l" t="t" r="r" b="b"/>
            <a:pathLst>
              <a:path w="102863" h="55200">
                <a:moveTo>
                  <a:pt x="1" y="1"/>
                </a:moveTo>
                <a:lnTo>
                  <a:pt x="1" y="55199"/>
                </a:lnTo>
                <a:lnTo>
                  <a:pt x="102862" y="55199"/>
                </a:lnTo>
                <a:lnTo>
                  <a:pt x="102862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651" name="CustomShape 14"/>
          <p:cNvSpPr/>
          <p:nvPr/>
        </p:nvSpPr>
        <p:spPr>
          <a:xfrm>
            <a:off x="1792440" y="4260960"/>
            <a:ext cx="835200" cy="176400"/>
          </a:xfrm>
          <a:custGeom>
            <a:avLst/>
            <a:gdLst/>
            <a:ahLst/>
            <a:rect l="l" t="t" r="r" b="b"/>
            <a:pathLst>
              <a:path w="26033" h="5512">
                <a:moveTo>
                  <a:pt x="1" y="1"/>
                </a:moveTo>
                <a:lnTo>
                  <a:pt x="1" y="5511"/>
                </a:lnTo>
                <a:lnTo>
                  <a:pt x="26033" y="5511"/>
                </a:lnTo>
                <a:lnTo>
                  <a:pt x="26033" y="1"/>
                </a:lnTo>
                <a:close/>
              </a:path>
            </a:pathLst>
          </a:custGeom>
          <a:solidFill>
            <a:srgbClr val="eeeeee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652" name="CustomShape 15"/>
          <p:cNvSpPr/>
          <p:nvPr/>
        </p:nvSpPr>
        <p:spPr>
          <a:xfrm>
            <a:off x="1380960" y="4437720"/>
            <a:ext cx="1658160" cy="140040"/>
          </a:xfrm>
          <a:custGeom>
            <a:avLst/>
            <a:gdLst/>
            <a:ahLst/>
            <a:rect l="l" t="t" r="r" b="b"/>
            <a:pathLst>
              <a:path w="51685" h="4371">
                <a:moveTo>
                  <a:pt x="4371" y="0"/>
                </a:moveTo>
                <a:cubicBezTo>
                  <a:pt x="1964" y="0"/>
                  <a:pt x="1" y="1932"/>
                  <a:pt x="1" y="4371"/>
                </a:cubicBezTo>
                <a:lnTo>
                  <a:pt x="51685" y="4371"/>
                </a:lnTo>
                <a:cubicBezTo>
                  <a:pt x="51685" y="1932"/>
                  <a:pt x="49721" y="0"/>
                  <a:pt x="47314" y="0"/>
                </a:cubicBezTo>
                <a:close/>
              </a:path>
            </a:pathLst>
          </a:custGeom>
          <a:solidFill>
            <a:srgbClr val="eeeeee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653" name="CustomShape 16"/>
          <p:cNvSpPr/>
          <p:nvPr/>
        </p:nvSpPr>
        <p:spPr>
          <a:xfrm>
            <a:off x="1792440" y="4260960"/>
            <a:ext cx="835200" cy="51480"/>
          </a:xfrm>
          <a:custGeom>
            <a:avLst/>
            <a:gdLst/>
            <a:ahLst/>
            <a:rect l="l" t="t" r="r" b="b"/>
            <a:pathLst>
              <a:path w="26033" h="1617">
                <a:moveTo>
                  <a:pt x="1" y="1"/>
                </a:moveTo>
                <a:lnTo>
                  <a:pt x="1" y="1616"/>
                </a:lnTo>
                <a:lnTo>
                  <a:pt x="26033" y="1616"/>
                </a:lnTo>
                <a:lnTo>
                  <a:pt x="26033" y="1"/>
                </a:lnTo>
                <a:close/>
              </a:path>
            </a:pathLst>
          </a:custGeom>
          <a:solidFill>
            <a:srgbClr val="c4c4c4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654" name="CustomShape 17"/>
          <p:cNvSpPr/>
          <p:nvPr/>
        </p:nvSpPr>
        <p:spPr>
          <a:xfrm>
            <a:off x="559800" y="1929600"/>
            <a:ext cx="3300480" cy="354240"/>
          </a:xfrm>
          <a:custGeom>
            <a:avLst/>
            <a:gdLst/>
            <a:ahLst/>
            <a:rect l="l" t="t" r="r" b="b"/>
            <a:pathLst>
              <a:path w="102863" h="11053">
                <a:moveTo>
                  <a:pt x="1" y="1"/>
                </a:moveTo>
                <a:lnTo>
                  <a:pt x="1" y="11053"/>
                </a:lnTo>
                <a:lnTo>
                  <a:pt x="102862" y="11053"/>
                </a:lnTo>
                <a:lnTo>
                  <a:pt x="102862" y="1"/>
                </a:lnTo>
                <a:close/>
              </a:path>
            </a:pathLst>
          </a:custGeom>
          <a:solidFill>
            <a:srgbClr val="c4c4c4"/>
          </a:solidFill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1400" spc="-1" strike="noStrike">
                <a:solidFill>
                  <a:srgbClr val="ffffff"/>
                </a:solidFill>
                <a:latin typeface="Fira Sans"/>
                <a:ea typeface="Fira Sans"/>
              </a:rPr>
              <a:t>Jupiter</a:t>
            </a:r>
            <a:endParaRPr b="0" lang="en-US" sz="1400" spc="-1" strike="noStrike">
              <a:latin typeface="Arial"/>
            </a:endParaRPr>
          </a:p>
        </p:txBody>
      </p:sp>
      <p:sp>
        <p:nvSpPr>
          <p:cNvPr id="655" name="CustomShape 18"/>
          <p:cNvSpPr/>
          <p:nvPr/>
        </p:nvSpPr>
        <p:spPr>
          <a:xfrm>
            <a:off x="559800" y="2284200"/>
            <a:ext cx="3300480" cy="353160"/>
          </a:xfrm>
          <a:custGeom>
            <a:avLst/>
            <a:gdLst/>
            <a:ahLst/>
            <a:rect l="l" t="t" r="r" b="b"/>
            <a:pathLst>
              <a:path w="102863" h="11021">
                <a:moveTo>
                  <a:pt x="1" y="0"/>
                </a:moveTo>
                <a:lnTo>
                  <a:pt x="1" y="11021"/>
                </a:lnTo>
                <a:lnTo>
                  <a:pt x="102862" y="11021"/>
                </a:lnTo>
                <a:lnTo>
                  <a:pt x="102862" y="0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  <a:effectLst>
            <a:outerShdw algn="bl" blurRad="57150" dir="5400000" dist="19080" rotWithShape="0">
              <a:srgbClr val="000000">
                <a:alpha val="50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1400" spc="-1" strike="noStrike">
                <a:solidFill>
                  <a:srgbClr val="ffffff"/>
                </a:solidFill>
                <a:latin typeface="Fira Sans"/>
                <a:ea typeface="Fira Sans"/>
              </a:rPr>
              <a:t>Mars</a:t>
            </a:r>
            <a:endParaRPr b="0" lang="en-US" sz="1400" spc="-1" strike="noStrike">
              <a:latin typeface="Arial"/>
            </a:endParaRPr>
          </a:p>
        </p:txBody>
      </p:sp>
      <p:sp>
        <p:nvSpPr>
          <p:cNvPr id="656" name="CustomShape 19"/>
          <p:cNvSpPr/>
          <p:nvPr/>
        </p:nvSpPr>
        <p:spPr>
          <a:xfrm>
            <a:off x="559800" y="2637720"/>
            <a:ext cx="3300480" cy="354240"/>
          </a:xfrm>
          <a:custGeom>
            <a:avLst/>
            <a:gdLst/>
            <a:ahLst/>
            <a:rect l="l" t="t" r="r" b="b"/>
            <a:pathLst>
              <a:path w="102863" h="11054">
                <a:moveTo>
                  <a:pt x="1" y="1"/>
                </a:moveTo>
                <a:lnTo>
                  <a:pt x="1" y="11053"/>
                </a:lnTo>
                <a:lnTo>
                  <a:pt x="102862" y="11053"/>
                </a:lnTo>
                <a:lnTo>
                  <a:pt x="102862" y="1"/>
                </a:lnTo>
                <a:close/>
              </a:path>
            </a:pathLst>
          </a:custGeom>
          <a:solidFill>
            <a:srgbClr val="f2a365"/>
          </a:solidFill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1400" spc="-1" strike="noStrike">
                <a:solidFill>
                  <a:srgbClr val="ffffff"/>
                </a:solidFill>
                <a:latin typeface="Fira Sans"/>
                <a:ea typeface="Fira Sans"/>
              </a:rPr>
              <a:t>Saturn</a:t>
            </a:r>
            <a:endParaRPr b="0" lang="en-US" sz="1400" spc="-1" strike="noStrike">
              <a:latin typeface="Arial"/>
            </a:endParaRPr>
          </a:p>
        </p:txBody>
      </p:sp>
      <p:sp>
        <p:nvSpPr>
          <p:cNvPr id="657" name="CustomShape 20"/>
          <p:cNvSpPr/>
          <p:nvPr/>
        </p:nvSpPr>
        <p:spPr>
          <a:xfrm>
            <a:off x="559800" y="2992680"/>
            <a:ext cx="3300480" cy="353160"/>
          </a:xfrm>
          <a:custGeom>
            <a:avLst/>
            <a:gdLst/>
            <a:ahLst/>
            <a:rect l="l" t="t" r="r" b="b"/>
            <a:pathLst>
              <a:path w="102863" h="11021">
                <a:moveTo>
                  <a:pt x="1" y="0"/>
                </a:moveTo>
                <a:lnTo>
                  <a:pt x="1" y="11021"/>
                </a:lnTo>
                <a:lnTo>
                  <a:pt x="102862" y="11021"/>
                </a:lnTo>
                <a:lnTo>
                  <a:pt x="102862" y="0"/>
                </a:lnTo>
                <a:close/>
              </a:path>
            </a:pathLst>
          </a:custGeom>
          <a:solidFill>
            <a:srgbClr val="222831"/>
          </a:solidFill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1400" spc="-1" strike="noStrike">
                <a:solidFill>
                  <a:srgbClr val="ffffff"/>
                </a:solidFill>
                <a:latin typeface="Fira Sans"/>
                <a:ea typeface="Fira Sans"/>
              </a:rPr>
              <a:t>Venus</a:t>
            </a:r>
            <a:endParaRPr b="0" lang="en-US" sz="1400" spc="-1" strike="noStrike">
              <a:latin typeface="Arial"/>
            </a:endParaRPr>
          </a:p>
        </p:txBody>
      </p:sp>
      <p:sp>
        <p:nvSpPr>
          <p:cNvPr id="658" name="CustomShape 21"/>
          <p:cNvSpPr/>
          <p:nvPr/>
        </p:nvSpPr>
        <p:spPr>
          <a:xfrm>
            <a:off x="559800" y="3346200"/>
            <a:ext cx="3300480" cy="354240"/>
          </a:xfrm>
          <a:custGeom>
            <a:avLst/>
            <a:gdLst/>
            <a:ahLst/>
            <a:rect l="l" t="t" r="r" b="b"/>
            <a:pathLst>
              <a:path w="102863" h="11054">
                <a:moveTo>
                  <a:pt x="1" y="1"/>
                </a:moveTo>
                <a:lnTo>
                  <a:pt x="1" y="11053"/>
                </a:lnTo>
                <a:lnTo>
                  <a:pt x="102862" y="11053"/>
                </a:lnTo>
                <a:lnTo>
                  <a:pt x="102862" y="1"/>
                </a:lnTo>
                <a:close/>
              </a:path>
            </a:pathLst>
          </a:custGeom>
          <a:solidFill>
            <a:srgbClr val="c4c4c4"/>
          </a:solidFill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1400" spc="-1" strike="noStrike">
                <a:solidFill>
                  <a:srgbClr val="ffffff"/>
                </a:solidFill>
                <a:latin typeface="Fira Sans"/>
                <a:ea typeface="Fira Sans"/>
              </a:rPr>
              <a:t>Earth</a:t>
            </a:r>
            <a:endParaRPr b="0" lang="en-US" sz="1400" spc="-1" strike="noStrike">
              <a:latin typeface="Arial"/>
            </a:endParaRPr>
          </a:p>
        </p:txBody>
      </p:sp>
      <p:sp>
        <p:nvSpPr>
          <p:cNvPr id="659" name="CustomShape 22"/>
          <p:cNvSpPr/>
          <p:nvPr/>
        </p:nvSpPr>
        <p:spPr>
          <a:xfrm>
            <a:off x="5478480" y="1827000"/>
            <a:ext cx="368640" cy="416880"/>
          </a:xfrm>
          <a:custGeom>
            <a:avLst/>
            <a:gdLst/>
            <a:ahLst/>
            <a:rect l="l" t="t" r="r" b="b"/>
            <a:pathLst>
              <a:path w="11497" h="13006">
                <a:moveTo>
                  <a:pt x="11085" y="496"/>
                </a:moveTo>
                <a:lnTo>
                  <a:pt x="11085" y="9110"/>
                </a:lnTo>
                <a:cubicBezTo>
                  <a:pt x="11085" y="9839"/>
                  <a:pt x="10198" y="10409"/>
                  <a:pt x="9058" y="10409"/>
                </a:cubicBezTo>
                <a:cubicBezTo>
                  <a:pt x="7950" y="10409"/>
                  <a:pt x="7063" y="9839"/>
                  <a:pt x="7063" y="9110"/>
                </a:cubicBezTo>
                <a:cubicBezTo>
                  <a:pt x="7063" y="8414"/>
                  <a:pt x="7950" y="7844"/>
                  <a:pt x="9058" y="7844"/>
                </a:cubicBezTo>
                <a:cubicBezTo>
                  <a:pt x="9596" y="7844"/>
                  <a:pt x="10071" y="7970"/>
                  <a:pt x="10451" y="8192"/>
                </a:cubicBezTo>
                <a:cubicBezTo>
                  <a:pt x="10483" y="8208"/>
                  <a:pt x="10515" y="8216"/>
                  <a:pt x="10546" y="8216"/>
                </a:cubicBezTo>
                <a:cubicBezTo>
                  <a:pt x="10578" y="8216"/>
                  <a:pt x="10610" y="8208"/>
                  <a:pt x="10641" y="8192"/>
                </a:cubicBezTo>
                <a:cubicBezTo>
                  <a:pt x="10705" y="8160"/>
                  <a:pt x="10736" y="8097"/>
                  <a:pt x="10736" y="8034"/>
                </a:cubicBezTo>
                <a:lnTo>
                  <a:pt x="10736" y="3442"/>
                </a:lnTo>
                <a:cubicBezTo>
                  <a:pt x="10736" y="3378"/>
                  <a:pt x="10705" y="3315"/>
                  <a:pt x="10673" y="3283"/>
                </a:cubicBezTo>
                <a:cubicBezTo>
                  <a:pt x="10610" y="3252"/>
                  <a:pt x="10546" y="3252"/>
                  <a:pt x="10483" y="3252"/>
                </a:cubicBezTo>
                <a:lnTo>
                  <a:pt x="4561" y="5215"/>
                </a:lnTo>
                <a:cubicBezTo>
                  <a:pt x="4498" y="5247"/>
                  <a:pt x="4434" y="5342"/>
                  <a:pt x="4434" y="5405"/>
                </a:cubicBezTo>
                <a:lnTo>
                  <a:pt x="4434" y="11327"/>
                </a:lnTo>
                <a:cubicBezTo>
                  <a:pt x="4434" y="12055"/>
                  <a:pt x="3548" y="12626"/>
                  <a:pt x="2407" y="12626"/>
                </a:cubicBezTo>
                <a:cubicBezTo>
                  <a:pt x="1299" y="12626"/>
                  <a:pt x="412" y="12055"/>
                  <a:pt x="412" y="11327"/>
                </a:cubicBezTo>
                <a:cubicBezTo>
                  <a:pt x="412" y="10630"/>
                  <a:pt x="1299" y="10060"/>
                  <a:pt x="2407" y="10060"/>
                </a:cubicBezTo>
                <a:cubicBezTo>
                  <a:pt x="2914" y="10060"/>
                  <a:pt x="3421" y="10187"/>
                  <a:pt x="3801" y="10409"/>
                </a:cubicBezTo>
                <a:cubicBezTo>
                  <a:pt x="3833" y="10425"/>
                  <a:pt x="3864" y="10432"/>
                  <a:pt x="3896" y="10432"/>
                </a:cubicBezTo>
                <a:cubicBezTo>
                  <a:pt x="3928" y="10432"/>
                  <a:pt x="3959" y="10425"/>
                  <a:pt x="3991" y="10409"/>
                </a:cubicBezTo>
                <a:cubicBezTo>
                  <a:pt x="4054" y="10377"/>
                  <a:pt x="4086" y="10314"/>
                  <a:pt x="4086" y="10250"/>
                </a:cubicBezTo>
                <a:lnTo>
                  <a:pt x="4086" y="2808"/>
                </a:lnTo>
                <a:lnTo>
                  <a:pt x="11085" y="496"/>
                </a:lnTo>
                <a:close/>
                <a:moveTo>
                  <a:pt x="11290" y="0"/>
                </a:moveTo>
                <a:cubicBezTo>
                  <a:pt x="11264" y="0"/>
                  <a:pt x="11238" y="8"/>
                  <a:pt x="11211" y="21"/>
                </a:cubicBezTo>
                <a:lnTo>
                  <a:pt x="3833" y="2460"/>
                </a:lnTo>
                <a:cubicBezTo>
                  <a:pt x="3769" y="2491"/>
                  <a:pt x="3706" y="2586"/>
                  <a:pt x="3706" y="2650"/>
                </a:cubicBezTo>
                <a:lnTo>
                  <a:pt x="3706" y="9902"/>
                </a:lnTo>
                <a:cubicBezTo>
                  <a:pt x="3326" y="9744"/>
                  <a:pt x="2883" y="9649"/>
                  <a:pt x="2407" y="9649"/>
                </a:cubicBezTo>
                <a:cubicBezTo>
                  <a:pt x="1077" y="9649"/>
                  <a:pt x="1" y="10377"/>
                  <a:pt x="1" y="11327"/>
                </a:cubicBezTo>
                <a:cubicBezTo>
                  <a:pt x="1" y="12277"/>
                  <a:pt x="1077" y="13006"/>
                  <a:pt x="2407" y="13006"/>
                </a:cubicBezTo>
                <a:cubicBezTo>
                  <a:pt x="3769" y="13006"/>
                  <a:pt x="4846" y="12277"/>
                  <a:pt x="4846" y="11327"/>
                </a:cubicBezTo>
                <a:lnTo>
                  <a:pt x="4846" y="5563"/>
                </a:lnTo>
                <a:lnTo>
                  <a:pt x="10356" y="3727"/>
                </a:lnTo>
                <a:lnTo>
                  <a:pt x="10356" y="7685"/>
                </a:lnTo>
                <a:cubicBezTo>
                  <a:pt x="9976" y="7527"/>
                  <a:pt x="9533" y="7432"/>
                  <a:pt x="9058" y="7432"/>
                </a:cubicBezTo>
                <a:cubicBezTo>
                  <a:pt x="7728" y="7432"/>
                  <a:pt x="6651" y="8192"/>
                  <a:pt x="6651" y="9110"/>
                </a:cubicBezTo>
                <a:cubicBezTo>
                  <a:pt x="6651" y="10060"/>
                  <a:pt x="7728" y="10789"/>
                  <a:pt x="9058" y="10789"/>
                </a:cubicBezTo>
                <a:cubicBezTo>
                  <a:pt x="10420" y="10789"/>
                  <a:pt x="11497" y="10060"/>
                  <a:pt x="11497" y="9110"/>
                </a:cubicBezTo>
                <a:lnTo>
                  <a:pt x="11497" y="211"/>
                </a:lnTo>
                <a:cubicBezTo>
                  <a:pt x="11497" y="148"/>
                  <a:pt x="11465" y="85"/>
                  <a:pt x="11402" y="53"/>
                </a:cubicBezTo>
                <a:cubicBezTo>
                  <a:pt x="11364" y="16"/>
                  <a:pt x="11327" y="0"/>
                  <a:pt x="11290" y="0"/>
                </a:cubicBezTo>
                <a:close/>
              </a:path>
            </a:pathLst>
          </a:custGeom>
          <a:solidFill>
            <a:srgbClr val="30475e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660" name="CustomShape 23"/>
          <p:cNvSpPr/>
          <p:nvPr/>
        </p:nvSpPr>
        <p:spPr>
          <a:xfrm>
            <a:off x="5450040" y="1091160"/>
            <a:ext cx="425520" cy="302400"/>
          </a:xfrm>
          <a:custGeom>
            <a:avLst/>
            <a:gdLst/>
            <a:ahLst/>
            <a:rect l="l" t="t" r="r" b="b"/>
            <a:pathLst>
              <a:path w="13271" h="9438">
                <a:moveTo>
                  <a:pt x="8140" y="412"/>
                </a:moveTo>
                <a:cubicBezTo>
                  <a:pt x="9882" y="412"/>
                  <a:pt x="11338" y="1837"/>
                  <a:pt x="11338" y="3611"/>
                </a:cubicBezTo>
                <a:cubicBezTo>
                  <a:pt x="11338" y="3801"/>
                  <a:pt x="11307" y="3991"/>
                  <a:pt x="11275" y="4181"/>
                </a:cubicBezTo>
                <a:cubicBezTo>
                  <a:pt x="11275" y="4276"/>
                  <a:pt x="11307" y="4339"/>
                  <a:pt x="11402" y="4403"/>
                </a:cubicBezTo>
                <a:cubicBezTo>
                  <a:pt x="12289" y="4814"/>
                  <a:pt x="12859" y="5669"/>
                  <a:pt x="12859" y="6619"/>
                </a:cubicBezTo>
                <a:cubicBezTo>
                  <a:pt x="12859" y="7950"/>
                  <a:pt x="11750" y="9058"/>
                  <a:pt x="10388" y="9058"/>
                </a:cubicBezTo>
                <a:lnTo>
                  <a:pt x="2851" y="9058"/>
                </a:lnTo>
                <a:cubicBezTo>
                  <a:pt x="1711" y="9058"/>
                  <a:pt x="698" y="8235"/>
                  <a:pt x="476" y="7094"/>
                </a:cubicBezTo>
                <a:lnTo>
                  <a:pt x="444" y="6999"/>
                </a:lnTo>
                <a:cubicBezTo>
                  <a:pt x="413" y="6873"/>
                  <a:pt x="381" y="6746"/>
                  <a:pt x="381" y="6619"/>
                </a:cubicBezTo>
                <a:cubicBezTo>
                  <a:pt x="381" y="5669"/>
                  <a:pt x="951" y="4814"/>
                  <a:pt x="1806" y="4403"/>
                </a:cubicBezTo>
                <a:cubicBezTo>
                  <a:pt x="1869" y="4371"/>
                  <a:pt x="1933" y="4308"/>
                  <a:pt x="1933" y="4244"/>
                </a:cubicBezTo>
                <a:cubicBezTo>
                  <a:pt x="1964" y="3484"/>
                  <a:pt x="2344" y="2787"/>
                  <a:pt x="2978" y="2344"/>
                </a:cubicBezTo>
                <a:cubicBezTo>
                  <a:pt x="3389" y="2059"/>
                  <a:pt x="3865" y="1901"/>
                  <a:pt x="4371" y="1901"/>
                </a:cubicBezTo>
                <a:cubicBezTo>
                  <a:pt x="4625" y="1901"/>
                  <a:pt x="4910" y="1964"/>
                  <a:pt x="5163" y="2027"/>
                </a:cubicBezTo>
                <a:cubicBezTo>
                  <a:pt x="5188" y="2036"/>
                  <a:pt x="5214" y="2040"/>
                  <a:pt x="5238" y="2040"/>
                </a:cubicBezTo>
                <a:cubicBezTo>
                  <a:pt x="5304" y="2040"/>
                  <a:pt x="5361" y="2010"/>
                  <a:pt x="5385" y="1964"/>
                </a:cubicBezTo>
                <a:cubicBezTo>
                  <a:pt x="5986" y="982"/>
                  <a:pt x="7031" y="412"/>
                  <a:pt x="8140" y="412"/>
                </a:cubicBezTo>
                <a:close/>
                <a:moveTo>
                  <a:pt x="8140" y="1"/>
                </a:moveTo>
                <a:cubicBezTo>
                  <a:pt x="6936" y="1"/>
                  <a:pt x="5796" y="634"/>
                  <a:pt x="5131" y="1616"/>
                </a:cubicBezTo>
                <a:cubicBezTo>
                  <a:pt x="4873" y="1546"/>
                  <a:pt x="4612" y="1511"/>
                  <a:pt x="4353" y="1511"/>
                </a:cubicBezTo>
                <a:cubicBezTo>
                  <a:pt x="3787" y="1511"/>
                  <a:pt x="3234" y="1680"/>
                  <a:pt x="2756" y="2027"/>
                </a:cubicBezTo>
                <a:cubicBezTo>
                  <a:pt x="2059" y="2502"/>
                  <a:pt x="1616" y="3263"/>
                  <a:pt x="1553" y="4118"/>
                </a:cubicBezTo>
                <a:cubicBezTo>
                  <a:pt x="603" y="4593"/>
                  <a:pt x="1" y="5574"/>
                  <a:pt x="1" y="6619"/>
                </a:cubicBezTo>
                <a:cubicBezTo>
                  <a:pt x="1" y="6778"/>
                  <a:pt x="33" y="6936"/>
                  <a:pt x="64" y="7094"/>
                </a:cubicBezTo>
                <a:lnTo>
                  <a:pt x="96" y="7158"/>
                </a:lnTo>
                <a:cubicBezTo>
                  <a:pt x="349" y="8488"/>
                  <a:pt x="1521" y="9438"/>
                  <a:pt x="2851" y="9438"/>
                </a:cubicBezTo>
                <a:lnTo>
                  <a:pt x="10388" y="9438"/>
                </a:lnTo>
                <a:cubicBezTo>
                  <a:pt x="11972" y="9438"/>
                  <a:pt x="13270" y="8171"/>
                  <a:pt x="13270" y="6619"/>
                </a:cubicBezTo>
                <a:cubicBezTo>
                  <a:pt x="13270" y="5574"/>
                  <a:pt x="12637" y="4593"/>
                  <a:pt x="11687" y="4086"/>
                </a:cubicBezTo>
                <a:cubicBezTo>
                  <a:pt x="11718" y="3928"/>
                  <a:pt x="11718" y="3769"/>
                  <a:pt x="11718" y="3611"/>
                </a:cubicBezTo>
                <a:cubicBezTo>
                  <a:pt x="11718" y="1616"/>
                  <a:pt x="10103" y="1"/>
                  <a:pt x="8140" y="1"/>
                </a:cubicBezTo>
                <a:close/>
              </a:path>
            </a:pathLst>
          </a:custGeom>
          <a:solidFill>
            <a:srgbClr val="c4c4c4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grpSp>
        <p:nvGrpSpPr>
          <p:cNvPr id="661" name="Group 24"/>
          <p:cNvGrpSpPr/>
          <p:nvPr/>
        </p:nvGrpSpPr>
        <p:grpSpPr>
          <a:xfrm>
            <a:off x="5468040" y="4212720"/>
            <a:ext cx="388800" cy="350640"/>
            <a:chOff x="5468040" y="4212720"/>
            <a:chExt cx="388800" cy="350640"/>
          </a:xfrm>
        </p:grpSpPr>
        <p:sp>
          <p:nvSpPr>
            <p:cNvPr id="662" name="CustomShape 25"/>
            <p:cNvSpPr/>
            <p:nvPr/>
          </p:nvSpPr>
          <p:spPr>
            <a:xfrm>
              <a:off x="5524200" y="4347360"/>
              <a:ext cx="277200" cy="216000"/>
            </a:xfrm>
            <a:custGeom>
              <a:avLst/>
              <a:gdLst/>
              <a:ahLst/>
              <a:rect l="l" t="t" r="r" b="b"/>
              <a:pathLst>
                <a:path w="8647" h="6747">
                  <a:moveTo>
                    <a:pt x="191" y="1"/>
                  </a:moveTo>
                  <a:cubicBezTo>
                    <a:pt x="96" y="1"/>
                    <a:pt x="1" y="64"/>
                    <a:pt x="1" y="191"/>
                  </a:cubicBezTo>
                  <a:lnTo>
                    <a:pt x="1" y="6556"/>
                  </a:lnTo>
                  <a:cubicBezTo>
                    <a:pt x="1" y="6651"/>
                    <a:pt x="96" y="6746"/>
                    <a:pt x="191" y="6746"/>
                  </a:cubicBezTo>
                  <a:lnTo>
                    <a:pt x="8456" y="6746"/>
                  </a:lnTo>
                  <a:cubicBezTo>
                    <a:pt x="8551" y="6746"/>
                    <a:pt x="8646" y="6651"/>
                    <a:pt x="8646" y="6556"/>
                  </a:cubicBezTo>
                  <a:lnTo>
                    <a:pt x="8646" y="191"/>
                  </a:lnTo>
                  <a:cubicBezTo>
                    <a:pt x="8646" y="64"/>
                    <a:pt x="8551" y="1"/>
                    <a:pt x="8456" y="1"/>
                  </a:cubicBezTo>
                  <a:cubicBezTo>
                    <a:pt x="8330" y="1"/>
                    <a:pt x="8235" y="64"/>
                    <a:pt x="8235" y="191"/>
                  </a:cubicBezTo>
                  <a:lnTo>
                    <a:pt x="8235" y="6366"/>
                  </a:lnTo>
                  <a:lnTo>
                    <a:pt x="381" y="6366"/>
                  </a:lnTo>
                  <a:lnTo>
                    <a:pt x="381" y="191"/>
                  </a:lnTo>
                  <a:cubicBezTo>
                    <a:pt x="381" y="64"/>
                    <a:pt x="317" y="1"/>
                    <a:pt x="191" y="1"/>
                  </a:cubicBezTo>
                  <a:close/>
                </a:path>
              </a:pathLst>
            </a:custGeom>
            <a:solidFill>
              <a:srgbClr val="c4c4c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663" name="CustomShape 26"/>
            <p:cNvSpPr/>
            <p:nvPr/>
          </p:nvSpPr>
          <p:spPr>
            <a:xfrm>
              <a:off x="5468040" y="4212720"/>
              <a:ext cx="388800" cy="199800"/>
            </a:xfrm>
            <a:custGeom>
              <a:avLst/>
              <a:gdLst/>
              <a:ahLst/>
              <a:rect l="l" t="t" r="r" b="b"/>
              <a:pathLst>
                <a:path w="12131" h="6232">
                  <a:moveTo>
                    <a:pt x="6066" y="1"/>
                  </a:moveTo>
                  <a:cubicBezTo>
                    <a:pt x="6018" y="1"/>
                    <a:pt x="5971" y="17"/>
                    <a:pt x="5923" y="48"/>
                  </a:cubicBezTo>
                  <a:lnTo>
                    <a:pt x="96" y="5875"/>
                  </a:lnTo>
                  <a:cubicBezTo>
                    <a:pt x="1" y="5970"/>
                    <a:pt x="1" y="6097"/>
                    <a:pt x="96" y="6160"/>
                  </a:cubicBezTo>
                  <a:cubicBezTo>
                    <a:pt x="128" y="6192"/>
                    <a:pt x="191" y="6224"/>
                    <a:pt x="223" y="6224"/>
                  </a:cubicBezTo>
                  <a:cubicBezTo>
                    <a:pt x="286" y="6224"/>
                    <a:pt x="349" y="6192"/>
                    <a:pt x="381" y="6160"/>
                  </a:cubicBezTo>
                  <a:lnTo>
                    <a:pt x="6050" y="492"/>
                  </a:lnTo>
                  <a:lnTo>
                    <a:pt x="11750" y="6160"/>
                  </a:lnTo>
                  <a:cubicBezTo>
                    <a:pt x="11798" y="6208"/>
                    <a:pt x="11853" y="6232"/>
                    <a:pt x="11905" y="6232"/>
                  </a:cubicBezTo>
                  <a:cubicBezTo>
                    <a:pt x="11956" y="6232"/>
                    <a:pt x="12004" y="6208"/>
                    <a:pt x="12035" y="6160"/>
                  </a:cubicBezTo>
                  <a:cubicBezTo>
                    <a:pt x="12130" y="6097"/>
                    <a:pt x="12130" y="5970"/>
                    <a:pt x="12035" y="5875"/>
                  </a:cubicBezTo>
                  <a:lnTo>
                    <a:pt x="6208" y="48"/>
                  </a:lnTo>
                  <a:cubicBezTo>
                    <a:pt x="6161" y="17"/>
                    <a:pt x="6113" y="1"/>
                    <a:pt x="6066" y="1"/>
                  </a:cubicBezTo>
                  <a:close/>
                </a:path>
              </a:pathLst>
            </a:custGeom>
            <a:solidFill>
              <a:srgbClr val="c4c4c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664" name="CustomShape 27"/>
            <p:cNvSpPr/>
            <p:nvPr/>
          </p:nvSpPr>
          <p:spPr>
            <a:xfrm>
              <a:off x="5600160" y="4399200"/>
              <a:ext cx="124560" cy="164160"/>
            </a:xfrm>
            <a:custGeom>
              <a:avLst/>
              <a:gdLst/>
              <a:ahLst/>
              <a:rect l="l" t="t" r="r" b="b"/>
              <a:pathLst>
                <a:path w="3897" h="5132">
                  <a:moveTo>
                    <a:pt x="3485" y="381"/>
                  </a:moveTo>
                  <a:lnTo>
                    <a:pt x="3485" y="4751"/>
                  </a:lnTo>
                  <a:lnTo>
                    <a:pt x="381" y="4751"/>
                  </a:lnTo>
                  <a:lnTo>
                    <a:pt x="381" y="381"/>
                  </a:lnTo>
                  <a:close/>
                  <a:moveTo>
                    <a:pt x="191" y="1"/>
                  </a:moveTo>
                  <a:cubicBezTo>
                    <a:pt x="96" y="1"/>
                    <a:pt x="1" y="96"/>
                    <a:pt x="1" y="191"/>
                  </a:cubicBezTo>
                  <a:lnTo>
                    <a:pt x="1" y="4941"/>
                  </a:lnTo>
                  <a:cubicBezTo>
                    <a:pt x="1" y="5036"/>
                    <a:pt x="96" y="5131"/>
                    <a:pt x="191" y="5131"/>
                  </a:cubicBezTo>
                  <a:lnTo>
                    <a:pt x="3706" y="5131"/>
                  </a:lnTo>
                  <a:cubicBezTo>
                    <a:pt x="3801" y="5131"/>
                    <a:pt x="3896" y="5036"/>
                    <a:pt x="3896" y="4941"/>
                  </a:cubicBezTo>
                  <a:lnTo>
                    <a:pt x="3896" y="191"/>
                  </a:lnTo>
                  <a:cubicBezTo>
                    <a:pt x="3896" y="96"/>
                    <a:pt x="3801" y="1"/>
                    <a:pt x="3706" y="1"/>
                  </a:cubicBezTo>
                  <a:close/>
                </a:path>
              </a:pathLst>
            </a:custGeom>
            <a:solidFill>
              <a:srgbClr val="c4c4c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grpSp>
        <p:nvGrpSpPr>
          <p:cNvPr id="665" name="Group 28"/>
          <p:cNvGrpSpPr/>
          <p:nvPr/>
        </p:nvGrpSpPr>
        <p:grpSpPr>
          <a:xfrm>
            <a:off x="5472360" y="2677680"/>
            <a:ext cx="379800" cy="316800"/>
            <a:chOff x="5472360" y="2677680"/>
            <a:chExt cx="379800" cy="316800"/>
          </a:xfrm>
        </p:grpSpPr>
        <p:sp>
          <p:nvSpPr>
            <p:cNvPr id="666" name="CustomShape 29"/>
            <p:cNvSpPr/>
            <p:nvPr/>
          </p:nvSpPr>
          <p:spPr>
            <a:xfrm>
              <a:off x="5472360" y="2677680"/>
              <a:ext cx="379800" cy="316800"/>
            </a:xfrm>
            <a:custGeom>
              <a:avLst/>
              <a:gdLst/>
              <a:ahLst/>
              <a:rect l="l" t="t" r="r" b="b"/>
              <a:pathLst>
                <a:path w="11845" h="9882">
                  <a:moveTo>
                    <a:pt x="11465" y="380"/>
                  </a:moveTo>
                  <a:lnTo>
                    <a:pt x="11465" y="7063"/>
                  </a:lnTo>
                  <a:lnTo>
                    <a:pt x="3643" y="7063"/>
                  </a:lnTo>
                  <a:cubicBezTo>
                    <a:pt x="3579" y="7063"/>
                    <a:pt x="3516" y="7094"/>
                    <a:pt x="3484" y="7126"/>
                  </a:cubicBezTo>
                  <a:lnTo>
                    <a:pt x="1521" y="9153"/>
                  </a:lnTo>
                  <a:lnTo>
                    <a:pt x="1711" y="7284"/>
                  </a:lnTo>
                  <a:cubicBezTo>
                    <a:pt x="1711" y="7221"/>
                    <a:pt x="1679" y="7158"/>
                    <a:pt x="1647" y="7126"/>
                  </a:cubicBezTo>
                  <a:cubicBezTo>
                    <a:pt x="1616" y="7094"/>
                    <a:pt x="1552" y="7063"/>
                    <a:pt x="1489" y="7063"/>
                  </a:cubicBezTo>
                  <a:lnTo>
                    <a:pt x="412" y="7063"/>
                  </a:lnTo>
                  <a:lnTo>
                    <a:pt x="412" y="380"/>
                  </a:lnTo>
                  <a:close/>
                  <a:moveTo>
                    <a:pt x="222" y="0"/>
                  </a:moveTo>
                  <a:cubicBezTo>
                    <a:pt x="96" y="0"/>
                    <a:pt x="1" y="95"/>
                    <a:pt x="1" y="190"/>
                  </a:cubicBezTo>
                  <a:lnTo>
                    <a:pt x="1" y="7253"/>
                  </a:lnTo>
                  <a:cubicBezTo>
                    <a:pt x="1" y="7379"/>
                    <a:pt x="96" y="7443"/>
                    <a:pt x="222" y="7443"/>
                  </a:cubicBezTo>
                  <a:lnTo>
                    <a:pt x="1299" y="7443"/>
                  </a:lnTo>
                  <a:lnTo>
                    <a:pt x="1077" y="9659"/>
                  </a:lnTo>
                  <a:cubicBezTo>
                    <a:pt x="1077" y="9754"/>
                    <a:pt x="1109" y="9818"/>
                    <a:pt x="1204" y="9849"/>
                  </a:cubicBezTo>
                  <a:cubicBezTo>
                    <a:pt x="1236" y="9881"/>
                    <a:pt x="1236" y="9881"/>
                    <a:pt x="1267" y="9881"/>
                  </a:cubicBezTo>
                  <a:cubicBezTo>
                    <a:pt x="1331" y="9881"/>
                    <a:pt x="1394" y="9849"/>
                    <a:pt x="1426" y="9818"/>
                  </a:cubicBezTo>
                  <a:lnTo>
                    <a:pt x="3706" y="7443"/>
                  </a:lnTo>
                  <a:lnTo>
                    <a:pt x="11655" y="7443"/>
                  </a:lnTo>
                  <a:cubicBezTo>
                    <a:pt x="11782" y="7443"/>
                    <a:pt x="11845" y="7379"/>
                    <a:pt x="11845" y="7253"/>
                  </a:cubicBezTo>
                  <a:lnTo>
                    <a:pt x="11845" y="190"/>
                  </a:lnTo>
                  <a:cubicBezTo>
                    <a:pt x="11845" y="95"/>
                    <a:pt x="11782" y="0"/>
                    <a:pt x="11655" y="0"/>
                  </a:cubicBez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667" name="CustomShape 30"/>
            <p:cNvSpPr/>
            <p:nvPr/>
          </p:nvSpPr>
          <p:spPr>
            <a:xfrm>
              <a:off x="5541480" y="2754720"/>
              <a:ext cx="65880" cy="66600"/>
            </a:xfrm>
            <a:custGeom>
              <a:avLst/>
              <a:gdLst/>
              <a:ahLst/>
              <a:rect l="l" t="t" r="r" b="b"/>
              <a:pathLst>
                <a:path w="2059" h="2091">
                  <a:moveTo>
                    <a:pt x="1045" y="380"/>
                  </a:moveTo>
                  <a:cubicBezTo>
                    <a:pt x="1394" y="380"/>
                    <a:pt x="1679" y="697"/>
                    <a:pt x="1679" y="1045"/>
                  </a:cubicBezTo>
                  <a:cubicBezTo>
                    <a:pt x="1679" y="1394"/>
                    <a:pt x="1394" y="1679"/>
                    <a:pt x="1045" y="1679"/>
                  </a:cubicBezTo>
                  <a:cubicBezTo>
                    <a:pt x="665" y="1679"/>
                    <a:pt x="380" y="1394"/>
                    <a:pt x="380" y="1045"/>
                  </a:cubicBezTo>
                  <a:cubicBezTo>
                    <a:pt x="380" y="697"/>
                    <a:pt x="665" y="380"/>
                    <a:pt x="1045" y="380"/>
                  </a:cubicBezTo>
                  <a:close/>
                  <a:moveTo>
                    <a:pt x="1045" y="0"/>
                  </a:moveTo>
                  <a:cubicBezTo>
                    <a:pt x="443" y="0"/>
                    <a:pt x="0" y="475"/>
                    <a:pt x="0" y="1045"/>
                  </a:cubicBezTo>
                  <a:cubicBezTo>
                    <a:pt x="0" y="1615"/>
                    <a:pt x="443" y="2090"/>
                    <a:pt x="1045" y="2090"/>
                  </a:cubicBezTo>
                  <a:cubicBezTo>
                    <a:pt x="1615" y="2090"/>
                    <a:pt x="2059" y="1615"/>
                    <a:pt x="2059" y="1045"/>
                  </a:cubicBezTo>
                  <a:cubicBezTo>
                    <a:pt x="2059" y="475"/>
                    <a:pt x="1615" y="0"/>
                    <a:pt x="1045" y="0"/>
                  </a:cubicBez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668" name="CustomShape 31"/>
            <p:cNvSpPr/>
            <p:nvPr/>
          </p:nvSpPr>
          <p:spPr>
            <a:xfrm>
              <a:off x="5629680" y="2754720"/>
              <a:ext cx="65880" cy="66600"/>
            </a:xfrm>
            <a:custGeom>
              <a:avLst/>
              <a:gdLst/>
              <a:ahLst/>
              <a:rect l="l" t="t" r="r" b="b"/>
              <a:pathLst>
                <a:path w="2059" h="2091">
                  <a:moveTo>
                    <a:pt x="1014" y="380"/>
                  </a:moveTo>
                  <a:cubicBezTo>
                    <a:pt x="1394" y="380"/>
                    <a:pt x="1679" y="697"/>
                    <a:pt x="1679" y="1045"/>
                  </a:cubicBezTo>
                  <a:cubicBezTo>
                    <a:pt x="1679" y="1394"/>
                    <a:pt x="1394" y="1679"/>
                    <a:pt x="1014" y="1679"/>
                  </a:cubicBezTo>
                  <a:cubicBezTo>
                    <a:pt x="665" y="1679"/>
                    <a:pt x="380" y="1394"/>
                    <a:pt x="380" y="1045"/>
                  </a:cubicBezTo>
                  <a:cubicBezTo>
                    <a:pt x="380" y="697"/>
                    <a:pt x="665" y="380"/>
                    <a:pt x="1014" y="380"/>
                  </a:cubicBezTo>
                  <a:close/>
                  <a:moveTo>
                    <a:pt x="1014" y="0"/>
                  </a:moveTo>
                  <a:cubicBezTo>
                    <a:pt x="444" y="0"/>
                    <a:pt x="0" y="475"/>
                    <a:pt x="0" y="1045"/>
                  </a:cubicBezTo>
                  <a:cubicBezTo>
                    <a:pt x="0" y="1615"/>
                    <a:pt x="444" y="2090"/>
                    <a:pt x="1014" y="2090"/>
                  </a:cubicBezTo>
                  <a:cubicBezTo>
                    <a:pt x="1615" y="2090"/>
                    <a:pt x="2059" y="1615"/>
                    <a:pt x="2059" y="1045"/>
                  </a:cubicBezTo>
                  <a:cubicBezTo>
                    <a:pt x="2059" y="475"/>
                    <a:pt x="1615" y="0"/>
                    <a:pt x="1014" y="0"/>
                  </a:cubicBez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669" name="CustomShape 32"/>
            <p:cNvSpPr/>
            <p:nvPr/>
          </p:nvSpPr>
          <p:spPr>
            <a:xfrm>
              <a:off x="5717160" y="2754720"/>
              <a:ext cx="66600" cy="66600"/>
            </a:xfrm>
            <a:custGeom>
              <a:avLst/>
              <a:gdLst/>
              <a:ahLst/>
              <a:rect l="l" t="t" r="r" b="b"/>
              <a:pathLst>
                <a:path w="2092" h="2091">
                  <a:moveTo>
                    <a:pt x="1046" y="380"/>
                  </a:moveTo>
                  <a:cubicBezTo>
                    <a:pt x="1394" y="380"/>
                    <a:pt x="1711" y="697"/>
                    <a:pt x="1711" y="1045"/>
                  </a:cubicBezTo>
                  <a:cubicBezTo>
                    <a:pt x="1711" y="1394"/>
                    <a:pt x="1426" y="1679"/>
                    <a:pt x="1046" y="1679"/>
                  </a:cubicBezTo>
                  <a:cubicBezTo>
                    <a:pt x="698" y="1679"/>
                    <a:pt x="413" y="1394"/>
                    <a:pt x="413" y="1045"/>
                  </a:cubicBezTo>
                  <a:cubicBezTo>
                    <a:pt x="413" y="697"/>
                    <a:pt x="698" y="380"/>
                    <a:pt x="1046" y="380"/>
                  </a:cubicBezTo>
                  <a:close/>
                  <a:moveTo>
                    <a:pt x="1046" y="0"/>
                  </a:moveTo>
                  <a:cubicBezTo>
                    <a:pt x="476" y="0"/>
                    <a:pt x="1" y="475"/>
                    <a:pt x="1" y="1045"/>
                  </a:cubicBezTo>
                  <a:cubicBezTo>
                    <a:pt x="1" y="1615"/>
                    <a:pt x="476" y="2090"/>
                    <a:pt x="1046" y="2090"/>
                  </a:cubicBezTo>
                  <a:cubicBezTo>
                    <a:pt x="1616" y="2090"/>
                    <a:pt x="2091" y="1615"/>
                    <a:pt x="2091" y="1045"/>
                  </a:cubicBezTo>
                  <a:cubicBezTo>
                    <a:pt x="2091" y="475"/>
                    <a:pt x="1616" y="0"/>
                    <a:pt x="1046" y="0"/>
                  </a:cubicBez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grpSp>
        <p:nvGrpSpPr>
          <p:cNvPr id="670" name="Group 33"/>
          <p:cNvGrpSpPr/>
          <p:nvPr/>
        </p:nvGrpSpPr>
        <p:grpSpPr>
          <a:xfrm>
            <a:off x="5479560" y="3427920"/>
            <a:ext cx="366480" cy="351360"/>
            <a:chOff x="5479560" y="3427920"/>
            <a:chExt cx="366480" cy="351360"/>
          </a:xfrm>
        </p:grpSpPr>
        <p:sp>
          <p:nvSpPr>
            <p:cNvPr id="671" name="CustomShape 34"/>
            <p:cNvSpPr/>
            <p:nvPr/>
          </p:nvSpPr>
          <p:spPr>
            <a:xfrm>
              <a:off x="5479560" y="3485880"/>
              <a:ext cx="366480" cy="293400"/>
            </a:xfrm>
            <a:custGeom>
              <a:avLst/>
              <a:gdLst/>
              <a:ahLst/>
              <a:rect l="l" t="t" r="r" b="b"/>
              <a:pathLst>
                <a:path w="11433" h="9153">
                  <a:moveTo>
                    <a:pt x="190" y="1"/>
                  </a:moveTo>
                  <a:cubicBezTo>
                    <a:pt x="95" y="1"/>
                    <a:pt x="0" y="96"/>
                    <a:pt x="0" y="191"/>
                  </a:cubicBezTo>
                  <a:lnTo>
                    <a:pt x="0" y="8963"/>
                  </a:lnTo>
                  <a:cubicBezTo>
                    <a:pt x="0" y="9058"/>
                    <a:pt x="95" y="9153"/>
                    <a:pt x="190" y="9153"/>
                  </a:cubicBezTo>
                  <a:lnTo>
                    <a:pt x="11211" y="9153"/>
                  </a:lnTo>
                  <a:cubicBezTo>
                    <a:pt x="11338" y="9153"/>
                    <a:pt x="11433" y="9058"/>
                    <a:pt x="11433" y="8963"/>
                  </a:cubicBezTo>
                  <a:lnTo>
                    <a:pt x="11433" y="191"/>
                  </a:lnTo>
                  <a:cubicBezTo>
                    <a:pt x="11433" y="96"/>
                    <a:pt x="11338" y="1"/>
                    <a:pt x="11211" y="1"/>
                  </a:cubicBezTo>
                  <a:lnTo>
                    <a:pt x="9818" y="1"/>
                  </a:lnTo>
                  <a:cubicBezTo>
                    <a:pt x="9691" y="1"/>
                    <a:pt x="9628" y="96"/>
                    <a:pt x="9628" y="191"/>
                  </a:cubicBezTo>
                  <a:cubicBezTo>
                    <a:pt x="9628" y="317"/>
                    <a:pt x="9691" y="412"/>
                    <a:pt x="9818" y="412"/>
                  </a:cubicBezTo>
                  <a:lnTo>
                    <a:pt x="11021" y="412"/>
                  </a:lnTo>
                  <a:lnTo>
                    <a:pt x="11021" y="8773"/>
                  </a:lnTo>
                  <a:lnTo>
                    <a:pt x="412" y="8773"/>
                  </a:lnTo>
                  <a:lnTo>
                    <a:pt x="412" y="412"/>
                  </a:lnTo>
                  <a:lnTo>
                    <a:pt x="1615" y="412"/>
                  </a:lnTo>
                  <a:cubicBezTo>
                    <a:pt x="1710" y="412"/>
                    <a:pt x="1805" y="317"/>
                    <a:pt x="1805" y="191"/>
                  </a:cubicBezTo>
                  <a:cubicBezTo>
                    <a:pt x="1805" y="96"/>
                    <a:pt x="1710" y="1"/>
                    <a:pt x="1615" y="1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672" name="CustomShape 35"/>
            <p:cNvSpPr/>
            <p:nvPr/>
          </p:nvSpPr>
          <p:spPr>
            <a:xfrm>
              <a:off x="5569920" y="3485880"/>
              <a:ext cx="185760" cy="12960"/>
            </a:xfrm>
            <a:custGeom>
              <a:avLst/>
              <a:gdLst/>
              <a:ahLst/>
              <a:rect l="l" t="t" r="r" b="b"/>
              <a:pathLst>
                <a:path w="5797" h="413">
                  <a:moveTo>
                    <a:pt x="191" y="1"/>
                  </a:moveTo>
                  <a:cubicBezTo>
                    <a:pt x="96" y="1"/>
                    <a:pt x="1" y="96"/>
                    <a:pt x="1" y="191"/>
                  </a:cubicBezTo>
                  <a:cubicBezTo>
                    <a:pt x="1" y="317"/>
                    <a:pt x="96" y="412"/>
                    <a:pt x="191" y="412"/>
                  </a:cubicBezTo>
                  <a:lnTo>
                    <a:pt x="5575" y="412"/>
                  </a:lnTo>
                  <a:cubicBezTo>
                    <a:pt x="5701" y="412"/>
                    <a:pt x="5796" y="317"/>
                    <a:pt x="5796" y="191"/>
                  </a:cubicBezTo>
                  <a:cubicBezTo>
                    <a:pt x="5796" y="96"/>
                    <a:pt x="5701" y="1"/>
                    <a:pt x="5575" y="1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673" name="CustomShape 36"/>
            <p:cNvSpPr/>
            <p:nvPr/>
          </p:nvSpPr>
          <p:spPr>
            <a:xfrm>
              <a:off x="5525280" y="3427920"/>
              <a:ext cx="57600" cy="94320"/>
            </a:xfrm>
            <a:custGeom>
              <a:avLst/>
              <a:gdLst/>
              <a:ahLst/>
              <a:rect l="l" t="t" r="r" b="b"/>
              <a:pathLst>
                <a:path w="1806" h="2946">
                  <a:moveTo>
                    <a:pt x="1394" y="412"/>
                  </a:moveTo>
                  <a:lnTo>
                    <a:pt x="1394" y="2534"/>
                  </a:lnTo>
                  <a:lnTo>
                    <a:pt x="380" y="2534"/>
                  </a:lnTo>
                  <a:lnTo>
                    <a:pt x="380" y="412"/>
                  </a:lnTo>
                  <a:close/>
                  <a:moveTo>
                    <a:pt x="190" y="0"/>
                  </a:moveTo>
                  <a:cubicBezTo>
                    <a:pt x="64" y="0"/>
                    <a:pt x="0" y="95"/>
                    <a:pt x="0" y="191"/>
                  </a:cubicBezTo>
                  <a:lnTo>
                    <a:pt x="0" y="2756"/>
                  </a:lnTo>
                  <a:cubicBezTo>
                    <a:pt x="0" y="2851"/>
                    <a:pt x="64" y="2946"/>
                    <a:pt x="190" y="2946"/>
                  </a:cubicBezTo>
                  <a:lnTo>
                    <a:pt x="1584" y="2946"/>
                  </a:lnTo>
                  <a:cubicBezTo>
                    <a:pt x="1711" y="2946"/>
                    <a:pt x="1806" y="2851"/>
                    <a:pt x="1806" y="2756"/>
                  </a:cubicBezTo>
                  <a:lnTo>
                    <a:pt x="1806" y="191"/>
                  </a:lnTo>
                  <a:cubicBezTo>
                    <a:pt x="1806" y="95"/>
                    <a:pt x="1711" y="0"/>
                    <a:pt x="1584" y="0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674" name="CustomShape 37"/>
            <p:cNvSpPr/>
            <p:nvPr/>
          </p:nvSpPr>
          <p:spPr>
            <a:xfrm>
              <a:off x="5742720" y="3427920"/>
              <a:ext cx="57600" cy="94320"/>
            </a:xfrm>
            <a:custGeom>
              <a:avLst/>
              <a:gdLst/>
              <a:ahLst/>
              <a:rect l="l" t="t" r="r" b="b"/>
              <a:pathLst>
                <a:path w="1806" h="2946">
                  <a:moveTo>
                    <a:pt x="1426" y="412"/>
                  </a:moveTo>
                  <a:lnTo>
                    <a:pt x="1426" y="2534"/>
                  </a:lnTo>
                  <a:lnTo>
                    <a:pt x="412" y="2534"/>
                  </a:lnTo>
                  <a:lnTo>
                    <a:pt x="412" y="412"/>
                  </a:lnTo>
                  <a:close/>
                  <a:moveTo>
                    <a:pt x="191" y="0"/>
                  </a:moveTo>
                  <a:cubicBezTo>
                    <a:pt x="96" y="0"/>
                    <a:pt x="1" y="95"/>
                    <a:pt x="1" y="191"/>
                  </a:cubicBezTo>
                  <a:lnTo>
                    <a:pt x="1" y="2756"/>
                  </a:lnTo>
                  <a:cubicBezTo>
                    <a:pt x="1" y="2851"/>
                    <a:pt x="96" y="2946"/>
                    <a:pt x="191" y="2946"/>
                  </a:cubicBezTo>
                  <a:lnTo>
                    <a:pt x="1616" y="2946"/>
                  </a:lnTo>
                  <a:cubicBezTo>
                    <a:pt x="1711" y="2946"/>
                    <a:pt x="1806" y="2851"/>
                    <a:pt x="1806" y="2756"/>
                  </a:cubicBezTo>
                  <a:lnTo>
                    <a:pt x="1806" y="191"/>
                  </a:lnTo>
                  <a:cubicBezTo>
                    <a:pt x="1806" y="95"/>
                    <a:pt x="1711" y="0"/>
                    <a:pt x="1616" y="0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675" name="CustomShape 38"/>
            <p:cNvSpPr/>
            <p:nvPr/>
          </p:nvSpPr>
          <p:spPr>
            <a:xfrm>
              <a:off x="5517000" y="3566160"/>
              <a:ext cx="74880" cy="74880"/>
            </a:xfrm>
            <a:custGeom>
              <a:avLst/>
              <a:gdLst/>
              <a:ahLst/>
              <a:rect l="l" t="t" r="r" b="b"/>
              <a:pathLst>
                <a:path w="2344" h="2344">
                  <a:moveTo>
                    <a:pt x="1932" y="412"/>
                  </a:moveTo>
                  <a:lnTo>
                    <a:pt x="1932" y="1964"/>
                  </a:lnTo>
                  <a:lnTo>
                    <a:pt x="412" y="1964"/>
                  </a:lnTo>
                  <a:lnTo>
                    <a:pt x="412" y="412"/>
                  </a:lnTo>
                  <a:close/>
                  <a:moveTo>
                    <a:pt x="190" y="0"/>
                  </a:moveTo>
                  <a:cubicBezTo>
                    <a:pt x="95" y="0"/>
                    <a:pt x="0" y="95"/>
                    <a:pt x="0" y="222"/>
                  </a:cubicBezTo>
                  <a:lnTo>
                    <a:pt x="0" y="2154"/>
                  </a:lnTo>
                  <a:cubicBezTo>
                    <a:pt x="0" y="2249"/>
                    <a:pt x="95" y="2344"/>
                    <a:pt x="190" y="2344"/>
                  </a:cubicBezTo>
                  <a:lnTo>
                    <a:pt x="2154" y="2344"/>
                  </a:lnTo>
                  <a:cubicBezTo>
                    <a:pt x="2249" y="2344"/>
                    <a:pt x="2344" y="2249"/>
                    <a:pt x="2344" y="2154"/>
                  </a:cubicBezTo>
                  <a:lnTo>
                    <a:pt x="2344" y="222"/>
                  </a:lnTo>
                  <a:cubicBezTo>
                    <a:pt x="2344" y="95"/>
                    <a:pt x="2249" y="0"/>
                    <a:pt x="2154" y="0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676" name="CustomShape 39"/>
            <p:cNvSpPr/>
            <p:nvPr/>
          </p:nvSpPr>
          <p:spPr>
            <a:xfrm>
              <a:off x="5625720" y="3566160"/>
              <a:ext cx="73800" cy="74880"/>
            </a:xfrm>
            <a:custGeom>
              <a:avLst/>
              <a:gdLst/>
              <a:ahLst/>
              <a:rect l="l" t="t" r="r" b="b"/>
              <a:pathLst>
                <a:path w="2313" h="2344">
                  <a:moveTo>
                    <a:pt x="1932" y="412"/>
                  </a:moveTo>
                  <a:lnTo>
                    <a:pt x="1932" y="1964"/>
                  </a:lnTo>
                  <a:lnTo>
                    <a:pt x="381" y="1964"/>
                  </a:lnTo>
                  <a:lnTo>
                    <a:pt x="381" y="412"/>
                  </a:lnTo>
                  <a:close/>
                  <a:moveTo>
                    <a:pt x="191" y="0"/>
                  </a:moveTo>
                  <a:cubicBezTo>
                    <a:pt x="64" y="0"/>
                    <a:pt x="1" y="95"/>
                    <a:pt x="1" y="222"/>
                  </a:cubicBezTo>
                  <a:lnTo>
                    <a:pt x="1" y="2154"/>
                  </a:lnTo>
                  <a:cubicBezTo>
                    <a:pt x="1" y="2249"/>
                    <a:pt x="64" y="2344"/>
                    <a:pt x="191" y="2344"/>
                  </a:cubicBezTo>
                  <a:lnTo>
                    <a:pt x="2122" y="2344"/>
                  </a:lnTo>
                  <a:cubicBezTo>
                    <a:pt x="2217" y="2344"/>
                    <a:pt x="2312" y="2249"/>
                    <a:pt x="2312" y="2154"/>
                  </a:cubicBezTo>
                  <a:lnTo>
                    <a:pt x="2312" y="222"/>
                  </a:lnTo>
                  <a:cubicBezTo>
                    <a:pt x="2312" y="95"/>
                    <a:pt x="2249" y="0"/>
                    <a:pt x="2122" y="0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677" name="CustomShape 40"/>
            <p:cNvSpPr/>
            <p:nvPr/>
          </p:nvSpPr>
          <p:spPr>
            <a:xfrm>
              <a:off x="5733360" y="3566160"/>
              <a:ext cx="74880" cy="74880"/>
            </a:xfrm>
            <a:custGeom>
              <a:avLst/>
              <a:gdLst/>
              <a:ahLst/>
              <a:rect l="l" t="t" r="r" b="b"/>
              <a:pathLst>
                <a:path w="2345" h="2344">
                  <a:moveTo>
                    <a:pt x="1932" y="412"/>
                  </a:moveTo>
                  <a:lnTo>
                    <a:pt x="1932" y="1964"/>
                  </a:lnTo>
                  <a:lnTo>
                    <a:pt x="412" y="1964"/>
                  </a:lnTo>
                  <a:lnTo>
                    <a:pt x="412" y="412"/>
                  </a:lnTo>
                  <a:close/>
                  <a:moveTo>
                    <a:pt x="191" y="0"/>
                  </a:moveTo>
                  <a:cubicBezTo>
                    <a:pt x="96" y="0"/>
                    <a:pt x="1" y="95"/>
                    <a:pt x="1" y="222"/>
                  </a:cubicBezTo>
                  <a:lnTo>
                    <a:pt x="1" y="2154"/>
                  </a:lnTo>
                  <a:cubicBezTo>
                    <a:pt x="1" y="2249"/>
                    <a:pt x="96" y="2344"/>
                    <a:pt x="191" y="2344"/>
                  </a:cubicBezTo>
                  <a:lnTo>
                    <a:pt x="2122" y="2344"/>
                  </a:lnTo>
                  <a:cubicBezTo>
                    <a:pt x="2249" y="2344"/>
                    <a:pt x="2344" y="2249"/>
                    <a:pt x="2344" y="2154"/>
                  </a:cubicBezTo>
                  <a:lnTo>
                    <a:pt x="2344" y="222"/>
                  </a:lnTo>
                  <a:cubicBezTo>
                    <a:pt x="2344" y="95"/>
                    <a:pt x="2249" y="0"/>
                    <a:pt x="2122" y="0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678" name="CustomShape 41"/>
            <p:cNvSpPr/>
            <p:nvPr/>
          </p:nvSpPr>
          <p:spPr>
            <a:xfrm>
              <a:off x="5517000" y="3657600"/>
              <a:ext cx="74880" cy="74880"/>
            </a:xfrm>
            <a:custGeom>
              <a:avLst/>
              <a:gdLst/>
              <a:ahLst/>
              <a:rect l="l" t="t" r="r" b="b"/>
              <a:pathLst>
                <a:path w="2344" h="2345">
                  <a:moveTo>
                    <a:pt x="1932" y="412"/>
                  </a:moveTo>
                  <a:lnTo>
                    <a:pt x="1932" y="1964"/>
                  </a:lnTo>
                  <a:lnTo>
                    <a:pt x="412" y="1964"/>
                  </a:lnTo>
                  <a:lnTo>
                    <a:pt x="412" y="412"/>
                  </a:lnTo>
                  <a:close/>
                  <a:moveTo>
                    <a:pt x="190" y="1"/>
                  </a:moveTo>
                  <a:cubicBezTo>
                    <a:pt x="95" y="1"/>
                    <a:pt x="0" y="96"/>
                    <a:pt x="0" y="222"/>
                  </a:cubicBezTo>
                  <a:lnTo>
                    <a:pt x="0" y="2154"/>
                  </a:lnTo>
                  <a:cubicBezTo>
                    <a:pt x="0" y="2249"/>
                    <a:pt x="95" y="2344"/>
                    <a:pt x="190" y="2344"/>
                  </a:cubicBezTo>
                  <a:lnTo>
                    <a:pt x="2154" y="2344"/>
                  </a:lnTo>
                  <a:cubicBezTo>
                    <a:pt x="2249" y="2344"/>
                    <a:pt x="2344" y="2249"/>
                    <a:pt x="2344" y="2154"/>
                  </a:cubicBezTo>
                  <a:lnTo>
                    <a:pt x="2344" y="222"/>
                  </a:lnTo>
                  <a:cubicBezTo>
                    <a:pt x="2344" y="96"/>
                    <a:pt x="2249" y="1"/>
                    <a:pt x="2154" y="1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679" name="CustomShape 42"/>
            <p:cNvSpPr/>
            <p:nvPr/>
          </p:nvSpPr>
          <p:spPr>
            <a:xfrm>
              <a:off x="5625720" y="3657600"/>
              <a:ext cx="73800" cy="74880"/>
            </a:xfrm>
            <a:custGeom>
              <a:avLst/>
              <a:gdLst/>
              <a:ahLst/>
              <a:rect l="l" t="t" r="r" b="b"/>
              <a:pathLst>
                <a:path w="2313" h="2345">
                  <a:moveTo>
                    <a:pt x="1932" y="412"/>
                  </a:moveTo>
                  <a:lnTo>
                    <a:pt x="1932" y="1964"/>
                  </a:lnTo>
                  <a:lnTo>
                    <a:pt x="381" y="1964"/>
                  </a:lnTo>
                  <a:lnTo>
                    <a:pt x="381" y="412"/>
                  </a:lnTo>
                  <a:close/>
                  <a:moveTo>
                    <a:pt x="191" y="1"/>
                  </a:moveTo>
                  <a:cubicBezTo>
                    <a:pt x="64" y="1"/>
                    <a:pt x="1" y="96"/>
                    <a:pt x="1" y="222"/>
                  </a:cubicBezTo>
                  <a:lnTo>
                    <a:pt x="1" y="2154"/>
                  </a:lnTo>
                  <a:cubicBezTo>
                    <a:pt x="1" y="2249"/>
                    <a:pt x="64" y="2344"/>
                    <a:pt x="191" y="2344"/>
                  </a:cubicBezTo>
                  <a:lnTo>
                    <a:pt x="2122" y="2344"/>
                  </a:lnTo>
                  <a:cubicBezTo>
                    <a:pt x="2217" y="2344"/>
                    <a:pt x="2312" y="2249"/>
                    <a:pt x="2312" y="2154"/>
                  </a:cubicBezTo>
                  <a:lnTo>
                    <a:pt x="2312" y="222"/>
                  </a:lnTo>
                  <a:cubicBezTo>
                    <a:pt x="2312" y="96"/>
                    <a:pt x="2249" y="1"/>
                    <a:pt x="2122" y="1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680" name="CustomShape 43"/>
            <p:cNvSpPr/>
            <p:nvPr/>
          </p:nvSpPr>
          <p:spPr>
            <a:xfrm>
              <a:off x="5733360" y="3657600"/>
              <a:ext cx="74880" cy="74880"/>
            </a:xfrm>
            <a:custGeom>
              <a:avLst/>
              <a:gdLst/>
              <a:ahLst/>
              <a:rect l="l" t="t" r="r" b="b"/>
              <a:pathLst>
                <a:path w="2345" h="2345">
                  <a:moveTo>
                    <a:pt x="1932" y="412"/>
                  </a:moveTo>
                  <a:lnTo>
                    <a:pt x="1932" y="1964"/>
                  </a:lnTo>
                  <a:lnTo>
                    <a:pt x="412" y="1964"/>
                  </a:lnTo>
                  <a:lnTo>
                    <a:pt x="412" y="412"/>
                  </a:lnTo>
                  <a:close/>
                  <a:moveTo>
                    <a:pt x="191" y="1"/>
                  </a:moveTo>
                  <a:cubicBezTo>
                    <a:pt x="96" y="1"/>
                    <a:pt x="1" y="96"/>
                    <a:pt x="1" y="222"/>
                  </a:cubicBezTo>
                  <a:lnTo>
                    <a:pt x="1" y="2154"/>
                  </a:lnTo>
                  <a:cubicBezTo>
                    <a:pt x="1" y="2249"/>
                    <a:pt x="96" y="2344"/>
                    <a:pt x="191" y="2344"/>
                  </a:cubicBezTo>
                  <a:lnTo>
                    <a:pt x="2122" y="2344"/>
                  </a:lnTo>
                  <a:cubicBezTo>
                    <a:pt x="2249" y="2344"/>
                    <a:pt x="2344" y="2249"/>
                    <a:pt x="2344" y="2154"/>
                  </a:cubicBezTo>
                  <a:lnTo>
                    <a:pt x="2344" y="222"/>
                  </a:lnTo>
                  <a:cubicBezTo>
                    <a:pt x="2344" y="96"/>
                    <a:pt x="2249" y="1"/>
                    <a:pt x="2122" y="1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681" name="CustomShape 44"/>
          <p:cNvSpPr/>
          <p:nvPr/>
        </p:nvSpPr>
        <p:spPr>
          <a:xfrm>
            <a:off x="457200" y="411480"/>
            <a:ext cx="4861080" cy="3880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" sz="2900" spc="-1" strike="noStrike">
                <a:solidFill>
                  <a:srgbClr val="000000"/>
                </a:solidFill>
                <a:latin typeface="Fira Sans Medium"/>
                <a:ea typeface="Fira Sans Medium"/>
              </a:rPr>
              <a:t>Technology Infographics</a:t>
            </a:r>
            <a:endParaRPr b="0" lang="en-US" sz="2900" spc="-1" strike="noStrike">
              <a:latin typeface="Arial"/>
            </a:endParaRPr>
          </a:p>
        </p:txBody>
      </p:sp>
      <p:sp>
        <p:nvSpPr>
          <p:cNvPr id="682" name="CustomShape 45"/>
          <p:cNvSpPr/>
          <p:nvPr/>
        </p:nvSpPr>
        <p:spPr>
          <a:xfrm>
            <a:off x="6006960" y="1008720"/>
            <a:ext cx="2679480" cy="4669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" sz="1200" spc="-1" strike="noStrike">
                <a:solidFill>
                  <a:srgbClr val="000000"/>
                </a:solidFill>
                <a:latin typeface="Fira Sans"/>
                <a:ea typeface="Fira Sans"/>
              </a:rPr>
              <a:t>Jupiter is the biggest planet of all the solar system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683" name="CustomShape 46"/>
          <p:cNvSpPr/>
          <p:nvPr/>
        </p:nvSpPr>
        <p:spPr>
          <a:xfrm>
            <a:off x="6006960" y="1806480"/>
            <a:ext cx="2679480" cy="4669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" sz="1200" spc="-1" strike="noStrike">
                <a:solidFill>
                  <a:srgbClr val="000000"/>
                </a:solidFill>
                <a:latin typeface="Fira Sans"/>
                <a:ea typeface="Fira Sans"/>
              </a:rPr>
              <a:t>Despite being red, Mars is actually a really cold place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684" name="CustomShape 47"/>
          <p:cNvSpPr/>
          <p:nvPr/>
        </p:nvSpPr>
        <p:spPr>
          <a:xfrm>
            <a:off x="6006960" y="2604240"/>
            <a:ext cx="2679480" cy="4669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" sz="1200" spc="-1" strike="noStrike">
                <a:solidFill>
                  <a:srgbClr val="000000"/>
                </a:solidFill>
                <a:latin typeface="Fira Sans"/>
                <a:ea typeface="Fira Sans"/>
              </a:rPr>
              <a:t>Saturn is a gas giant and has several ring around it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685" name="CustomShape 48"/>
          <p:cNvSpPr/>
          <p:nvPr/>
        </p:nvSpPr>
        <p:spPr>
          <a:xfrm>
            <a:off x="6006960" y="3402000"/>
            <a:ext cx="2679480" cy="4669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" sz="1200" spc="-1" strike="noStrike">
                <a:solidFill>
                  <a:srgbClr val="000000"/>
                </a:solidFill>
                <a:latin typeface="Fira Sans"/>
                <a:ea typeface="Fira Sans"/>
              </a:rPr>
              <a:t>Venus is the second planet from the Sun and has a beautiful name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686" name="CustomShape 49"/>
          <p:cNvSpPr/>
          <p:nvPr/>
        </p:nvSpPr>
        <p:spPr>
          <a:xfrm>
            <a:off x="6006960" y="4199760"/>
            <a:ext cx="2679480" cy="4669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" sz="1200" spc="-1" strike="noStrike">
                <a:solidFill>
                  <a:srgbClr val="000000"/>
                </a:solidFill>
                <a:latin typeface="Fira Sans"/>
                <a:ea typeface="Fira Sans"/>
              </a:rPr>
              <a:t>It’s the third planet from the Sun and the only known to harbor life</a:t>
            </a:r>
            <a:endParaRPr b="0" lang="en-US" sz="1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7" name="Group 1"/>
          <p:cNvGrpSpPr/>
          <p:nvPr/>
        </p:nvGrpSpPr>
        <p:grpSpPr>
          <a:xfrm>
            <a:off x="2343600" y="1481400"/>
            <a:ext cx="4456440" cy="2889360"/>
            <a:chOff x="2343600" y="1481400"/>
            <a:chExt cx="4456440" cy="2889360"/>
          </a:xfrm>
        </p:grpSpPr>
        <p:sp>
          <p:nvSpPr>
            <p:cNvPr id="688" name="CustomShape 2"/>
            <p:cNvSpPr/>
            <p:nvPr/>
          </p:nvSpPr>
          <p:spPr>
            <a:xfrm>
              <a:off x="3346200" y="2061720"/>
              <a:ext cx="2457720" cy="1477080"/>
            </a:xfrm>
            <a:custGeom>
              <a:avLst/>
              <a:gdLst/>
              <a:ahLst/>
              <a:rect l="l" t="t" r="r" b="b"/>
              <a:pathLst>
                <a:path w="86204" h="51812">
                  <a:moveTo>
                    <a:pt x="1995" y="1"/>
                  </a:moveTo>
                  <a:cubicBezTo>
                    <a:pt x="887" y="1"/>
                    <a:pt x="0" y="919"/>
                    <a:pt x="0" y="2028"/>
                  </a:cubicBezTo>
                  <a:lnTo>
                    <a:pt x="0" y="49784"/>
                  </a:lnTo>
                  <a:cubicBezTo>
                    <a:pt x="0" y="50925"/>
                    <a:pt x="887" y="51811"/>
                    <a:pt x="1995" y="51811"/>
                  </a:cubicBezTo>
                  <a:lnTo>
                    <a:pt x="84208" y="51811"/>
                  </a:lnTo>
                  <a:cubicBezTo>
                    <a:pt x="85317" y="51811"/>
                    <a:pt x="86203" y="50925"/>
                    <a:pt x="86203" y="49784"/>
                  </a:cubicBezTo>
                  <a:lnTo>
                    <a:pt x="86203" y="2028"/>
                  </a:lnTo>
                  <a:cubicBezTo>
                    <a:pt x="86203" y="919"/>
                    <a:pt x="85317" y="1"/>
                    <a:pt x="84208" y="1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689" name="CustomShape 3"/>
            <p:cNvSpPr/>
            <p:nvPr/>
          </p:nvSpPr>
          <p:spPr>
            <a:xfrm>
              <a:off x="3256560" y="3539160"/>
              <a:ext cx="2636640" cy="173160"/>
            </a:xfrm>
            <a:custGeom>
              <a:avLst/>
              <a:gdLst/>
              <a:ahLst/>
              <a:rect l="l" t="t" r="r" b="b"/>
              <a:pathLst>
                <a:path w="92475" h="6081">
                  <a:moveTo>
                    <a:pt x="951" y="0"/>
                  </a:moveTo>
                  <a:cubicBezTo>
                    <a:pt x="413" y="0"/>
                    <a:pt x="1" y="412"/>
                    <a:pt x="1" y="950"/>
                  </a:cubicBezTo>
                  <a:cubicBezTo>
                    <a:pt x="1" y="3769"/>
                    <a:pt x="2281" y="6081"/>
                    <a:pt x="5131" y="6081"/>
                  </a:cubicBezTo>
                  <a:lnTo>
                    <a:pt x="87344" y="6081"/>
                  </a:lnTo>
                  <a:cubicBezTo>
                    <a:pt x="90194" y="6081"/>
                    <a:pt x="92475" y="3769"/>
                    <a:pt x="92475" y="950"/>
                  </a:cubicBezTo>
                  <a:cubicBezTo>
                    <a:pt x="92475" y="412"/>
                    <a:pt x="92063" y="0"/>
                    <a:pt x="91525" y="0"/>
                  </a:cubicBezTo>
                  <a:close/>
                </a:path>
              </a:pathLst>
            </a:custGeom>
            <a:solidFill>
              <a:srgbClr val="1b1f26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690" name="CustomShape 4"/>
            <p:cNvSpPr/>
            <p:nvPr/>
          </p:nvSpPr>
          <p:spPr>
            <a:xfrm>
              <a:off x="3412080" y="2130480"/>
              <a:ext cx="2325960" cy="1340640"/>
            </a:xfrm>
            <a:custGeom>
              <a:avLst/>
              <a:gdLst/>
              <a:ahLst/>
              <a:rect l="l" t="t" r="r" b="b"/>
              <a:pathLst>
                <a:path w="81580" h="47030">
                  <a:moveTo>
                    <a:pt x="982" y="1"/>
                  </a:moveTo>
                  <a:cubicBezTo>
                    <a:pt x="443" y="1"/>
                    <a:pt x="0" y="412"/>
                    <a:pt x="0" y="983"/>
                  </a:cubicBezTo>
                  <a:lnTo>
                    <a:pt x="0" y="46047"/>
                  </a:lnTo>
                  <a:cubicBezTo>
                    <a:pt x="0" y="46586"/>
                    <a:pt x="443" y="47029"/>
                    <a:pt x="982" y="47029"/>
                  </a:cubicBezTo>
                  <a:lnTo>
                    <a:pt x="80598" y="47029"/>
                  </a:lnTo>
                  <a:cubicBezTo>
                    <a:pt x="81136" y="47029"/>
                    <a:pt x="81580" y="46586"/>
                    <a:pt x="81580" y="46047"/>
                  </a:cubicBezTo>
                  <a:lnTo>
                    <a:pt x="81580" y="983"/>
                  </a:lnTo>
                  <a:cubicBezTo>
                    <a:pt x="81580" y="412"/>
                    <a:pt x="81136" y="1"/>
                    <a:pt x="8059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691" name="CustomShape 5"/>
            <p:cNvSpPr/>
            <p:nvPr/>
          </p:nvSpPr>
          <p:spPr>
            <a:xfrm>
              <a:off x="4222080" y="2412360"/>
              <a:ext cx="683280" cy="811440"/>
            </a:xfrm>
            <a:custGeom>
              <a:avLst/>
              <a:gdLst/>
              <a:ahLst/>
              <a:rect l="l" t="t" r="r" b="b"/>
              <a:pathLst>
                <a:path w="23974" h="28471">
                  <a:moveTo>
                    <a:pt x="11971" y="0"/>
                  </a:moveTo>
                  <a:cubicBezTo>
                    <a:pt x="0" y="0"/>
                    <a:pt x="0" y="3009"/>
                    <a:pt x="0" y="3009"/>
                  </a:cubicBezTo>
                  <a:lnTo>
                    <a:pt x="0" y="12953"/>
                  </a:lnTo>
                  <a:cubicBezTo>
                    <a:pt x="0" y="18368"/>
                    <a:pt x="2914" y="23372"/>
                    <a:pt x="7632" y="26001"/>
                  </a:cubicBezTo>
                  <a:lnTo>
                    <a:pt x="11971" y="28471"/>
                  </a:lnTo>
                  <a:lnTo>
                    <a:pt x="16341" y="26001"/>
                  </a:lnTo>
                  <a:cubicBezTo>
                    <a:pt x="21028" y="23372"/>
                    <a:pt x="23974" y="18368"/>
                    <a:pt x="23974" y="12953"/>
                  </a:cubicBezTo>
                  <a:lnTo>
                    <a:pt x="23974" y="3009"/>
                  </a:lnTo>
                  <a:cubicBezTo>
                    <a:pt x="23974" y="3009"/>
                    <a:pt x="23214" y="0"/>
                    <a:pt x="11971" y="0"/>
                  </a:cubicBez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692" name="CustomShape 6"/>
            <p:cNvSpPr/>
            <p:nvPr/>
          </p:nvSpPr>
          <p:spPr>
            <a:xfrm>
              <a:off x="4158000" y="2348280"/>
              <a:ext cx="811440" cy="939600"/>
            </a:xfrm>
            <a:custGeom>
              <a:avLst/>
              <a:gdLst/>
              <a:ahLst/>
              <a:rect l="l" t="t" r="r" b="b"/>
              <a:pathLst>
                <a:path w="28472" h="32969">
                  <a:moveTo>
                    <a:pt x="14220" y="2249"/>
                  </a:moveTo>
                  <a:cubicBezTo>
                    <a:pt x="25463" y="2249"/>
                    <a:pt x="26223" y="5258"/>
                    <a:pt x="26223" y="5258"/>
                  </a:cubicBezTo>
                  <a:lnTo>
                    <a:pt x="26223" y="15202"/>
                  </a:lnTo>
                  <a:cubicBezTo>
                    <a:pt x="26223" y="20617"/>
                    <a:pt x="23309" y="25589"/>
                    <a:pt x="18590" y="28250"/>
                  </a:cubicBezTo>
                  <a:lnTo>
                    <a:pt x="14220" y="30720"/>
                  </a:lnTo>
                  <a:lnTo>
                    <a:pt x="9881" y="28250"/>
                  </a:lnTo>
                  <a:cubicBezTo>
                    <a:pt x="5163" y="25621"/>
                    <a:pt x="2249" y="20617"/>
                    <a:pt x="2249" y="15202"/>
                  </a:cubicBezTo>
                  <a:lnTo>
                    <a:pt x="2249" y="5258"/>
                  </a:lnTo>
                  <a:cubicBezTo>
                    <a:pt x="2249" y="5258"/>
                    <a:pt x="2249" y="2249"/>
                    <a:pt x="14220" y="2249"/>
                  </a:cubicBezTo>
                  <a:close/>
                  <a:moveTo>
                    <a:pt x="14220" y="1"/>
                  </a:moveTo>
                  <a:cubicBezTo>
                    <a:pt x="8900" y="1"/>
                    <a:pt x="5036" y="603"/>
                    <a:pt x="2756" y="1743"/>
                  </a:cubicBezTo>
                  <a:cubicBezTo>
                    <a:pt x="191" y="3010"/>
                    <a:pt x="1" y="4751"/>
                    <a:pt x="1" y="5258"/>
                  </a:cubicBezTo>
                  <a:lnTo>
                    <a:pt x="1" y="15202"/>
                  </a:lnTo>
                  <a:cubicBezTo>
                    <a:pt x="1" y="21409"/>
                    <a:pt x="3358" y="27173"/>
                    <a:pt x="8773" y="30213"/>
                  </a:cubicBezTo>
                  <a:lnTo>
                    <a:pt x="13143" y="32652"/>
                  </a:lnTo>
                  <a:cubicBezTo>
                    <a:pt x="13460" y="32873"/>
                    <a:pt x="13840" y="32968"/>
                    <a:pt x="14220" y="32968"/>
                  </a:cubicBezTo>
                  <a:cubicBezTo>
                    <a:pt x="14600" y="32968"/>
                    <a:pt x="14980" y="32873"/>
                    <a:pt x="15329" y="32652"/>
                  </a:cubicBezTo>
                  <a:lnTo>
                    <a:pt x="19667" y="30213"/>
                  </a:lnTo>
                  <a:cubicBezTo>
                    <a:pt x="25083" y="27173"/>
                    <a:pt x="28471" y="21409"/>
                    <a:pt x="28471" y="15202"/>
                  </a:cubicBezTo>
                  <a:lnTo>
                    <a:pt x="28471" y="5258"/>
                  </a:lnTo>
                  <a:cubicBezTo>
                    <a:pt x="28471" y="5068"/>
                    <a:pt x="28440" y="4878"/>
                    <a:pt x="28376" y="4688"/>
                  </a:cubicBezTo>
                  <a:cubicBezTo>
                    <a:pt x="28250" y="4181"/>
                    <a:pt x="27679" y="2788"/>
                    <a:pt x="25399" y="1711"/>
                  </a:cubicBezTo>
                  <a:cubicBezTo>
                    <a:pt x="22961" y="571"/>
                    <a:pt x="19224" y="1"/>
                    <a:pt x="14220" y="1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693" name="CustomShape 7"/>
            <p:cNvSpPr/>
            <p:nvPr/>
          </p:nvSpPr>
          <p:spPr>
            <a:xfrm>
              <a:off x="4357440" y="2636640"/>
              <a:ext cx="454680" cy="298080"/>
            </a:xfrm>
            <a:custGeom>
              <a:avLst/>
              <a:gdLst/>
              <a:ahLst/>
              <a:rect l="l" t="t" r="r" b="b"/>
              <a:pathLst>
                <a:path w="15962" h="10467">
                  <a:moveTo>
                    <a:pt x="14715" y="0"/>
                  </a:moveTo>
                  <a:cubicBezTo>
                    <a:pt x="14426" y="0"/>
                    <a:pt x="14141" y="111"/>
                    <a:pt x="13935" y="333"/>
                  </a:cubicBezTo>
                  <a:lnTo>
                    <a:pt x="6493" y="7775"/>
                  </a:lnTo>
                  <a:lnTo>
                    <a:pt x="2027" y="3310"/>
                  </a:lnTo>
                  <a:cubicBezTo>
                    <a:pt x="1806" y="3088"/>
                    <a:pt x="1521" y="2977"/>
                    <a:pt x="1236" y="2977"/>
                  </a:cubicBezTo>
                  <a:cubicBezTo>
                    <a:pt x="951" y="2977"/>
                    <a:pt x="666" y="3088"/>
                    <a:pt x="444" y="3310"/>
                  </a:cubicBezTo>
                  <a:cubicBezTo>
                    <a:pt x="1" y="3753"/>
                    <a:pt x="1" y="4481"/>
                    <a:pt x="444" y="4893"/>
                  </a:cubicBezTo>
                  <a:lnTo>
                    <a:pt x="5669" y="10150"/>
                  </a:lnTo>
                  <a:cubicBezTo>
                    <a:pt x="5891" y="10372"/>
                    <a:pt x="6176" y="10467"/>
                    <a:pt x="6493" y="10467"/>
                  </a:cubicBezTo>
                  <a:cubicBezTo>
                    <a:pt x="6778" y="10467"/>
                    <a:pt x="7063" y="10372"/>
                    <a:pt x="7284" y="10150"/>
                  </a:cubicBezTo>
                  <a:lnTo>
                    <a:pt x="15518" y="1916"/>
                  </a:lnTo>
                  <a:cubicBezTo>
                    <a:pt x="15962" y="1473"/>
                    <a:pt x="15962" y="776"/>
                    <a:pt x="15518" y="333"/>
                  </a:cubicBezTo>
                  <a:cubicBezTo>
                    <a:pt x="15297" y="111"/>
                    <a:pt x="15004" y="0"/>
                    <a:pt x="14715" y="0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694" name="CustomShape 8"/>
            <p:cNvSpPr/>
            <p:nvPr/>
          </p:nvSpPr>
          <p:spPr>
            <a:xfrm>
              <a:off x="5997600" y="1481760"/>
              <a:ext cx="802440" cy="743400"/>
            </a:xfrm>
            <a:custGeom>
              <a:avLst/>
              <a:gdLst/>
              <a:ahLst/>
              <a:rect l="l" t="t" r="r" b="b"/>
              <a:pathLst>
                <a:path w="28155" h="26084">
                  <a:moveTo>
                    <a:pt x="14012" y="0"/>
                  </a:moveTo>
                  <a:cubicBezTo>
                    <a:pt x="7813" y="0"/>
                    <a:pt x="2336" y="4461"/>
                    <a:pt x="1236" y="10782"/>
                  </a:cubicBezTo>
                  <a:cubicBezTo>
                    <a:pt x="1" y="17876"/>
                    <a:pt x="4719" y="24621"/>
                    <a:pt x="11813" y="25888"/>
                  </a:cubicBezTo>
                  <a:cubicBezTo>
                    <a:pt x="12570" y="26020"/>
                    <a:pt x="13322" y="26083"/>
                    <a:pt x="14065" y="26083"/>
                  </a:cubicBezTo>
                  <a:cubicBezTo>
                    <a:pt x="20289" y="26083"/>
                    <a:pt x="25816" y="21616"/>
                    <a:pt x="26919" y="15279"/>
                  </a:cubicBezTo>
                  <a:cubicBezTo>
                    <a:pt x="28154" y="8185"/>
                    <a:pt x="23404" y="1440"/>
                    <a:pt x="16310" y="205"/>
                  </a:cubicBezTo>
                  <a:cubicBezTo>
                    <a:pt x="15538" y="67"/>
                    <a:pt x="14770" y="0"/>
                    <a:pt x="14012" y="0"/>
                  </a:cubicBez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695" name="CustomShape 9"/>
            <p:cNvSpPr/>
            <p:nvPr/>
          </p:nvSpPr>
          <p:spPr>
            <a:xfrm>
              <a:off x="6304320" y="1708920"/>
              <a:ext cx="188280" cy="318600"/>
            </a:xfrm>
            <a:custGeom>
              <a:avLst/>
              <a:gdLst/>
              <a:ahLst/>
              <a:rect l="l" t="t" r="r" b="b"/>
              <a:pathLst>
                <a:path w="6619" h="11180">
                  <a:moveTo>
                    <a:pt x="4845" y="760"/>
                  </a:moveTo>
                  <a:cubicBezTo>
                    <a:pt x="5384" y="760"/>
                    <a:pt x="5859" y="1204"/>
                    <a:pt x="5859" y="1774"/>
                  </a:cubicBezTo>
                  <a:lnTo>
                    <a:pt x="5859" y="9406"/>
                  </a:lnTo>
                  <a:cubicBezTo>
                    <a:pt x="5859" y="9944"/>
                    <a:pt x="5384" y="10419"/>
                    <a:pt x="4845" y="10419"/>
                  </a:cubicBezTo>
                  <a:lnTo>
                    <a:pt x="1774" y="10419"/>
                  </a:lnTo>
                  <a:cubicBezTo>
                    <a:pt x="1235" y="10419"/>
                    <a:pt x="760" y="9944"/>
                    <a:pt x="760" y="9406"/>
                  </a:cubicBezTo>
                  <a:lnTo>
                    <a:pt x="760" y="1774"/>
                  </a:lnTo>
                  <a:cubicBezTo>
                    <a:pt x="760" y="1204"/>
                    <a:pt x="1204" y="760"/>
                    <a:pt x="1774" y="760"/>
                  </a:cubicBezTo>
                  <a:close/>
                  <a:moveTo>
                    <a:pt x="1774" y="0"/>
                  </a:moveTo>
                  <a:cubicBezTo>
                    <a:pt x="792" y="0"/>
                    <a:pt x="0" y="792"/>
                    <a:pt x="0" y="1774"/>
                  </a:cubicBezTo>
                  <a:lnTo>
                    <a:pt x="0" y="9374"/>
                  </a:lnTo>
                  <a:cubicBezTo>
                    <a:pt x="0" y="10356"/>
                    <a:pt x="792" y="11180"/>
                    <a:pt x="1774" y="11180"/>
                  </a:cubicBezTo>
                  <a:lnTo>
                    <a:pt x="4845" y="11180"/>
                  </a:lnTo>
                  <a:cubicBezTo>
                    <a:pt x="5827" y="11180"/>
                    <a:pt x="6619" y="10356"/>
                    <a:pt x="6619" y="9374"/>
                  </a:cubicBezTo>
                  <a:lnTo>
                    <a:pt x="6619" y="1774"/>
                  </a:lnTo>
                  <a:cubicBezTo>
                    <a:pt x="6619" y="792"/>
                    <a:pt x="5827" y="0"/>
                    <a:pt x="484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696" name="CustomShape 10"/>
            <p:cNvSpPr/>
            <p:nvPr/>
          </p:nvSpPr>
          <p:spPr>
            <a:xfrm>
              <a:off x="6307920" y="1752120"/>
              <a:ext cx="181080" cy="21240"/>
            </a:xfrm>
            <a:custGeom>
              <a:avLst/>
              <a:gdLst/>
              <a:ahLst/>
              <a:rect l="l" t="t" r="r" b="b"/>
              <a:pathLst>
                <a:path w="6367" h="761">
                  <a:moveTo>
                    <a:pt x="381" y="1"/>
                  </a:moveTo>
                  <a:cubicBezTo>
                    <a:pt x="191" y="1"/>
                    <a:pt x="1" y="159"/>
                    <a:pt x="1" y="381"/>
                  </a:cubicBezTo>
                  <a:cubicBezTo>
                    <a:pt x="1" y="602"/>
                    <a:pt x="191" y="761"/>
                    <a:pt x="381" y="761"/>
                  </a:cubicBezTo>
                  <a:lnTo>
                    <a:pt x="5986" y="761"/>
                  </a:lnTo>
                  <a:cubicBezTo>
                    <a:pt x="6176" y="761"/>
                    <a:pt x="6366" y="602"/>
                    <a:pt x="6366" y="381"/>
                  </a:cubicBezTo>
                  <a:cubicBezTo>
                    <a:pt x="6366" y="159"/>
                    <a:pt x="6176" y="1"/>
                    <a:pt x="59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697" name="CustomShape 11"/>
            <p:cNvSpPr/>
            <p:nvPr/>
          </p:nvSpPr>
          <p:spPr>
            <a:xfrm>
              <a:off x="6307920" y="1947240"/>
              <a:ext cx="181080" cy="21240"/>
            </a:xfrm>
            <a:custGeom>
              <a:avLst/>
              <a:gdLst/>
              <a:ahLst/>
              <a:rect l="l" t="t" r="r" b="b"/>
              <a:pathLst>
                <a:path w="6367" h="762">
                  <a:moveTo>
                    <a:pt x="381" y="1"/>
                  </a:moveTo>
                  <a:cubicBezTo>
                    <a:pt x="191" y="1"/>
                    <a:pt x="1" y="191"/>
                    <a:pt x="1" y="381"/>
                  </a:cubicBezTo>
                  <a:cubicBezTo>
                    <a:pt x="1" y="603"/>
                    <a:pt x="191" y="761"/>
                    <a:pt x="381" y="761"/>
                  </a:cubicBezTo>
                  <a:lnTo>
                    <a:pt x="5986" y="761"/>
                  </a:lnTo>
                  <a:cubicBezTo>
                    <a:pt x="6176" y="761"/>
                    <a:pt x="6366" y="603"/>
                    <a:pt x="6366" y="381"/>
                  </a:cubicBezTo>
                  <a:cubicBezTo>
                    <a:pt x="6366" y="191"/>
                    <a:pt x="6176" y="1"/>
                    <a:pt x="59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698" name="CustomShape 12"/>
            <p:cNvSpPr/>
            <p:nvPr/>
          </p:nvSpPr>
          <p:spPr>
            <a:xfrm>
              <a:off x="6387480" y="1976040"/>
              <a:ext cx="21240" cy="21240"/>
            </a:xfrm>
            <a:custGeom>
              <a:avLst/>
              <a:gdLst/>
              <a:ahLst/>
              <a:rect l="l" t="t" r="r" b="b"/>
              <a:pathLst>
                <a:path w="761" h="761">
                  <a:moveTo>
                    <a:pt x="381" y="0"/>
                  </a:moveTo>
                  <a:cubicBezTo>
                    <a:pt x="191" y="0"/>
                    <a:pt x="1" y="190"/>
                    <a:pt x="1" y="380"/>
                  </a:cubicBezTo>
                  <a:cubicBezTo>
                    <a:pt x="1" y="602"/>
                    <a:pt x="191" y="760"/>
                    <a:pt x="381" y="760"/>
                  </a:cubicBezTo>
                  <a:cubicBezTo>
                    <a:pt x="602" y="760"/>
                    <a:pt x="761" y="602"/>
                    <a:pt x="761" y="380"/>
                  </a:cubicBezTo>
                  <a:cubicBezTo>
                    <a:pt x="761" y="190"/>
                    <a:pt x="602" y="0"/>
                    <a:pt x="38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699" name="CustomShape 13"/>
            <p:cNvSpPr/>
            <p:nvPr/>
          </p:nvSpPr>
          <p:spPr>
            <a:xfrm>
              <a:off x="5997600" y="2554560"/>
              <a:ext cx="802440" cy="743400"/>
            </a:xfrm>
            <a:custGeom>
              <a:avLst/>
              <a:gdLst/>
              <a:ahLst/>
              <a:rect l="l" t="t" r="r" b="b"/>
              <a:pathLst>
                <a:path w="28155" h="26084">
                  <a:moveTo>
                    <a:pt x="14012" y="1"/>
                  </a:moveTo>
                  <a:cubicBezTo>
                    <a:pt x="7813" y="1"/>
                    <a:pt x="2336" y="4461"/>
                    <a:pt x="1236" y="10783"/>
                  </a:cubicBezTo>
                  <a:cubicBezTo>
                    <a:pt x="1" y="17876"/>
                    <a:pt x="4719" y="24654"/>
                    <a:pt x="11813" y="25889"/>
                  </a:cubicBezTo>
                  <a:cubicBezTo>
                    <a:pt x="12570" y="26020"/>
                    <a:pt x="13322" y="26084"/>
                    <a:pt x="14065" y="26084"/>
                  </a:cubicBezTo>
                  <a:cubicBezTo>
                    <a:pt x="20289" y="26084"/>
                    <a:pt x="25816" y="21617"/>
                    <a:pt x="26919" y="15280"/>
                  </a:cubicBezTo>
                  <a:cubicBezTo>
                    <a:pt x="28154" y="8186"/>
                    <a:pt x="23404" y="1440"/>
                    <a:pt x="16310" y="205"/>
                  </a:cubicBezTo>
                  <a:cubicBezTo>
                    <a:pt x="15538" y="67"/>
                    <a:pt x="14770" y="1"/>
                    <a:pt x="14012" y="1"/>
                  </a:cubicBez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700" name="CustomShape 14"/>
            <p:cNvSpPr/>
            <p:nvPr/>
          </p:nvSpPr>
          <p:spPr>
            <a:xfrm>
              <a:off x="6246720" y="2788920"/>
              <a:ext cx="318600" cy="237960"/>
            </a:xfrm>
            <a:custGeom>
              <a:avLst/>
              <a:gdLst/>
              <a:ahLst/>
              <a:rect l="l" t="t" r="r" b="b"/>
              <a:pathLst>
                <a:path w="11180" h="8361">
                  <a:moveTo>
                    <a:pt x="5574" y="0"/>
                  </a:moveTo>
                  <a:cubicBezTo>
                    <a:pt x="3452" y="0"/>
                    <a:pt x="2629" y="1235"/>
                    <a:pt x="2375" y="2154"/>
                  </a:cubicBezTo>
                  <a:cubicBezTo>
                    <a:pt x="1330" y="2439"/>
                    <a:pt x="0" y="3294"/>
                    <a:pt x="0" y="5067"/>
                  </a:cubicBezTo>
                  <a:cubicBezTo>
                    <a:pt x="0" y="7696"/>
                    <a:pt x="2502" y="8361"/>
                    <a:pt x="3801" y="8361"/>
                  </a:cubicBezTo>
                  <a:lnTo>
                    <a:pt x="4054" y="8361"/>
                  </a:lnTo>
                  <a:lnTo>
                    <a:pt x="4054" y="7601"/>
                  </a:lnTo>
                  <a:lnTo>
                    <a:pt x="3801" y="7601"/>
                  </a:lnTo>
                  <a:cubicBezTo>
                    <a:pt x="3801" y="7601"/>
                    <a:pt x="760" y="7601"/>
                    <a:pt x="760" y="5067"/>
                  </a:cubicBezTo>
                  <a:cubicBezTo>
                    <a:pt x="760" y="3041"/>
                    <a:pt x="3040" y="2787"/>
                    <a:pt x="3040" y="2787"/>
                  </a:cubicBezTo>
                  <a:cubicBezTo>
                    <a:pt x="3040" y="2787"/>
                    <a:pt x="3040" y="760"/>
                    <a:pt x="5574" y="760"/>
                  </a:cubicBezTo>
                  <a:cubicBezTo>
                    <a:pt x="8139" y="760"/>
                    <a:pt x="8393" y="3801"/>
                    <a:pt x="8393" y="3801"/>
                  </a:cubicBezTo>
                  <a:lnTo>
                    <a:pt x="8583" y="3801"/>
                  </a:lnTo>
                  <a:cubicBezTo>
                    <a:pt x="9121" y="3801"/>
                    <a:pt x="10419" y="3959"/>
                    <a:pt x="10419" y="5574"/>
                  </a:cubicBezTo>
                  <a:cubicBezTo>
                    <a:pt x="10419" y="7601"/>
                    <a:pt x="7347" y="7601"/>
                    <a:pt x="7347" y="7601"/>
                  </a:cubicBezTo>
                  <a:lnTo>
                    <a:pt x="6841" y="7601"/>
                  </a:lnTo>
                  <a:lnTo>
                    <a:pt x="6841" y="8361"/>
                  </a:lnTo>
                  <a:lnTo>
                    <a:pt x="7347" y="8361"/>
                  </a:lnTo>
                  <a:cubicBezTo>
                    <a:pt x="8678" y="8361"/>
                    <a:pt x="11179" y="7791"/>
                    <a:pt x="11179" y="5574"/>
                  </a:cubicBezTo>
                  <a:cubicBezTo>
                    <a:pt x="11179" y="3927"/>
                    <a:pt x="10103" y="3199"/>
                    <a:pt x="9026" y="3072"/>
                  </a:cubicBezTo>
                  <a:cubicBezTo>
                    <a:pt x="8709" y="1742"/>
                    <a:pt x="7759" y="0"/>
                    <a:pt x="557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701" name="CustomShape 15"/>
            <p:cNvSpPr/>
            <p:nvPr/>
          </p:nvSpPr>
          <p:spPr>
            <a:xfrm>
              <a:off x="6391080" y="3049920"/>
              <a:ext cx="21240" cy="17640"/>
            </a:xfrm>
            <a:custGeom>
              <a:avLst/>
              <a:gdLst/>
              <a:ahLst/>
              <a:rect l="l" t="t" r="r" b="b"/>
              <a:pathLst>
                <a:path w="761" h="635">
                  <a:moveTo>
                    <a:pt x="0" y="1"/>
                  </a:moveTo>
                  <a:lnTo>
                    <a:pt x="0" y="254"/>
                  </a:lnTo>
                  <a:cubicBezTo>
                    <a:pt x="0" y="444"/>
                    <a:pt x="190" y="634"/>
                    <a:pt x="380" y="634"/>
                  </a:cubicBezTo>
                  <a:cubicBezTo>
                    <a:pt x="602" y="634"/>
                    <a:pt x="760" y="444"/>
                    <a:pt x="760" y="254"/>
                  </a:cubicBezTo>
                  <a:lnTo>
                    <a:pt x="7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702" name="CustomShape 16"/>
            <p:cNvSpPr/>
            <p:nvPr/>
          </p:nvSpPr>
          <p:spPr>
            <a:xfrm>
              <a:off x="6391080" y="3027240"/>
              <a:ext cx="21240" cy="21240"/>
            </a:xfrm>
            <a:custGeom>
              <a:avLst/>
              <a:gdLst/>
              <a:ahLst/>
              <a:rect l="l" t="t" r="r" b="b"/>
              <a:pathLst>
                <a:path w="761" h="762">
                  <a:moveTo>
                    <a:pt x="0" y="1"/>
                  </a:moveTo>
                  <a:lnTo>
                    <a:pt x="0" y="761"/>
                  </a:lnTo>
                  <a:lnTo>
                    <a:pt x="760" y="761"/>
                  </a:lnTo>
                  <a:lnTo>
                    <a:pt x="7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703" name="CustomShape 17"/>
            <p:cNvSpPr/>
            <p:nvPr/>
          </p:nvSpPr>
          <p:spPr>
            <a:xfrm>
              <a:off x="6391080" y="2984040"/>
              <a:ext cx="21240" cy="21240"/>
            </a:xfrm>
            <a:custGeom>
              <a:avLst/>
              <a:gdLst/>
              <a:ahLst/>
              <a:rect l="l" t="t" r="r" b="b"/>
              <a:pathLst>
                <a:path w="761" h="761">
                  <a:moveTo>
                    <a:pt x="0" y="1"/>
                  </a:moveTo>
                  <a:lnTo>
                    <a:pt x="0" y="761"/>
                  </a:lnTo>
                  <a:lnTo>
                    <a:pt x="760" y="761"/>
                  </a:lnTo>
                  <a:lnTo>
                    <a:pt x="7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704" name="CustomShape 18"/>
            <p:cNvSpPr/>
            <p:nvPr/>
          </p:nvSpPr>
          <p:spPr>
            <a:xfrm>
              <a:off x="6391080" y="3005640"/>
              <a:ext cx="21240" cy="21240"/>
            </a:xfrm>
            <a:custGeom>
              <a:avLst/>
              <a:gdLst/>
              <a:ahLst/>
              <a:rect l="l" t="t" r="r" b="b"/>
              <a:pathLst>
                <a:path w="761" h="761">
                  <a:moveTo>
                    <a:pt x="0" y="1"/>
                  </a:moveTo>
                  <a:lnTo>
                    <a:pt x="0" y="761"/>
                  </a:lnTo>
                  <a:lnTo>
                    <a:pt x="760" y="761"/>
                  </a:lnTo>
                  <a:lnTo>
                    <a:pt x="7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705" name="CustomShape 19"/>
            <p:cNvSpPr/>
            <p:nvPr/>
          </p:nvSpPr>
          <p:spPr>
            <a:xfrm>
              <a:off x="6343200" y="2866320"/>
              <a:ext cx="119880" cy="117360"/>
            </a:xfrm>
            <a:custGeom>
              <a:avLst/>
              <a:gdLst/>
              <a:ahLst/>
              <a:rect l="l" t="t" r="r" b="b"/>
              <a:pathLst>
                <a:path w="4213" h="4129">
                  <a:moveTo>
                    <a:pt x="2065" y="1"/>
                  </a:moveTo>
                  <a:cubicBezTo>
                    <a:pt x="1970" y="1"/>
                    <a:pt x="1879" y="42"/>
                    <a:pt x="1806" y="139"/>
                  </a:cubicBezTo>
                  <a:lnTo>
                    <a:pt x="159" y="1817"/>
                  </a:lnTo>
                  <a:cubicBezTo>
                    <a:pt x="1" y="1944"/>
                    <a:pt x="1" y="2197"/>
                    <a:pt x="159" y="2355"/>
                  </a:cubicBezTo>
                  <a:cubicBezTo>
                    <a:pt x="238" y="2419"/>
                    <a:pt x="333" y="2450"/>
                    <a:pt x="428" y="2450"/>
                  </a:cubicBezTo>
                  <a:cubicBezTo>
                    <a:pt x="523" y="2450"/>
                    <a:pt x="618" y="2419"/>
                    <a:pt x="698" y="2355"/>
                  </a:cubicBezTo>
                  <a:lnTo>
                    <a:pt x="1679" y="1310"/>
                  </a:lnTo>
                  <a:lnTo>
                    <a:pt x="1679" y="4129"/>
                  </a:lnTo>
                  <a:lnTo>
                    <a:pt x="2439" y="4129"/>
                  </a:lnTo>
                  <a:lnTo>
                    <a:pt x="2439" y="1152"/>
                  </a:lnTo>
                  <a:lnTo>
                    <a:pt x="3484" y="2292"/>
                  </a:lnTo>
                  <a:cubicBezTo>
                    <a:pt x="3579" y="2387"/>
                    <a:pt x="3674" y="2419"/>
                    <a:pt x="3769" y="2419"/>
                  </a:cubicBezTo>
                  <a:cubicBezTo>
                    <a:pt x="3864" y="2419"/>
                    <a:pt x="3959" y="2387"/>
                    <a:pt x="4023" y="2324"/>
                  </a:cubicBezTo>
                  <a:cubicBezTo>
                    <a:pt x="4213" y="2165"/>
                    <a:pt x="4213" y="1944"/>
                    <a:pt x="4054" y="1785"/>
                  </a:cubicBezTo>
                  <a:lnTo>
                    <a:pt x="2534" y="139"/>
                  </a:lnTo>
                  <a:cubicBezTo>
                    <a:pt x="2462" y="42"/>
                    <a:pt x="2352" y="1"/>
                    <a:pt x="2248" y="1"/>
                  </a:cubicBezTo>
                  <a:cubicBezTo>
                    <a:pt x="2216" y="1"/>
                    <a:pt x="2184" y="4"/>
                    <a:pt x="2154" y="12"/>
                  </a:cubicBezTo>
                  <a:cubicBezTo>
                    <a:pt x="2124" y="4"/>
                    <a:pt x="2095" y="1"/>
                    <a:pt x="206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706" name="CustomShape 20"/>
            <p:cNvSpPr/>
            <p:nvPr/>
          </p:nvSpPr>
          <p:spPr>
            <a:xfrm>
              <a:off x="5997600" y="3627720"/>
              <a:ext cx="802440" cy="743040"/>
            </a:xfrm>
            <a:custGeom>
              <a:avLst/>
              <a:gdLst/>
              <a:ahLst/>
              <a:rect l="l" t="t" r="r" b="b"/>
              <a:pathLst>
                <a:path w="28155" h="26076">
                  <a:moveTo>
                    <a:pt x="14048" y="0"/>
                  </a:moveTo>
                  <a:cubicBezTo>
                    <a:pt x="7834" y="0"/>
                    <a:pt x="2338" y="4441"/>
                    <a:pt x="1236" y="10774"/>
                  </a:cubicBezTo>
                  <a:cubicBezTo>
                    <a:pt x="1" y="17868"/>
                    <a:pt x="4719" y="24645"/>
                    <a:pt x="11813" y="25880"/>
                  </a:cubicBezTo>
                  <a:cubicBezTo>
                    <a:pt x="12570" y="26012"/>
                    <a:pt x="13322" y="26076"/>
                    <a:pt x="14065" y="26076"/>
                  </a:cubicBezTo>
                  <a:cubicBezTo>
                    <a:pt x="20289" y="26076"/>
                    <a:pt x="25816" y="21609"/>
                    <a:pt x="26919" y="15271"/>
                  </a:cubicBezTo>
                  <a:cubicBezTo>
                    <a:pt x="28154" y="8177"/>
                    <a:pt x="23404" y="1432"/>
                    <a:pt x="16310" y="197"/>
                  </a:cubicBezTo>
                  <a:cubicBezTo>
                    <a:pt x="15550" y="64"/>
                    <a:pt x="14794" y="0"/>
                    <a:pt x="14048" y="0"/>
                  </a:cubicBez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707" name="CustomShape 21"/>
            <p:cNvSpPr/>
            <p:nvPr/>
          </p:nvSpPr>
          <p:spPr>
            <a:xfrm>
              <a:off x="6344280" y="3977280"/>
              <a:ext cx="176760" cy="176040"/>
            </a:xfrm>
            <a:custGeom>
              <a:avLst/>
              <a:gdLst/>
              <a:ahLst/>
              <a:rect l="l" t="t" r="r" b="b"/>
              <a:pathLst>
                <a:path w="6208" h="6181">
                  <a:moveTo>
                    <a:pt x="1824" y="1"/>
                  </a:moveTo>
                  <a:cubicBezTo>
                    <a:pt x="1807" y="1"/>
                    <a:pt x="1790" y="2"/>
                    <a:pt x="1774" y="5"/>
                  </a:cubicBezTo>
                  <a:cubicBezTo>
                    <a:pt x="1331" y="100"/>
                    <a:pt x="919" y="290"/>
                    <a:pt x="602" y="606"/>
                  </a:cubicBezTo>
                  <a:cubicBezTo>
                    <a:pt x="222" y="986"/>
                    <a:pt x="1" y="1525"/>
                    <a:pt x="1" y="2095"/>
                  </a:cubicBezTo>
                  <a:cubicBezTo>
                    <a:pt x="1" y="2633"/>
                    <a:pt x="222" y="3172"/>
                    <a:pt x="602" y="3552"/>
                  </a:cubicBezTo>
                  <a:lnTo>
                    <a:pt x="2629" y="5578"/>
                  </a:lnTo>
                  <a:cubicBezTo>
                    <a:pt x="3041" y="5990"/>
                    <a:pt x="3579" y="6180"/>
                    <a:pt x="4117" y="6180"/>
                  </a:cubicBezTo>
                  <a:cubicBezTo>
                    <a:pt x="4656" y="6180"/>
                    <a:pt x="5163" y="5990"/>
                    <a:pt x="5574" y="5578"/>
                  </a:cubicBezTo>
                  <a:cubicBezTo>
                    <a:pt x="5986" y="5198"/>
                    <a:pt x="6208" y="4660"/>
                    <a:pt x="6208" y="4090"/>
                  </a:cubicBezTo>
                  <a:cubicBezTo>
                    <a:pt x="6208" y="3552"/>
                    <a:pt x="5986" y="3013"/>
                    <a:pt x="5574" y="2633"/>
                  </a:cubicBezTo>
                  <a:lnTo>
                    <a:pt x="4529" y="1556"/>
                  </a:lnTo>
                  <a:cubicBezTo>
                    <a:pt x="4450" y="1477"/>
                    <a:pt x="4347" y="1438"/>
                    <a:pt x="4248" y="1438"/>
                  </a:cubicBezTo>
                  <a:cubicBezTo>
                    <a:pt x="4149" y="1438"/>
                    <a:pt x="4054" y="1477"/>
                    <a:pt x="3991" y="1556"/>
                  </a:cubicBezTo>
                  <a:cubicBezTo>
                    <a:pt x="3832" y="1715"/>
                    <a:pt x="3832" y="1936"/>
                    <a:pt x="3991" y="2095"/>
                  </a:cubicBezTo>
                  <a:lnTo>
                    <a:pt x="5036" y="3172"/>
                  </a:lnTo>
                  <a:cubicBezTo>
                    <a:pt x="5289" y="3393"/>
                    <a:pt x="5448" y="3742"/>
                    <a:pt x="5448" y="4090"/>
                  </a:cubicBezTo>
                  <a:cubicBezTo>
                    <a:pt x="5448" y="4438"/>
                    <a:pt x="5289" y="4787"/>
                    <a:pt x="5036" y="5040"/>
                  </a:cubicBezTo>
                  <a:cubicBezTo>
                    <a:pt x="4783" y="5293"/>
                    <a:pt x="4442" y="5420"/>
                    <a:pt x="4102" y="5420"/>
                  </a:cubicBezTo>
                  <a:cubicBezTo>
                    <a:pt x="3761" y="5420"/>
                    <a:pt x="3421" y="5293"/>
                    <a:pt x="3167" y="5040"/>
                  </a:cubicBezTo>
                  <a:lnTo>
                    <a:pt x="1141" y="3013"/>
                  </a:lnTo>
                  <a:cubicBezTo>
                    <a:pt x="919" y="2760"/>
                    <a:pt x="761" y="2443"/>
                    <a:pt x="761" y="2095"/>
                  </a:cubicBezTo>
                  <a:cubicBezTo>
                    <a:pt x="761" y="1715"/>
                    <a:pt x="919" y="1398"/>
                    <a:pt x="1141" y="1145"/>
                  </a:cubicBezTo>
                  <a:cubicBezTo>
                    <a:pt x="1362" y="955"/>
                    <a:pt x="1616" y="828"/>
                    <a:pt x="1901" y="765"/>
                  </a:cubicBezTo>
                  <a:cubicBezTo>
                    <a:pt x="2091" y="733"/>
                    <a:pt x="2249" y="543"/>
                    <a:pt x="2217" y="321"/>
                  </a:cubicBezTo>
                  <a:cubicBezTo>
                    <a:pt x="2188" y="148"/>
                    <a:pt x="2001" y="1"/>
                    <a:pt x="182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708" name="CustomShape 22"/>
            <p:cNvSpPr/>
            <p:nvPr/>
          </p:nvSpPr>
          <p:spPr>
            <a:xfrm>
              <a:off x="6271200" y="3870360"/>
              <a:ext cx="182160" cy="176400"/>
            </a:xfrm>
            <a:custGeom>
              <a:avLst/>
              <a:gdLst/>
              <a:ahLst/>
              <a:rect l="l" t="t" r="r" b="b"/>
              <a:pathLst>
                <a:path w="6398" h="6193">
                  <a:moveTo>
                    <a:pt x="2280" y="1"/>
                  </a:moveTo>
                  <a:cubicBezTo>
                    <a:pt x="1742" y="1"/>
                    <a:pt x="1204" y="207"/>
                    <a:pt x="792" y="618"/>
                  </a:cubicBezTo>
                  <a:cubicBezTo>
                    <a:pt x="0" y="1442"/>
                    <a:pt x="0" y="2772"/>
                    <a:pt x="792" y="3595"/>
                  </a:cubicBezTo>
                  <a:lnTo>
                    <a:pt x="1869" y="4640"/>
                  </a:lnTo>
                  <a:cubicBezTo>
                    <a:pt x="1948" y="4720"/>
                    <a:pt x="2043" y="4759"/>
                    <a:pt x="2138" y="4759"/>
                  </a:cubicBezTo>
                  <a:cubicBezTo>
                    <a:pt x="2233" y="4759"/>
                    <a:pt x="2328" y="4720"/>
                    <a:pt x="2407" y="4640"/>
                  </a:cubicBezTo>
                  <a:cubicBezTo>
                    <a:pt x="2566" y="4514"/>
                    <a:pt x="2566" y="4260"/>
                    <a:pt x="2407" y="4102"/>
                  </a:cubicBezTo>
                  <a:lnTo>
                    <a:pt x="1330" y="3057"/>
                  </a:lnTo>
                  <a:cubicBezTo>
                    <a:pt x="824" y="2519"/>
                    <a:pt x="824" y="1695"/>
                    <a:pt x="1330" y="1157"/>
                  </a:cubicBezTo>
                  <a:cubicBezTo>
                    <a:pt x="1600" y="903"/>
                    <a:pt x="1940" y="777"/>
                    <a:pt x="2280" y="777"/>
                  </a:cubicBezTo>
                  <a:cubicBezTo>
                    <a:pt x="2621" y="777"/>
                    <a:pt x="2961" y="903"/>
                    <a:pt x="3231" y="1157"/>
                  </a:cubicBezTo>
                  <a:lnTo>
                    <a:pt x="5226" y="3184"/>
                  </a:lnTo>
                  <a:cubicBezTo>
                    <a:pt x="5479" y="3437"/>
                    <a:pt x="5637" y="3754"/>
                    <a:pt x="5637" y="4102"/>
                  </a:cubicBezTo>
                  <a:cubicBezTo>
                    <a:pt x="5637" y="4450"/>
                    <a:pt x="5479" y="4799"/>
                    <a:pt x="5226" y="5052"/>
                  </a:cubicBezTo>
                  <a:cubicBezTo>
                    <a:pt x="5036" y="5242"/>
                    <a:pt x="4782" y="5369"/>
                    <a:pt x="4497" y="5432"/>
                  </a:cubicBezTo>
                  <a:cubicBezTo>
                    <a:pt x="4307" y="5464"/>
                    <a:pt x="4149" y="5654"/>
                    <a:pt x="4181" y="5875"/>
                  </a:cubicBezTo>
                  <a:cubicBezTo>
                    <a:pt x="4212" y="6065"/>
                    <a:pt x="4371" y="6192"/>
                    <a:pt x="4561" y="6192"/>
                  </a:cubicBezTo>
                  <a:lnTo>
                    <a:pt x="4624" y="6192"/>
                  </a:lnTo>
                  <a:cubicBezTo>
                    <a:pt x="5067" y="6129"/>
                    <a:pt x="5479" y="5907"/>
                    <a:pt x="5764" y="5590"/>
                  </a:cubicBezTo>
                  <a:cubicBezTo>
                    <a:pt x="6176" y="5210"/>
                    <a:pt x="6397" y="4672"/>
                    <a:pt x="6397" y="4102"/>
                  </a:cubicBezTo>
                  <a:cubicBezTo>
                    <a:pt x="6397" y="3564"/>
                    <a:pt x="6176" y="3025"/>
                    <a:pt x="5764" y="2645"/>
                  </a:cubicBezTo>
                  <a:lnTo>
                    <a:pt x="3769" y="618"/>
                  </a:lnTo>
                  <a:cubicBezTo>
                    <a:pt x="3357" y="207"/>
                    <a:pt x="2819" y="1"/>
                    <a:pt x="228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709" name="CustomShape 23"/>
            <p:cNvSpPr/>
            <p:nvPr/>
          </p:nvSpPr>
          <p:spPr>
            <a:xfrm>
              <a:off x="2343600" y="1481400"/>
              <a:ext cx="815040" cy="743400"/>
            </a:xfrm>
            <a:custGeom>
              <a:avLst/>
              <a:gdLst/>
              <a:ahLst/>
              <a:rect l="l" t="t" r="r" b="b"/>
              <a:pathLst>
                <a:path w="28598" h="26081">
                  <a:moveTo>
                    <a:pt x="14299" y="1"/>
                  </a:moveTo>
                  <a:cubicBezTo>
                    <a:pt x="10958" y="1"/>
                    <a:pt x="7617" y="1275"/>
                    <a:pt x="5068" y="3825"/>
                  </a:cubicBezTo>
                  <a:cubicBezTo>
                    <a:pt x="1" y="8923"/>
                    <a:pt x="1" y="17157"/>
                    <a:pt x="5068" y="22256"/>
                  </a:cubicBezTo>
                  <a:cubicBezTo>
                    <a:pt x="7617" y="24805"/>
                    <a:pt x="10958" y="26080"/>
                    <a:pt x="14299" y="26080"/>
                  </a:cubicBezTo>
                  <a:cubicBezTo>
                    <a:pt x="17640" y="26080"/>
                    <a:pt x="20981" y="24805"/>
                    <a:pt x="23531" y="22256"/>
                  </a:cubicBezTo>
                  <a:cubicBezTo>
                    <a:pt x="28598" y="17157"/>
                    <a:pt x="28598" y="8923"/>
                    <a:pt x="23531" y="3825"/>
                  </a:cubicBezTo>
                  <a:cubicBezTo>
                    <a:pt x="20981" y="1275"/>
                    <a:pt x="17640" y="1"/>
                    <a:pt x="14299" y="1"/>
                  </a:cubicBez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710" name="CustomShape 24"/>
            <p:cNvSpPr/>
            <p:nvPr/>
          </p:nvSpPr>
          <p:spPr>
            <a:xfrm>
              <a:off x="2683440" y="1625760"/>
              <a:ext cx="136800" cy="115200"/>
            </a:xfrm>
            <a:custGeom>
              <a:avLst/>
              <a:gdLst/>
              <a:ahLst/>
              <a:rect l="l" t="t" r="r" b="b"/>
              <a:pathLst>
                <a:path w="4814" h="4055">
                  <a:moveTo>
                    <a:pt x="2407" y="1"/>
                  </a:moveTo>
                  <a:cubicBezTo>
                    <a:pt x="1077" y="1"/>
                    <a:pt x="0" y="1078"/>
                    <a:pt x="0" y="2408"/>
                  </a:cubicBezTo>
                  <a:lnTo>
                    <a:pt x="0" y="3674"/>
                  </a:lnTo>
                  <a:cubicBezTo>
                    <a:pt x="0" y="3864"/>
                    <a:pt x="158" y="4054"/>
                    <a:pt x="380" y="4054"/>
                  </a:cubicBezTo>
                  <a:cubicBezTo>
                    <a:pt x="570" y="4054"/>
                    <a:pt x="760" y="3864"/>
                    <a:pt x="760" y="3674"/>
                  </a:cubicBezTo>
                  <a:lnTo>
                    <a:pt x="760" y="2408"/>
                  </a:lnTo>
                  <a:cubicBezTo>
                    <a:pt x="760" y="1489"/>
                    <a:pt x="1489" y="761"/>
                    <a:pt x="2407" y="761"/>
                  </a:cubicBezTo>
                  <a:cubicBezTo>
                    <a:pt x="3294" y="761"/>
                    <a:pt x="4054" y="1489"/>
                    <a:pt x="4054" y="2408"/>
                  </a:cubicBezTo>
                  <a:lnTo>
                    <a:pt x="4054" y="3674"/>
                  </a:lnTo>
                  <a:cubicBezTo>
                    <a:pt x="4054" y="3864"/>
                    <a:pt x="4212" y="4054"/>
                    <a:pt x="4434" y="4054"/>
                  </a:cubicBezTo>
                  <a:cubicBezTo>
                    <a:pt x="4624" y="4054"/>
                    <a:pt x="4814" y="3864"/>
                    <a:pt x="4814" y="3674"/>
                  </a:cubicBezTo>
                  <a:lnTo>
                    <a:pt x="4814" y="2408"/>
                  </a:lnTo>
                  <a:cubicBezTo>
                    <a:pt x="4814" y="1078"/>
                    <a:pt x="3737" y="1"/>
                    <a:pt x="240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711" name="CustomShape 25"/>
            <p:cNvSpPr/>
            <p:nvPr/>
          </p:nvSpPr>
          <p:spPr>
            <a:xfrm>
              <a:off x="2628000" y="1723320"/>
              <a:ext cx="246240" cy="187560"/>
            </a:xfrm>
            <a:custGeom>
              <a:avLst/>
              <a:gdLst/>
              <a:ahLst/>
              <a:rect l="l" t="t" r="r" b="b"/>
              <a:pathLst>
                <a:path w="8646" h="6588">
                  <a:moveTo>
                    <a:pt x="7886" y="760"/>
                  </a:moveTo>
                  <a:lnTo>
                    <a:pt x="7886" y="5827"/>
                  </a:lnTo>
                  <a:lnTo>
                    <a:pt x="760" y="5827"/>
                  </a:lnTo>
                  <a:lnTo>
                    <a:pt x="760" y="760"/>
                  </a:lnTo>
                  <a:close/>
                  <a:moveTo>
                    <a:pt x="760" y="0"/>
                  </a:moveTo>
                  <a:cubicBezTo>
                    <a:pt x="349" y="0"/>
                    <a:pt x="0" y="348"/>
                    <a:pt x="0" y="760"/>
                  </a:cubicBezTo>
                  <a:lnTo>
                    <a:pt x="0" y="5827"/>
                  </a:lnTo>
                  <a:cubicBezTo>
                    <a:pt x="0" y="6239"/>
                    <a:pt x="349" y="6587"/>
                    <a:pt x="760" y="6587"/>
                  </a:cubicBezTo>
                  <a:lnTo>
                    <a:pt x="7886" y="6587"/>
                  </a:lnTo>
                  <a:cubicBezTo>
                    <a:pt x="8298" y="6587"/>
                    <a:pt x="8646" y="6239"/>
                    <a:pt x="8646" y="5827"/>
                  </a:cubicBezTo>
                  <a:lnTo>
                    <a:pt x="8646" y="760"/>
                  </a:lnTo>
                  <a:cubicBezTo>
                    <a:pt x="8646" y="348"/>
                    <a:pt x="8298" y="0"/>
                    <a:pt x="788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712" name="CustomShape 26"/>
            <p:cNvSpPr/>
            <p:nvPr/>
          </p:nvSpPr>
          <p:spPr>
            <a:xfrm>
              <a:off x="2719440" y="1788120"/>
              <a:ext cx="64800" cy="64800"/>
            </a:xfrm>
            <a:custGeom>
              <a:avLst/>
              <a:gdLst/>
              <a:ahLst/>
              <a:rect l="l" t="t" r="r" b="b"/>
              <a:pathLst>
                <a:path w="2282" h="2281">
                  <a:moveTo>
                    <a:pt x="1141" y="760"/>
                  </a:moveTo>
                  <a:cubicBezTo>
                    <a:pt x="1331" y="760"/>
                    <a:pt x="1521" y="919"/>
                    <a:pt x="1521" y="1140"/>
                  </a:cubicBezTo>
                  <a:cubicBezTo>
                    <a:pt x="1521" y="1362"/>
                    <a:pt x="1331" y="1520"/>
                    <a:pt x="1141" y="1520"/>
                  </a:cubicBezTo>
                  <a:cubicBezTo>
                    <a:pt x="919" y="1520"/>
                    <a:pt x="761" y="1362"/>
                    <a:pt x="761" y="1140"/>
                  </a:cubicBezTo>
                  <a:cubicBezTo>
                    <a:pt x="761" y="919"/>
                    <a:pt x="919" y="760"/>
                    <a:pt x="1141" y="760"/>
                  </a:cubicBezTo>
                  <a:close/>
                  <a:moveTo>
                    <a:pt x="1141" y="0"/>
                  </a:moveTo>
                  <a:cubicBezTo>
                    <a:pt x="508" y="0"/>
                    <a:pt x="1" y="507"/>
                    <a:pt x="1" y="1140"/>
                  </a:cubicBezTo>
                  <a:cubicBezTo>
                    <a:pt x="1" y="1774"/>
                    <a:pt x="508" y="2280"/>
                    <a:pt x="1141" y="2280"/>
                  </a:cubicBezTo>
                  <a:cubicBezTo>
                    <a:pt x="1743" y="2280"/>
                    <a:pt x="2281" y="1774"/>
                    <a:pt x="2281" y="1140"/>
                  </a:cubicBezTo>
                  <a:cubicBezTo>
                    <a:pt x="2281" y="507"/>
                    <a:pt x="1774" y="0"/>
                    <a:pt x="114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713" name="CustomShape 27"/>
            <p:cNvSpPr/>
            <p:nvPr/>
          </p:nvSpPr>
          <p:spPr>
            <a:xfrm>
              <a:off x="2516040" y="1965240"/>
              <a:ext cx="64800" cy="64800"/>
            </a:xfrm>
            <a:custGeom>
              <a:avLst/>
              <a:gdLst/>
              <a:ahLst/>
              <a:rect l="l" t="t" r="r" b="b"/>
              <a:pathLst>
                <a:path w="2281" h="2281">
                  <a:moveTo>
                    <a:pt x="1140" y="760"/>
                  </a:moveTo>
                  <a:cubicBezTo>
                    <a:pt x="1362" y="760"/>
                    <a:pt x="1520" y="919"/>
                    <a:pt x="1520" y="1140"/>
                  </a:cubicBezTo>
                  <a:cubicBezTo>
                    <a:pt x="1520" y="1330"/>
                    <a:pt x="1362" y="1520"/>
                    <a:pt x="1140" y="1520"/>
                  </a:cubicBezTo>
                  <a:cubicBezTo>
                    <a:pt x="919" y="1520"/>
                    <a:pt x="760" y="1330"/>
                    <a:pt x="760" y="1140"/>
                  </a:cubicBezTo>
                  <a:cubicBezTo>
                    <a:pt x="760" y="919"/>
                    <a:pt x="919" y="760"/>
                    <a:pt x="1140" y="760"/>
                  </a:cubicBezTo>
                  <a:close/>
                  <a:moveTo>
                    <a:pt x="1140" y="0"/>
                  </a:moveTo>
                  <a:cubicBezTo>
                    <a:pt x="507" y="0"/>
                    <a:pt x="0" y="507"/>
                    <a:pt x="0" y="1140"/>
                  </a:cubicBezTo>
                  <a:cubicBezTo>
                    <a:pt x="0" y="1742"/>
                    <a:pt x="507" y="2281"/>
                    <a:pt x="1140" y="2281"/>
                  </a:cubicBezTo>
                  <a:cubicBezTo>
                    <a:pt x="1774" y="2281"/>
                    <a:pt x="2281" y="1742"/>
                    <a:pt x="2281" y="1140"/>
                  </a:cubicBezTo>
                  <a:cubicBezTo>
                    <a:pt x="2281" y="507"/>
                    <a:pt x="1774" y="0"/>
                    <a:pt x="114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714" name="CustomShape 28"/>
            <p:cNvSpPr/>
            <p:nvPr/>
          </p:nvSpPr>
          <p:spPr>
            <a:xfrm>
              <a:off x="2617200" y="1965240"/>
              <a:ext cx="64800" cy="64800"/>
            </a:xfrm>
            <a:custGeom>
              <a:avLst/>
              <a:gdLst/>
              <a:ahLst/>
              <a:rect l="l" t="t" r="r" b="b"/>
              <a:pathLst>
                <a:path w="2281" h="2281">
                  <a:moveTo>
                    <a:pt x="1140" y="760"/>
                  </a:moveTo>
                  <a:cubicBezTo>
                    <a:pt x="1362" y="760"/>
                    <a:pt x="1520" y="919"/>
                    <a:pt x="1520" y="1140"/>
                  </a:cubicBezTo>
                  <a:cubicBezTo>
                    <a:pt x="1520" y="1330"/>
                    <a:pt x="1362" y="1520"/>
                    <a:pt x="1140" y="1520"/>
                  </a:cubicBezTo>
                  <a:cubicBezTo>
                    <a:pt x="950" y="1520"/>
                    <a:pt x="760" y="1330"/>
                    <a:pt x="760" y="1140"/>
                  </a:cubicBezTo>
                  <a:cubicBezTo>
                    <a:pt x="760" y="919"/>
                    <a:pt x="950" y="760"/>
                    <a:pt x="1140" y="760"/>
                  </a:cubicBezTo>
                  <a:close/>
                  <a:moveTo>
                    <a:pt x="1140" y="0"/>
                  </a:moveTo>
                  <a:cubicBezTo>
                    <a:pt x="507" y="0"/>
                    <a:pt x="0" y="507"/>
                    <a:pt x="0" y="1140"/>
                  </a:cubicBezTo>
                  <a:cubicBezTo>
                    <a:pt x="0" y="1742"/>
                    <a:pt x="507" y="2281"/>
                    <a:pt x="1140" y="2281"/>
                  </a:cubicBezTo>
                  <a:cubicBezTo>
                    <a:pt x="1774" y="2281"/>
                    <a:pt x="2280" y="1742"/>
                    <a:pt x="2280" y="1140"/>
                  </a:cubicBezTo>
                  <a:cubicBezTo>
                    <a:pt x="2280" y="507"/>
                    <a:pt x="1774" y="0"/>
                    <a:pt x="114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715" name="CustomShape 29"/>
            <p:cNvSpPr/>
            <p:nvPr/>
          </p:nvSpPr>
          <p:spPr>
            <a:xfrm>
              <a:off x="2719440" y="1965240"/>
              <a:ext cx="64800" cy="64800"/>
            </a:xfrm>
            <a:custGeom>
              <a:avLst/>
              <a:gdLst/>
              <a:ahLst/>
              <a:rect l="l" t="t" r="r" b="b"/>
              <a:pathLst>
                <a:path w="2282" h="2281">
                  <a:moveTo>
                    <a:pt x="1141" y="760"/>
                  </a:moveTo>
                  <a:cubicBezTo>
                    <a:pt x="1331" y="760"/>
                    <a:pt x="1521" y="919"/>
                    <a:pt x="1521" y="1140"/>
                  </a:cubicBezTo>
                  <a:cubicBezTo>
                    <a:pt x="1521" y="1330"/>
                    <a:pt x="1331" y="1520"/>
                    <a:pt x="1141" y="1520"/>
                  </a:cubicBezTo>
                  <a:cubicBezTo>
                    <a:pt x="919" y="1520"/>
                    <a:pt x="761" y="1330"/>
                    <a:pt x="761" y="1140"/>
                  </a:cubicBezTo>
                  <a:cubicBezTo>
                    <a:pt x="761" y="919"/>
                    <a:pt x="919" y="760"/>
                    <a:pt x="1141" y="760"/>
                  </a:cubicBezTo>
                  <a:close/>
                  <a:moveTo>
                    <a:pt x="1141" y="0"/>
                  </a:moveTo>
                  <a:cubicBezTo>
                    <a:pt x="508" y="0"/>
                    <a:pt x="1" y="507"/>
                    <a:pt x="1" y="1140"/>
                  </a:cubicBezTo>
                  <a:cubicBezTo>
                    <a:pt x="1" y="1742"/>
                    <a:pt x="508" y="2281"/>
                    <a:pt x="1141" y="2281"/>
                  </a:cubicBezTo>
                  <a:cubicBezTo>
                    <a:pt x="1743" y="2281"/>
                    <a:pt x="2281" y="1742"/>
                    <a:pt x="2281" y="1140"/>
                  </a:cubicBezTo>
                  <a:cubicBezTo>
                    <a:pt x="2281" y="507"/>
                    <a:pt x="1774" y="0"/>
                    <a:pt x="114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716" name="CustomShape 30"/>
            <p:cNvSpPr/>
            <p:nvPr/>
          </p:nvSpPr>
          <p:spPr>
            <a:xfrm>
              <a:off x="2820600" y="1965240"/>
              <a:ext cx="64800" cy="64800"/>
            </a:xfrm>
            <a:custGeom>
              <a:avLst/>
              <a:gdLst/>
              <a:ahLst/>
              <a:rect l="l" t="t" r="r" b="b"/>
              <a:pathLst>
                <a:path w="2281" h="2281">
                  <a:moveTo>
                    <a:pt x="1141" y="760"/>
                  </a:moveTo>
                  <a:cubicBezTo>
                    <a:pt x="1363" y="760"/>
                    <a:pt x="1521" y="919"/>
                    <a:pt x="1521" y="1140"/>
                  </a:cubicBezTo>
                  <a:cubicBezTo>
                    <a:pt x="1521" y="1330"/>
                    <a:pt x="1363" y="1520"/>
                    <a:pt x="1141" y="1520"/>
                  </a:cubicBezTo>
                  <a:cubicBezTo>
                    <a:pt x="919" y="1520"/>
                    <a:pt x="761" y="1330"/>
                    <a:pt x="761" y="1140"/>
                  </a:cubicBezTo>
                  <a:cubicBezTo>
                    <a:pt x="761" y="919"/>
                    <a:pt x="919" y="760"/>
                    <a:pt x="1141" y="760"/>
                  </a:cubicBezTo>
                  <a:close/>
                  <a:moveTo>
                    <a:pt x="1141" y="0"/>
                  </a:moveTo>
                  <a:cubicBezTo>
                    <a:pt x="508" y="0"/>
                    <a:pt x="1" y="507"/>
                    <a:pt x="1" y="1140"/>
                  </a:cubicBezTo>
                  <a:cubicBezTo>
                    <a:pt x="1" y="1742"/>
                    <a:pt x="508" y="2281"/>
                    <a:pt x="1141" y="2281"/>
                  </a:cubicBezTo>
                  <a:cubicBezTo>
                    <a:pt x="1774" y="2281"/>
                    <a:pt x="2281" y="1742"/>
                    <a:pt x="2281" y="1140"/>
                  </a:cubicBezTo>
                  <a:cubicBezTo>
                    <a:pt x="2281" y="507"/>
                    <a:pt x="1774" y="0"/>
                    <a:pt x="114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717" name="CustomShape 31"/>
            <p:cNvSpPr/>
            <p:nvPr/>
          </p:nvSpPr>
          <p:spPr>
            <a:xfrm>
              <a:off x="2921760" y="1965240"/>
              <a:ext cx="64800" cy="64800"/>
            </a:xfrm>
            <a:custGeom>
              <a:avLst/>
              <a:gdLst/>
              <a:ahLst/>
              <a:rect l="l" t="t" r="r" b="b"/>
              <a:pathLst>
                <a:path w="2281" h="2281">
                  <a:moveTo>
                    <a:pt x="1141" y="760"/>
                  </a:moveTo>
                  <a:cubicBezTo>
                    <a:pt x="1363" y="760"/>
                    <a:pt x="1521" y="919"/>
                    <a:pt x="1521" y="1140"/>
                  </a:cubicBezTo>
                  <a:cubicBezTo>
                    <a:pt x="1521" y="1330"/>
                    <a:pt x="1363" y="1520"/>
                    <a:pt x="1141" y="1520"/>
                  </a:cubicBezTo>
                  <a:cubicBezTo>
                    <a:pt x="951" y="1520"/>
                    <a:pt x="761" y="1330"/>
                    <a:pt x="761" y="1140"/>
                  </a:cubicBezTo>
                  <a:cubicBezTo>
                    <a:pt x="761" y="919"/>
                    <a:pt x="951" y="760"/>
                    <a:pt x="1141" y="760"/>
                  </a:cubicBezTo>
                  <a:close/>
                  <a:moveTo>
                    <a:pt x="1141" y="0"/>
                  </a:moveTo>
                  <a:cubicBezTo>
                    <a:pt x="507" y="0"/>
                    <a:pt x="1" y="507"/>
                    <a:pt x="1" y="1140"/>
                  </a:cubicBezTo>
                  <a:cubicBezTo>
                    <a:pt x="1" y="1742"/>
                    <a:pt x="507" y="2281"/>
                    <a:pt x="1141" y="2281"/>
                  </a:cubicBezTo>
                  <a:cubicBezTo>
                    <a:pt x="1774" y="2281"/>
                    <a:pt x="2281" y="1742"/>
                    <a:pt x="2281" y="1140"/>
                  </a:cubicBezTo>
                  <a:cubicBezTo>
                    <a:pt x="2281" y="507"/>
                    <a:pt x="1774" y="0"/>
                    <a:pt x="114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718" name="CustomShape 32"/>
            <p:cNvSpPr/>
            <p:nvPr/>
          </p:nvSpPr>
          <p:spPr>
            <a:xfrm>
              <a:off x="2343600" y="3627000"/>
              <a:ext cx="815040" cy="743400"/>
            </a:xfrm>
            <a:custGeom>
              <a:avLst/>
              <a:gdLst/>
              <a:ahLst/>
              <a:rect l="l" t="t" r="r" b="b"/>
              <a:pathLst>
                <a:path w="28598" h="26080">
                  <a:moveTo>
                    <a:pt x="14299" y="0"/>
                  </a:moveTo>
                  <a:cubicBezTo>
                    <a:pt x="10958" y="0"/>
                    <a:pt x="7617" y="1275"/>
                    <a:pt x="5068" y="3824"/>
                  </a:cubicBezTo>
                  <a:cubicBezTo>
                    <a:pt x="1" y="8923"/>
                    <a:pt x="1" y="17188"/>
                    <a:pt x="5068" y="22255"/>
                  </a:cubicBezTo>
                  <a:cubicBezTo>
                    <a:pt x="7617" y="24805"/>
                    <a:pt x="10958" y="26079"/>
                    <a:pt x="14299" y="26079"/>
                  </a:cubicBezTo>
                  <a:cubicBezTo>
                    <a:pt x="17640" y="26079"/>
                    <a:pt x="20981" y="24805"/>
                    <a:pt x="23531" y="22255"/>
                  </a:cubicBezTo>
                  <a:cubicBezTo>
                    <a:pt x="28598" y="17188"/>
                    <a:pt x="28598" y="8923"/>
                    <a:pt x="23531" y="3824"/>
                  </a:cubicBezTo>
                  <a:cubicBezTo>
                    <a:pt x="20981" y="1275"/>
                    <a:pt x="17640" y="0"/>
                    <a:pt x="14299" y="0"/>
                  </a:cubicBez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719" name="CustomShape 33"/>
            <p:cNvSpPr/>
            <p:nvPr/>
          </p:nvSpPr>
          <p:spPr>
            <a:xfrm>
              <a:off x="2613600" y="3837240"/>
              <a:ext cx="275040" cy="340920"/>
            </a:xfrm>
            <a:custGeom>
              <a:avLst/>
              <a:gdLst/>
              <a:ahLst/>
              <a:rect l="l" t="t" r="r" b="b"/>
              <a:pathLst>
                <a:path w="9660" h="11972">
                  <a:moveTo>
                    <a:pt x="4814" y="1"/>
                  </a:moveTo>
                  <a:cubicBezTo>
                    <a:pt x="4820" y="1"/>
                    <a:pt x="4825" y="1"/>
                    <a:pt x="4830" y="1"/>
                  </a:cubicBezTo>
                  <a:lnTo>
                    <a:pt x="4830" y="1"/>
                  </a:lnTo>
                  <a:cubicBezTo>
                    <a:pt x="4835" y="1"/>
                    <a:pt x="4841" y="1"/>
                    <a:pt x="4846" y="1"/>
                  </a:cubicBezTo>
                  <a:close/>
                  <a:moveTo>
                    <a:pt x="4846" y="761"/>
                  </a:moveTo>
                  <a:cubicBezTo>
                    <a:pt x="6239" y="2376"/>
                    <a:pt x="7823" y="2598"/>
                    <a:pt x="8520" y="2598"/>
                  </a:cubicBezTo>
                  <a:cubicBezTo>
                    <a:pt x="8773" y="2598"/>
                    <a:pt x="8900" y="2566"/>
                    <a:pt x="8900" y="2566"/>
                  </a:cubicBezTo>
                  <a:lnTo>
                    <a:pt x="8900" y="5955"/>
                  </a:lnTo>
                  <a:cubicBezTo>
                    <a:pt x="8900" y="7792"/>
                    <a:pt x="7918" y="9470"/>
                    <a:pt x="6303" y="10357"/>
                  </a:cubicBezTo>
                  <a:lnTo>
                    <a:pt x="4846" y="11212"/>
                  </a:lnTo>
                  <a:lnTo>
                    <a:pt x="3358" y="10357"/>
                  </a:lnTo>
                  <a:cubicBezTo>
                    <a:pt x="1774" y="9470"/>
                    <a:pt x="761" y="7792"/>
                    <a:pt x="761" y="5955"/>
                  </a:cubicBezTo>
                  <a:lnTo>
                    <a:pt x="761" y="2566"/>
                  </a:lnTo>
                  <a:cubicBezTo>
                    <a:pt x="761" y="2566"/>
                    <a:pt x="919" y="2598"/>
                    <a:pt x="1204" y="2598"/>
                  </a:cubicBezTo>
                  <a:cubicBezTo>
                    <a:pt x="1901" y="2598"/>
                    <a:pt x="3421" y="2376"/>
                    <a:pt x="4846" y="761"/>
                  </a:cubicBezTo>
                  <a:close/>
                  <a:moveTo>
                    <a:pt x="4830" y="1"/>
                  </a:moveTo>
                  <a:cubicBezTo>
                    <a:pt x="4614" y="6"/>
                    <a:pt x="4400" y="100"/>
                    <a:pt x="4276" y="254"/>
                  </a:cubicBezTo>
                  <a:cubicBezTo>
                    <a:pt x="3041" y="1648"/>
                    <a:pt x="1837" y="1838"/>
                    <a:pt x="1204" y="1838"/>
                  </a:cubicBezTo>
                  <a:lnTo>
                    <a:pt x="919" y="1838"/>
                  </a:lnTo>
                  <a:cubicBezTo>
                    <a:pt x="856" y="1806"/>
                    <a:pt x="824" y="1806"/>
                    <a:pt x="761" y="1806"/>
                  </a:cubicBezTo>
                  <a:cubicBezTo>
                    <a:pt x="602" y="1806"/>
                    <a:pt x="412" y="1869"/>
                    <a:pt x="286" y="1996"/>
                  </a:cubicBezTo>
                  <a:cubicBezTo>
                    <a:pt x="96" y="2123"/>
                    <a:pt x="1" y="2344"/>
                    <a:pt x="1" y="2566"/>
                  </a:cubicBezTo>
                  <a:lnTo>
                    <a:pt x="1" y="5955"/>
                  </a:lnTo>
                  <a:cubicBezTo>
                    <a:pt x="1" y="8045"/>
                    <a:pt x="1141" y="10008"/>
                    <a:pt x="2977" y="11053"/>
                  </a:cubicBezTo>
                  <a:lnTo>
                    <a:pt x="4466" y="11877"/>
                  </a:lnTo>
                  <a:cubicBezTo>
                    <a:pt x="4593" y="11940"/>
                    <a:pt x="4719" y="11972"/>
                    <a:pt x="4846" y="11972"/>
                  </a:cubicBezTo>
                  <a:cubicBezTo>
                    <a:pt x="4973" y="11972"/>
                    <a:pt x="5099" y="11940"/>
                    <a:pt x="5194" y="11877"/>
                  </a:cubicBezTo>
                  <a:lnTo>
                    <a:pt x="6683" y="11053"/>
                  </a:lnTo>
                  <a:cubicBezTo>
                    <a:pt x="8520" y="10008"/>
                    <a:pt x="9660" y="8045"/>
                    <a:pt x="9660" y="5955"/>
                  </a:cubicBezTo>
                  <a:lnTo>
                    <a:pt x="9660" y="2566"/>
                  </a:lnTo>
                  <a:cubicBezTo>
                    <a:pt x="9660" y="2344"/>
                    <a:pt x="9565" y="2123"/>
                    <a:pt x="9375" y="1996"/>
                  </a:cubicBezTo>
                  <a:cubicBezTo>
                    <a:pt x="9248" y="1869"/>
                    <a:pt x="9090" y="1806"/>
                    <a:pt x="8900" y="1806"/>
                  </a:cubicBezTo>
                  <a:lnTo>
                    <a:pt x="8773" y="1806"/>
                  </a:lnTo>
                  <a:cubicBezTo>
                    <a:pt x="8773" y="1806"/>
                    <a:pt x="8678" y="1838"/>
                    <a:pt x="8520" y="1838"/>
                  </a:cubicBezTo>
                  <a:cubicBezTo>
                    <a:pt x="7981" y="1838"/>
                    <a:pt x="6619" y="1679"/>
                    <a:pt x="5416" y="254"/>
                  </a:cubicBezTo>
                  <a:cubicBezTo>
                    <a:pt x="5261" y="100"/>
                    <a:pt x="5046" y="6"/>
                    <a:pt x="483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720" name="CustomShape 34"/>
            <p:cNvSpPr/>
            <p:nvPr/>
          </p:nvSpPr>
          <p:spPr>
            <a:xfrm>
              <a:off x="2741040" y="3842640"/>
              <a:ext cx="21240" cy="328320"/>
            </a:xfrm>
            <a:custGeom>
              <a:avLst/>
              <a:gdLst/>
              <a:ahLst/>
              <a:rect l="l" t="t" r="r" b="b"/>
              <a:pathLst>
                <a:path w="761" h="11529">
                  <a:moveTo>
                    <a:pt x="381" y="1"/>
                  </a:moveTo>
                  <a:cubicBezTo>
                    <a:pt x="159" y="1"/>
                    <a:pt x="1" y="159"/>
                    <a:pt x="1" y="381"/>
                  </a:cubicBezTo>
                  <a:lnTo>
                    <a:pt x="1" y="11148"/>
                  </a:lnTo>
                  <a:cubicBezTo>
                    <a:pt x="1" y="11370"/>
                    <a:pt x="159" y="11528"/>
                    <a:pt x="381" y="11528"/>
                  </a:cubicBezTo>
                  <a:cubicBezTo>
                    <a:pt x="571" y="11528"/>
                    <a:pt x="761" y="11370"/>
                    <a:pt x="761" y="11148"/>
                  </a:cubicBezTo>
                  <a:lnTo>
                    <a:pt x="761" y="381"/>
                  </a:lnTo>
                  <a:cubicBezTo>
                    <a:pt x="761" y="159"/>
                    <a:pt x="571" y="1"/>
                    <a:pt x="38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721" name="CustomShape 35"/>
            <p:cNvSpPr/>
            <p:nvPr/>
          </p:nvSpPr>
          <p:spPr>
            <a:xfrm>
              <a:off x="2343600" y="2554200"/>
              <a:ext cx="815040" cy="743400"/>
            </a:xfrm>
            <a:custGeom>
              <a:avLst/>
              <a:gdLst/>
              <a:ahLst/>
              <a:rect l="l" t="t" r="r" b="b"/>
              <a:pathLst>
                <a:path w="28598" h="26080">
                  <a:moveTo>
                    <a:pt x="14299" y="0"/>
                  </a:moveTo>
                  <a:cubicBezTo>
                    <a:pt x="10958" y="0"/>
                    <a:pt x="7617" y="1275"/>
                    <a:pt x="5068" y="3824"/>
                  </a:cubicBezTo>
                  <a:cubicBezTo>
                    <a:pt x="1" y="8923"/>
                    <a:pt x="1" y="17157"/>
                    <a:pt x="5068" y="22256"/>
                  </a:cubicBezTo>
                  <a:cubicBezTo>
                    <a:pt x="7617" y="24805"/>
                    <a:pt x="10958" y="26080"/>
                    <a:pt x="14299" y="26080"/>
                  </a:cubicBezTo>
                  <a:cubicBezTo>
                    <a:pt x="17640" y="26080"/>
                    <a:pt x="20981" y="24805"/>
                    <a:pt x="23531" y="22256"/>
                  </a:cubicBezTo>
                  <a:cubicBezTo>
                    <a:pt x="28598" y="17157"/>
                    <a:pt x="28598" y="8923"/>
                    <a:pt x="23531" y="3824"/>
                  </a:cubicBezTo>
                  <a:cubicBezTo>
                    <a:pt x="20981" y="1275"/>
                    <a:pt x="17640" y="0"/>
                    <a:pt x="14299" y="0"/>
                  </a:cubicBez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722" name="CustomShape 36"/>
            <p:cNvSpPr/>
            <p:nvPr/>
          </p:nvSpPr>
          <p:spPr>
            <a:xfrm>
              <a:off x="2812320" y="3024000"/>
              <a:ext cx="88200" cy="87120"/>
            </a:xfrm>
            <a:custGeom>
              <a:avLst/>
              <a:gdLst/>
              <a:ahLst/>
              <a:rect l="l" t="t" r="r" b="b"/>
              <a:pathLst>
                <a:path w="3105" h="3065">
                  <a:moveTo>
                    <a:pt x="397" y="0"/>
                  </a:moveTo>
                  <a:cubicBezTo>
                    <a:pt x="302" y="0"/>
                    <a:pt x="207" y="40"/>
                    <a:pt x="127" y="119"/>
                  </a:cubicBezTo>
                  <a:cubicBezTo>
                    <a:pt x="1" y="277"/>
                    <a:pt x="1" y="499"/>
                    <a:pt x="127" y="657"/>
                  </a:cubicBezTo>
                  <a:lnTo>
                    <a:pt x="2408" y="2938"/>
                  </a:lnTo>
                  <a:cubicBezTo>
                    <a:pt x="2503" y="3033"/>
                    <a:pt x="2598" y="3064"/>
                    <a:pt x="2693" y="3064"/>
                  </a:cubicBezTo>
                  <a:cubicBezTo>
                    <a:pt x="2788" y="3064"/>
                    <a:pt x="2883" y="3001"/>
                    <a:pt x="2946" y="2938"/>
                  </a:cubicBezTo>
                  <a:cubicBezTo>
                    <a:pt x="3104" y="2779"/>
                    <a:pt x="3104" y="2557"/>
                    <a:pt x="2946" y="2399"/>
                  </a:cubicBezTo>
                  <a:lnTo>
                    <a:pt x="666" y="119"/>
                  </a:lnTo>
                  <a:cubicBezTo>
                    <a:pt x="587" y="40"/>
                    <a:pt x="492" y="0"/>
                    <a:pt x="39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723" name="CustomShape 37"/>
            <p:cNvSpPr/>
            <p:nvPr/>
          </p:nvSpPr>
          <p:spPr>
            <a:xfrm>
              <a:off x="2602080" y="3024000"/>
              <a:ext cx="88920" cy="87120"/>
            </a:xfrm>
            <a:custGeom>
              <a:avLst/>
              <a:gdLst/>
              <a:ahLst/>
              <a:rect l="l" t="t" r="r" b="b"/>
              <a:pathLst>
                <a:path w="3137" h="3065">
                  <a:moveTo>
                    <a:pt x="2709" y="0"/>
                  </a:moveTo>
                  <a:cubicBezTo>
                    <a:pt x="2614" y="0"/>
                    <a:pt x="2519" y="40"/>
                    <a:pt x="2439" y="119"/>
                  </a:cubicBezTo>
                  <a:lnTo>
                    <a:pt x="159" y="2399"/>
                  </a:lnTo>
                  <a:cubicBezTo>
                    <a:pt x="1" y="2557"/>
                    <a:pt x="1" y="2779"/>
                    <a:pt x="159" y="2938"/>
                  </a:cubicBezTo>
                  <a:cubicBezTo>
                    <a:pt x="223" y="3033"/>
                    <a:pt x="318" y="3064"/>
                    <a:pt x="413" y="3064"/>
                  </a:cubicBezTo>
                  <a:cubicBezTo>
                    <a:pt x="508" y="3064"/>
                    <a:pt x="603" y="3001"/>
                    <a:pt x="698" y="2938"/>
                  </a:cubicBezTo>
                  <a:lnTo>
                    <a:pt x="2978" y="657"/>
                  </a:lnTo>
                  <a:cubicBezTo>
                    <a:pt x="3136" y="499"/>
                    <a:pt x="3136" y="277"/>
                    <a:pt x="2978" y="119"/>
                  </a:cubicBezTo>
                  <a:cubicBezTo>
                    <a:pt x="2899" y="40"/>
                    <a:pt x="2804" y="0"/>
                    <a:pt x="270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724" name="CustomShape 38"/>
            <p:cNvSpPr/>
            <p:nvPr/>
          </p:nvSpPr>
          <p:spPr>
            <a:xfrm>
              <a:off x="2594880" y="2915640"/>
              <a:ext cx="313920" cy="130320"/>
            </a:xfrm>
            <a:custGeom>
              <a:avLst/>
              <a:gdLst/>
              <a:ahLst/>
              <a:rect l="l" t="t" r="r" b="b"/>
              <a:pathLst>
                <a:path w="11022" h="4577">
                  <a:moveTo>
                    <a:pt x="414" y="1"/>
                  </a:moveTo>
                  <a:cubicBezTo>
                    <a:pt x="307" y="1"/>
                    <a:pt x="201" y="50"/>
                    <a:pt x="127" y="142"/>
                  </a:cubicBezTo>
                  <a:cubicBezTo>
                    <a:pt x="1" y="301"/>
                    <a:pt x="32" y="554"/>
                    <a:pt x="191" y="681"/>
                  </a:cubicBezTo>
                  <a:lnTo>
                    <a:pt x="5258" y="4481"/>
                  </a:lnTo>
                  <a:cubicBezTo>
                    <a:pt x="5321" y="4544"/>
                    <a:pt x="5384" y="4576"/>
                    <a:pt x="5479" y="4576"/>
                  </a:cubicBezTo>
                  <a:cubicBezTo>
                    <a:pt x="5543" y="4576"/>
                    <a:pt x="5638" y="4544"/>
                    <a:pt x="5701" y="4481"/>
                  </a:cubicBezTo>
                  <a:lnTo>
                    <a:pt x="10800" y="681"/>
                  </a:lnTo>
                  <a:cubicBezTo>
                    <a:pt x="10990" y="554"/>
                    <a:pt x="11021" y="301"/>
                    <a:pt x="10895" y="142"/>
                  </a:cubicBezTo>
                  <a:cubicBezTo>
                    <a:pt x="10821" y="50"/>
                    <a:pt x="10704" y="1"/>
                    <a:pt x="10588" y="1"/>
                  </a:cubicBezTo>
                  <a:cubicBezTo>
                    <a:pt x="10505" y="1"/>
                    <a:pt x="10422" y="26"/>
                    <a:pt x="10356" y="79"/>
                  </a:cubicBezTo>
                  <a:lnTo>
                    <a:pt x="5479" y="3721"/>
                  </a:lnTo>
                  <a:lnTo>
                    <a:pt x="634" y="79"/>
                  </a:lnTo>
                  <a:cubicBezTo>
                    <a:pt x="568" y="26"/>
                    <a:pt x="491" y="1"/>
                    <a:pt x="41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725" name="CustomShape 39"/>
            <p:cNvSpPr/>
            <p:nvPr/>
          </p:nvSpPr>
          <p:spPr>
            <a:xfrm>
              <a:off x="2626200" y="2706840"/>
              <a:ext cx="249840" cy="250560"/>
            </a:xfrm>
            <a:custGeom>
              <a:avLst/>
              <a:gdLst/>
              <a:ahLst/>
              <a:rect l="l" t="t" r="r" b="b"/>
              <a:pathLst>
                <a:path w="8774" h="8805">
                  <a:moveTo>
                    <a:pt x="413" y="1"/>
                  </a:moveTo>
                  <a:cubicBezTo>
                    <a:pt x="191" y="1"/>
                    <a:pt x="1" y="159"/>
                    <a:pt x="1" y="381"/>
                  </a:cubicBezTo>
                  <a:lnTo>
                    <a:pt x="1" y="8424"/>
                  </a:lnTo>
                  <a:cubicBezTo>
                    <a:pt x="1" y="8646"/>
                    <a:pt x="191" y="8804"/>
                    <a:pt x="413" y="8804"/>
                  </a:cubicBezTo>
                  <a:cubicBezTo>
                    <a:pt x="634" y="8804"/>
                    <a:pt x="793" y="8646"/>
                    <a:pt x="793" y="8424"/>
                  </a:cubicBezTo>
                  <a:lnTo>
                    <a:pt x="793" y="761"/>
                  </a:lnTo>
                  <a:lnTo>
                    <a:pt x="7982" y="761"/>
                  </a:lnTo>
                  <a:lnTo>
                    <a:pt x="7982" y="8393"/>
                  </a:lnTo>
                  <a:cubicBezTo>
                    <a:pt x="7982" y="8614"/>
                    <a:pt x="8172" y="8804"/>
                    <a:pt x="8393" y="8804"/>
                  </a:cubicBezTo>
                  <a:cubicBezTo>
                    <a:pt x="8583" y="8804"/>
                    <a:pt x="8773" y="8614"/>
                    <a:pt x="8773" y="8393"/>
                  </a:cubicBezTo>
                  <a:lnTo>
                    <a:pt x="8773" y="381"/>
                  </a:lnTo>
                  <a:cubicBezTo>
                    <a:pt x="8773" y="159"/>
                    <a:pt x="8583" y="1"/>
                    <a:pt x="839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726" name="CustomShape 40"/>
            <p:cNvSpPr/>
            <p:nvPr/>
          </p:nvSpPr>
          <p:spPr>
            <a:xfrm>
              <a:off x="2592000" y="2842920"/>
              <a:ext cx="318600" cy="278640"/>
            </a:xfrm>
            <a:custGeom>
              <a:avLst/>
              <a:gdLst/>
              <a:ahLst/>
              <a:rect l="l" t="t" r="r" b="b"/>
              <a:pathLst>
                <a:path w="11180" h="9787">
                  <a:moveTo>
                    <a:pt x="2027" y="1"/>
                  </a:moveTo>
                  <a:lnTo>
                    <a:pt x="286" y="1299"/>
                  </a:lnTo>
                  <a:cubicBezTo>
                    <a:pt x="254" y="1331"/>
                    <a:pt x="222" y="1362"/>
                    <a:pt x="191" y="1426"/>
                  </a:cubicBezTo>
                  <a:cubicBezTo>
                    <a:pt x="64" y="1552"/>
                    <a:pt x="1" y="1711"/>
                    <a:pt x="1" y="1901"/>
                  </a:cubicBezTo>
                  <a:lnTo>
                    <a:pt x="1" y="8995"/>
                  </a:lnTo>
                  <a:cubicBezTo>
                    <a:pt x="1" y="9438"/>
                    <a:pt x="349" y="9786"/>
                    <a:pt x="761" y="9786"/>
                  </a:cubicBezTo>
                  <a:lnTo>
                    <a:pt x="10420" y="9786"/>
                  </a:lnTo>
                  <a:cubicBezTo>
                    <a:pt x="10831" y="9786"/>
                    <a:pt x="11180" y="9438"/>
                    <a:pt x="11180" y="8995"/>
                  </a:cubicBezTo>
                  <a:lnTo>
                    <a:pt x="11180" y="1901"/>
                  </a:lnTo>
                  <a:cubicBezTo>
                    <a:pt x="11180" y="1711"/>
                    <a:pt x="11116" y="1552"/>
                    <a:pt x="11021" y="1426"/>
                  </a:cubicBezTo>
                  <a:cubicBezTo>
                    <a:pt x="10990" y="1362"/>
                    <a:pt x="10958" y="1331"/>
                    <a:pt x="10895" y="1299"/>
                  </a:cubicBezTo>
                  <a:lnTo>
                    <a:pt x="9185" y="1"/>
                  </a:lnTo>
                  <a:lnTo>
                    <a:pt x="9185" y="951"/>
                  </a:lnTo>
                  <a:lnTo>
                    <a:pt x="9406" y="1141"/>
                  </a:lnTo>
                  <a:lnTo>
                    <a:pt x="10420" y="1901"/>
                  </a:lnTo>
                  <a:lnTo>
                    <a:pt x="10420" y="8995"/>
                  </a:lnTo>
                  <a:lnTo>
                    <a:pt x="761" y="8995"/>
                  </a:lnTo>
                  <a:lnTo>
                    <a:pt x="761" y="1901"/>
                  </a:lnTo>
                  <a:lnTo>
                    <a:pt x="1774" y="1141"/>
                  </a:lnTo>
                  <a:lnTo>
                    <a:pt x="2027" y="951"/>
                  </a:lnTo>
                  <a:lnTo>
                    <a:pt x="202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727" name="CustomShape 41"/>
            <p:cNvSpPr/>
            <p:nvPr/>
          </p:nvSpPr>
          <p:spPr>
            <a:xfrm>
              <a:off x="2674080" y="2755440"/>
              <a:ext cx="160560" cy="21240"/>
            </a:xfrm>
            <a:custGeom>
              <a:avLst/>
              <a:gdLst/>
              <a:ahLst/>
              <a:rect l="l" t="t" r="r" b="b"/>
              <a:pathLst>
                <a:path w="5638" h="761">
                  <a:moveTo>
                    <a:pt x="380" y="1"/>
                  </a:moveTo>
                  <a:cubicBezTo>
                    <a:pt x="190" y="1"/>
                    <a:pt x="0" y="159"/>
                    <a:pt x="0" y="381"/>
                  </a:cubicBezTo>
                  <a:cubicBezTo>
                    <a:pt x="0" y="602"/>
                    <a:pt x="190" y="761"/>
                    <a:pt x="380" y="761"/>
                  </a:cubicBezTo>
                  <a:lnTo>
                    <a:pt x="5257" y="761"/>
                  </a:lnTo>
                  <a:cubicBezTo>
                    <a:pt x="5448" y="761"/>
                    <a:pt x="5638" y="602"/>
                    <a:pt x="5638" y="381"/>
                  </a:cubicBezTo>
                  <a:cubicBezTo>
                    <a:pt x="5638" y="159"/>
                    <a:pt x="5448" y="1"/>
                    <a:pt x="525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728" name="CustomShape 42"/>
            <p:cNvSpPr/>
            <p:nvPr/>
          </p:nvSpPr>
          <p:spPr>
            <a:xfrm>
              <a:off x="2674080" y="2804040"/>
              <a:ext cx="160560" cy="21240"/>
            </a:xfrm>
            <a:custGeom>
              <a:avLst/>
              <a:gdLst/>
              <a:ahLst/>
              <a:rect l="l" t="t" r="r" b="b"/>
              <a:pathLst>
                <a:path w="5638" h="761">
                  <a:moveTo>
                    <a:pt x="380" y="1"/>
                  </a:moveTo>
                  <a:cubicBezTo>
                    <a:pt x="190" y="1"/>
                    <a:pt x="0" y="191"/>
                    <a:pt x="0" y="381"/>
                  </a:cubicBezTo>
                  <a:cubicBezTo>
                    <a:pt x="0" y="602"/>
                    <a:pt x="190" y="761"/>
                    <a:pt x="380" y="761"/>
                  </a:cubicBezTo>
                  <a:lnTo>
                    <a:pt x="5257" y="761"/>
                  </a:lnTo>
                  <a:cubicBezTo>
                    <a:pt x="5448" y="761"/>
                    <a:pt x="5638" y="602"/>
                    <a:pt x="5638" y="381"/>
                  </a:cubicBezTo>
                  <a:cubicBezTo>
                    <a:pt x="5638" y="191"/>
                    <a:pt x="5448" y="1"/>
                    <a:pt x="525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729" name="CustomShape 43"/>
            <p:cNvSpPr/>
            <p:nvPr/>
          </p:nvSpPr>
          <p:spPr>
            <a:xfrm>
              <a:off x="2674080" y="2853000"/>
              <a:ext cx="160560" cy="21240"/>
            </a:xfrm>
            <a:custGeom>
              <a:avLst/>
              <a:gdLst/>
              <a:ahLst/>
              <a:rect l="l" t="t" r="r" b="b"/>
              <a:pathLst>
                <a:path w="5638" h="761">
                  <a:moveTo>
                    <a:pt x="380" y="1"/>
                  </a:moveTo>
                  <a:cubicBezTo>
                    <a:pt x="190" y="1"/>
                    <a:pt x="0" y="191"/>
                    <a:pt x="0" y="381"/>
                  </a:cubicBezTo>
                  <a:cubicBezTo>
                    <a:pt x="0" y="603"/>
                    <a:pt x="190" y="761"/>
                    <a:pt x="380" y="761"/>
                  </a:cubicBezTo>
                  <a:lnTo>
                    <a:pt x="5257" y="761"/>
                  </a:lnTo>
                  <a:cubicBezTo>
                    <a:pt x="5448" y="761"/>
                    <a:pt x="5638" y="603"/>
                    <a:pt x="5638" y="381"/>
                  </a:cubicBezTo>
                  <a:cubicBezTo>
                    <a:pt x="5638" y="191"/>
                    <a:pt x="5448" y="1"/>
                    <a:pt x="525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730" name="CustomShape 44"/>
            <p:cNvSpPr/>
            <p:nvPr/>
          </p:nvSpPr>
          <p:spPr>
            <a:xfrm>
              <a:off x="2674080" y="2901600"/>
              <a:ext cx="160560" cy="21240"/>
            </a:xfrm>
            <a:custGeom>
              <a:avLst/>
              <a:gdLst/>
              <a:ahLst/>
              <a:rect l="l" t="t" r="r" b="b"/>
              <a:pathLst>
                <a:path w="5638" h="761">
                  <a:moveTo>
                    <a:pt x="380" y="0"/>
                  </a:moveTo>
                  <a:cubicBezTo>
                    <a:pt x="190" y="0"/>
                    <a:pt x="0" y="190"/>
                    <a:pt x="0" y="380"/>
                  </a:cubicBezTo>
                  <a:cubicBezTo>
                    <a:pt x="0" y="602"/>
                    <a:pt x="190" y="760"/>
                    <a:pt x="380" y="760"/>
                  </a:cubicBezTo>
                  <a:lnTo>
                    <a:pt x="5257" y="760"/>
                  </a:lnTo>
                  <a:cubicBezTo>
                    <a:pt x="5448" y="760"/>
                    <a:pt x="5638" y="602"/>
                    <a:pt x="5638" y="380"/>
                  </a:cubicBezTo>
                  <a:cubicBezTo>
                    <a:pt x="5638" y="190"/>
                    <a:pt x="5448" y="0"/>
                    <a:pt x="525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731" name="CustomShape 45"/>
          <p:cNvSpPr/>
          <p:nvPr/>
        </p:nvSpPr>
        <p:spPr>
          <a:xfrm>
            <a:off x="2591280" y="411480"/>
            <a:ext cx="3961440" cy="9608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3300" spc="-1" strike="noStrike">
                <a:solidFill>
                  <a:srgbClr val="000000"/>
                </a:solidFill>
                <a:latin typeface="Fira Sans Medium"/>
                <a:ea typeface="Fira Sans Medium"/>
              </a:rPr>
              <a:t>Technology Infographics</a:t>
            </a:r>
            <a:endParaRPr b="0" lang="en-US" sz="3300" spc="-1" strike="noStrike">
              <a:latin typeface="Arial"/>
            </a:endParaRPr>
          </a:p>
        </p:txBody>
      </p:sp>
      <p:sp>
        <p:nvSpPr>
          <p:cNvPr id="732" name="CustomShape 46"/>
          <p:cNvSpPr/>
          <p:nvPr/>
        </p:nvSpPr>
        <p:spPr>
          <a:xfrm>
            <a:off x="467280" y="1522800"/>
            <a:ext cx="1764720" cy="260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" sz="1400" spc="-1" strike="noStrike">
                <a:solidFill>
                  <a:srgbClr val="000000"/>
                </a:solidFill>
                <a:latin typeface="Fira Sans Medium"/>
                <a:ea typeface="Fira Sans Medium"/>
              </a:rPr>
              <a:t>Jupiter</a:t>
            </a:r>
            <a:endParaRPr b="0" lang="en-US" sz="1400" spc="-1" strike="noStrike">
              <a:latin typeface="Arial"/>
            </a:endParaRPr>
          </a:p>
        </p:txBody>
      </p:sp>
      <p:sp>
        <p:nvSpPr>
          <p:cNvPr id="733" name="CustomShape 47"/>
          <p:cNvSpPr/>
          <p:nvPr/>
        </p:nvSpPr>
        <p:spPr>
          <a:xfrm>
            <a:off x="467280" y="1807920"/>
            <a:ext cx="1764720" cy="354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" sz="1200" spc="-1" strike="noStrike">
                <a:solidFill>
                  <a:srgbClr val="000000"/>
                </a:solidFill>
                <a:latin typeface="Fira Sans"/>
                <a:ea typeface="Fira Sans"/>
              </a:rPr>
              <a:t>Jupiter is the biggest planet of them all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734" name="CustomShape 48"/>
          <p:cNvSpPr/>
          <p:nvPr/>
        </p:nvSpPr>
        <p:spPr>
          <a:xfrm>
            <a:off x="467280" y="2611800"/>
            <a:ext cx="1764720" cy="260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" sz="1400" spc="-1" strike="noStrike">
                <a:solidFill>
                  <a:srgbClr val="000000"/>
                </a:solidFill>
                <a:latin typeface="Fira Sans Medium"/>
                <a:ea typeface="Fira Sans Medium"/>
              </a:rPr>
              <a:t>Neptune</a:t>
            </a:r>
            <a:endParaRPr b="0" lang="en-US" sz="1400" spc="-1" strike="noStrike">
              <a:latin typeface="Arial"/>
            </a:endParaRPr>
          </a:p>
        </p:txBody>
      </p:sp>
      <p:sp>
        <p:nvSpPr>
          <p:cNvPr id="735" name="CustomShape 49"/>
          <p:cNvSpPr/>
          <p:nvPr/>
        </p:nvSpPr>
        <p:spPr>
          <a:xfrm>
            <a:off x="467280" y="2872440"/>
            <a:ext cx="1764720" cy="354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" sz="1200" spc="-1" strike="noStrike">
                <a:solidFill>
                  <a:srgbClr val="000000"/>
                </a:solidFill>
                <a:latin typeface="Fira Sans"/>
                <a:ea typeface="Fira Sans"/>
              </a:rPr>
              <a:t>It’s the farthest planet from the Sun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736" name="CustomShape 50"/>
          <p:cNvSpPr/>
          <p:nvPr/>
        </p:nvSpPr>
        <p:spPr>
          <a:xfrm>
            <a:off x="467280" y="3676680"/>
            <a:ext cx="1764720" cy="260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" sz="1400" spc="-1" strike="noStrike">
                <a:solidFill>
                  <a:srgbClr val="000000"/>
                </a:solidFill>
                <a:latin typeface="Fira Sans Medium"/>
                <a:ea typeface="Fira Sans Medium"/>
              </a:rPr>
              <a:t>Saturn</a:t>
            </a:r>
            <a:endParaRPr b="0" lang="en-US" sz="1400" spc="-1" strike="noStrike">
              <a:latin typeface="Arial"/>
            </a:endParaRPr>
          </a:p>
        </p:txBody>
      </p:sp>
      <p:sp>
        <p:nvSpPr>
          <p:cNvPr id="737" name="CustomShape 51"/>
          <p:cNvSpPr/>
          <p:nvPr/>
        </p:nvSpPr>
        <p:spPr>
          <a:xfrm>
            <a:off x="467280" y="3937320"/>
            <a:ext cx="1764720" cy="354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" sz="1200" spc="-1" strike="noStrike">
                <a:solidFill>
                  <a:srgbClr val="000000"/>
                </a:solidFill>
                <a:latin typeface="Fira Sans"/>
                <a:ea typeface="Fira Sans"/>
              </a:rPr>
              <a:t>It’s a gas giant and has several rings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738" name="CustomShape 52"/>
          <p:cNvSpPr/>
          <p:nvPr/>
        </p:nvSpPr>
        <p:spPr>
          <a:xfrm>
            <a:off x="6911280" y="1522800"/>
            <a:ext cx="1764720" cy="260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 algn="r">
              <a:lnSpc>
                <a:spcPct val="100000"/>
              </a:lnSpc>
              <a:tabLst>
                <a:tab algn="l" pos="0"/>
              </a:tabLst>
            </a:pPr>
            <a:r>
              <a:rPr b="0" lang="en" sz="1400" spc="-1" strike="noStrike">
                <a:solidFill>
                  <a:srgbClr val="000000"/>
                </a:solidFill>
                <a:latin typeface="Fira Sans Medium"/>
                <a:ea typeface="Fira Sans Medium"/>
              </a:rPr>
              <a:t>Mercury</a:t>
            </a:r>
            <a:endParaRPr b="0" lang="en-US" sz="1400" spc="-1" strike="noStrike">
              <a:latin typeface="Arial"/>
            </a:endParaRPr>
          </a:p>
        </p:txBody>
      </p:sp>
      <p:sp>
        <p:nvSpPr>
          <p:cNvPr id="739" name="CustomShape 53"/>
          <p:cNvSpPr/>
          <p:nvPr/>
        </p:nvSpPr>
        <p:spPr>
          <a:xfrm>
            <a:off x="6911280" y="1807920"/>
            <a:ext cx="1764720" cy="354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 algn="r">
              <a:lnSpc>
                <a:spcPct val="100000"/>
              </a:lnSpc>
              <a:tabLst>
                <a:tab algn="l" pos="0"/>
              </a:tabLst>
            </a:pPr>
            <a:r>
              <a:rPr b="0" lang="en" sz="1200" spc="-1" strike="noStrike">
                <a:solidFill>
                  <a:srgbClr val="000000"/>
                </a:solidFill>
                <a:latin typeface="Fira Sans"/>
                <a:ea typeface="Fira Sans"/>
              </a:rPr>
              <a:t>It’s the closest planet of the Sun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740" name="CustomShape 54"/>
          <p:cNvSpPr/>
          <p:nvPr/>
        </p:nvSpPr>
        <p:spPr>
          <a:xfrm>
            <a:off x="6911280" y="2611800"/>
            <a:ext cx="1764720" cy="260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 algn="r">
              <a:lnSpc>
                <a:spcPct val="100000"/>
              </a:lnSpc>
              <a:tabLst>
                <a:tab algn="l" pos="0"/>
              </a:tabLst>
            </a:pPr>
            <a:r>
              <a:rPr b="0" lang="en" sz="1400" spc="-1" strike="noStrike">
                <a:solidFill>
                  <a:srgbClr val="000000"/>
                </a:solidFill>
                <a:latin typeface="Fira Sans Medium"/>
                <a:ea typeface="Fira Sans Medium"/>
              </a:rPr>
              <a:t>Earth</a:t>
            </a:r>
            <a:endParaRPr b="0" lang="en-US" sz="1400" spc="-1" strike="noStrike">
              <a:latin typeface="Arial"/>
            </a:endParaRPr>
          </a:p>
        </p:txBody>
      </p:sp>
      <p:sp>
        <p:nvSpPr>
          <p:cNvPr id="741" name="CustomShape 55"/>
          <p:cNvSpPr/>
          <p:nvPr/>
        </p:nvSpPr>
        <p:spPr>
          <a:xfrm>
            <a:off x="6911280" y="2872440"/>
            <a:ext cx="1764720" cy="354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 algn="r">
              <a:lnSpc>
                <a:spcPct val="100000"/>
              </a:lnSpc>
              <a:tabLst>
                <a:tab algn="l" pos="0"/>
              </a:tabLst>
            </a:pPr>
            <a:r>
              <a:rPr b="0" lang="en" sz="1200" spc="-1" strike="noStrike">
                <a:solidFill>
                  <a:srgbClr val="000000"/>
                </a:solidFill>
                <a:latin typeface="Fira Sans"/>
                <a:ea typeface="Fira Sans"/>
              </a:rPr>
              <a:t>It’s the third planet from the Sun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742" name="CustomShape 56"/>
          <p:cNvSpPr/>
          <p:nvPr/>
        </p:nvSpPr>
        <p:spPr>
          <a:xfrm>
            <a:off x="6911280" y="3676680"/>
            <a:ext cx="1764720" cy="260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 algn="r">
              <a:lnSpc>
                <a:spcPct val="100000"/>
              </a:lnSpc>
              <a:tabLst>
                <a:tab algn="l" pos="0"/>
              </a:tabLst>
            </a:pPr>
            <a:r>
              <a:rPr b="0" lang="en" sz="1400" spc="-1" strike="noStrike">
                <a:solidFill>
                  <a:srgbClr val="000000"/>
                </a:solidFill>
                <a:latin typeface="Fira Sans Medium"/>
                <a:ea typeface="Fira Sans Medium"/>
              </a:rPr>
              <a:t>Mars</a:t>
            </a:r>
            <a:endParaRPr b="0" lang="en-US" sz="1400" spc="-1" strike="noStrike">
              <a:latin typeface="Arial"/>
            </a:endParaRPr>
          </a:p>
        </p:txBody>
      </p:sp>
      <p:sp>
        <p:nvSpPr>
          <p:cNvPr id="743" name="CustomShape 57"/>
          <p:cNvSpPr/>
          <p:nvPr/>
        </p:nvSpPr>
        <p:spPr>
          <a:xfrm>
            <a:off x="6911280" y="3937320"/>
            <a:ext cx="1764720" cy="354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 algn="r">
              <a:lnSpc>
                <a:spcPct val="100000"/>
              </a:lnSpc>
              <a:tabLst>
                <a:tab algn="l" pos="0"/>
              </a:tabLst>
            </a:pPr>
            <a:r>
              <a:rPr b="0" lang="en" sz="1200" spc="-1" strike="noStrike">
                <a:solidFill>
                  <a:srgbClr val="000000"/>
                </a:solidFill>
                <a:latin typeface="Fira Sans"/>
                <a:ea typeface="Fira Sans"/>
              </a:rPr>
              <a:t>It’s actually a cold place</a:t>
            </a:r>
            <a:endParaRPr b="0" lang="en-US" sz="1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4" name="Group 1"/>
          <p:cNvGrpSpPr/>
          <p:nvPr/>
        </p:nvGrpSpPr>
        <p:grpSpPr>
          <a:xfrm>
            <a:off x="3222720" y="1265400"/>
            <a:ext cx="4500360" cy="2740680"/>
            <a:chOff x="3222720" y="1265400"/>
            <a:chExt cx="4500360" cy="2740680"/>
          </a:xfrm>
        </p:grpSpPr>
        <p:sp>
          <p:nvSpPr>
            <p:cNvPr id="745" name="CustomShape 2"/>
            <p:cNvSpPr/>
            <p:nvPr/>
          </p:nvSpPr>
          <p:spPr>
            <a:xfrm>
              <a:off x="3256200" y="2612880"/>
              <a:ext cx="4456440" cy="7920"/>
            </a:xfrm>
            <a:custGeom>
              <a:avLst/>
              <a:gdLst/>
              <a:ahLst/>
              <a:rect l="l" t="t" r="r" b="b"/>
              <a:pathLst>
                <a:path w="134911" h="254">
                  <a:moveTo>
                    <a:pt x="127" y="1"/>
                  </a:moveTo>
                  <a:cubicBezTo>
                    <a:pt x="64" y="1"/>
                    <a:pt x="0" y="64"/>
                    <a:pt x="0" y="127"/>
                  </a:cubicBezTo>
                  <a:cubicBezTo>
                    <a:pt x="0" y="191"/>
                    <a:pt x="64" y="254"/>
                    <a:pt x="127" y="254"/>
                  </a:cubicBezTo>
                  <a:lnTo>
                    <a:pt x="665" y="254"/>
                  </a:lnTo>
                  <a:cubicBezTo>
                    <a:pt x="729" y="254"/>
                    <a:pt x="792" y="191"/>
                    <a:pt x="792" y="127"/>
                  </a:cubicBezTo>
                  <a:cubicBezTo>
                    <a:pt x="792" y="64"/>
                    <a:pt x="729" y="1"/>
                    <a:pt x="665" y="1"/>
                  </a:cubicBezTo>
                  <a:close/>
                  <a:moveTo>
                    <a:pt x="1710" y="1"/>
                  </a:moveTo>
                  <a:cubicBezTo>
                    <a:pt x="1647" y="1"/>
                    <a:pt x="1584" y="64"/>
                    <a:pt x="1584" y="127"/>
                  </a:cubicBezTo>
                  <a:cubicBezTo>
                    <a:pt x="1584" y="191"/>
                    <a:pt x="1647" y="254"/>
                    <a:pt x="1710" y="254"/>
                  </a:cubicBezTo>
                  <a:lnTo>
                    <a:pt x="2249" y="254"/>
                  </a:lnTo>
                  <a:cubicBezTo>
                    <a:pt x="2312" y="254"/>
                    <a:pt x="2375" y="191"/>
                    <a:pt x="2375" y="127"/>
                  </a:cubicBezTo>
                  <a:cubicBezTo>
                    <a:pt x="2375" y="64"/>
                    <a:pt x="2344" y="1"/>
                    <a:pt x="2249" y="1"/>
                  </a:cubicBezTo>
                  <a:close/>
                  <a:moveTo>
                    <a:pt x="3325" y="1"/>
                  </a:moveTo>
                  <a:cubicBezTo>
                    <a:pt x="3230" y="1"/>
                    <a:pt x="3199" y="64"/>
                    <a:pt x="3199" y="127"/>
                  </a:cubicBezTo>
                  <a:cubicBezTo>
                    <a:pt x="3199" y="191"/>
                    <a:pt x="3230" y="254"/>
                    <a:pt x="3325" y="254"/>
                  </a:cubicBezTo>
                  <a:lnTo>
                    <a:pt x="3864" y="254"/>
                  </a:lnTo>
                  <a:cubicBezTo>
                    <a:pt x="3927" y="254"/>
                    <a:pt x="3990" y="191"/>
                    <a:pt x="3990" y="127"/>
                  </a:cubicBezTo>
                  <a:cubicBezTo>
                    <a:pt x="3990" y="64"/>
                    <a:pt x="3927" y="1"/>
                    <a:pt x="3864" y="1"/>
                  </a:cubicBezTo>
                  <a:close/>
                  <a:moveTo>
                    <a:pt x="4909" y="1"/>
                  </a:moveTo>
                  <a:cubicBezTo>
                    <a:pt x="4846" y="1"/>
                    <a:pt x="4782" y="64"/>
                    <a:pt x="4782" y="127"/>
                  </a:cubicBezTo>
                  <a:cubicBezTo>
                    <a:pt x="4782" y="191"/>
                    <a:pt x="4846" y="254"/>
                    <a:pt x="4909" y="254"/>
                  </a:cubicBezTo>
                  <a:lnTo>
                    <a:pt x="5447" y="254"/>
                  </a:lnTo>
                  <a:cubicBezTo>
                    <a:pt x="5511" y="254"/>
                    <a:pt x="5574" y="191"/>
                    <a:pt x="5574" y="127"/>
                  </a:cubicBezTo>
                  <a:cubicBezTo>
                    <a:pt x="5574" y="64"/>
                    <a:pt x="5511" y="1"/>
                    <a:pt x="5447" y="1"/>
                  </a:cubicBezTo>
                  <a:close/>
                  <a:moveTo>
                    <a:pt x="6524" y="1"/>
                  </a:moveTo>
                  <a:cubicBezTo>
                    <a:pt x="6429" y="1"/>
                    <a:pt x="6366" y="64"/>
                    <a:pt x="6366" y="127"/>
                  </a:cubicBezTo>
                  <a:cubicBezTo>
                    <a:pt x="6366" y="191"/>
                    <a:pt x="6429" y="254"/>
                    <a:pt x="6524" y="254"/>
                  </a:cubicBezTo>
                  <a:lnTo>
                    <a:pt x="7031" y="254"/>
                  </a:lnTo>
                  <a:cubicBezTo>
                    <a:pt x="7126" y="254"/>
                    <a:pt x="7189" y="191"/>
                    <a:pt x="7189" y="127"/>
                  </a:cubicBezTo>
                  <a:cubicBezTo>
                    <a:pt x="7189" y="64"/>
                    <a:pt x="7126" y="1"/>
                    <a:pt x="7031" y="1"/>
                  </a:cubicBezTo>
                  <a:close/>
                  <a:moveTo>
                    <a:pt x="8107" y="1"/>
                  </a:moveTo>
                  <a:cubicBezTo>
                    <a:pt x="8044" y="1"/>
                    <a:pt x="7981" y="64"/>
                    <a:pt x="7981" y="127"/>
                  </a:cubicBezTo>
                  <a:cubicBezTo>
                    <a:pt x="7981" y="191"/>
                    <a:pt x="8044" y="254"/>
                    <a:pt x="8107" y="254"/>
                  </a:cubicBezTo>
                  <a:lnTo>
                    <a:pt x="8646" y="254"/>
                  </a:lnTo>
                  <a:cubicBezTo>
                    <a:pt x="8709" y="254"/>
                    <a:pt x="8773" y="191"/>
                    <a:pt x="8773" y="127"/>
                  </a:cubicBezTo>
                  <a:cubicBezTo>
                    <a:pt x="8773" y="64"/>
                    <a:pt x="8709" y="1"/>
                    <a:pt x="8646" y="1"/>
                  </a:cubicBezTo>
                  <a:close/>
                  <a:moveTo>
                    <a:pt x="9691" y="1"/>
                  </a:moveTo>
                  <a:cubicBezTo>
                    <a:pt x="9628" y="1"/>
                    <a:pt x="9564" y="64"/>
                    <a:pt x="9564" y="127"/>
                  </a:cubicBezTo>
                  <a:cubicBezTo>
                    <a:pt x="9564" y="191"/>
                    <a:pt x="9628" y="254"/>
                    <a:pt x="9691" y="254"/>
                  </a:cubicBezTo>
                  <a:lnTo>
                    <a:pt x="10229" y="254"/>
                  </a:lnTo>
                  <a:cubicBezTo>
                    <a:pt x="10324" y="254"/>
                    <a:pt x="10356" y="191"/>
                    <a:pt x="10356" y="127"/>
                  </a:cubicBezTo>
                  <a:cubicBezTo>
                    <a:pt x="10356" y="64"/>
                    <a:pt x="10324" y="1"/>
                    <a:pt x="10229" y="1"/>
                  </a:cubicBezTo>
                  <a:close/>
                  <a:moveTo>
                    <a:pt x="11306" y="1"/>
                  </a:moveTo>
                  <a:cubicBezTo>
                    <a:pt x="11243" y="1"/>
                    <a:pt x="11179" y="64"/>
                    <a:pt x="11179" y="127"/>
                  </a:cubicBezTo>
                  <a:cubicBezTo>
                    <a:pt x="11179" y="191"/>
                    <a:pt x="11243" y="254"/>
                    <a:pt x="11306" y="254"/>
                  </a:cubicBezTo>
                  <a:lnTo>
                    <a:pt x="11844" y="254"/>
                  </a:lnTo>
                  <a:cubicBezTo>
                    <a:pt x="11908" y="254"/>
                    <a:pt x="11971" y="191"/>
                    <a:pt x="11971" y="127"/>
                  </a:cubicBezTo>
                  <a:cubicBezTo>
                    <a:pt x="11971" y="64"/>
                    <a:pt x="11908" y="1"/>
                    <a:pt x="11844" y="1"/>
                  </a:cubicBezTo>
                  <a:close/>
                  <a:moveTo>
                    <a:pt x="12890" y="1"/>
                  </a:moveTo>
                  <a:cubicBezTo>
                    <a:pt x="12826" y="1"/>
                    <a:pt x="12763" y="64"/>
                    <a:pt x="12763" y="127"/>
                  </a:cubicBezTo>
                  <a:cubicBezTo>
                    <a:pt x="12763" y="191"/>
                    <a:pt x="12826" y="254"/>
                    <a:pt x="12890" y="254"/>
                  </a:cubicBezTo>
                  <a:lnTo>
                    <a:pt x="13428" y="254"/>
                  </a:lnTo>
                  <a:cubicBezTo>
                    <a:pt x="13491" y="254"/>
                    <a:pt x="13555" y="191"/>
                    <a:pt x="13555" y="127"/>
                  </a:cubicBezTo>
                  <a:cubicBezTo>
                    <a:pt x="13555" y="64"/>
                    <a:pt x="13491" y="1"/>
                    <a:pt x="13428" y="1"/>
                  </a:cubicBezTo>
                  <a:close/>
                  <a:moveTo>
                    <a:pt x="14505" y="1"/>
                  </a:moveTo>
                  <a:cubicBezTo>
                    <a:pt x="14410" y="1"/>
                    <a:pt x="14346" y="64"/>
                    <a:pt x="14346" y="127"/>
                  </a:cubicBezTo>
                  <a:cubicBezTo>
                    <a:pt x="14346" y="191"/>
                    <a:pt x="14410" y="254"/>
                    <a:pt x="14505" y="254"/>
                  </a:cubicBezTo>
                  <a:lnTo>
                    <a:pt x="15011" y="254"/>
                  </a:lnTo>
                  <a:cubicBezTo>
                    <a:pt x="15106" y="254"/>
                    <a:pt x="15170" y="191"/>
                    <a:pt x="15170" y="127"/>
                  </a:cubicBezTo>
                  <a:cubicBezTo>
                    <a:pt x="15170" y="64"/>
                    <a:pt x="15106" y="1"/>
                    <a:pt x="15011" y="1"/>
                  </a:cubicBezTo>
                  <a:close/>
                  <a:moveTo>
                    <a:pt x="16088" y="1"/>
                  </a:moveTo>
                  <a:cubicBezTo>
                    <a:pt x="16025" y="1"/>
                    <a:pt x="15961" y="64"/>
                    <a:pt x="15961" y="127"/>
                  </a:cubicBezTo>
                  <a:cubicBezTo>
                    <a:pt x="15961" y="191"/>
                    <a:pt x="16025" y="254"/>
                    <a:pt x="16088" y="254"/>
                  </a:cubicBezTo>
                  <a:lnTo>
                    <a:pt x="16626" y="254"/>
                  </a:lnTo>
                  <a:cubicBezTo>
                    <a:pt x="16690" y="254"/>
                    <a:pt x="16753" y="191"/>
                    <a:pt x="16753" y="127"/>
                  </a:cubicBezTo>
                  <a:cubicBezTo>
                    <a:pt x="16753" y="64"/>
                    <a:pt x="16690" y="1"/>
                    <a:pt x="16626" y="1"/>
                  </a:cubicBezTo>
                  <a:close/>
                  <a:moveTo>
                    <a:pt x="17703" y="1"/>
                  </a:moveTo>
                  <a:cubicBezTo>
                    <a:pt x="17608" y="1"/>
                    <a:pt x="17545" y="64"/>
                    <a:pt x="17545" y="127"/>
                  </a:cubicBezTo>
                  <a:cubicBezTo>
                    <a:pt x="17545" y="191"/>
                    <a:pt x="17608" y="254"/>
                    <a:pt x="17703" y="254"/>
                  </a:cubicBezTo>
                  <a:lnTo>
                    <a:pt x="18210" y="254"/>
                  </a:lnTo>
                  <a:cubicBezTo>
                    <a:pt x="18305" y="254"/>
                    <a:pt x="18368" y="191"/>
                    <a:pt x="18368" y="127"/>
                  </a:cubicBezTo>
                  <a:cubicBezTo>
                    <a:pt x="18368" y="64"/>
                    <a:pt x="18305" y="1"/>
                    <a:pt x="18210" y="1"/>
                  </a:cubicBezTo>
                  <a:close/>
                  <a:moveTo>
                    <a:pt x="19287" y="1"/>
                  </a:moveTo>
                  <a:cubicBezTo>
                    <a:pt x="19223" y="1"/>
                    <a:pt x="19160" y="64"/>
                    <a:pt x="19160" y="127"/>
                  </a:cubicBezTo>
                  <a:cubicBezTo>
                    <a:pt x="19160" y="191"/>
                    <a:pt x="19223" y="254"/>
                    <a:pt x="19287" y="254"/>
                  </a:cubicBezTo>
                  <a:lnTo>
                    <a:pt x="19825" y="254"/>
                  </a:lnTo>
                  <a:cubicBezTo>
                    <a:pt x="19888" y="254"/>
                    <a:pt x="19952" y="191"/>
                    <a:pt x="19952" y="127"/>
                  </a:cubicBezTo>
                  <a:cubicBezTo>
                    <a:pt x="19952" y="64"/>
                    <a:pt x="19888" y="1"/>
                    <a:pt x="19825" y="1"/>
                  </a:cubicBezTo>
                  <a:close/>
                  <a:moveTo>
                    <a:pt x="20870" y="1"/>
                  </a:moveTo>
                  <a:cubicBezTo>
                    <a:pt x="20807" y="1"/>
                    <a:pt x="20743" y="64"/>
                    <a:pt x="20743" y="127"/>
                  </a:cubicBezTo>
                  <a:cubicBezTo>
                    <a:pt x="20743" y="191"/>
                    <a:pt x="20807" y="254"/>
                    <a:pt x="20870" y="254"/>
                  </a:cubicBezTo>
                  <a:lnTo>
                    <a:pt x="21408" y="254"/>
                  </a:lnTo>
                  <a:cubicBezTo>
                    <a:pt x="21472" y="254"/>
                    <a:pt x="21535" y="191"/>
                    <a:pt x="21535" y="127"/>
                  </a:cubicBezTo>
                  <a:cubicBezTo>
                    <a:pt x="21535" y="64"/>
                    <a:pt x="21503" y="1"/>
                    <a:pt x="21408" y="1"/>
                  </a:cubicBezTo>
                  <a:close/>
                  <a:moveTo>
                    <a:pt x="22485" y="1"/>
                  </a:moveTo>
                  <a:cubicBezTo>
                    <a:pt x="22390" y="1"/>
                    <a:pt x="22359" y="64"/>
                    <a:pt x="22359" y="127"/>
                  </a:cubicBezTo>
                  <a:cubicBezTo>
                    <a:pt x="22359" y="191"/>
                    <a:pt x="22390" y="254"/>
                    <a:pt x="22485" y="254"/>
                  </a:cubicBezTo>
                  <a:lnTo>
                    <a:pt x="23024" y="254"/>
                  </a:lnTo>
                  <a:cubicBezTo>
                    <a:pt x="23087" y="254"/>
                    <a:pt x="23150" y="191"/>
                    <a:pt x="23150" y="127"/>
                  </a:cubicBezTo>
                  <a:cubicBezTo>
                    <a:pt x="23150" y="64"/>
                    <a:pt x="23087" y="1"/>
                    <a:pt x="23024" y="1"/>
                  </a:cubicBezTo>
                  <a:close/>
                  <a:moveTo>
                    <a:pt x="24069" y="1"/>
                  </a:moveTo>
                  <a:cubicBezTo>
                    <a:pt x="24005" y="1"/>
                    <a:pt x="23942" y="64"/>
                    <a:pt x="23942" y="127"/>
                  </a:cubicBezTo>
                  <a:cubicBezTo>
                    <a:pt x="23942" y="191"/>
                    <a:pt x="24005" y="254"/>
                    <a:pt x="24069" y="254"/>
                  </a:cubicBezTo>
                  <a:lnTo>
                    <a:pt x="24607" y="254"/>
                  </a:lnTo>
                  <a:cubicBezTo>
                    <a:pt x="24670" y="254"/>
                    <a:pt x="24734" y="191"/>
                    <a:pt x="24734" y="127"/>
                  </a:cubicBezTo>
                  <a:cubicBezTo>
                    <a:pt x="24734" y="64"/>
                    <a:pt x="24670" y="1"/>
                    <a:pt x="24607" y="1"/>
                  </a:cubicBezTo>
                  <a:close/>
                  <a:moveTo>
                    <a:pt x="25684" y="1"/>
                  </a:moveTo>
                  <a:cubicBezTo>
                    <a:pt x="25589" y="1"/>
                    <a:pt x="25525" y="64"/>
                    <a:pt x="25525" y="127"/>
                  </a:cubicBezTo>
                  <a:cubicBezTo>
                    <a:pt x="25525" y="191"/>
                    <a:pt x="25589" y="254"/>
                    <a:pt x="25684" y="254"/>
                  </a:cubicBezTo>
                  <a:lnTo>
                    <a:pt x="26191" y="254"/>
                  </a:lnTo>
                  <a:cubicBezTo>
                    <a:pt x="26286" y="254"/>
                    <a:pt x="26349" y="191"/>
                    <a:pt x="26349" y="127"/>
                  </a:cubicBezTo>
                  <a:cubicBezTo>
                    <a:pt x="26349" y="64"/>
                    <a:pt x="26286" y="1"/>
                    <a:pt x="26191" y="1"/>
                  </a:cubicBezTo>
                  <a:close/>
                  <a:moveTo>
                    <a:pt x="27267" y="1"/>
                  </a:moveTo>
                  <a:cubicBezTo>
                    <a:pt x="27204" y="1"/>
                    <a:pt x="27141" y="64"/>
                    <a:pt x="27141" y="127"/>
                  </a:cubicBezTo>
                  <a:cubicBezTo>
                    <a:pt x="27141" y="191"/>
                    <a:pt x="27204" y="254"/>
                    <a:pt x="27267" y="254"/>
                  </a:cubicBezTo>
                  <a:lnTo>
                    <a:pt x="27806" y="254"/>
                  </a:lnTo>
                  <a:cubicBezTo>
                    <a:pt x="27869" y="254"/>
                    <a:pt x="27932" y="191"/>
                    <a:pt x="27932" y="127"/>
                  </a:cubicBezTo>
                  <a:cubicBezTo>
                    <a:pt x="27932" y="64"/>
                    <a:pt x="27869" y="1"/>
                    <a:pt x="27806" y="1"/>
                  </a:cubicBezTo>
                  <a:close/>
                  <a:moveTo>
                    <a:pt x="28851" y="1"/>
                  </a:moveTo>
                  <a:cubicBezTo>
                    <a:pt x="28787" y="1"/>
                    <a:pt x="28724" y="64"/>
                    <a:pt x="28724" y="127"/>
                  </a:cubicBezTo>
                  <a:cubicBezTo>
                    <a:pt x="28724" y="191"/>
                    <a:pt x="28787" y="254"/>
                    <a:pt x="28851" y="254"/>
                  </a:cubicBezTo>
                  <a:lnTo>
                    <a:pt x="29389" y="254"/>
                  </a:lnTo>
                  <a:cubicBezTo>
                    <a:pt x="29484" y="254"/>
                    <a:pt x="29516" y="191"/>
                    <a:pt x="29516" y="127"/>
                  </a:cubicBezTo>
                  <a:cubicBezTo>
                    <a:pt x="29516" y="64"/>
                    <a:pt x="29484" y="1"/>
                    <a:pt x="29389" y="1"/>
                  </a:cubicBezTo>
                  <a:close/>
                  <a:moveTo>
                    <a:pt x="30466" y="1"/>
                  </a:moveTo>
                  <a:cubicBezTo>
                    <a:pt x="30403" y="1"/>
                    <a:pt x="30339" y="64"/>
                    <a:pt x="30339" y="127"/>
                  </a:cubicBezTo>
                  <a:cubicBezTo>
                    <a:pt x="30339" y="191"/>
                    <a:pt x="30403" y="254"/>
                    <a:pt x="30466" y="254"/>
                  </a:cubicBezTo>
                  <a:lnTo>
                    <a:pt x="31004" y="254"/>
                  </a:lnTo>
                  <a:cubicBezTo>
                    <a:pt x="31068" y="254"/>
                    <a:pt x="31131" y="191"/>
                    <a:pt x="31131" y="127"/>
                  </a:cubicBezTo>
                  <a:cubicBezTo>
                    <a:pt x="31131" y="64"/>
                    <a:pt x="31068" y="1"/>
                    <a:pt x="31004" y="1"/>
                  </a:cubicBezTo>
                  <a:close/>
                  <a:moveTo>
                    <a:pt x="32049" y="1"/>
                  </a:moveTo>
                  <a:cubicBezTo>
                    <a:pt x="31986" y="1"/>
                    <a:pt x="31923" y="64"/>
                    <a:pt x="31923" y="127"/>
                  </a:cubicBezTo>
                  <a:cubicBezTo>
                    <a:pt x="31923" y="191"/>
                    <a:pt x="31986" y="254"/>
                    <a:pt x="32049" y="254"/>
                  </a:cubicBezTo>
                  <a:lnTo>
                    <a:pt x="32588" y="254"/>
                  </a:lnTo>
                  <a:cubicBezTo>
                    <a:pt x="32651" y="254"/>
                    <a:pt x="32714" y="191"/>
                    <a:pt x="32714" y="127"/>
                  </a:cubicBezTo>
                  <a:cubicBezTo>
                    <a:pt x="32714" y="64"/>
                    <a:pt x="32651" y="1"/>
                    <a:pt x="32588" y="1"/>
                  </a:cubicBezTo>
                  <a:close/>
                  <a:moveTo>
                    <a:pt x="33664" y="1"/>
                  </a:moveTo>
                  <a:cubicBezTo>
                    <a:pt x="33569" y="1"/>
                    <a:pt x="33506" y="64"/>
                    <a:pt x="33506" y="127"/>
                  </a:cubicBezTo>
                  <a:cubicBezTo>
                    <a:pt x="33506" y="191"/>
                    <a:pt x="33569" y="254"/>
                    <a:pt x="33664" y="254"/>
                  </a:cubicBezTo>
                  <a:lnTo>
                    <a:pt x="34171" y="254"/>
                  </a:lnTo>
                  <a:cubicBezTo>
                    <a:pt x="34266" y="254"/>
                    <a:pt x="34329" y="191"/>
                    <a:pt x="34329" y="127"/>
                  </a:cubicBezTo>
                  <a:cubicBezTo>
                    <a:pt x="34329" y="64"/>
                    <a:pt x="34266" y="1"/>
                    <a:pt x="34171" y="1"/>
                  </a:cubicBezTo>
                  <a:close/>
                  <a:moveTo>
                    <a:pt x="35248" y="1"/>
                  </a:moveTo>
                  <a:cubicBezTo>
                    <a:pt x="35185" y="1"/>
                    <a:pt x="35121" y="64"/>
                    <a:pt x="35121" y="127"/>
                  </a:cubicBezTo>
                  <a:cubicBezTo>
                    <a:pt x="35121" y="191"/>
                    <a:pt x="35185" y="254"/>
                    <a:pt x="35248" y="254"/>
                  </a:cubicBezTo>
                  <a:lnTo>
                    <a:pt x="35786" y="254"/>
                  </a:lnTo>
                  <a:cubicBezTo>
                    <a:pt x="35850" y="254"/>
                    <a:pt x="35913" y="191"/>
                    <a:pt x="35913" y="127"/>
                  </a:cubicBezTo>
                  <a:cubicBezTo>
                    <a:pt x="35913" y="64"/>
                    <a:pt x="35850" y="1"/>
                    <a:pt x="35786" y="1"/>
                  </a:cubicBezTo>
                  <a:close/>
                  <a:moveTo>
                    <a:pt x="36863" y="1"/>
                  </a:moveTo>
                  <a:cubicBezTo>
                    <a:pt x="36768" y="1"/>
                    <a:pt x="36705" y="64"/>
                    <a:pt x="36705" y="127"/>
                  </a:cubicBezTo>
                  <a:cubicBezTo>
                    <a:pt x="36705" y="191"/>
                    <a:pt x="36768" y="254"/>
                    <a:pt x="36863" y="254"/>
                  </a:cubicBezTo>
                  <a:lnTo>
                    <a:pt x="37370" y="254"/>
                  </a:lnTo>
                  <a:cubicBezTo>
                    <a:pt x="37465" y="254"/>
                    <a:pt x="37528" y="191"/>
                    <a:pt x="37528" y="127"/>
                  </a:cubicBezTo>
                  <a:cubicBezTo>
                    <a:pt x="37528" y="64"/>
                    <a:pt x="37465" y="1"/>
                    <a:pt x="37370" y="1"/>
                  </a:cubicBezTo>
                  <a:close/>
                  <a:moveTo>
                    <a:pt x="38446" y="1"/>
                  </a:moveTo>
                  <a:cubicBezTo>
                    <a:pt x="38383" y="1"/>
                    <a:pt x="38320" y="64"/>
                    <a:pt x="38320" y="127"/>
                  </a:cubicBezTo>
                  <a:cubicBezTo>
                    <a:pt x="38320" y="191"/>
                    <a:pt x="38383" y="254"/>
                    <a:pt x="38446" y="254"/>
                  </a:cubicBezTo>
                  <a:lnTo>
                    <a:pt x="38985" y="254"/>
                  </a:lnTo>
                  <a:cubicBezTo>
                    <a:pt x="39048" y="254"/>
                    <a:pt x="39111" y="191"/>
                    <a:pt x="39111" y="127"/>
                  </a:cubicBezTo>
                  <a:cubicBezTo>
                    <a:pt x="39111" y="64"/>
                    <a:pt x="39048" y="1"/>
                    <a:pt x="38985" y="1"/>
                  </a:cubicBezTo>
                  <a:close/>
                  <a:moveTo>
                    <a:pt x="40030" y="1"/>
                  </a:moveTo>
                  <a:cubicBezTo>
                    <a:pt x="39967" y="1"/>
                    <a:pt x="39903" y="64"/>
                    <a:pt x="39903" y="127"/>
                  </a:cubicBezTo>
                  <a:cubicBezTo>
                    <a:pt x="39903" y="191"/>
                    <a:pt x="39967" y="254"/>
                    <a:pt x="40030" y="254"/>
                  </a:cubicBezTo>
                  <a:lnTo>
                    <a:pt x="40568" y="254"/>
                  </a:lnTo>
                  <a:cubicBezTo>
                    <a:pt x="40632" y="254"/>
                    <a:pt x="40695" y="191"/>
                    <a:pt x="40695" y="127"/>
                  </a:cubicBezTo>
                  <a:cubicBezTo>
                    <a:pt x="40695" y="64"/>
                    <a:pt x="40663" y="1"/>
                    <a:pt x="40568" y="1"/>
                  </a:cubicBezTo>
                  <a:close/>
                  <a:moveTo>
                    <a:pt x="41645" y="1"/>
                  </a:moveTo>
                  <a:cubicBezTo>
                    <a:pt x="41550" y="1"/>
                    <a:pt x="41518" y="64"/>
                    <a:pt x="41518" y="127"/>
                  </a:cubicBezTo>
                  <a:cubicBezTo>
                    <a:pt x="41518" y="191"/>
                    <a:pt x="41550" y="254"/>
                    <a:pt x="41645" y="254"/>
                  </a:cubicBezTo>
                  <a:lnTo>
                    <a:pt x="42183" y="254"/>
                  </a:lnTo>
                  <a:cubicBezTo>
                    <a:pt x="42247" y="254"/>
                    <a:pt x="42310" y="191"/>
                    <a:pt x="42310" y="127"/>
                  </a:cubicBezTo>
                  <a:cubicBezTo>
                    <a:pt x="42310" y="64"/>
                    <a:pt x="42247" y="1"/>
                    <a:pt x="42183" y="1"/>
                  </a:cubicBezTo>
                  <a:close/>
                  <a:moveTo>
                    <a:pt x="43228" y="1"/>
                  </a:moveTo>
                  <a:cubicBezTo>
                    <a:pt x="43165" y="1"/>
                    <a:pt x="43102" y="64"/>
                    <a:pt x="43102" y="127"/>
                  </a:cubicBezTo>
                  <a:cubicBezTo>
                    <a:pt x="43102" y="191"/>
                    <a:pt x="43165" y="254"/>
                    <a:pt x="43228" y="254"/>
                  </a:cubicBezTo>
                  <a:lnTo>
                    <a:pt x="43767" y="254"/>
                  </a:lnTo>
                  <a:cubicBezTo>
                    <a:pt x="43830" y="254"/>
                    <a:pt x="43894" y="191"/>
                    <a:pt x="43894" y="127"/>
                  </a:cubicBezTo>
                  <a:cubicBezTo>
                    <a:pt x="43894" y="64"/>
                    <a:pt x="43830" y="1"/>
                    <a:pt x="43767" y="1"/>
                  </a:cubicBezTo>
                  <a:close/>
                  <a:moveTo>
                    <a:pt x="44844" y="1"/>
                  </a:moveTo>
                  <a:cubicBezTo>
                    <a:pt x="44749" y="1"/>
                    <a:pt x="44685" y="64"/>
                    <a:pt x="44685" y="127"/>
                  </a:cubicBezTo>
                  <a:cubicBezTo>
                    <a:pt x="44685" y="191"/>
                    <a:pt x="44749" y="254"/>
                    <a:pt x="44844" y="254"/>
                  </a:cubicBezTo>
                  <a:lnTo>
                    <a:pt x="45350" y="254"/>
                  </a:lnTo>
                  <a:cubicBezTo>
                    <a:pt x="45445" y="254"/>
                    <a:pt x="45509" y="191"/>
                    <a:pt x="45509" y="127"/>
                  </a:cubicBezTo>
                  <a:cubicBezTo>
                    <a:pt x="45509" y="64"/>
                    <a:pt x="45445" y="1"/>
                    <a:pt x="45350" y="1"/>
                  </a:cubicBezTo>
                  <a:close/>
                  <a:moveTo>
                    <a:pt x="46427" y="1"/>
                  </a:moveTo>
                  <a:cubicBezTo>
                    <a:pt x="46364" y="1"/>
                    <a:pt x="46300" y="64"/>
                    <a:pt x="46300" y="127"/>
                  </a:cubicBezTo>
                  <a:cubicBezTo>
                    <a:pt x="46300" y="191"/>
                    <a:pt x="46364" y="254"/>
                    <a:pt x="46427" y="254"/>
                  </a:cubicBezTo>
                  <a:lnTo>
                    <a:pt x="46965" y="254"/>
                  </a:lnTo>
                  <a:cubicBezTo>
                    <a:pt x="47029" y="254"/>
                    <a:pt x="47092" y="191"/>
                    <a:pt x="47092" y="127"/>
                  </a:cubicBezTo>
                  <a:cubicBezTo>
                    <a:pt x="47092" y="64"/>
                    <a:pt x="47029" y="1"/>
                    <a:pt x="46965" y="1"/>
                  </a:cubicBezTo>
                  <a:close/>
                  <a:moveTo>
                    <a:pt x="48011" y="1"/>
                  </a:moveTo>
                  <a:cubicBezTo>
                    <a:pt x="47947" y="1"/>
                    <a:pt x="47884" y="64"/>
                    <a:pt x="47884" y="127"/>
                  </a:cubicBezTo>
                  <a:cubicBezTo>
                    <a:pt x="47884" y="191"/>
                    <a:pt x="47947" y="254"/>
                    <a:pt x="48011" y="254"/>
                  </a:cubicBezTo>
                  <a:lnTo>
                    <a:pt x="48549" y="254"/>
                  </a:lnTo>
                  <a:cubicBezTo>
                    <a:pt x="48644" y="254"/>
                    <a:pt x="48676" y="191"/>
                    <a:pt x="48676" y="127"/>
                  </a:cubicBezTo>
                  <a:cubicBezTo>
                    <a:pt x="48676" y="64"/>
                    <a:pt x="48644" y="1"/>
                    <a:pt x="48549" y="1"/>
                  </a:cubicBezTo>
                  <a:close/>
                  <a:moveTo>
                    <a:pt x="49626" y="1"/>
                  </a:moveTo>
                  <a:cubicBezTo>
                    <a:pt x="49562" y="1"/>
                    <a:pt x="49499" y="64"/>
                    <a:pt x="49499" y="127"/>
                  </a:cubicBezTo>
                  <a:cubicBezTo>
                    <a:pt x="49499" y="191"/>
                    <a:pt x="49562" y="254"/>
                    <a:pt x="49626" y="254"/>
                  </a:cubicBezTo>
                  <a:lnTo>
                    <a:pt x="50164" y="254"/>
                  </a:lnTo>
                  <a:cubicBezTo>
                    <a:pt x="50227" y="254"/>
                    <a:pt x="50291" y="191"/>
                    <a:pt x="50291" y="127"/>
                  </a:cubicBezTo>
                  <a:cubicBezTo>
                    <a:pt x="50291" y="64"/>
                    <a:pt x="50227" y="1"/>
                    <a:pt x="50164" y="1"/>
                  </a:cubicBezTo>
                  <a:close/>
                  <a:moveTo>
                    <a:pt x="51209" y="1"/>
                  </a:moveTo>
                  <a:cubicBezTo>
                    <a:pt x="51146" y="1"/>
                    <a:pt x="51082" y="64"/>
                    <a:pt x="51082" y="127"/>
                  </a:cubicBezTo>
                  <a:cubicBezTo>
                    <a:pt x="51082" y="191"/>
                    <a:pt x="51146" y="254"/>
                    <a:pt x="51209" y="254"/>
                  </a:cubicBezTo>
                  <a:lnTo>
                    <a:pt x="51747" y="254"/>
                  </a:lnTo>
                  <a:cubicBezTo>
                    <a:pt x="51811" y="254"/>
                    <a:pt x="51874" y="191"/>
                    <a:pt x="51874" y="127"/>
                  </a:cubicBezTo>
                  <a:cubicBezTo>
                    <a:pt x="51874" y="64"/>
                    <a:pt x="51811" y="1"/>
                    <a:pt x="51747" y="1"/>
                  </a:cubicBezTo>
                  <a:close/>
                  <a:moveTo>
                    <a:pt x="52824" y="1"/>
                  </a:moveTo>
                  <a:cubicBezTo>
                    <a:pt x="52729" y="1"/>
                    <a:pt x="52666" y="64"/>
                    <a:pt x="52666" y="127"/>
                  </a:cubicBezTo>
                  <a:cubicBezTo>
                    <a:pt x="52666" y="191"/>
                    <a:pt x="52729" y="254"/>
                    <a:pt x="52824" y="254"/>
                  </a:cubicBezTo>
                  <a:lnTo>
                    <a:pt x="53331" y="254"/>
                  </a:lnTo>
                  <a:cubicBezTo>
                    <a:pt x="53426" y="254"/>
                    <a:pt x="53489" y="191"/>
                    <a:pt x="53489" y="127"/>
                  </a:cubicBezTo>
                  <a:cubicBezTo>
                    <a:pt x="53489" y="64"/>
                    <a:pt x="53426" y="1"/>
                    <a:pt x="53331" y="1"/>
                  </a:cubicBezTo>
                  <a:close/>
                  <a:moveTo>
                    <a:pt x="54408" y="1"/>
                  </a:moveTo>
                  <a:cubicBezTo>
                    <a:pt x="54344" y="1"/>
                    <a:pt x="54281" y="64"/>
                    <a:pt x="54281" y="127"/>
                  </a:cubicBezTo>
                  <a:cubicBezTo>
                    <a:pt x="54281" y="191"/>
                    <a:pt x="54344" y="254"/>
                    <a:pt x="54408" y="254"/>
                  </a:cubicBezTo>
                  <a:lnTo>
                    <a:pt x="54946" y="254"/>
                  </a:lnTo>
                  <a:cubicBezTo>
                    <a:pt x="55009" y="254"/>
                    <a:pt x="55073" y="191"/>
                    <a:pt x="55073" y="127"/>
                  </a:cubicBezTo>
                  <a:cubicBezTo>
                    <a:pt x="55073" y="64"/>
                    <a:pt x="55009" y="1"/>
                    <a:pt x="54946" y="1"/>
                  </a:cubicBezTo>
                  <a:close/>
                  <a:moveTo>
                    <a:pt x="56023" y="1"/>
                  </a:moveTo>
                  <a:cubicBezTo>
                    <a:pt x="55928" y="1"/>
                    <a:pt x="55864" y="64"/>
                    <a:pt x="55864" y="127"/>
                  </a:cubicBezTo>
                  <a:cubicBezTo>
                    <a:pt x="55864" y="191"/>
                    <a:pt x="55928" y="254"/>
                    <a:pt x="56023" y="254"/>
                  </a:cubicBezTo>
                  <a:lnTo>
                    <a:pt x="56529" y="254"/>
                  </a:lnTo>
                  <a:cubicBezTo>
                    <a:pt x="56624" y="254"/>
                    <a:pt x="56656" y="191"/>
                    <a:pt x="56656" y="127"/>
                  </a:cubicBezTo>
                  <a:cubicBezTo>
                    <a:pt x="56656" y="64"/>
                    <a:pt x="56624" y="1"/>
                    <a:pt x="56529" y="1"/>
                  </a:cubicBezTo>
                  <a:close/>
                  <a:moveTo>
                    <a:pt x="57606" y="1"/>
                  </a:moveTo>
                  <a:cubicBezTo>
                    <a:pt x="57543" y="1"/>
                    <a:pt x="57480" y="64"/>
                    <a:pt x="57480" y="127"/>
                  </a:cubicBezTo>
                  <a:cubicBezTo>
                    <a:pt x="57480" y="191"/>
                    <a:pt x="57543" y="254"/>
                    <a:pt x="57606" y="254"/>
                  </a:cubicBezTo>
                  <a:lnTo>
                    <a:pt x="58145" y="254"/>
                  </a:lnTo>
                  <a:cubicBezTo>
                    <a:pt x="58208" y="254"/>
                    <a:pt x="58271" y="191"/>
                    <a:pt x="58271" y="127"/>
                  </a:cubicBezTo>
                  <a:cubicBezTo>
                    <a:pt x="58271" y="64"/>
                    <a:pt x="58208" y="1"/>
                    <a:pt x="58145" y="1"/>
                  </a:cubicBezTo>
                  <a:close/>
                  <a:moveTo>
                    <a:pt x="59190" y="1"/>
                  </a:moveTo>
                  <a:cubicBezTo>
                    <a:pt x="59126" y="1"/>
                    <a:pt x="59063" y="64"/>
                    <a:pt x="59063" y="127"/>
                  </a:cubicBezTo>
                  <a:cubicBezTo>
                    <a:pt x="59063" y="191"/>
                    <a:pt x="59126" y="254"/>
                    <a:pt x="59190" y="254"/>
                  </a:cubicBezTo>
                  <a:lnTo>
                    <a:pt x="59728" y="254"/>
                  </a:lnTo>
                  <a:cubicBezTo>
                    <a:pt x="59791" y="254"/>
                    <a:pt x="59855" y="191"/>
                    <a:pt x="59855" y="127"/>
                  </a:cubicBezTo>
                  <a:cubicBezTo>
                    <a:pt x="59855" y="64"/>
                    <a:pt x="59823" y="1"/>
                    <a:pt x="59728" y="1"/>
                  </a:cubicBezTo>
                  <a:close/>
                  <a:moveTo>
                    <a:pt x="60805" y="1"/>
                  </a:moveTo>
                  <a:cubicBezTo>
                    <a:pt x="60710" y="1"/>
                    <a:pt x="60678" y="64"/>
                    <a:pt x="60678" y="127"/>
                  </a:cubicBezTo>
                  <a:cubicBezTo>
                    <a:pt x="60678" y="191"/>
                    <a:pt x="60710" y="254"/>
                    <a:pt x="60805" y="254"/>
                  </a:cubicBezTo>
                  <a:lnTo>
                    <a:pt x="61343" y="254"/>
                  </a:lnTo>
                  <a:cubicBezTo>
                    <a:pt x="61407" y="254"/>
                    <a:pt x="61470" y="191"/>
                    <a:pt x="61470" y="127"/>
                  </a:cubicBezTo>
                  <a:cubicBezTo>
                    <a:pt x="61470" y="64"/>
                    <a:pt x="61407" y="1"/>
                    <a:pt x="61343" y="1"/>
                  </a:cubicBezTo>
                  <a:close/>
                  <a:moveTo>
                    <a:pt x="62388" y="1"/>
                  </a:moveTo>
                  <a:cubicBezTo>
                    <a:pt x="62325" y="1"/>
                    <a:pt x="62262" y="64"/>
                    <a:pt x="62262" y="127"/>
                  </a:cubicBezTo>
                  <a:cubicBezTo>
                    <a:pt x="62262" y="191"/>
                    <a:pt x="62325" y="254"/>
                    <a:pt x="62388" y="254"/>
                  </a:cubicBezTo>
                  <a:lnTo>
                    <a:pt x="62927" y="254"/>
                  </a:lnTo>
                  <a:cubicBezTo>
                    <a:pt x="62990" y="254"/>
                    <a:pt x="63053" y="191"/>
                    <a:pt x="63053" y="127"/>
                  </a:cubicBezTo>
                  <a:cubicBezTo>
                    <a:pt x="63053" y="64"/>
                    <a:pt x="62990" y="1"/>
                    <a:pt x="62927" y="1"/>
                  </a:cubicBezTo>
                  <a:close/>
                  <a:moveTo>
                    <a:pt x="64003" y="1"/>
                  </a:moveTo>
                  <a:cubicBezTo>
                    <a:pt x="63908" y="1"/>
                    <a:pt x="63845" y="64"/>
                    <a:pt x="63845" y="127"/>
                  </a:cubicBezTo>
                  <a:cubicBezTo>
                    <a:pt x="63845" y="191"/>
                    <a:pt x="63908" y="254"/>
                    <a:pt x="64003" y="254"/>
                  </a:cubicBezTo>
                  <a:lnTo>
                    <a:pt x="64510" y="254"/>
                  </a:lnTo>
                  <a:cubicBezTo>
                    <a:pt x="64605" y="254"/>
                    <a:pt x="64668" y="191"/>
                    <a:pt x="64668" y="127"/>
                  </a:cubicBezTo>
                  <a:cubicBezTo>
                    <a:pt x="64668" y="64"/>
                    <a:pt x="64605" y="1"/>
                    <a:pt x="64510" y="1"/>
                  </a:cubicBezTo>
                  <a:close/>
                  <a:moveTo>
                    <a:pt x="65587" y="1"/>
                  </a:moveTo>
                  <a:cubicBezTo>
                    <a:pt x="65523" y="1"/>
                    <a:pt x="65460" y="64"/>
                    <a:pt x="65460" y="127"/>
                  </a:cubicBezTo>
                  <a:cubicBezTo>
                    <a:pt x="65460" y="191"/>
                    <a:pt x="65523" y="254"/>
                    <a:pt x="65587" y="254"/>
                  </a:cubicBezTo>
                  <a:lnTo>
                    <a:pt x="66125" y="254"/>
                  </a:lnTo>
                  <a:cubicBezTo>
                    <a:pt x="66189" y="254"/>
                    <a:pt x="66252" y="191"/>
                    <a:pt x="66252" y="127"/>
                  </a:cubicBezTo>
                  <a:cubicBezTo>
                    <a:pt x="66252" y="64"/>
                    <a:pt x="66189" y="1"/>
                    <a:pt x="66125" y="1"/>
                  </a:cubicBezTo>
                  <a:close/>
                  <a:moveTo>
                    <a:pt x="67170" y="1"/>
                  </a:moveTo>
                  <a:cubicBezTo>
                    <a:pt x="67107" y="1"/>
                    <a:pt x="67044" y="64"/>
                    <a:pt x="67044" y="127"/>
                  </a:cubicBezTo>
                  <a:cubicBezTo>
                    <a:pt x="67044" y="191"/>
                    <a:pt x="67107" y="254"/>
                    <a:pt x="67170" y="254"/>
                  </a:cubicBezTo>
                  <a:lnTo>
                    <a:pt x="67709" y="254"/>
                  </a:lnTo>
                  <a:cubicBezTo>
                    <a:pt x="67804" y="254"/>
                    <a:pt x="67835" y="191"/>
                    <a:pt x="67835" y="127"/>
                  </a:cubicBezTo>
                  <a:cubicBezTo>
                    <a:pt x="67835" y="64"/>
                    <a:pt x="67804" y="1"/>
                    <a:pt x="67709" y="1"/>
                  </a:cubicBezTo>
                  <a:close/>
                  <a:moveTo>
                    <a:pt x="68785" y="1"/>
                  </a:moveTo>
                  <a:cubicBezTo>
                    <a:pt x="68722" y="1"/>
                    <a:pt x="68659" y="64"/>
                    <a:pt x="68659" y="127"/>
                  </a:cubicBezTo>
                  <a:cubicBezTo>
                    <a:pt x="68659" y="191"/>
                    <a:pt x="68722" y="254"/>
                    <a:pt x="68785" y="254"/>
                  </a:cubicBezTo>
                  <a:lnTo>
                    <a:pt x="69324" y="254"/>
                  </a:lnTo>
                  <a:cubicBezTo>
                    <a:pt x="69387" y="254"/>
                    <a:pt x="69450" y="191"/>
                    <a:pt x="69450" y="127"/>
                  </a:cubicBezTo>
                  <a:cubicBezTo>
                    <a:pt x="69450" y="64"/>
                    <a:pt x="69387" y="1"/>
                    <a:pt x="69324" y="1"/>
                  </a:cubicBezTo>
                  <a:close/>
                  <a:moveTo>
                    <a:pt x="70369" y="1"/>
                  </a:moveTo>
                  <a:cubicBezTo>
                    <a:pt x="70306" y="1"/>
                    <a:pt x="70242" y="64"/>
                    <a:pt x="70242" y="127"/>
                  </a:cubicBezTo>
                  <a:cubicBezTo>
                    <a:pt x="70242" y="191"/>
                    <a:pt x="70306" y="254"/>
                    <a:pt x="70369" y="254"/>
                  </a:cubicBezTo>
                  <a:lnTo>
                    <a:pt x="70907" y="254"/>
                  </a:lnTo>
                  <a:cubicBezTo>
                    <a:pt x="70971" y="254"/>
                    <a:pt x="71034" y="191"/>
                    <a:pt x="71034" y="127"/>
                  </a:cubicBezTo>
                  <a:cubicBezTo>
                    <a:pt x="71034" y="64"/>
                    <a:pt x="70971" y="1"/>
                    <a:pt x="70907" y="1"/>
                  </a:cubicBezTo>
                  <a:close/>
                  <a:moveTo>
                    <a:pt x="71984" y="1"/>
                  </a:moveTo>
                  <a:cubicBezTo>
                    <a:pt x="71889" y="1"/>
                    <a:pt x="71826" y="64"/>
                    <a:pt x="71826" y="127"/>
                  </a:cubicBezTo>
                  <a:cubicBezTo>
                    <a:pt x="71826" y="191"/>
                    <a:pt x="71889" y="254"/>
                    <a:pt x="71984" y="254"/>
                  </a:cubicBezTo>
                  <a:lnTo>
                    <a:pt x="72491" y="254"/>
                  </a:lnTo>
                  <a:cubicBezTo>
                    <a:pt x="72586" y="254"/>
                    <a:pt x="72649" y="191"/>
                    <a:pt x="72649" y="127"/>
                  </a:cubicBezTo>
                  <a:cubicBezTo>
                    <a:pt x="72649" y="64"/>
                    <a:pt x="72586" y="1"/>
                    <a:pt x="72491" y="1"/>
                  </a:cubicBezTo>
                  <a:close/>
                  <a:moveTo>
                    <a:pt x="73567" y="1"/>
                  </a:moveTo>
                  <a:cubicBezTo>
                    <a:pt x="73504" y="1"/>
                    <a:pt x="73441" y="64"/>
                    <a:pt x="73441" y="127"/>
                  </a:cubicBezTo>
                  <a:cubicBezTo>
                    <a:pt x="73441" y="191"/>
                    <a:pt x="73504" y="254"/>
                    <a:pt x="73567" y="254"/>
                  </a:cubicBezTo>
                  <a:lnTo>
                    <a:pt x="74106" y="254"/>
                  </a:lnTo>
                  <a:cubicBezTo>
                    <a:pt x="74169" y="254"/>
                    <a:pt x="74232" y="191"/>
                    <a:pt x="74232" y="127"/>
                  </a:cubicBezTo>
                  <a:cubicBezTo>
                    <a:pt x="74232" y="64"/>
                    <a:pt x="74169" y="1"/>
                    <a:pt x="74106" y="1"/>
                  </a:cubicBezTo>
                  <a:close/>
                  <a:moveTo>
                    <a:pt x="75183" y="1"/>
                  </a:moveTo>
                  <a:cubicBezTo>
                    <a:pt x="75088" y="1"/>
                    <a:pt x="75024" y="64"/>
                    <a:pt x="75024" y="127"/>
                  </a:cubicBezTo>
                  <a:cubicBezTo>
                    <a:pt x="75024" y="191"/>
                    <a:pt x="75088" y="254"/>
                    <a:pt x="75183" y="254"/>
                  </a:cubicBezTo>
                  <a:lnTo>
                    <a:pt x="75689" y="254"/>
                  </a:lnTo>
                  <a:cubicBezTo>
                    <a:pt x="75784" y="254"/>
                    <a:pt x="75816" y="191"/>
                    <a:pt x="75848" y="127"/>
                  </a:cubicBezTo>
                  <a:cubicBezTo>
                    <a:pt x="75848" y="64"/>
                    <a:pt x="75784" y="1"/>
                    <a:pt x="75689" y="1"/>
                  </a:cubicBezTo>
                  <a:close/>
                  <a:moveTo>
                    <a:pt x="76766" y="1"/>
                  </a:moveTo>
                  <a:cubicBezTo>
                    <a:pt x="76703" y="1"/>
                    <a:pt x="76639" y="64"/>
                    <a:pt x="76639" y="127"/>
                  </a:cubicBezTo>
                  <a:cubicBezTo>
                    <a:pt x="76639" y="191"/>
                    <a:pt x="76703" y="254"/>
                    <a:pt x="76766" y="254"/>
                  </a:cubicBezTo>
                  <a:lnTo>
                    <a:pt x="77304" y="254"/>
                  </a:lnTo>
                  <a:cubicBezTo>
                    <a:pt x="77368" y="254"/>
                    <a:pt x="77431" y="191"/>
                    <a:pt x="77431" y="127"/>
                  </a:cubicBezTo>
                  <a:cubicBezTo>
                    <a:pt x="77431" y="64"/>
                    <a:pt x="77368" y="1"/>
                    <a:pt x="77304" y="1"/>
                  </a:cubicBezTo>
                  <a:close/>
                  <a:moveTo>
                    <a:pt x="78349" y="1"/>
                  </a:moveTo>
                  <a:cubicBezTo>
                    <a:pt x="78286" y="1"/>
                    <a:pt x="78223" y="64"/>
                    <a:pt x="78223" y="127"/>
                  </a:cubicBezTo>
                  <a:cubicBezTo>
                    <a:pt x="78223" y="191"/>
                    <a:pt x="78286" y="254"/>
                    <a:pt x="78349" y="254"/>
                  </a:cubicBezTo>
                  <a:lnTo>
                    <a:pt x="78888" y="254"/>
                  </a:lnTo>
                  <a:cubicBezTo>
                    <a:pt x="78951" y="254"/>
                    <a:pt x="79015" y="191"/>
                    <a:pt x="79015" y="127"/>
                  </a:cubicBezTo>
                  <a:cubicBezTo>
                    <a:pt x="79015" y="64"/>
                    <a:pt x="78983" y="1"/>
                    <a:pt x="78888" y="1"/>
                  </a:cubicBezTo>
                  <a:close/>
                  <a:moveTo>
                    <a:pt x="79965" y="1"/>
                  </a:moveTo>
                  <a:cubicBezTo>
                    <a:pt x="79870" y="1"/>
                    <a:pt x="79838" y="64"/>
                    <a:pt x="79838" y="127"/>
                  </a:cubicBezTo>
                  <a:cubicBezTo>
                    <a:pt x="79838" y="191"/>
                    <a:pt x="79870" y="254"/>
                    <a:pt x="79965" y="254"/>
                  </a:cubicBezTo>
                  <a:lnTo>
                    <a:pt x="80503" y="254"/>
                  </a:lnTo>
                  <a:cubicBezTo>
                    <a:pt x="80566" y="254"/>
                    <a:pt x="80630" y="191"/>
                    <a:pt x="80630" y="127"/>
                  </a:cubicBezTo>
                  <a:cubicBezTo>
                    <a:pt x="80630" y="64"/>
                    <a:pt x="80566" y="1"/>
                    <a:pt x="80503" y="1"/>
                  </a:cubicBezTo>
                  <a:close/>
                  <a:moveTo>
                    <a:pt x="81548" y="1"/>
                  </a:moveTo>
                  <a:cubicBezTo>
                    <a:pt x="81485" y="1"/>
                    <a:pt x="81421" y="64"/>
                    <a:pt x="81421" y="127"/>
                  </a:cubicBezTo>
                  <a:cubicBezTo>
                    <a:pt x="81421" y="191"/>
                    <a:pt x="81485" y="254"/>
                    <a:pt x="81548" y="254"/>
                  </a:cubicBezTo>
                  <a:lnTo>
                    <a:pt x="82086" y="254"/>
                  </a:lnTo>
                  <a:cubicBezTo>
                    <a:pt x="82150" y="254"/>
                    <a:pt x="82213" y="191"/>
                    <a:pt x="82213" y="127"/>
                  </a:cubicBezTo>
                  <a:cubicBezTo>
                    <a:pt x="82213" y="64"/>
                    <a:pt x="82150" y="1"/>
                    <a:pt x="82086" y="1"/>
                  </a:cubicBezTo>
                  <a:close/>
                  <a:moveTo>
                    <a:pt x="83163" y="1"/>
                  </a:moveTo>
                  <a:cubicBezTo>
                    <a:pt x="83068" y="1"/>
                    <a:pt x="83005" y="64"/>
                    <a:pt x="83005" y="127"/>
                  </a:cubicBezTo>
                  <a:cubicBezTo>
                    <a:pt x="83005" y="191"/>
                    <a:pt x="83068" y="254"/>
                    <a:pt x="83163" y="254"/>
                  </a:cubicBezTo>
                  <a:lnTo>
                    <a:pt x="83670" y="254"/>
                  </a:lnTo>
                  <a:cubicBezTo>
                    <a:pt x="83765" y="254"/>
                    <a:pt x="83828" y="191"/>
                    <a:pt x="83797" y="127"/>
                  </a:cubicBezTo>
                  <a:cubicBezTo>
                    <a:pt x="83797" y="64"/>
                    <a:pt x="83765" y="1"/>
                    <a:pt x="83670" y="1"/>
                  </a:cubicBezTo>
                  <a:close/>
                  <a:moveTo>
                    <a:pt x="84747" y="1"/>
                  </a:moveTo>
                  <a:cubicBezTo>
                    <a:pt x="84683" y="1"/>
                    <a:pt x="84620" y="64"/>
                    <a:pt x="84620" y="127"/>
                  </a:cubicBezTo>
                  <a:cubicBezTo>
                    <a:pt x="84620" y="191"/>
                    <a:pt x="84683" y="254"/>
                    <a:pt x="84747" y="254"/>
                  </a:cubicBezTo>
                  <a:lnTo>
                    <a:pt x="85285" y="254"/>
                  </a:lnTo>
                  <a:cubicBezTo>
                    <a:pt x="85348" y="254"/>
                    <a:pt x="85412" y="191"/>
                    <a:pt x="85412" y="127"/>
                  </a:cubicBezTo>
                  <a:cubicBezTo>
                    <a:pt x="85412" y="64"/>
                    <a:pt x="85348" y="1"/>
                    <a:pt x="85285" y="1"/>
                  </a:cubicBezTo>
                  <a:close/>
                  <a:moveTo>
                    <a:pt x="86330" y="1"/>
                  </a:moveTo>
                  <a:cubicBezTo>
                    <a:pt x="86267" y="1"/>
                    <a:pt x="86203" y="64"/>
                    <a:pt x="86203" y="127"/>
                  </a:cubicBezTo>
                  <a:cubicBezTo>
                    <a:pt x="86203" y="191"/>
                    <a:pt x="86267" y="254"/>
                    <a:pt x="86330" y="254"/>
                  </a:cubicBezTo>
                  <a:lnTo>
                    <a:pt x="86868" y="254"/>
                  </a:lnTo>
                  <a:cubicBezTo>
                    <a:pt x="86963" y="254"/>
                    <a:pt x="86995" y="191"/>
                    <a:pt x="86995" y="127"/>
                  </a:cubicBezTo>
                  <a:cubicBezTo>
                    <a:pt x="86995" y="64"/>
                    <a:pt x="86963" y="1"/>
                    <a:pt x="86868" y="1"/>
                  </a:cubicBezTo>
                  <a:close/>
                  <a:moveTo>
                    <a:pt x="87945" y="1"/>
                  </a:moveTo>
                  <a:cubicBezTo>
                    <a:pt x="87850" y="1"/>
                    <a:pt x="87819" y="64"/>
                    <a:pt x="87819" y="127"/>
                  </a:cubicBezTo>
                  <a:cubicBezTo>
                    <a:pt x="87819" y="191"/>
                    <a:pt x="87850" y="254"/>
                    <a:pt x="87945" y="254"/>
                  </a:cubicBezTo>
                  <a:lnTo>
                    <a:pt x="88484" y="254"/>
                  </a:lnTo>
                  <a:cubicBezTo>
                    <a:pt x="88547" y="254"/>
                    <a:pt x="88610" y="191"/>
                    <a:pt x="88610" y="127"/>
                  </a:cubicBezTo>
                  <a:cubicBezTo>
                    <a:pt x="88610" y="64"/>
                    <a:pt x="88547" y="1"/>
                    <a:pt x="88484" y="1"/>
                  </a:cubicBezTo>
                  <a:close/>
                  <a:moveTo>
                    <a:pt x="89529" y="1"/>
                  </a:moveTo>
                  <a:cubicBezTo>
                    <a:pt x="89465" y="1"/>
                    <a:pt x="89402" y="64"/>
                    <a:pt x="89402" y="127"/>
                  </a:cubicBezTo>
                  <a:cubicBezTo>
                    <a:pt x="89402" y="191"/>
                    <a:pt x="89465" y="254"/>
                    <a:pt x="89529" y="254"/>
                  </a:cubicBezTo>
                  <a:lnTo>
                    <a:pt x="90067" y="254"/>
                  </a:lnTo>
                  <a:cubicBezTo>
                    <a:pt x="90130" y="254"/>
                    <a:pt x="90194" y="191"/>
                    <a:pt x="90194" y="127"/>
                  </a:cubicBezTo>
                  <a:cubicBezTo>
                    <a:pt x="90194" y="64"/>
                    <a:pt x="90130" y="1"/>
                    <a:pt x="90067" y="1"/>
                  </a:cubicBezTo>
                  <a:close/>
                  <a:moveTo>
                    <a:pt x="91144" y="1"/>
                  </a:moveTo>
                  <a:cubicBezTo>
                    <a:pt x="91049" y="1"/>
                    <a:pt x="90985" y="64"/>
                    <a:pt x="90985" y="127"/>
                  </a:cubicBezTo>
                  <a:cubicBezTo>
                    <a:pt x="90985" y="191"/>
                    <a:pt x="91049" y="254"/>
                    <a:pt x="91144" y="254"/>
                  </a:cubicBezTo>
                  <a:lnTo>
                    <a:pt x="91650" y="254"/>
                  </a:lnTo>
                  <a:cubicBezTo>
                    <a:pt x="91745" y="254"/>
                    <a:pt x="91809" y="191"/>
                    <a:pt x="91809" y="127"/>
                  </a:cubicBezTo>
                  <a:cubicBezTo>
                    <a:pt x="91809" y="64"/>
                    <a:pt x="91745" y="1"/>
                    <a:pt x="91650" y="1"/>
                  </a:cubicBezTo>
                  <a:close/>
                  <a:moveTo>
                    <a:pt x="92727" y="1"/>
                  </a:moveTo>
                  <a:cubicBezTo>
                    <a:pt x="92664" y="1"/>
                    <a:pt x="92601" y="64"/>
                    <a:pt x="92601" y="127"/>
                  </a:cubicBezTo>
                  <a:cubicBezTo>
                    <a:pt x="92601" y="191"/>
                    <a:pt x="92664" y="254"/>
                    <a:pt x="92727" y="254"/>
                  </a:cubicBezTo>
                  <a:lnTo>
                    <a:pt x="93266" y="254"/>
                  </a:lnTo>
                  <a:cubicBezTo>
                    <a:pt x="93329" y="254"/>
                    <a:pt x="93392" y="191"/>
                    <a:pt x="93392" y="127"/>
                  </a:cubicBezTo>
                  <a:cubicBezTo>
                    <a:pt x="93392" y="64"/>
                    <a:pt x="93329" y="1"/>
                    <a:pt x="93266" y="1"/>
                  </a:cubicBezTo>
                  <a:close/>
                  <a:moveTo>
                    <a:pt x="94342" y="1"/>
                  </a:moveTo>
                  <a:cubicBezTo>
                    <a:pt x="94247" y="1"/>
                    <a:pt x="94184" y="64"/>
                    <a:pt x="94184" y="127"/>
                  </a:cubicBezTo>
                  <a:cubicBezTo>
                    <a:pt x="94184" y="191"/>
                    <a:pt x="94247" y="254"/>
                    <a:pt x="94342" y="254"/>
                  </a:cubicBezTo>
                  <a:lnTo>
                    <a:pt x="94849" y="254"/>
                  </a:lnTo>
                  <a:cubicBezTo>
                    <a:pt x="94944" y="254"/>
                    <a:pt x="94976" y="191"/>
                    <a:pt x="95007" y="127"/>
                  </a:cubicBezTo>
                  <a:cubicBezTo>
                    <a:pt x="95007" y="64"/>
                    <a:pt x="94944" y="1"/>
                    <a:pt x="94849" y="1"/>
                  </a:cubicBezTo>
                  <a:close/>
                  <a:moveTo>
                    <a:pt x="95926" y="1"/>
                  </a:moveTo>
                  <a:cubicBezTo>
                    <a:pt x="95862" y="1"/>
                    <a:pt x="95799" y="64"/>
                    <a:pt x="95799" y="127"/>
                  </a:cubicBezTo>
                  <a:cubicBezTo>
                    <a:pt x="95799" y="191"/>
                    <a:pt x="95862" y="254"/>
                    <a:pt x="95926" y="254"/>
                  </a:cubicBezTo>
                  <a:lnTo>
                    <a:pt x="96464" y="254"/>
                  </a:lnTo>
                  <a:cubicBezTo>
                    <a:pt x="96528" y="254"/>
                    <a:pt x="96591" y="191"/>
                    <a:pt x="96591" y="127"/>
                  </a:cubicBezTo>
                  <a:cubicBezTo>
                    <a:pt x="96591" y="64"/>
                    <a:pt x="96528" y="1"/>
                    <a:pt x="96464" y="1"/>
                  </a:cubicBezTo>
                  <a:close/>
                  <a:moveTo>
                    <a:pt x="97509" y="1"/>
                  </a:moveTo>
                  <a:cubicBezTo>
                    <a:pt x="97446" y="1"/>
                    <a:pt x="97383" y="64"/>
                    <a:pt x="97383" y="127"/>
                  </a:cubicBezTo>
                  <a:cubicBezTo>
                    <a:pt x="97383" y="191"/>
                    <a:pt x="97446" y="254"/>
                    <a:pt x="97509" y="254"/>
                  </a:cubicBezTo>
                  <a:lnTo>
                    <a:pt x="98048" y="254"/>
                  </a:lnTo>
                  <a:cubicBezTo>
                    <a:pt x="98111" y="254"/>
                    <a:pt x="98174" y="191"/>
                    <a:pt x="98174" y="127"/>
                  </a:cubicBezTo>
                  <a:cubicBezTo>
                    <a:pt x="98174" y="64"/>
                    <a:pt x="98111" y="1"/>
                    <a:pt x="98048" y="1"/>
                  </a:cubicBezTo>
                  <a:close/>
                  <a:moveTo>
                    <a:pt x="99124" y="1"/>
                  </a:moveTo>
                  <a:cubicBezTo>
                    <a:pt x="99029" y="1"/>
                    <a:pt x="98998" y="64"/>
                    <a:pt x="98998" y="127"/>
                  </a:cubicBezTo>
                  <a:cubicBezTo>
                    <a:pt x="98998" y="191"/>
                    <a:pt x="99029" y="254"/>
                    <a:pt x="99124" y="254"/>
                  </a:cubicBezTo>
                  <a:lnTo>
                    <a:pt x="99663" y="254"/>
                  </a:lnTo>
                  <a:cubicBezTo>
                    <a:pt x="99726" y="254"/>
                    <a:pt x="99789" y="191"/>
                    <a:pt x="99789" y="127"/>
                  </a:cubicBezTo>
                  <a:cubicBezTo>
                    <a:pt x="99789" y="64"/>
                    <a:pt x="99726" y="1"/>
                    <a:pt x="99663" y="1"/>
                  </a:cubicBezTo>
                  <a:close/>
                  <a:moveTo>
                    <a:pt x="100708" y="1"/>
                  </a:moveTo>
                  <a:cubicBezTo>
                    <a:pt x="100644" y="1"/>
                    <a:pt x="100581" y="64"/>
                    <a:pt x="100581" y="127"/>
                  </a:cubicBezTo>
                  <a:cubicBezTo>
                    <a:pt x="100581" y="191"/>
                    <a:pt x="100644" y="254"/>
                    <a:pt x="100708" y="254"/>
                  </a:cubicBezTo>
                  <a:lnTo>
                    <a:pt x="101246" y="254"/>
                  </a:lnTo>
                  <a:cubicBezTo>
                    <a:pt x="101310" y="254"/>
                    <a:pt x="101373" y="191"/>
                    <a:pt x="101373" y="127"/>
                  </a:cubicBezTo>
                  <a:cubicBezTo>
                    <a:pt x="101373" y="64"/>
                    <a:pt x="101310" y="1"/>
                    <a:pt x="101246" y="1"/>
                  </a:cubicBezTo>
                  <a:close/>
                  <a:moveTo>
                    <a:pt x="102323" y="1"/>
                  </a:moveTo>
                  <a:cubicBezTo>
                    <a:pt x="102228" y="1"/>
                    <a:pt x="102165" y="64"/>
                    <a:pt x="102165" y="127"/>
                  </a:cubicBezTo>
                  <a:cubicBezTo>
                    <a:pt x="102165" y="191"/>
                    <a:pt x="102228" y="254"/>
                    <a:pt x="102323" y="254"/>
                  </a:cubicBezTo>
                  <a:lnTo>
                    <a:pt x="102830" y="254"/>
                  </a:lnTo>
                  <a:cubicBezTo>
                    <a:pt x="102925" y="254"/>
                    <a:pt x="102988" y="191"/>
                    <a:pt x="102988" y="127"/>
                  </a:cubicBezTo>
                  <a:cubicBezTo>
                    <a:pt x="102988" y="64"/>
                    <a:pt x="102925" y="1"/>
                    <a:pt x="102830" y="1"/>
                  </a:cubicBezTo>
                  <a:close/>
                  <a:moveTo>
                    <a:pt x="103906" y="1"/>
                  </a:moveTo>
                  <a:cubicBezTo>
                    <a:pt x="103843" y="1"/>
                    <a:pt x="103780" y="64"/>
                    <a:pt x="103780" y="127"/>
                  </a:cubicBezTo>
                  <a:cubicBezTo>
                    <a:pt x="103780" y="191"/>
                    <a:pt x="103843" y="254"/>
                    <a:pt x="103906" y="254"/>
                  </a:cubicBezTo>
                  <a:lnTo>
                    <a:pt x="104445" y="254"/>
                  </a:lnTo>
                  <a:cubicBezTo>
                    <a:pt x="104508" y="254"/>
                    <a:pt x="104571" y="191"/>
                    <a:pt x="104571" y="127"/>
                  </a:cubicBezTo>
                  <a:cubicBezTo>
                    <a:pt x="104571" y="64"/>
                    <a:pt x="104508" y="1"/>
                    <a:pt x="104445" y="1"/>
                  </a:cubicBezTo>
                  <a:close/>
                  <a:moveTo>
                    <a:pt x="105490" y="1"/>
                  </a:moveTo>
                  <a:cubicBezTo>
                    <a:pt x="105427" y="1"/>
                    <a:pt x="105363" y="64"/>
                    <a:pt x="105363" y="127"/>
                  </a:cubicBezTo>
                  <a:cubicBezTo>
                    <a:pt x="105363" y="191"/>
                    <a:pt x="105427" y="254"/>
                    <a:pt x="105490" y="254"/>
                  </a:cubicBezTo>
                  <a:lnTo>
                    <a:pt x="106028" y="254"/>
                  </a:lnTo>
                  <a:cubicBezTo>
                    <a:pt x="106092" y="254"/>
                    <a:pt x="106155" y="191"/>
                    <a:pt x="106155" y="127"/>
                  </a:cubicBezTo>
                  <a:cubicBezTo>
                    <a:pt x="106155" y="64"/>
                    <a:pt x="106123" y="1"/>
                    <a:pt x="106028" y="1"/>
                  </a:cubicBezTo>
                  <a:close/>
                  <a:moveTo>
                    <a:pt x="107105" y="1"/>
                  </a:moveTo>
                  <a:cubicBezTo>
                    <a:pt x="107010" y="1"/>
                    <a:pt x="106947" y="64"/>
                    <a:pt x="106947" y="127"/>
                  </a:cubicBezTo>
                  <a:cubicBezTo>
                    <a:pt x="106947" y="191"/>
                    <a:pt x="107010" y="254"/>
                    <a:pt x="107105" y="254"/>
                  </a:cubicBezTo>
                  <a:lnTo>
                    <a:pt x="107643" y="254"/>
                  </a:lnTo>
                  <a:cubicBezTo>
                    <a:pt x="107707" y="254"/>
                    <a:pt x="107770" y="191"/>
                    <a:pt x="107770" y="127"/>
                  </a:cubicBezTo>
                  <a:cubicBezTo>
                    <a:pt x="107770" y="64"/>
                    <a:pt x="107707" y="1"/>
                    <a:pt x="107643" y="1"/>
                  </a:cubicBezTo>
                  <a:close/>
                  <a:moveTo>
                    <a:pt x="108688" y="1"/>
                  </a:moveTo>
                  <a:cubicBezTo>
                    <a:pt x="108625" y="1"/>
                    <a:pt x="108562" y="64"/>
                    <a:pt x="108562" y="127"/>
                  </a:cubicBezTo>
                  <a:cubicBezTo>
                    <a:pt x="108562" y="191"/>
                    <a:pt x="108625" y="254"/>
                    <a:pt x="108688" y="254"/>
                  </a:cubicBezTo>
                  <a:lnTo>
                    <a:pt x="109227" y="254"/>
                  </a:lnTo>
                  <a:cubicBezTo>
                    <a:pt x="109290" y="254"/>
                    <a:pt x="109353" y="191"/>
                    <a:pt x="109353" y="127"/>
                  </a:cubicBezTo>
                  <a:cubicBezTo>
                    <a:pt x="109353" y="64"/>
                    <a:pt x="109290" y="1"/>
                    <a:pt x="109227" y="1"/>
                  </a:cubicBezTo>
                  <a:close/>
                  <a:moveTo>
                    <a:pt x="110304" y="1"/>
                  </a:moveTo>
                  <a:cubicBezTo>
                    <a:pt x="110209" y="1"/>
                    <a:pt x="110145" y="64"/>
                    <a:pt x="110145" y="127"/>
                  </a:cubicBezTo>
                  <a:cubicBezTo>
                    <a:pt x="110145" y="191"/>
                    <a:pt x="110209" y="254"/>
                    <a:pt x="110304" y="254"/>
                  </a:cubicBezTo>
                  <a:lnTo>
                    <a:pt x="110810" y="254"/>
                  </a:lnTo>
                  <a:cubicBezTo>
                    <a:pt x="110905" y="254"/>
                    <a:pt x="110969" y="191"/>
                    <a:pt x="110969" y="127"/>
                  </a:cubicBezTo>
                  <a:cubicBezTo>
                    <a:pt x="110969" y="64"/>
                    <a:pt x="110905" y="1"/>
                    <a:pt x="110810" y="1"/>
                  </a:cubicBezTo>
                  <a:close/>
                  <a:moveTo>
                    <a:pt x="111887" y="1"/>
                  </a:moveTo>
                  <a:cubicBezTo>
                    <a:pt x="111824" y="1"/>
                    <a:pt x="111760" y="64"/>
                    <a:pt x="111760" y="127"/>
                  </a:cubicBezTo>
                  <a:cubicBezTo>
                    <a:pt x="111760" y="191"/>
                    <a:pt x="111824" y="254"/>
                    <a:pt x="111887" y="254"/>
                  </a:cubicBezTo>
                  <a:lnTo>
                    <a:pt x="112425" y="254"/>
                  </a:lnTo>
                  <a:cubicBezTo>
                    <a:pt x="112489" y="254"/>
                    <a:pt x="112552" y="191"/>
                    <a:pt x="112552" y="127"/>
                  </a:cubicBezTo>
                  <a:cubicBezTo>
                    <a:pt x="112552" y="64"/>
                    <a:pt x="112489" y="1"/>
                    <a:pt x="112425" y="1"/>
                  </a:cubicBezTo>
                  <a:close/>
                  <a:moveTo>
                    <a:pt x="113470" y="1"/>
                  </a:moveTo>
                  <a:cubicBezTo>
                    <a:pt x="113407" y="1"/>
                    <a:pt x="113344" y="64"/>
                    <a:pt x="113344" y="127"/>
                  </a:cubicBezTo>
                  <a:cubicBezTo>
                    <a:pt x="113344" y="191"/>
                    <a:pt x="113407" y="254"/>
                    <a:pt x="113470" y="254"/>
                  </a:cubicBezTo>
                  <a:lnTo>
                    <a:pt x="114009" y="254"/>
                  </a:lnTo>
                  <a:cubicBezTo>
                    <a:pt x="114104" y="254"/>
                    <a:pt x="114136" y="191"/>
                    <a:pt x="114167" y="127"/>
                  </a:cubicBezTo>
                  <a:cubicBezTo>
                    <a:pt x="114167" y="64"/>
                    <a:pt x="114104" y="1"/>
                    <a:pt x="114009" y="1"/>
                  </a:cubicBezTo>
                  <a:close/>
                  <a:moveTo>
                    <a:pt x="115086" y="1"/>
                  </a:moveTo>
                  <a:cubicBezTo>
                    <a:pt x="115022" y="1"/>
                    <a:pt x="114959" y="64"/>
                    <a:pt x="114959" y="127"/>
                  </a:cubicBezTo>
                  <a:cubicBezTo>
                    <a:pt x="114959" y="191"/>
                    <a:pt x="115022" y="254"/>
                    <a:pt x="115086" y="254"/>
                  </a:cubicBezTo>
                  <a:lnTo>
                    <a:pt x="115624" y="254"/>
                  </a:lnTo>
                  <a:cubicBezTo>
                    <a:pt x="115687" y="254"/>
                    <a:pt x="115751" y="191"/>
                    <a:pt x="115751" y="127"/>
                  </a:cubicBezTo>
                  <a:cubicBezTo>
                    <a:pt x="115751" y="64"/>
                    <a:pt x="115687" y="1"/>
                    <a:pt x="115624" y="1"/>
                  </a:cubicBezTo>
                  <a:close/>
                  <a:moveTo>
                    <a:pt x="116669" y="1"/>
                  </a:moveTo>
                  <a:cubicBezTo>
                    <a:pt x="116606" y="1"/>
                    <a:pt x="116542" y="64"/>
                    <a:pt x="116542" y="127"/>
                  </a:cubicBezTo>
                  <a:cubicBezTo>
                    <a:pt x="116542" y="191"/>
                    <a:pt x="116606" y="254"/>
                    <a:pt x="116669" y="254"/>
                  </a:cubicBezTo>
                  <a:lnTo>
                    <a:pt x="117207" y="254"/>
                  </a:lnTo>
                  <a:cubicBezTo>
                    <a:pt x="117271" y="254"/>
                    <a:pt x="117334" y="191"/>
                    <a:pt x="117334" y="127"/>
                  </a:cubicBezTo>
                  <a:cubicBezTo>
                    <a:pt x="117334" y="64"/>
                    <a:pt x="117271" y="1"/>
                    <a:pt x="117207" y="1"/>
                  </a:cubicBezTo>
                  <a:close/>
                  <a:moveTo>
                    <a:pt x="118284" y="1"/>
                  </a:moveTo>
                  <a:cubicBezTo>
                    <a:pt x="118189" y="1"/>
                    <a:pt x="118126" y="64"/>
                    <a:pt x="118126" y="127"/>
                  </a:cubicBezTo>
                  <a:cubicBezTo>
                    <a:pt x="118126" y="191"/>
                    <a:pt x="118189" y="254"/>
                    <a:pt x="118284" y="254"/>
                  </a:cubicBezTo>
                  <a:lnTo>
                    <a:pt x="118823" y="254"/>
                  </a:lnTo>
                  <a:cubicBezTo>
                    <a:pt x="118886" y="254"/>
                    <a:pt x="118949" y="191"/>
                    <a:pt x="118949" y="127"/>
                  </a:cubicBezTo>
                  <a:cubicBezTo>
                    <a:pt x="118949" y="64"/>
                    <a:pt x="118886" y="1"/>
                    <a:pt x="118823" y="1"/>
                  </a:cubicBezTo>
                  <a:close/>
                  <a:moveTo>
                    <a:pt x="119868" y="1"/>
                  </a:moveTo>
                  <a:cubicBezTo>
                    <a:pt x="119804" y="1"/>
                    <a:pt x="119741" y="64"/>
                    <a:pt x="119741" y="127"/>
                  </a:cubicBezTo>
                  <a:cubicBezTo>
                    <a:pt x="119741" y="191"/>
                    <a:pt x="119804" y="254"/>
                    <a:pt x="119868" y="254"/>
                  </a:cubicBezTo>
                  <a:lnTo>
                    <a:pt x="120406" y="254"/>
                  </a:lnTo>
                  <a:cubicBezTo>
                    <a:pt x="120469" y="254"/>
                    <a:pt x="120533" y="191"/>
                    <a:pt x="120533" y="127"/>
                  </a:cubicBezTo>
                  <a:cubicBezTo>
                    <a:pt x="120533" y="64"/>
                    <a:pt x="120469" y="1"/>
                    <a:pt x="120406" y="1"/>
                  </a:cubicBezTo>
                  <a:close/>
                  <a:moveTo>
                    <a:pt x="121483" y="1"/>
                  </a:moveTo>
                  <a:cubicBezTo>
                    <a:pt x="121388" y="1"/>
                    <a:pt x="121324" y="64"/>
                    <a:pt x="121324" y="127"/>
                  </a:cubicBezTo>
                  <a:cubicBezTo>
                    <a:pt x="121324" y="191"/>
                    <a:pt x="121388" y="254"/>
                    <a:pt x="121483" y="254"/>
                  </a:cubicBezTo>
                  <a:lnTo>
                    <a:pt x="121989" y="254"/>
                  </a:lnTo>
                  <a:cubicBezTo>
                    <a:pt x="122084" y="254"/>
                    <a:pt x="122148" y="191"/>
                    <a:pt x="122148" y="127"/>
                  </a:cubicBezTo>
                  <a:cubicBezTo>
                    <a:pt x="122148" y="64"/>
                    <a:pt x="122084" y="1"/>
                    <a:pt x="121989" y="1"/>
                  </a:cubicBezTo>
                  <a:close/>
                  <a:moveTo>
                    <a:pt x="123066" y="1"/>
                  </a:moveTo>
                  <a:cubicBezTo>
                    <a:pt x="123003" y="1"/>
                    <a:pt x="122940" y="64"/>
                    <a:pt x="122940" y="127"/>
                  </a:cubicBezTo>
                  <a:cubicBezTo>
                    <a:pt x="122940" y="191"/>
                    <a:pt x="123003" y="254"/>
                    <a:pt x="123066" y="254"/>
                  </a:cubicBezTo>
                  <a:lnTo>
                    <a:pt x="123605" y="254"/>
                  </a:lnTo>
                  <a:cubicBezTo>
                    <a:pt x="123668" y="254"/>
                    <a:pt x="123731" y="191"/>
                    <a:pt x="123731" y="127"/>
                  </a:cubicBezTo>
                  <a:cubicBezTo>
                    <a:pt x="123731" y="64"/>
                    <a:pt x="123668" y="1"/>
                    <a:pt x="123605" y="1"/>
                  </a:cubicBezTo>
                  <a:close/>
                  <a:moveTo>
                    <a:pt x="124650" y="1"/>
                  </a:moveTo>
                  <a:cubicBezTo>
                    <a:pt x="124586" y="1"/>
                    <a:pt x="124523" y="64"/>
                    <a:pt x="124523" y="127"/>
                  </a:cubicBezTo>
                  <a:cubicBezTo>
                    <a:pt x="124523" y="191"/>
                    <a:pt x="124586" y="254"/>
                    <a:pt x="124650" y="254"/>
                  </a:cubicBezTo>
                  <a:lnTo>
                    <a:pt x="125188" y="254"/>
                  </a:lnTo>
                  <a:cubicBezTo>
                    <a:pt x="125283" y="254"/>
                    <a:pt x="125315" y="191"/>
                    <a:pt x="125315" y="127"/>
                  </a:cubicBezTo>
                  <a:cubicBezTo>
                    <a:pt x="125315" y="64"/>
                    <a:pt x="125283" y="1"/>
                    <a:pt x="125188" y="1"/>
                  </a:cubicBezTo>
                  <a:close/>
                  <a:moveTo>
                    <a:pt x="126265" y="1"/>
                  </a:moveTo>
                  <a:cubicBezTo>
                    <a:pt x="126170" y="1"/>
                    <a:pt x="126106" y="64"/>
                    <a:pt x="126106" y="127"/>
                  </a:cubicBezTo>
                  <a:cubicBezTo>
                    <a:pt x="126106" y="191"/>
                    <a:pt x="126170" y="254"/>
                    <a:pt x="126265" y="254"/>
                  </a:cubicBezTo>
                  <a:lnTo>
                    <a:pt x="126771" y="254"/>
                  </a:lnTo>
                  <a:cubicBezTo>
                    <a:pt x="126866" y="254"/>
                    <a:pt x="126930" y="191"/>
                    <a:pt x="126930" y="127"/>
                  </a:cubicBezTo>
                  <a:cubicBezTo>
                    <a:pt x="126930" y="64"/>
                    <a:pt x="126866" y="1"/>
                    <a:pt x="126771" y="1"/>
                  </a:cubicBezTo>
                  <a:close/>
                  <a:moveTo>
                    <a:pt x="127848" y="1"/>
                  </a:moveTo>
                  <a:cubicBezTo>
                    <a:pt x="127785" y="1"/>
                    <a:pt x="127722" y="64"/>
                    <a:pt x="127722" y="127"/>
                  </a:cubicBezTo>
                  <a:cubicBezTo>
                    <a:pt x="127722" y="191"/>
                    <a:pt x="127785" y="254"/>
                    <a:pt x="127848" y="254"/>
                  </a:cubicBezTo>
                  <a:lnTo>
                    <a:pt x="128387" y="254"/>
                  </a:lnTo>
                  <a:cubicBezTo>
                    <a:pt x="128450" y="254"/>
                    <a:pt x="128513" y="191"/>
                    <a:pt x="128513" y="127"/>
                  </a:cubicBezTo>
                  <a:cubicBezTo>
                    <a:pt x="128513" y="64"/>
                    <a:pt x="128450" y="1"/>
                    <a:pt x="128387" y="1"/>
                  </a:cubicBezTo>
                  <a:close/>
                  <a:moveTo>
                    <a:pt x="129463" y="1"/>
                  </a:moveTo>
                  <a:cubicBezTo>
                    <a:pt x="129368" y="1"/>
                    <a:pt x="129305" y="64"/>
                    <a:pt x="129305" y="127"/>
                  </a:cubicBezTo>
                  <a:cubicBezTo>
                    <a:pt x="129305" y="191"/>
                    <a:pt x="129368" y="254"/>
                    <a:pt x="129463" y="254"/>
                  </a:cubicBezTo>
                  <a:lnTo>
                    <a:pt x="129970" y="254"/>
                  </a:lnTo>
                  <a:cubicBezTo>
                    <a:pt x="130065" y="254"/>
                    <a:pt x="130128" y="191"/>
                    <a:pt x="130128" y="127"/>
                  </a:cubicBezTo>
                  <a:cubicBezTo>
                    <a:pt x="130128" y="64"/>
                    <a:pt x="130065" y="1"/>
                    <a:pt x="129970" y="1"/>
                  </a:cubicBezTo>
                  <a:close/>
                  <a:moveTo>
                    <a:pt x="131047" y="1"/>
                  </a:moveTo>
                  <a:cubicBezTo>
                    <a:pt x="130983" y="1"/>
                    <a:pt x="130920" y="64"/>
                    <a:pt x="130920" y="127"/>
                  </a:cubicBezTo>
                  <a:cubicBezTo>
                    <a:pt x="130920" y="191"/>
                    <a:pt x="130983" y="254"/>
                    <a:pt x="131047" y="254"/>
                  </a:cubicBezTo>
                  <a:lnTo>
                    <a:pt x="131585" y="254"/>
                  </a:lnTo>
                  <a:cubicBezTo>
                    <a:pt x="131649" y="254"/>
                    <a:pt x="131712" y="191"/>
                    <a:pt x="131712" y="127"/>
                  </a:cubicBezTo>
                  <a:cubicBezTo>
                    <a:pt x="131712" y="64"/>
                    <a:pt x="131649" y="1"/>
                    <a:pt x="131585" y="1"/>
                  </a:cubicBezTo>
                  <a:close/>
                  <a:moveTo>
                    <a:pt x="132630" y="1"/>
                  </a:moveTo>
                  <a:cubicBezTo>
                    <a:pt x="132567" y="1"/>
                    <a:pt x="132504" y="64"/>
                    <a:pt x="132504" y="127"/>
                  </a:cubicBezTo>
                  <a:cubicBezTo>
                    <a:pt x="132504" y="191"/>
                    <a:pt x="132567" y="254"/>
                    <a:pt x="132630" y="254"/>
                  </a:cubicBezTo>
                  <a:lnTo>
                    <a:pt x="133169" y="254"/>
                  </a:lnTo>
                  <a:cubicBezTo>
                    <a:pt x="133264" y="254"/>
                    <a:pt x="133295" y="191"/>
                    <a:pt x="133327" y="127"/>
                  </a:cubicBezTo>
                  <a:cubicBezTo>
                    <a:pt x="133327" y="64"/>
                    <a:pt x="133264" y="1"/>
                    <a:pt x="133169" y="1"/>
                  </a:cubicBezTo>
                  <a:close/>
                  <a:moveTo>
                    <a:pt x="134245" y="1"/>
                  </a:moveTo>
                  <a:cubicBezTo>
                    <a:pt x="134150" y="1"/>
                    <a:pt x="134119" y="64"/>
                    <a:pt x="134119" y="127"/>
                  </a:cubicBezTo>
                  <a:cubicBezTo>
                    <a:pt x="134119" y="191"/>
                    <a:pt x="134150" y="254"/>
                    <a:pt x="134245" y="254"/>
                  </a:cubicBezTo>
                  <a:lnTo>
                    <a:pt x="134784" y="254"/>
                  </a:lnTo>
                  <a:cubicBezTo>
                    <a:pt x="134847" y="254"/>
                    <a:pt x="134910" y="191"/>
                    <a:pt x="134910" y="127"/>
                  </a:cubicBezTo>
                  <a:cubicBezTo>
                    <a:pt x="134910" y="64"/>
                    <a:pt x="134847" y="1"/>
                    <a:pt x="134784" y="1"/>
                  </a:cubicBez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746" name="CustomShape 3"/>
            <p:cNvSpPr/>
            <p:nvPr/>
          </p:nvSpPr>
          <p:spPr>
            <a:xfrm>
              <a:off x="6273360" y="3998160"/>
              <a:ext cx="1449720" cy="7920"/>
            </a:xfrm>
            <a:custGeom>
              <a:avLst/>
              <a:gdLst/>
              <a:ahLst/>
              <a:rect l="l" t="t" r="r" b="b"/>
              <a:pathLst>
                <a:path w="43895" h="254">
                  <a:moveTo>
                    <a:pt x="127" y="0"/>
                  </a:moveTo>
                  <a:cubicBezTo>
                    <a:pt x="64" y="0"/>
                    <a:pt x="1" y="64"/>
                    <a:pt x="1" y="127"/>
                  </a:cubicBezTo>
                  <a:cubicBezTo>
                    <a:pt x="1" y="190"/>
                    <a:pt x="64" y="254"/>
                    <a:pt x="127" y="254"/>
                  </a:cubicBezTo>
                  <a:lnTo>
                    <a:pt x="666" y="254"/>
                  </a:lnTo>
                  <a:cubicBezTo>
                    <a:pt x="729" y="254"/>
                    <a:pt x="793" y="190"/>
                    <a:pt x="793" y="127"/>
                  </a:cubicBezTo>
                  <a:cubicBezTo>
                    <a:pt x="793" y="64"/>
                    <a:pt x="729" y="0"/>
                    <a:pt x="666" y="0"/>
                  </a:cubicBezTo>
                  <a:close/>
                  <a:moveTo>
                    <a:pt x="1743" y="0"/>
                  </a:moveTo>
                  <a:cubicBezTo>
                    <a:pt x="1648" y="0"/>
                    <a:pt x="1584" y="64"/>
                    <a:pt x="1584" y="127"/>
                  </a:cubicBezTo>
                  <a:cubicBezTo>
                    <a:pt x="1584" y="190"/>
                    <a:pt x="1648" y="254"/>
                    <a:pt x="1743" y="254"/>
                  </a:cubicBezTo>
                  <a:lnTo>
                    <a:pt x="2249" y="254"/>
                  </a:lnTo>
                  <a:cubicBezTo>
                    <a:pt x="2344" y="254"/>
                    <a:pt x="2376" y="190"/>
                    <a:pt x="2408" y="127"/>
                  </a:cubicBezTo>
                  <a:cubicBezTo>
                    <a:pt x="2408" y="64"/>
                    <a:pt x="2344" y="0"/>
                    <a:pt x="2249" y="0"/>
                  </a:cubicBezTo>
                  <a:close/>
                  <a:moveTo>
                    <a:pt x="3326" y="0"/>
                  </a:moveTo>
                  <a:cubicBezTo>
                    <a:pt x="3263" y="0"/>
                    <a:pt x="3199" y="64"/>
                    <a:pt x="3199" y="127"/>
                  </a:cubicBezTo>
                  <a:cubicBezTo>
                    <a:pt x="3199" y="190"/>
                    <a:pt x="3263" y="254"/>
                    <a:pt x="3326" y="254"/>
                  </a:cubicBezTo>
                  <a:lnTo>
                    <a:pt x="3864" y="254"/>
                  </a:lnTo>
                  <a:cubicBezTo>
                    <a:pt x="3928" y="254"/>
                    <a:pt x="3991" y="190"/>
                    <a:pt x="3991" y="127"/>
                  </a:cubicBezTo>
                  <a:cubicBezTo>
                    <a:pt x="3991" y="64"/>
                    <a:pt x="3928" y="0"/>
                    <a:pt x="3864" y="0"/>
                  </a:cubicBezTo>
                  <a:close/>
                  <a:moveTo>
                    <a:pt x="4909" y="0"/>
                  </a:moveTo>
                  <a:cubicBezTo>
                    <a:pt x="4846" y="0"/>
                    <a:pt x="4783" y="64"/>
                    <a:pt x="4783" y="127"/>
                  </a:cubicBezTo>
                  <a:cubicBezTo>
                    <a:pt x="4783" y="190"/>
                    <a:pt x="4846" y="254"/>
                    <a:pt x="4909" y="254"/>
                  </a:cubicBezTo>
                  <a:lnTo>
                    <a:pt x="5448" y="254"/>
                  </a:lnTo>
                  <a:cubicBezTo>
                    <a:pt x="5511" y="254"/>
                    <a:pt x="5575" y="190"/>
                    <a:pt x="5575" y="127"/>
                  </a:cubicBezTo>
                  <a:cubicBezTo>
                    <a:pt x="5575" y="64"/>
                    <a:pt x="5511" y="0"/>
                    <a:pt x="5448" y="0"/>
                  </a:cubicBezTo>
                  <a:close/>
                  <a:moveTo>
                    <a:pt x="6525" y="0"/>
                  </a:moveTo>
                  <a:cubicBezTo>
                    <a:pt x="6430" y="0"/>
                    <a:pt x="6398" y="64"/>
                    <a:pt x="6398" y="127"/>
                  </a:cubicBezTo>
                  <a:cubicBezTo>
                    <a:pt x="6398" y="190"/>
                    <a:pt x="6430" y="254"/>
                    <a:pt x="6525" y="254"/>
                  </a:cubicBezTo>
                  <a:lnTo>
                    <a:pt x="7063" y="254"/>
                  </a:lnTo>
                  <a:cubicBezTo>
                    <a:pt x="7126" y="254"/>
                    <a:pt x="7190" y="190"/>
                    <a:pt x="7190" y="127"/>
                  </a:cubicBezTo>
                  <a:cubicBezTo>
                    <a:pt x="7190" y="64"/>
                    <a:pt x="7126" y="0"/>
                    <a:pt x="7063" y="0"/>
                  </a:cubicBezTo>
                  <a:close/>
                  <a:moveTo>
                    <a:pt x="8108" y="0"/>
                  </a:moveTo>
                  <a:cubicBezTo>
                    <a:pt x="8045" y="0"/>
                    <a:pt x="7981" y="64"/>
                    <a:pt x="7981" y="127"/>
                  </a:cubicBezTo>
                  <a:cubicBezTo>
                    <a:pt x="7981" y="190"/>
                    <a:pt x="8045" y="254"/>
                    <a:pt x="8108" y="254"/>
                  </a:cubicBezTo>
                  <a:lnTo>
                    <a:pt x="8646" y="254"/>
                  </a:lnTo>
                  <a:cubicBezTo>
                    <a:pt x="8710" y="254"/>
                    <a:pt x="8773" y="190"/>
                    <a:pt x="8773" y="127"/>
                  </a:cubicBezTo>
                  <a:cubicBezTo>
                    <a:pt x="8773" y="64"/>
                    <a:pt x="8710" y="0"/>
                    <a:pt x="8646" y="0"/>
                  </a:cubicBezTo>
                  <a:close/>
                  <a:moveTo>
                    <a:pt x="9723" y="0"/>
                  </a:moveTo>
                  <a:cubicBezTo>
                    <a:pt x="9628" y="0"/>
                    <a:pt x="9565" y="64"/>
                    <a:pt x="9565" y="127"/>
                  </a:cubicBezTo>
                  <a:cubicBezTo>
                    <a:pt x="9565" y="190"/>
                    <a:pt x="9628" y="254"/>
                    <a:pt x="9723" y="254"/>
                  </a:cubicBezTo>
                  <a:lnTo>
                    <a:pt x="10230" y="254"/>
                  </a:lnTo>
                  <a:cubicBezTo>
                    <a:pt x="10325" y="254"/>
                    <a:pt x="10388" y="190"/>
                    <a:pt x="10388" y="127"/>
                  </a:cubicBezTo>
                  <a:cubicBezTo>
                    <a:pt x="10388" y="64"/>
                    <a:pt x="10325" y="0"/>
                    <a:pt x="10230" y="0"/>
                  </a:cubicBezTo>
                  <a:close/>
                  <a:moveTo>
                    <a:pt x="11307" y="0"/>
                  </a:moveTo>
                  <a:cubicBezTo>
                    <a:pt x="11243" y="0"/>
                    <a:pt x="11180" y="64"/>
                    <a:pt x="11180" y="127"/>
                  </a:cubicBezTo>
                  <a:cubicBezTo>
                    <a:pt x="11180" y="190"/>
                    <a:pt x="11243" y="254"/>
                    <a:pt x="11307" y="254"/>
                  </a:cubicBezTo>
                  <a:lnTo>
                    <a:pt x="11845" y="254"/>
                  </a:lnTo>
                  <a:cubicBezTo>
                    <a:pt x="11908" y="254"/>
                    <a:pt x="11972" y="190"/>
                    <a:pt x="11972" y="127"/>
                  </a:cubicBezTo>
                  <a:cubicBezTo>
                    <a:pt x="11972" y="64"/>
                    <a:pt x="11908" y="0"/>
                    <a:pt x="11845" y="0"/>
                  </a:cubicBezTo>
                  <a:close/>
                  <a:moveTo>
                    <a:pt x="12890" y="0"/>
                  </a:moveTo>
                  <a:cubicBezTo>
                    <a:pt x="12827" y="0"/>
                    <a:pt x="12763" y="64"/>
                    <a:pt x="12763" y="127"/>
                  </a:cubicBezTo>
                  <a:cubicBezTo>
                    <a:pt x="12763" y="190"/>
                    <a:pt x="12827" y="254"/>
                    <a:pt x="12890" y="254"/>
                  </a:cubicBezTo>
                  <a:lnTo>
                    <a:pt x="13428" y="254"/>
                  </a:lnTo>
                  <a:cubicBezTo>
                    <a:pt x="13492" y="254"/>
                    <a:pt x="13555" y="190"/>
                    <a:pt x="13555" y="127"/>
                  </a:cubicBezTo>
                  <a:cubicBezTo>
                    <a:pt x="13555" y="64"/>
                    <a:pt x="13523" y="0"/>
                    <a:pt x="13428" y="0"/>
                  </a:cubicBezTo>
                  <a:close/>
                  <a:moveTo>
                    <a:pt x="14505" y="0"/>
                  </a:moveTo>
                  <a:cubicBezTo>
                    <a:pt x="14410" y="0"/>
                    <a:pt x="14379" y="64"/>
                    <a:pt x="14379" y="127"/>
                  </a:cubicBezTo>
                  <a:cubicBezTo>
                    <a:pt x="14379" y="190"/>
                    <a:pt x="14410" y="254"/>
                    <a:pt x="14505" y="254"/>
                  </a:cubicBezTo>
                  <a:lnTo>
                    <a:pt x="15044" y="254"/>
                  </a:lnTo>
                  <a:cubicBezTo>
                    <a:pt x="15107" y="254"/>
                    <a:pt x="15170" y="190"/>
                    <a:pt x="15170" y="127"/>
                  </a:cubicBezTo>
                  <a:cubicBezTo>
                    <a:pt x="15170" y="64"/>
                    <a:pt x="15107" y="0"/>
                    <a:pt x="15044" y="0"/>
                  </a:cubicBezTo>
                  <a:close/>
                  <a:moveTo>
                    <a:pt x="16089" y="0"/>
                  </a:moveTo>
                  <a:cubicBezTo>
                    <a:pt x="16025" y="0"/>
                    <a:pt x="15962" y="64"/>
                    <a:pt x="15962" y="127"/>
                  </a:cubicBezTo>
                  <a:cubicBezTo>
                    <a:pt x="15962" y="190"/>
                    <a:pt x="16025" y="254"/>
                    <a:pt x="16089" y="254"/>
                  </a:cubicBezTo>
                  <a:lnTo>
                    <a:pt x="16627" y="254"/>
                  </a:lnTo>
                  <a:cubicBezTo>
                    <a:pt x="16690" y="254"/>
                    <a:pt x="16754" y="190"/>
                    <a:pt x="16754" y="127"/>
                  </a:cubicBezTo>
                  <a:cubicBezTo>
                    <a:pt x="16754" y="64"/>
                    <a:pt x="16690" y="0"/>
                    <a:pt x="16627" y="0"/>
                  </a:cubicBezTo>
                  <a:close/>
                  <a:moveTo>
                    <a:pt x="17704" y="0"/>
                  </a:moveTo>
                  <a:cubicBezTo>
                    <a:pt x="17609" y="0"/>
                    <a:pt x="17545" y="64"/>
                    <a:pt x="17545" y="127"/>
                  </a:cubicBezTo>
                  <a:cubicBezTo>
                    <a:pt x="17545" y="190"/>
                    <a:pt x="17609" y="254"/>
                    <a:pt x="17704" y="254"/>
                  </a:cubicBezTo>
                  <a:lnTo>
                    <a:pt x="18211" y="254"/>
                  </a:lnTo>
                  <a:cubicBezTo>
                    <a:pt x="18306" y="254"/>
                    <a:pt x="18369" y="190"/>
                    <a:pt x="18369" y="127"/>
                  </a:cubicBezTo>
                  <a:cubicBezTo>
                    <a:pt x="18369" y="64"/>
                    <a:pt x="18306" y="0"/>
                    <a:pt x="18211" y="0"/>
                  </a:cubicBezTo>
                  <a:close/>
                  <a:moveTo>
                    <a:pt x="19287" y="0"/>
                  </a:moveTo>
                  <a:cubicBezTo>
                    <a:pt x="19224" y="0"/>
                    <a:pt x="19161" y="64"/>
                    <a:pt x="19161" y="127"/>
                  </a:cubicBezTo>
                  <a:cubicBezTo>
                    <a:pt x="19161" y="190"/>
                    <a:pt x="19224" y="254"/>
                    <a:pt x="19287" y="254"/>
                  </a:cubicBezTo>
                  <a:lnTo>
                    <a:pt x="19826" y="254"/>
                  </a:lnTo>
                  <a:cubicBezTo>
                    <a:pt x="19889" y="254"/>
                    <a:pt x="19952" y="190"/>
                    <a:pt x="19952" y="127"/>
                  </a:cubicBezTo>
                  <a:cubicBezTo>
                    <a:pt x="19952" y="64"/>
                    <a:pt x="19889" y="0"/>
                    <a:pt x="19826" y="0"/>
                  </a:cubicBezTo>
                  <a:close/>
                  <a:moveTo>
                    <a:pt x="20902" y="0"/>
                  </a:moveTo>
                  <a:cubicBezTo>
                    <a:pt x="20807" y="0"/>
                    <a:pt x="20744" y="64"/>
                    <a:pt x="20744" y="127"/>
                  </a:cubicBezTo>
                  <a:cubicBezTo>
                    <a:pt x="20744" y="190"/>
                    <a:pt x="20807" y="254"/>
                    <a:pt x="20902" y="254"/>
                  </a:cubicBezTo>
                  <a:lnTo>
                    <a:pt x="21409" y="254"/>
                  </a:lnTo>
                  <a:cubicBezTo>
                    <a:pt x="21504" y="254"/>
                    <a:pt x="21536" y="190"/>
                    <a:pt x="21567" y="127"/>
                  </a:cubicBezTo>
                  <a:cubicBezTo>
                    <a:pt x="21567" y="64"/>
                    <a:pt x="21504" y="0"/>
                    <a:pt x="21409" y="0"/>
                  </a:cubicBezTo>
                  <a:close/>
                  <a:moveTo>
                    <a:pt x="22486" y="0"/>
                  </a:moveTo>
                  <a:cubicBezTo>
                    <a:pt x="22391" y="0"/>
                    <a:pt x="22359" y="64"/>
                    <a:pt x="22359" y="127"/>
                  </a:cubicBezTo>
                  <a:cubicBezTo>
                    <a:pt x="22359" y="190"/>
                    <a:pt x="22391" y="254"/>
                    <a:pt x="22486" y="254"/>
                  </a:cubicBezTo>
                  <a:lnTo>
                    <a:pt x="23024" y="254"/>
                  </a:lnTo>
                  <a:cubicBezTo>
                    <a:pt x="23088" y="254"/>
                    <a:pt x="23151" y="190"/>
                    <a:pt x="23151" y="127"/>
                  </a:cubicBezTo>
                  <a:cubicBezTo>
                    <a:pt x="23151" y="64"/>
                    <a:pt x="23088" y="0"/>
                    <a:pt x="23024" y="0"/>
                  </a:cubicBezTo>
                  <a:close/>
                  <a:moveTo>
                    <a:pt x="24069" y="0"/>
                  </a:moveTo>
                  <a:cubicBezTo>
                    <a:pt x="24006" y="0"/>
                    <a:pt x="23943" y="64"/>
                    <a:pt x="23943" y="127"/>
                  </a:cubicBezTo>
                  <a:cubicBezTo>
                    <a:pt x="23943" y="190"/>
                    <a:pt x="24006" y="254"/>
                    <a:pt x="24069" y="254"/>
                  </a:cubicBezTo>
                  <a:lnTo>
                    <a:pt x="24608" y="254"/>
                  </a:lnTo>
                  <a:cubicBezTo>
                    <a:pt x="24671" y="254"/>
                    <a:pt x="24734" y="190"/>
                    <a:pt x="24734" y="127"/>
                  </a:cubicBezTo>
                  <a:cubicBezTo>
                    <a:pt x="24734" y="64"/>
                    <a:pt x="24671" y="0"/>
                    <a:pt x="24608" y="0"/>
                  </a:cubicBezTo>
                  <a:close/>
                  <a:moveTo>
                    <a:pt x="25684" y="0"/>
                  </a:moveTo>
                  <a:cubicBezTo>
                    <a:pt x="25589" y="0"/>
                    <a:pt x="25526" y="64"/>
                    <a:pt x="25526" y="127"/>
                  </a:cubicBezTo>
                  <a:cubicBezTo>
                    <a:pt x="25526" y="190"/>
                    <a:pt x="25589" y="254"/>
                    <a:pt x="25684" y="254"/>
                  </a:cubicBezTo>
                  <a:lnTo>
                    <a:pt x="26191" y="254"/>
                  </a:lnTo>
                  <a:cubicBezTo>
                    <a:pt x="26286" y="254"/>
                    <a:pt x="26349" y="190"/>
                    <a:pt x="26349" y="127"/>
                  </a:cubicBezTo>
                  <a:cubicBezTo>
                    <a:pt x="26349" y="64"/>
                    <a:pt x="26286" y="0"/>
                    <a:pt x="26191" y="0"/>
                  </a:cubicBezTo>
                  <a:close/>
                  <a:moveTo>
                    <a:pt x="27268" y="0"/>
                  </a:moveTo>
                  <a:cubicBezTo>
                    <a:pt x="27205" y="0"/>
                    <a:pt x="27141" y="64"/>
                    <a:pt x="27141" y="127"/>
                  </a:cubicBezTo>
                  <a:cubicBezTo>
                    <a:pt x="27141" y="190"/>
                    <a:pt x="27205" y="254"/>
                    <a:pt x="27268" y="254"/>
                  </a:cubicBezTo>
                  <a:lnTo>
                    <a:pt x="27806" y="254"/>
                  </a:lnTo>
                  <a:cubicBezTo>
                    <a:pt x="27870" y="254"/>
                    <a:pt x="27933" y="190"/>
                    <a:pt x="27933" y="127"/>
                  </a:cubicBezTo>
                  <a:cubicBezTo>
                    <a:pt x="27933" y="64"/>
                    <a:pt x="27870" y="0"/>
                    <a:pt x="27806" y="0"/>
                  </a:cubicBezTo>
                  <a:close/>
                  <a:moveTo>
                    <a:pt x="28883" y="0"/>
                  </a:moveTo>
                  <a:cubicBezTo>
                    <a:pt x="28788" y="0"/>
                    <a:pt x="28725" y="64"/>
                    <a:pt x="28725" y="127"/>
                  </a:cubicBezTo>
                  <a:cubicBezTo>
                    <a:pt x="28725" y="190"/>
                    <a:pt x="28788" y="254"/>
                    <a:pt x="28883" y="254"/>
                  </a:cubicBezTo>
                  <a:lnTo>
                    <a:pt x="29390" y="254"/>
                  </a:lnTo>
                  <a:cubicBezTo>
                    <a:pt x="29485" y="254"/>
                    <a:pt x="29548" y="190"/>
                    <a:pt x="29548" y="127"/>
                  </a:cubicBezTo>
                  <a:cubicBezTo>
                    <a:pt x="29548" y="64"/>
                    <a:pt x="29485" y="0"/>
                    <a:pt x="29390" y="0"/>
                  </a:cubicBezTo>
                  <a:close/>
                  <a:moveTo>
                    <a:pt x="30466" y="0"/>
                  </a:moveTo>
                  <a:cubicBezTo>
                    <a:pt x="30403" y="0"/>
                    <a:pt x="30340" y="64"/>
                    <a:pt x="30340" y="127"/>
                  </a:cubicBezTo>
                  <a:cubicBezTo>
                    <a:pt x="30340" y="190"/>
                    <a:pt x="30403" y="254"/>
                    <a:pt x="30466" y="254"/>
                  </a:cubicBezTo>
                  <a:lnTo>
                    <a:pt x="31005" y="254"/>
                  </a:lnTo>
                  <a:cubicBezTo>
                    <a:pt x="31068" y="254"/>
                    <a:pt x="31131" y="190"/>
                    <a:pt x="31131" y="127"/>
                  </a:cubicBezTo>
                  <a:cubicBezTo>
                    <a:pt x="31131" y="64"/>
                    <a:pt x="31068" y="0"/>
                    <a:pt x="31005" y="0"/>
                  </a:cubicBezTo>
                  <a:close/>
                  <a:moveTo>
                    <a:pt x="32050" y="0"/>
                  </a:moveTo>
                  <a:cubicBezTo>
                    <a:pt x="31987" y="0"/>
                    <a:pt x="31923" y="64"/>
                    <a:pt x="31923" y="127"/>
                  </a:cubicBezTo>
                  <a:cubicBezTo>
                    <a:pt x="31923" y="190"/>
                    <a:pt x="31987" y="254"/>
                    <a:pt x="32050" y="254"/>
                  </a:cubicBezTo>
                  <a:lnTo>
                    <a:pt x="32588" y="254"/>
                  </a:lnTo>
                  <a:cubicBezTo>
                    <a:pt x="32652" y="254"/>
                    <a:pt x="32715" y="190"/>
                    <a:pt x="32715" y="127"/>
                  </a:cubicBezTo>
                  <a:cubicBezTo>
                    <a:pt x="32715" y="64"/>
                    <a:pt x="32683" y="0"/>
                    <a:pt x="32588" y="0"/>
                  </a:cubicBezTo>
                  <a:close/>
                  <a:moveTo>
                    <a:pt x="33665" y="0"/>
                  </a:moveTo>
                  <a:cubicBezTo>
                    <a:pt x="33570" y="0"/>
                    <a:pt x="33538" y="64"/>
                    <a:pt x="33538" y="127"/>
                  </a:cubicBezTo>
                  <a:cubicBezTo>
                    <a:pt x="33538" y="190"/>
                    <a:pt x="33570" y="254"/>
                    <a:pt x="33665" y="254"/>
                  </a:cubicBezTo>
                  <a:lnTo>
                    <a:pt x="34203" y="254"/>
                  </a:lnTo>
                  <a:cubicBezTo>
                    <a:pt x="34267" y="254"/>
                    <a:pt x="34330" y="190"/>
                    <a:pt x="34330" y="127"/>
                  </a:cubicBezTo>
                  <a:cubicBezTo>
                    <a:pt x="34330" y="64"/>
                    <a:pt x="34267" y="0"/>
                    <a:pt x="34203" y="0"/>
                  </a:cubicBezTo>
                  <a:close/>
                  <a:moveTo>
                    <a:pt x="35248" y="0"/>
                  </a:moveTo>
                  <a:cubicBezTo>
                    <a:pt x="35185" y="0"/>
                    <a:pt x="35122" y="64"/>
                    <a:pt x="35122" y="127"/>
                  </a:cubicBezTo>
                  <a:cubicBezTo>
                    <a:pt x="35122" y="190"/>
                    <a:pt x="35185" y="254"/>
                    <a:pt x="35248" y="254"/>
                  </a:cubicBezTo>
                  <a:lnTo>
                    <a:pt x="35787" y="254"/>
                  </a:lnTo>
                  <a:cubicBezTo>
                    <a:pt x="35850" y="254"/>
                    <a:pt x="35914" y="190"/>
                    <a:pt x="35914" y="127"/>
                  </a:cubicBezTo>
                  <a:cubicBezTo>
                    <a:pt x="35914" y="64"/>
                    <a:pt x="35850" y="0"/>
                    <a:pt x="35787" y="0"/>
                  </a:cubicBezTo>
                  <a:close/>
                  <a:moveTo>
                    <a:pt x="36864" y="0"/>
                  </a:moveTo>
                  <a:cubicBezTo>
                    <a:pt x="36769" y="0"/>
                    <a:pt x="36705" y="64"/>
                    <a:pt x="36705" y="127"/>
                  </a:cubicBezTo>
                  <a:cubicBezTo>
                    <a:pt x="36705" y="190"/>
                    <a:pt x="36769" y="254"/>
                    <a:pt x="36864" y="254"/>
                  </a:cubicBezTo>
                  <a:lnTo>
                    <a:pt x="37370" y="254"/>
                  </a:lnTo>
                  <a:cubicBezTo>
                    <a:pt x="37465" y="254"/>
                    <a:pt x="37529" y="190"/>
                    <a:pt x="37529" y="127"/>
                  </a:cubicBezTo>
                  <a:cubicBezTo>
                    <a:pt x="37529" y="64"/>
                    <a:pt x="37465" y="0"/>
                    <a:pt x="37370" y="0"/>
                  </a:cubicBezTo>
                  <a:close/>
                  <a:moveTo>
                    <a:pt x="38447" y="0"/>
                  </a:moveTo>
                  <a:cubicBezTo>
                    <a:pt x="38384" y="0"/>
                    <a:pt x="38320" y="64"/>
                    <a:pt x="38320" y="127"/>
                  </a:cubicBezTo>
                  <a:cubicBezTo>
                    <a:pt x="38320" y="190"/>
                    <a:pt x="38384" y="254"/>
                    <a:pt x="38447" y="254"/>
                  </a:cubicBezTo>
                  <a:lnTo>
                    <a:pt x="38985" y="254"/>
                  </a:lnTo>
                  <a:cubicBezTo>
                    <a:pt x="39049" y="254"/>
                    <a:pt x="39112" y="190"/>
                    <a:pt x="39112" y="127"/>
                  </a:cubicBezTo>
                  <a:cubicBezTo>
                    <a:pt x="39112" y="64"/>
                    <a:pt x="39049" y="0"/>
                    <a:pt x="38985" y="0"/>
                  </a:cubicBezTo>
                  <a:close/>
                  <a:moveTo>
                    <a:pt x="40062" y="0"/>
                  </a:moveTo>
                  <a:cubicBezTo>
                    <a:pt x="39967" y="0"/>
                    <a:pt x="39904" y="64"/>
                    <a:pt x="39904" y="127"/>
                  </a:cubicBezTo>
                  <a:cubicBezTo>
                    <a:pt x="39904" y="190"/>
                    <a:pt x="39967" y="254"/>
                    <a:pt x="40062" y="254"/>
                  </a:cubicBezTo>
                  <a:lnTo>
                    <a:pt x="40569" y="254"/>
                  </a:lnTo>
                  <a:cubicBezTo>
                    <a:pt x="40664" y="254"/>
                    <a:pt x="40696" y="190"/>
                    <a:pt x="40727" y="127"/>
                  </a:cubicBezTo>
                  <a:cubicBezTo>
                    <a:pt x="40727" y="64"/>
                    <a:pt x="40664" y="0"/>
                    <a:pt x="40569" y="0"/>
                  </a:cubicBezTo>
                  <a:close/>
                  <a:moveTo>
                    <a:pt x="41646" y="0"/>
                  </a:moveTo>
                  <a:cubicBezTo>
                    <a:pt x="41551" y="0"/>
                    <a:pt x="41519" y="64"/>
                    <a:pt x="41519" y="127"/>
                  </a:cubicBezTo>
                  <a:cubicBezTo>
                    <a:pt x="41519" y="190"/>
                    <a:pt x="41551" y="254"/>
                    <a:pt x="41646" y="254"/>
                  </a:cubicBezTo>
                  <a:lnTo>
                    <a:pt x="42184" y="254"/>
                  </a:lnTo>
                  <a:cubicBezTo>
                    <a:pt x="42247" y="254"/>
                    <a:pt x="42311" y="190"/>
                    <a:pt x="42311" y="127"/>
                  </a:cubicBezTo>
                  <a:cubicBezTo>
                    <a:pt x="42311" y="64"/>
                    <a:pt x="42247" y="0"/>
                    <a:pt x="42184" y="0"/>
                  </a:cubicBezTo>
                  <a:close/>
                  <a:moveTo>
                    <a:pt x="43229" y="0"/>
                  </a:moveTo>
                  <a:cubicBezTo>
                    <a:pt x="43166" y="0"/>
                    <a:pt x="43102" y="64"/>
                    <a:pt x="43102" y="127"/>
                  </a:cubicBezTo>
                  <a:cubicBezTo>
                    <a:pt x="43102" y="190"/>
                    <a:pt x="43166" y="254"/>
                    <a:pt x="43229" y="254"/>
                  </a:cubicBezTo>
                  <a:lnTo>
                    <a:pt x="43767" y="254"/>
                  </a:lnTo>
                  <a:cubicBezTo>
                    <a:pt x="43831" y="254"/>
                    <a:pt x="43894" y="190"/>
                    <a:pt x="43894" y="127"/>
                  </a:cubicBezTo>
                  <a:cubicBezTo>
                    <a:pt x="43894" y="64"/>
                    <a:pt x="43831" y="0"/>
                    <a:pt x="43767" y="0"/>
                  </a:cubicBez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747" name="CustomShape 4"/>
            <p:cNvSpPr/>
            <p:nvPr/>
          </p:nvSpPr>
          <p:spPr>
            <a:xfrm>
              <a:off x="6273360" y="1265400"/>
              <a:ext cx="1449720" cy="7920"/>
            </a:xfrm>
            <a:custGeom>
              <a:avLst/>
              <a:gdLst/>
              <a:ahLst/>
              <a:rect l="l" t="t" r="r" b="b"/>
              <a:pathLst>
                <a:path w="43895" h="254">
                  <a:moveTo>
                    <a:pt x="127" y="0"/>
                  </a:moveTo>
                  <a:cubicBezTo>
                    <a:pt x="64" y="0"/>
                    <a:pt x="1" y="63"/>
                    <a:pt x="1" y="127"/>
                  </a:cubicBezTo>
                  <a:cubicBezTo>
                    <a:pt x="1" y="190"/>
                    <a:pt x="64" y="253"/>
                    <a:pt x="127" y="253"/>
                  </a:cubicBezTo>
                  <a:lnTo>
                    <a:pt x="666" y="253"/>
                  </a:lnTo>
                  <a:cubicBezTo>
                    <a:pt x="729" y="253"/>
                    <a:pt x="793" y="190"/>
                    <a:pt x="793" y="127"/>
                  </a:cubicBezTo>
                  <a:cubicBezTo>
                    <a:pt x="793" y="63"/>
                    <a:pt x="729" y="0"/>
                    <a:pt x="666" y="0"/>
                  </a:cubicBezTo>
                  <a:close/>
                  <a:moveTo>
                    <a:pt x="1743" y="0"/>
                  </a:moveTo>
                  <a:cubicBezTo>
                    <a:pt x="1648" y="0"/>
                    <a:pt x="1584" y="63"/>
                    <a:pt x="1584" y="127"/>
                  </a:cubicBezTo>
                  <a:cubicBezTo>
                    <a:pt x="1584" y="190"/>
                    <a:pt x="1648" y="253"/>
                    <a:pt x="1743" y="253"/>
                  </a:cubicBezTo>
                  <a:lnTo>
                    <a:pt x="2249" y="253"/>
                  </a:lnTo>
                  <a:cubicBezTo>
                    <a:pt x="2344" y="253"/>
                    <a:pt x="2376" y="190"/>
                    <a:pt x="2408" y="127"/>
                  </a:cubicBezTo>
                  <a:cubicBezTo>
                    <a:pt x="2408" y="63"/>
                    <a:pt x="2344" y="0"/>
                    <a:pt x="2249" y="0"/>
                  </a:cubicBezTo>
                  <a:close/>
                  <a:moveTo>
                    <a:pt x="3326" y="0"/>
                  </a:moveTo>
                  <a:cubicBezTo>
                    <a:pt x="3263" y="0"/>
                    <a:pt x="3199" y="63"/>
                    <a:pt x="3199" y="127"/>
                  </a:cubicBezTo>
                  <a:cubicBezTo>
                    <a:pt x="3199" y="190"/>
                    <a:pt x="3263" y="253"/>
                    <a:pt x="3326" y="253"/>
                  </a:cubicBezTo>
                  <a:lnTo>
                    <a:pt x="3864" y="253"/>
                  </a:lnTo>
                  <a:cubicBezTo>
                    <a:pt x="3928" y="253"/>
                    <a:pt x="3991" y="190"/>
                    <a:pt x="3991" y="127"/>
                  </a:cubicBezTo>
                  <a:cubicBezTo>
                    <a:pt x="3991" y="63"/>
                    <a:pt x="3928" y="0"/>
                    <a:pt x="3864" y="0"/>
                  </a:cubicBezTo>
                  <a:close/>
                  <a:moveTo>
                    <a:pt x="4909" y="0"/>
                  </a:moveTo>
                  <a:cubicBezTo>
                    <a:pt x="4846" y="0"/>
                    <a:pt x="4783" y="63"/>
                    <a:pt x="4783" y="127"/>
                  </a:cubicBezTo>
                  <a:cubicBezTo>
                    <a:pt x="4783" y="190"/>
                    <a:pt x="4846" y="253"/>
                    <a:pt x="4909" y="253"/>
                  </a:cubicBezTo>
                  <a:lnTo>
                    <a:pt x="5448" y="253"/>
                  </a:lnTo>
                  <a:cubicBezTo>
                    <a:pt x="5511" y="253"/>
                    <a:pt x="5575" y="190"/>
                    <a:pt x="5575" y="127"/>
                  </a:cubicBezTo>
                  <a:cubicBezTo>
                    <a:pt x="5575" y="63"/>
                    <a:pt x="5511" y="0"/>
                    <a:pt x="5448" y="0"/>
                  </a:cubicBezTo>
                  <a:close/>
                  <a:moveTo>
                    <a:pt x="6525" y="0"/>
                  </a:moveTo>
                  <a:cubicBezTo>
                    <a:pt x="6430" y="0"/>
                    <a:pt x="6398" y="63"/>
                    <a:pt x="6398" y="127"/>
                  </a:cubicBezTo>
                  <a:cubicBezTo>
                    <a:pt x="6398" y="190"/>
                    <a:pt x="6430" y="253"/>
                    <a:pt x="6525" y="253"/>
                  </a:cubicBezTo>
                  <a:lnTo>
                    <a:pt x="7063" y="253"/>
                  </a:lnTo>
                  <a:cubicBezTo>
                    <a:pt x="7126" y="253"/>
                    <a:pt x="7190" y="190"/>
                    <a:pt x="7190" y="127"/>
                  </a:cubicBezTo>
                  <a:cubicBezTo>
                    <a:pt x="7190" y="63"/>
                    <a:pt x="7126" y="0"/>
                    <a:pt x="7063" y="0"/>
                  </a:cubicBezTo>
                  <a:close/>
                  <a:moveTo>
                    <a:pt x="8108" y="0"/>
                  </a:moveTo>
                  <a:cubicBezTo>
                    <a:pt x="8045" y="0"/>
                    <a:pt x="7981" y="63"/>
                    <a:pt x="7981" y="127"/>
                  </a:cubicBezTo>
                  <a:cubicBezTo>
                    <a:pt x="7981" y="190"/>
                    <a:pt x="8045" y="253"/>
                    <a:pt x="8108" y="253"/>
                  </a:cubicBezTo>
                  <a:lnTo>
                    <a:pt x="8646" y="253"/>
                  </a:lnTo>
                  <a:cubicBezTo>
                    <a:pt x="8710" y="253"/>
                    <a:pt x="8773" y="190"/>
                    <a:pt x="8773" y="127"/>
                  </a:cubicBezTo>
                  <a:cubicBezTo>
                    <a:pt x="8773" y="63"/>
                    <a:pt x="8710" y="0"/>
                    <a:pt x="8646" y="0"/>
                  </a:cubicBezTo>
                  <a:close/>
                  <a:moveTo>
                    <a:pt x="9723" y="0"/>
                  </a:moveTo>
                  <a:cubicBezTo>
                    <a:pt x="9628" y="0"/>
                    <a:pt x="9565" y="63"/>
                    <a:pt x="9565" y="127"/>
                  </a:cubicBezTo>
                  <a:cubicBezTo>
                    <a:pt x="9565" y="190"/>
                    <a:pt x="9628" y="253"/>
                    <a:pt x="9723" y="253"/>
                  </a:cubicBezTo>
                  <a:lnTo>
                    <a:pt x="10230" y="253"/>
                  </a:lnTo>
                  <a:cubicBezTo>
                    <a:pt x="10325" y="253"/>
                    <a:pt x="10388" y="190"/>
                    <a:pt x="10388" y="127"/>
                  </a:cubicBezTo>
                  <a:cubicBezTo>
                    <a:pt x="10388" y="63"/>
                    <a:pt x="10325" y="0"/>
                    <a:pt x="10230" y="0"/>
                  </a:cubicBezTo>
                  <a:close/>
                  <a:moveTo>
                    <a:pt x="11307" y="0"/>
                  </a:moveTo>
                  <a:cubicBezTo>
                    <a:pt x="11243" y="0"/>
                    <a:pt x="11180" y="63"/>
                    <a:pt x="11180" y="127"/>
                  </a:cubicBezTo>
                  <a:cubicBezTo>
                    <a:pt x="11180" y="190"/>
                    <a:pt x="11243" y="253"/>
                    <a:pt x="11307" y="253"/>
                  </a:cubicBezTo>
                  <a:lnTo>
                    <a:pt x="11845" y="253"/>
                  </a:lnTo>
                  <a:cubicBezTo>
                    <a:pt x="11908" y="253"/>
                    <a:pt x="11972" y="190"/>
                    <a:pt x="11972" y="127"/>
                  </a:cubicBezTo>
                  <a:cubicBezTo>
                    <a:pt x="11972" y="63"/>
                    <a:pt x="11908" y="0"/>
                    <a:pt x="11845" y="0"/>
                  </a:cubicBezTo>
                  <a:close/>
                  <a:moveTo>
                    <a:pt x="12890" y="0"/>
                  </a:moveTo>
                  <a:cubicBezTo>
                    <a:pt x="12827" y="0"/>
                    <a:pt x="12763" y="63"/>
                    <a:pt x="12763" y="127"/>
                  </a:cubicBezTo>
                  <a:cubicBezTo>
                    <a:pt x="12763" y="190"/>
                    <a:pt x="12827" y="253"/>
                    <a:pt x="12890" y="253"/>
                  </a:cubicBezTo>
                  <a:lnTo>
                    <a:pt x="13428" y="253"/>
                  </a:lnTo>
                  <a:cubicBezTo>
                    <a:pt x="13492" y="253"/>
                    <a:pt x="13555" y="190"/>
                    <a:pt x="13555" y="127"/>
                  </a:cubicBezTo>
                  <a:cubicBezTo>
                    <a:pt x="13555" y="63"/>
                    <a:pt x="13523" y="0"/>
                    <a:pt x="13428" y="0"/>
                  </a:cubicBezTo>
                  <a:close/>
                  <a:moveTo>
                    <a:pt x="14505" y="0"/>
                  </a:moveTo>
                  <a:cubicBezTo>
                    <a:pt x="14410" y="0"/>
                    <a:pt x="14379" y="63"/>
                    <a:pt x="14379" y="127"/>
                  </a:cubicBezTo>
                  <a:cubicBezTo>
                    <a:pt x="14379" y="190"/>
                    <a:pt x="14410" y="253"/>
                    <a:pt x="14505" y="253"/>
                  </a:cubicBezTo>
                  <a:lnTo>
                    <a:pt x="15044" y="253"/>
                  </a:lnTo>
                  <a:cubicBezTo>
                    <a:pt x="15107" y="253"/>
                    <a:pt x="15170" y="190"/>
                    <a:pt x="15170" y="127"/>
                  </a:cubicBezTo>
                  <a:cubicBezTo>
                    <a:pt x="15170" y="63"/>
                    <a:pt x="15107" y="0"/>
                    <a:pt x="15044" y="0"/>
                  </a:cubicBezTo>
                  <a:close/>
                  <a:moveTo>
                    <a:pt x="16089" y="0"/>
                  </a:moveTo>
                  <a:cubicBezTo>
                    <a:pt x="16025" y="0"/>
                    <a:pt x="15962" y="63"/>
                    <a:pt x="15962" y="127"/>
                  </a:cubicBezTo>
                  <a:cubicBezTo>
                    <a:pt x="15962" y="190"/>
                    <a:pt x="16025" y="253"/>
                    <a:pt x="16089" y="253"/>
                  </a:cubicBezTo>
                  <a:lnTo>
                    <a:pt x="16627" y="253"/>
                  </a:lnTo>
                  <a:cubicBezTo>
                    <a:pt x="16690" y="253"/>
                    <a:pt x="16754" y="190"/>
                    <a:pt x="16754" y="127"/>
                  </a:cubicBezTo>
                  <a:cubicBezTo>
                    <a:pt x="16754" y="63"/>
                    <a:pt x="16690" y="0"/>
                    <a:pt x="16627" y="0"/>
                  </a:cubicBezTo>
                  <a:close/>
                  <a:moveTo>
                    <a:pt x="17704" y="0"/>
                  </a:moveTo>
                  <a:cubicBezTo>
                    <a:pt x="17609" y="0"/>
                    <a:pt x="17545" y="63"/>
                    <a:pt x="17545" y="127"/>
                  </a:cubicBezTo>
                  <a:cubicBezTo>
                    <a:pt x="17545" y="190"/>
                    <a:pt x="17609" y="253"/>
                    <a:pt x="17704" y="253"/>
                  </a:cubicBezTo>
                  <a:lnTo>
                    <a:pt x="18211" y="253"/>
                  </a:lnTo>
                  <a:cubicBezTo>
                    <a:pt x="18306" y="253"/>
                    <a:pt x="18369" y="190"/>
                    <a:pt x="18369" y="127"/>
                  </a:cubicBezTo>
                  <a:cubicBezTo>
                    <a:pt x="18369" y="63"/>
                    <a:pt x="18306" y="0"/>
                    <a:pt x="18211" y="0"/>
                  </a:cubicBezTo>
                  <a:close/>
                  <a:moveTo>
                    <a:pt x="19287" y="0"/>
                  </a:moveTo>
                  <a:cubicBezTo>
                    <a:pt x="19224" y="0"/>
                    <a:pt x="19161" y="63"/>
                    <a:pt x="19161" y="127"/>
                  </a:cubicBezTo>
                  <a:cubicBezTo>
                    <a:pt x="19161" y="190"/>
                    <a:pt x="19224" y="253"/>
                    <a:pt x="19287" y="253"/>
                  </a:cubicBezTo>
                  <a:lnTo>
                    <a:pt x="19826" y="253"/>
                  </a:lnTo>
                  <a:cubicBezTo>
                    <a:pt x="19889" y="253"/>
                    <a:pt x="19952" y="190"/>
                    <a:pt x="19952" y="127"/>
                  </a:cubicBezTo>
                  <a:cubicBezTo>
                    <a:pt x="19952" y="63"/>
                    <a:pt x="19889" y="0"/>
                    <a:pt x="19826" y="0"/>
                  </a:cubicBezTo>
                  <a:close/>
                  <a:moveTo>
                    <a:pt x="20902" y="0"/>
                  </a:moveTo>
                  <a:cubicBezTo>
                    <a:pt x="20807" y="0"/>
                    <a:pt x="20744" y="63"/>
                    <a:pt x="20744" y="127"/>
                  </a:cubicBezTo>
                  <a:cubicBezTo>
                    <a:pt x="20744" y="190"/>
                    <a:pt x="20807" y="253"/>
                    <a:pt x="20902" y="253"/>
                  </a:cubicBezTo>
                  <a:lnTo>
                    <a:pt x="21409" y="253"/>
                  </a:lnTo>
                  <a:cubicBezTo>
                    <a:pt x="21504" y="253"/>
                    <a:pt x="21536" y="190"/>
                    <a:pt x="21567" y="127"/>
                  </a:cubicBezTo>
                  <a:cubicBezTo>
                    <a:pt x="21567" y="63"/>
                    <a:pt x="21504" y="0"/>
                    <a:pt x="21409" y="0"/>
                  </a:cubicBezTo>
                  <a:close/>
                  <a:moveTo>
                    <a:pt x="22486" y="0"/>
                  </a:moveTo>
                  <a:cubicBezTo>
                    <a:pt x="22391" y="0"/>
                    <a:pt x="22359" y="63"/>
                    <a:pt x="22359" y="127"/>
                  </a:cubicBezTo>
                  <a:cubicBezTo>
                    <a:pt x="22359" y="190"/>
                    <a:pt x="22391" y="253"/>
                    <a:pt x="22486" y="253"/>
                  </a:cubicBezTo>
                  <a:lnTo>
                    <a:pt x="23024" y="253"/>
                  </a:lnTo>
                  <a:cubicBezTo>
                    <a:pt x="23088" y="253"/>
                    <a:pt x="23151" y="190"/>
                    <a:pt x="23151" y="127"/>
                  </a:cubicBezTo>
                  <a:cubicBezTo>
                    <a:pt x="23151" y="63"/>
                    <a:pt x="23088" y="0"/>
                    <a:pt x="23024" y="0"/>
                  </a:cubicBezTo>
                  <a:close/>
                  <a:moveTo>
                    <a:pt x="24069" y="0"/>
                  </a:moveTo>
                  <a:cubicBezTo>
                    <a:pt x="24006" y="0"/>
                    <a:pt x="23943" y="63"/>
                    <a:pt x="23943" y="127"/>
                  </a:cubicBezTo>
                  <a:cubicBezTo>
                    <a:pt x="23943" y="190"/>
                    <a:pt x="24006" y="253"/>
                    <a:pt x="24069" y="253"/>
                  </a:cubicBezTo>
                  <a:lnTo>
                    <a:pt x="24608" y="253"/>
                  </a:lnTo>
                  <a:cubicBezTo>
                    <a:pt x="24671" y="253"/>
                    <a:pt x="24734" y="190"/>
                    <a:pt x="24734" y="127"/>
                  </a:cubicBezTo>
                  <a:cubicBezTo>
                    <a:pt x="24734" y="63"/>
                    <a:pt x="24671" y="0"/>
                    <a:pt x="24608" y="0"/>
                  </a:cubicBezTo>
                  <a:close/>
                  <a:moveTo>
                    <a:pt x="25684" y="0"/>
                  </a:moveTo>
                  <a:cubicBezTo>
                    <a:pt x="25589" y="0"/>
                    <a:pt x="25526" y="63"/>
                    <a:pt x="25526" y="127"/>
                  </a:cubicBezTo>
                  <a:cubicBezTo>
                    <a:pt x="25526" y="190"/>
                    <a:pt x="25589" y="253"/>
                    <a:pt x="25684" y="253"/>
                  </a:cubicBezTo>
                  <a:lnTo>
                    <a:pt x="26191" y="253"/>
                  </a:lnTo>
                  <a:cubicBezTo>
                    <a:pt x="26286" y="253"/>
                    <a:pt x="26349" y="190"/>
                    <a:pt x="26349" y="127"/>
                  </a:cubicBezTo>
                  <a:cubicBezTo>
                    <a:pt x="26349" y="63"/>
                    <a:pt x="26286" y="0"/>
                    <a:pt x="26191" y="0"/>
                  </a:cubicBezTo>
                  <a:close/>
                  <a:moveTo>
                    <a:pt x="27268" y="0"/>
                  </a:moveTo>
                  <a:cubicBezTo>
                    <a:pt x="27205" y="0"/>
                    <a:pt x="27141" y="63"/>
                    <a:pt x="27141" y="127"/>
                  </a:cubicBezTo>
                  <a:cubicBezTo>
                    <a:pt x="27141" y="190"/>
                    <a:pt x="27205" y="253"/>
                    <a:pt x="27268" y="253"/>
                  </a:cubicBezTo>
                  <a:lnTo>
                    <a:pt x="27806" y="253"/>
                  </a:lnTo>
                  <a:cubicBezTo>
                    <a:pt x="27870" y="253"/>
                    <a:pt x="27933" y="190"/>
                    <a:pt x="27933" y="127"/>
                  </a:cubicBezTo>
                  <a:cubicBezTo>
                    <a:pt x="27933" y="63"/>
                    <a:pt x="27870" y="0"/>
                    <a:pt x="27806" y="0"/>
                  </a:cubicBezTo>
                  <a:close/>
                  <a:moveTo>
                    <a:pt x="28883" y="0"/>
                  </a:moveTo>
                  <a:cubicBezTo>
                    <a:pt x="28788" y="0"/>
                    <a:pt x="28725" y="63"/>
                    <a:pt x="28725" y="127"/>
                  </a:cubicBezTo>
                  <a:cubicBezTo>
                    <a:pt x="28725" y="190"/>
                    <a:pt x="28788" y="253"/>
                    <a:pt x="28883" y="253"/>
                  </a:cubicBezTo>
                  <a:lnTo>
                    <a:pt x="29390" y="253"/>
                  </a:lnTo>
                  <a:cubicBezTo>
                    <a:pt x="29485" y="253"/>
                    <a:pt x="29548" y="190"/>
                    <a:pt x="29548" y="127"/>
                  </a:cubicBezTo>
                  <a:cubicBezTo>
                    <a:pt x="29548" y="63"/>
                    <a:pt x="29485" y="0"/>
                    <a:pt x="29390" y="0"/>
                  </a:cubicBezTo>
                  <a:close/>
                  <a:moveTo>
                    <a:pt x="30466" y="0"/>
                  </a:moveTo>
                  <a:cubicBezTo>
                    <a:pt x="30403" y="0"/>
                    <a:pt x="30340" y="63"/>
                    <a:pt x="30340" y="127"/>
                  </a:cubicBezTo>
                  <a:cubicBezTo>
                    <a:pt x="30340" y="190"/>
                    <a:pt x="30403" y="253"/>
                    <a:pt x="30466" y="253"/>
                  </a:cubicBezTo>
                  <a:lnTo>
                    <a:pt x="31005" y="253"/>
                  </a:lnTo>
                  <a:cubicBezTo>
                    <a:pt x="31068" y="253"/>
                    <a:pt x="31131" y="190"/>
                    <a:pt x="31131" y="127"/>
                  </a:cubicBezTo>
                  <a:cubicBezTo>
                    <a:pt x="31131" y="63"/>
                    <a:pt x="31068" y="0"/>
                    <a:pt x="31005" y="0"/>
                  </a:cubicBezTo>
                  <a:close/>
                  <a:moveTo>
                    <a:pt x="32050" y="0"/>
                  </a:moveTo>
                  <a:cubicBezTo>
                    <a:pt x="31987" y="0"/>
                    <a:pt x="31923" y="63"/>
                    <a:pt x="31923" y="127"/>
                  </a:cubicBezTo>
                  <a:cubicBezTo>
                    <a:pt x="31923" y="190"/>
                    <a:pt x="31987" y="253"/>
                    <a:pt x="32050" y="253"/>
                  </a:cubicBezTo>
                  <a:lnTo>
                    <a:pt x="32588" y="253"/>
                  </a:lnTo>
                  <a:cubicBezTo>
                    <a:pt x="32652" y="253"/>
                    <a:pt x="32715" y="190"/>
                    <a:pt x="32715" y="127"/>
                  </a:cubicBezTo>
                  <a:cubicBezTo>
                    <a:pt x="32715" y="63"/>
                    <a:pt x="32683" y="0"/>
                    <a:pt x="32588" y="0"/>
                  </a:cubicBezTo>
                  <a:close/>
                  <a:moveTo>
                    <a:pt x="33665" y="0"/>
                  </a:moveTo>
                  <a:cubicBezTo>
                    <a:pt x="33570" y="0"/>
                    <a:pt x="33538" y="63"/>
                    <a:pt x="33538" y="127"/>
                  </a:cubicBezTo>
                  <a:cubicBezTo>
                    <a:pt x="33538" y="190"/>
                    <a:pt x="33570" y="253"/>
                    <a:pt x="33665" y="253"/>
                  </a:cubicBezTo>
                  <a:lnTo>
                    <a:pt x="34203" y="253"/>
                  </a:lnTo>
                  <a:cubicBezTo>
                    <a:pt x="34267" y="253"/>
                    <a:pt x="34330" y="190"/>
                    <a:pt x="34330" y="127"/>
                  </a:cubicBezTo>
                  <a:cubicBezTo>
                    <a:pt x="34330" y="63"/>
                    <a:pt x="34267" y="0"/>
                    <a:pt x="34203" y="0"/>
                  </a:cubicBezTo>
                  <a:close/>
                  <a:moveTo>
                    <a:pt x="35248" y="0"/>
                  </a:moveTo>
                  <a:cubicBezTo>
                    <a:pt x="35185" y="0"/>
                    <a:pt x="35122" y="63"/>
                    <a:pt x="35122" y="127"/>
                  </a:cubicBezTo>
                  <a:cubicBezTo>
                    <a:pt x="35122" y="190"/>
                    <a:pt x="35185" y="253"/>
                    <a:pt x="35248" y="253"/>
                  </a:cubicBezTo>
                  <a:lnTo>
                    <a:pt x="35787" y="253"/>
                  </a:lnTo>
                  <a:cubicBezTo>
                    <a:pt x="35850" y="253"/>
                    <a:pt x="35914" y="190"/>
                    <a:pt x="35914" y="127"/>
                  </a:cubicBezTo>
                  <a:cubicBezTo>
                    <a:pt x="35914" y="63"/>
                    <a:pt x="35850" y="0"/>
                    <a:pt x="35787" y="0"/>
                  </a:cubicBezTo>
                  <a:close/>
                  <a:moveTo>
                    <a:pt x="36864" y="0"/>
                  </a:moveTo>
                  <a:cubicBezTo>
                    <a:pt x="36769" y="0"/>
                    <a:pt x="36705" y="63"/>
                    <a:pt x="36705" y="127"/>
                  </a:cubicBezTo>
                  <a:cubicBezTo>
                    <a:pt x="36705" y="190"/>
                    <a:pt x="36769" y="253"/>
                    <a:pt x="36864" y="253"/>
                  </a:cubicBezTo>
                  <a:lnTo>
                    <a:pt x="37370" y="253"/>
                  </a:lnTo>
                  <a:cubicBezTo>
                    <a:pt x="37465" y="253"/>
                    <a:pt x="37529" y="190"/>
                    <a:pt x="37529" y="127"/>
                  </a:cubicBezTo>
                  <a:cubicBezTo>
                    <a:pt x="37529" y="63"/>
                    <a:pt x="37465" y="0"/>
                    <a:pt x="37370" y="0"/>
                  </a:cubicBezTo>
                  <a:close/>
                  <a:moveTo>
                    <a:pt x="38447" y="0"/>
                  </a:moveTo>
                  <a:cubicBezTo>
                    <a:pt x="38384" y="0"/>
                    <a:pt x="38320" y="63"/>
                    <a:pt x="38320" y="127"/>
                  </a:cubicBezTo>
                  <a:cubicBezTo>
                    <a:pt x="38320" y="190"/>
                    <a:pt x="38384" y="253"/>
                    <a:pt x="38447" y="253"/>
                  </a:cubicBezTo>
                  <a:lnTo>
                    <a:pt x="38985" y="253"/>
                  </a:lnTo>
                  <a:cubicBezTo>
                    <a:pt x="39049" y="253"/>
                    <a:pt x="39112" y="190"/>
                    <a:pt x="39112" y="127"/>
                  </a:cubicBezTo>
                  <a:cubicBezTo>
                    <a:pt x="39112" y="63"/>
                    <a:pt x="39049" y="0"/>
                    <a:pt x="38985" y="0"/>
                  </a:cubicBezTo>
                  <a:close/>
                  <a:moveTo>
                    <a:pt x="40062" y="0"/>
                  </a:moveTo>
                  <a:cubicBezTo>
                    <a:pt x="39967" y="0"/>
                    <a:pt x="39904" y="63"/>
                    <a:pt x="39904" y="127"/>
                  </a:cubicBezTo>
                  <a:cubicBezTo>
                    <a:pt x="39904" y="190"/>
                    <a:pt x="39967" y="253"/>
                    <a:pt x="40062" y="253"/>
                  </a:cubicBezTo>
                  <a:lnTo>
                    <a:pt x="40569" y="253"/>
                  </a:lnTo>
                  <a:cubicBezTo>
                    <a:pt x="40664" y="253"/>
                    <a:pt x="40696" y="190"/>
                    <a:pt x="40727" y="127"/>
                  </a:cubicBezTo>
                  <a:cubicBezTo>
                    <a:pt x="40727" y="63"/>
                    <a:pt x="40664" y="0"/>
                    <a:pt x="40569" y="0"/>
                  </a:cubicBezTo>
                  <a:close/>
                  <a:moveTo>
                    <a:pt x="41646" y="0"/>
                  </a:moveTo>
                  <a:cubicBezTo>
                    <a:pt x="41551" y="0"/>
                    <a:pt x="41519" y="63"/>
                    <a:pt x="41519" y="127"/>
                  </a:cubicBezTo>
                  <a:cubicBezTo>
                    <a:pt x="41519" y="190"/>
                    <a:pt x="41551" y="253"/>
                    <a:pt x="41646" y="253"/>
                  </a:cubicBezTo>
                  <a:lnTo>
                    <a:pt x="42184" y="253"/>
                  </a:lnTo>
                  <a:cubicBezTo>
                    <a:pt x="42247" y="253"/>
                    <a:pt x="42311" y="190"/>
                    <a:pt x="42311" y="127"/>
                  </a:cubicBezTo>
                  <a:cubicBezTo>
                    <a:pt x="42311" y="63"/>
                    <a:pt x="42247" y="0"/>
                    <a:pt x="42184" y="0"/>
                  </a:cubicBezTo>
                  <a:close/>
                  <a:moveTo>
                    <a:pt x="43229" y="0"/>
                  </a:moveTo>
                  <a:cubicBezTo>
                    <a:pt x="43166" y="0"/>
                    <a:pt x="43102" y="63"/>
                    <a:pt x="43102" y="127"/>
                  </a:cubicBezTo>
                  <a:cubicBezTo>
                    <a:pt x="43102" y="190"/>
                    <a:pt x="43166" y="253"/>
                    <a:pt x="43229" y="253"/>
                  </a:cubicBezTo>
                  <a:lnTo>
                    <a:pt x="43767" y="253"/>
                  </a:lnTo>
                  <a:cubicBezTo>
                    <a:pt x="43831" y="253"/>
                    <a:pt x="43894" y="190"/>
                    <a:pt x="43894" y="127"/>
                  </a:cubicBezTo>
                  <a:cubicBezTo>
                    <a:pt x="43894" y="63"/>
                    <a:pt x="43831" y="0"/>
                    <a:pt x="43767" y="0"/>
                  </a:cubicBez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748" name="CustomShape 5"/>
            <p:cNvSpPr/>
            <p:nvPr/>
          </p:nvSpPr>
          <p:spPr>
            <a:xfrm>
              <a:off x="3222720" y="1265400"/>
              <a:ext cx="3024360" cy="2740680"/>
            </a:xfrm>
            <a:custGeom>
              <a:avLst/>
              <a:gdLst/>
              <a:ahLst/>
              <a:rect l="l" t="t" r="r" b="b"/>
              <a:pathLst>
                <a:path w="91557" h="82973">
                  <a:moveTo>
                    <a:pt x="12320" y="0"/>
                  </a:moveTo>
                  <a:cubicBezTo>
                    <a:pt x="12257" y="0"/>
                    <a:pt x="12193" y="63"/>
                    <a:pt x="12193" y="127"/>
                  </a:cubicBezTo>
                  <a:cubicBezTo>
                    <a:pt x="12225" y="190"/>
                    <a:pt x="12257" y="253"/>
                    <a:pt x="12352" y="253"/>
                  </a:cubicBezTo>
                  <a:lnTo>
                    <a:pt x="12858" y="253"/>
                  </a:lnTo>
                  <a:cubicBezTo>
                    <a:pt x="12953" y="253"/>
                    <a:pt x="13017" y="190"/>
                    <a:pt x="13017" y="127"/>
                  </a:cubicBezTo>
                  <a:cubicBezTo>
                    <a:pt x="13017" y="63"/>
                    <a:pt x="12953" y="0"/>
                    <a:pt x="12858" y="0"/>
                  </a:cubicBezTo>
                  <a:close/>
                  <a:moveTo>
                    <a:pt x="13935" y="0"/>
                  </a:moveTo>
                  <a:cubicBezTo>
                    <a:pt x="13872" y="0"/>
                    <a:pt x="13808" y="63"/>
                    <a:pt x="13808" y="127"/>
                  </a:cubicBezTo>
                  <a:cubicBezTo>
                    <a:pt x="13808" y="190"/>
                    <a:pt x="13872" y="253"/>
                    <a:pt x="13935" y="253"/>
                  </a:cubicBezTo>
                  <a:lnTo>
                    <a:pt x="14474" y="253"/>
                  </a:lnTo>
                  <a:cubicBezTo>
                    <a:pt x="14537" y="253"/>
                    <a:pt x="14600" y="190"/>
                    <a:pt x="14600" y="127"/>
                  </a:cubicBezTo>
                  <a:cubicBezTo>
                    <a:pt x="14600" y="63"/>
                    <a:pt x="14537" y="0"/>
                    <a:pt x="14474" y="0"/>
                  </a:cubicBezTo>
                  <a:close/>
                  <a:moveTo>
                    <a:pt x="15550" y="0"/>
                  </a:moveTo>
                  <a:cubicBezTo>
                    <a:pt x="15455" y="0"/>
                    <a:pt x="15392" y="63"/>
                    <a:pt x="15392" y="127"/>
                  </a:cubicBezTo>
                  <a:cubicBezTo>
                    <a:pt x="15392" y="190"/>
                    <a:pt x="15455" y="253"/>
                    <a:pt x="15550" y="253"/>
                  </a:cubicBezTo>
                  <a:lnTo>
                    <a:pt x="16057" y="253"/>
                  </a:lnTo>
                  <a:cubicBezTo>
                    <a:pt x="16120" y="253"/>
                    <a:pt x="16184" y="190"/>
                    <a:pt x="16215" y="127"/>
                  </a:cubicBezTo>
                  <a:cubicBezTo>
                    <a:pt x="16215" y="63"/>
                    <a:pt x="16152" y="0"/>
                    <a:pt x="16057" y="0"/>
                  </a:cubicBezTo>
                  <a:close/>
                  <a:moveTo>
                    <a:pt x="17134" y="0"/>
                  </a:moveTo>
                  <a:cubicBezTo>
                    <a:pt x="17070" y="0"/>
                    <a:pt x="17007" y="63"/>
                    <a:pt x="17007" y="127"/>
                  </a:cubicBezTo>
                  <a:cubicBezTo>
                    <a:pt x="17007" y="190"/>
                    <a:pt x="17070" y="253"/>
                    <a:pt x="17134" y="253"/>
                  </a:cubicBezTo>
                  <a:lnTo>
                    <a:pt x="17672" y="253"/>
                  </a:lnTo>
                  <a:cubicBezTo>
                    <a:pt x="17735" y="253"/>
                    <a:pt x="17799" y="190"/>
                    <a:pt x="17799" y="127"/>
                  </a:cubicBezTo>
                  <a:cubicBezTo>
                    <a:pt x="17799" y="63"/>
                    <a:pt x="17735" y="0"/>
                    <a:pt x="17672" y="0"/>
                  </a:cubicBezTo>
                  <a:close/>
                  <a:moveTo>
                    <a:pt x="18717" y="0"/>
                  </a:moveTo>
                  <a:cubicBezTo>
                    <a:pt x="18654" y="0"/>
                    <a:pt x="18591" y="63"/>
                    <a:pt x="18591" y="127"/>
                  </a:cubicBezTo>
                  <a:cubicBezTo>
                    <a:pt x="18591" y="190"/>
                    <a:pt x="18654" y="253"/>
                    <a:pt x="18717" y="253"/>
                  </a:cubicBezTo>
                  <a:lnTo>
                    <a:pt x="19256" y="253"/>
                  </a:lnTo>
                  <a:cubicBezTo>
                    <a:pt x="19319" y="253"/>
                    <a:pt x="19382" y="190"/>
                    <a:pt x="19382" y="127"/>
                  </a:cubicBezTo>
                  <a:cubicBezTo>
                    <a:pt x="19382" y="63"/>
                    <a:pt x="19319" y="0"/>
                    <a:pt x="19256" y="0"/>
                  </a:cubicBezTo>
                  <a:close/>
                  <a:moveTo>
                    <a:pt x="20332" y="0"/>
                  </a:moveTo>
                  <a:cubicBezTo>
                    <a:pt x="20237" y="0"/>
                    <a:pt x="20206" y="63"/>
                    <a:pt x="20206" y="127"/>
                  </a:cubicBezTo>
                  <a:cubicBezTo>
                    <a:pt x="20206" y="190"/>
                    <a:pt x="20237" y="253"/>
                    <a:pt x="20332" y="253"/>
                  </a:cubicBezTo>
                  <a:lnTo>
                    <a:pt x="20871" y="253"/>
                  </a:lnTo>
                  <a:cubicBezTo>
                    <a:pt x="20934" y="253"/>
                    <a:pt x="20997" y="190"/>
                    <a:pt x="20997" y="127"/>
                  </a:cubicBezTo>
                  <a:cubicBezTo>
                    <a:pt x="20997" y="63"/>
                    <a:pt x="20934" y="0"/>
                    <a:pt x="20871" y="0"/>
                  </a:cubicBezTo>
                  <a:close/>
                  <a:moveTo>
                    <a:pt x="21916" y="0"/>
                  </a:moveTo>
                  <a:cubicBezTo>
                    <a:pt x="21852" y="0"/>
                    <a:pt x="21789" y="63"/>
                    <a:pt x="21789" y="127"/>
                  </a:cubicBezTo>
                  <a:cubicBezTo>
                    <a:pt x="21789" y="190"/>
                    <a:pt x="21852" y="253"/>
                    <a:pt x="21916" y="253"/>
                  </a:cubicBezTo>
                  <a:lnTo>
                    <a:pt x="22454" y="253"/>
                  </a:lnTo>
                  <a:cubicBezTo>
                    <a:pt x="22517" y="253"/>
                    <a:pt x="22581" y="190"/>
                    <a:pt x="22581" y="127"/>
                  </a:cubicBezTo>
                  <a:cubicBezTo>
                    <a:pt x="22581" y="63"/>
                    <a:pt x="22517" y="0"/>
                    <a:pt x="22454" y="0"/>
                  </a:cubicBezTo>
                  <a:close/>
                  <a:moveTo>
                    <a:pt x="23531" y="0"/>
                  </a:moveTo>
                  <a:cubicBezTo>
                    <a:pt x="23436" y="0"/>
                    <a:pt x="23373" y="63"/>
                    <a:pt x="23373" y="127"/>
                  </a:cubicBezTo>
                  <a:cubicBezTo>
                    <a:pt x="23373" y="190"/>
                    <a:pt x="23436" y="253"/>
                    <a:pt x="23531" y="253"/>
                  </a:cubicBezTo>
                  <a:lnTo>
                    <a:pt x="24038" y="253"/>
                  </a:lnTo>
                  <a:cubicBezTo>
                    <a:pt x="24133" y="253"/>
                    <a:pt x="24196" y="190"/>
                    <a:pt x="24164" y="127"/>
                  </a:cubicBezTo>
                  <a:cubicBezTo>
                    <a:pt x="24164" y="63"/>
                    <a:pt x="24133" y="0"/>
                    <a:pt x="24038" y="0"/>
                  </a:cubicBezTo>
                  <a:close/>
                  <a:moveTo>
                    <a:pt x="25114" y="0"/>
                  </a:moveTo>
                  <a:cubicBezTo>
                    <a:pt x="25051" y="0"/>
                    <a:pt x="24988" y="63"/>
                    <a:pt x="24988" y="127"/>
                  </a:cubicBezTo>
                  <a:cubicBezTo>
                    <a:pt x="24988" y="190"/>
                    <a:pt x="25051" y="253"/>
                    <a:pt x="25114" y="253"/>
                  </a:cubicBezTo>
                  <a:lnTo>
                    <a:pt x="25653" y="253"/>
                  </a:lnTo>
                  <a:cubicBezTo>
                    <a:pt x="25716" y="253"/>
                    <a:pt x="25779" y="190"/>
                    <a:pt x="25779" y="127"/>
                  </a:cubicBezTo>
                  <a:cubicBezTo>
                    <a:pt x="25779" y="63"/>
                    <a:pt x="25716" y="0"/>
                    <a:pt x="25653" y="0"/>
                  </a:cubicBezTo>
                  <a:close/>
                  <a:moveTo>
                    <a:pt x="26698" y="0"/>
                  </a:moveTo>
                  <a:cubicBezTo>
                    <a:pt x="26634" y="0"/>
                    <a:pt x="26571" y="63"/>
                    <a:pt x="26571" y="127"/>
                  </a:cubicBezTo>
                  <a:cubicBezTo>
                    <a:pt x="26571" y="190"/>
                    <a:pt x="26634" y="253"/>
                    <a:pt x="26698" y="253"/>
                  </a:cubicBezTo>
                  <a:lnTo>
                    <a:pt x="27236" y="253"/>
                  </a:lnTo>
                  <a:cubicBezTo>
                    <a:pt x="27331" y="253"/>
                    <a:pt x="27363" y="190"/>
                    <a:pt x="27363" y="127"/>
                  </a:cubicBezTo>
                  <a:cubicBezTo>
                    <a:pt x="27363" y="63"/>
                    <a:pt x="27331" y="0"/>
                    <a:pt x="27236" y="0"/>
                  </a:cubicBezTo>
                  <a:close/>
                  <a:moveTo>
                    <a:pt x="28313" y="0"/>
                  </a:moveTo>
                  <a:cubicBezTo>
                    <a:pt x="28218" y="0"/>
                    <a:pt x="28186" y="63"/>
                    <a:pt x="28186" y="127"/>
                  </a:cubicBezTo>
                  <a:cubicBezTo>
                    <a:pt x="28186" y="190"/>
                    <a:pt x="28218" y="253"/>
                    <a:pt x="28313" y="253"/>
                  </a:cubicBezTo>
                  <a:lnTo>
                    <a:pt x="28851" y="253"/>
                  </a:lnTo>
                  <a:cubicBezTo>
                    <a:pt x="28915" y="253"/>
                    <a:pt x="28978" y="190"/>
                    <a:pt x="28978" y="127"/>
                  </a:cubicBezTo>
                  <a:cubicBezTo>
                    <a:pt x="28978" y="63"/>
                    <a:pt x="28915" y="0"/>
                    <a:pt x="28851" y="0"/>
                  </a:cubicBezTo>
                  <a:close/>
                  <a:moveTo>
                    <a:pt x="29896" y="0"/>
                  </a:moveTo>
                  <a:cubicBezTo>
                    <a:pt x="29833" y="0"/>
                    <a:pt x="29770" y="63"/>
                    <a:pt x="29770" y="127"/>
                  </a:cubicBezTo>
                  <a:cubicBezTo>
                    <a:pt x="29770" y="190"/>
                    <a:pt x="29833" y="253"/>
                    <a:pt x="29896" y="253"/>
                  </a:cubicBezTo>
                  <a:lnTo>
                    <a:pt x="30435" y="253"/>
                  </a:lnTo>
                  <a:cubicBezTo>
                    <a:pt x="30498" y="253"/>
                    <a:pt x="30561" y="190"/>
                    <a:pt x="30561" y="127"/>
                  </a:cubicBezTo>
                  <a:cubicBezTo>
                    <a:pt x="30561" y="63"/>
                    <a:pt x="30498" y="0"/>
                    <a:pt x="30435" y="0"/>
                  </a:cubicBezTo>
                  <a:close/>
                  <a:moveTo>
                    <a:pt x="31512" y="0"/>
                  </a:moveTo>
                  <a:cubicBezTo>
                    <a:pt x="31417" y="0"/>
                    <a:pt x="31353" y="63"/>
                    <a:pt x="31353" y="127"/>
                  </a:cubicBezTo>
                  <a:cubicBezTo>
                    <a:pt x="31353" y="190"/>
                    <a:pt x="31417" y="253"/>
                    <a:pt x="31512" y="253"/>
                  </a:cubicBezTo>
                  <a:lnTo>
                    <a:pt x="32018" y="253"/>
                  </a:lnTo>
                  <a:cubicBezTo>
                    <a:pt x="32113" y="253"/>
                    <a:pt x="32177" y="190"/>
                    <a:pt x="32177" y="127"/>
                  </a:cubicBezTo>
                  <a:cubicBezTo>
                    <a:pt x="32177" y="63"/>
                    <a:pt x="32113" y="0"/>
                    <a:pt x="32018" y="0"/>
                  </a:cubicBezTo>
                  <a:close/>
                  <a:moveTo>
                    <a:pt x="33095" y="0"/>
                  </a:moveTo>
                  <a:cubicBezTo>
                    <a:pt x="33032" y="0"/>
                    <a:pt x="32968" y="63"/>
                    <a:pt x="32968" y="127"/>
                  </a:cubicBezTo>
                  <a:cubicBezTo>
                    <a:pt x="32968" y="190"/>
                    <a:pt x="33032" y="253"/>
                    <a:pt x="33095" y="253"/>
                  </a:cubicBezTo>
                  <a:lnTo>
                    <a:pt x="33633" y="253"/>
                  </a:lnTo>
                  <a:cubicBezTo>
                    <a:pt x="33697" y="253"/>
                    <a:pt x="33760" y="190"/>
                    <a:pt x="33760" y="127"/>
                  </a:cubicBezTo>
                  <a:cubicBezTo>
                    <a:pt x="33760" y="63"/>
                    <a:pt x="33697" y="0"/>
                    <a:pt x="33633" y="0"/>
                  </a:cubicBezTo>
                  <a:close/>
                  <a:moveTo>
                    <a:pt x="34710" y="0"/>
                  </a:moveTo>
                  <a:cubicBezTo>
                    <a:pt x="34615" y="0"/>
                    <a:pt x="34552" y="63"/>
                    <a:pt x="34552" y="127"/>
                  </a:cubicBezTo>
                  <a:cubicBezTo>
                    <a:pt x="34552" y="190"/>
                    <a:pt x="34615" y="253"/>
                    <a:pt x="34710" y="253"/>
                  </a:cubicBezTo>
                  <a:lnTo>
                    <a:pt x="35217" y="253"/>
                  </a:lnTo>
                  <a:cubicBezTo>
                    <a:pt x="35312" y="253"/>
                    <a:pt x="35343" y="190"/>
                    <a:pt x="35375" y="127"/>
                  </a:cubicBezTo>
                  <a:cubicBezTo>
                    <a:pt x="35375" y="63"/>
                    <a:pt x="35312" y="0"/>
                    <a:pt x="35217" y="0"/>
                  </a:cubicBezTo>
                  <a:close/>
                  <a:moveTo>
                    <a:pt x="36294" y="0"/>
                  </a:moveTo>
                  <a:cubicBezTo>
                    <a:pt x="36230" y="0"/>
                    <a:pt x="36167" y="63"/>
                    <a:pt x="36167" y="127"/>
                  </a:cubicBezTo>
                  <a:cubicBezTo>
                    <a:pt x="36167" y="190"/>
                    <a:pt x="36230" y="253"/>
                    <a:pt x="36294" y="253"/>
                  </a:cubicBezTo>
                  <a:lnTo>
                    <a:pt x="36832" y="253"/>
                  </a:lnTo>
                  <a:cubicBezTo>
                    <a:pt x="36895" y="253"/>
                    <a:pt x="36959" y="190"/>
                    <a:pt x="36959" y="127"/>
                  </a:cubicBezTo>
                  <a:cubicBezTo>
                    <a:pt x="36959" y="63"/>
                    <a:pt x="36895" y="0"/>
                    <a:pt x="36832" y="0"/>
                  </a:cubicBezTo>
                  <a:close/>
                  <a:moveTo>
                    <a:pt x="37877" y="0"/>
                  </a:moveTo>
                  <a:cubicBezTo>
                    <a:pt x="37814" y="0"/>
                    <a:pt x="37750" y="63"/>
                    <a:pt x="37750" y="127"/>
                  </a:cubicBezTo>
                  <a:cubicBezTo>
                    <a:pt x="37750" y="190"/>
                    <a:pt x="37814" y="253"/>
                    <a:pt x="37877" y="253"/>
                  </a:cubicBezTo>
                  <a:lnTo>
                    <a:pt x="38415" y="253"/>
                  </a:lnTo>
                  <a:cubicBezTo>
                    <a:pt x="38479" y="253"/>
                    <a:pt x="38542" y="190"/>
                    <a:pt x="38542" y="127"/>
                  </a:cubicBezTo>
                  <a:cubicBezTo>
                    <a:pt x="38542" y="63"/>
                    <a:pt x="38479" y="0"/>
                    <a:pt x="38415" y="0"/>
                  </a:cubicBezTo>
                  <a:close/>
                  <a:moveTo>
                    <a:pt x="39492" y="0"/>
                  </a:moveTo>
                  <a:cubicBezTo>
                    <a:pt x="39397" y="0"/>
                    <a:pt x="39365" y="63"/>
                    <a:pt x="39365" y="127"/>
                  </a:cubicBezTo>
                  <a:cubicBezTo>
                    <a:pt x="39365" y="190"/>
                    <a:pt x="39397" y="253"/>
                    <a:pt x="39492" y="253"/>
                  </a:cubicBezTo>
                  <a:lnTo>
                    <a:pt x="40030" y="253"/>
                  </a:lnTo>
                  <a:cubicBezTo>
                    <a:pt x="40094" y="253"/>
                    <a:pt x="40157" y="190"/>
                    <a:pt x="40157" y="127"/>
                  </a:cubicBezTo>
                  <a:cubicBezTo>
                    <a:pt x="40157" y="63"/>
                    <a:pt x="40094" y="0"/>
                    <a:pt x="40030" y="0"/>
                  </a:cubicBezTo>
                  <a:close/>
                  <a:moveTo>
                    <a:pt x="41076" y="0"/>
                  </a:moveTo>
                  <a:cubicBezTo>
                    <a:pt x="41012" y="0"/>
                    <a:pt x="40949" y="63"/>
                    <a:pt x="40949" y="127"/>
                  </a:cubicBezTo>
                  <a:cubicBezTo>
                    <a:pt x="40949" y="190"/>
                    <a:pt x="41012" y="253"/>
                    <a:pt x="41076" y="253"/>
                  </a:cubicBezTo>
                  <a:lnTo>
                    <a:pt x="41614" y="253"/>
                  </a:lnTo>
                  <a:cubicBezTo>
                    <a:pt x="41677" y="253"/>
                    <a:pt x="41741" y="190"/>
                    <a:pt x="41741" y="127"/>
                  </a:cubicBezTo>
                  <a:cubicBezTo>
                    <a:pt x="41741" y="63"/>
                    <a:pt x="41677" y="0"/>
                    <a:pt x="41614" y="0"/>
                  </a:cubicBezTo>
                  <a:close/>
                  <a:moveTo>
                    <a:pt x="42691" y="0"/>
                  </a:moveTo>
                  <a:cubicBezTo>
                    <a:pt x="42596" y="0"/>
                    <a:pt x="42532" y="63"/>
                    <a:pt x="42532" y="127"/>
                  </a:cubicBezTo>
                  <a:cubicBezTo>
                    <a:pt x="42532" y="190"/>
                    <a:pt x="42596" y="253"/>
                    <a:pt x="42691" y="253"/>
                  </a:cubicBezTo>
                  <a:lnTo>
                    <a:pt x="43197" y="253"/>
                  </a:lnTo>
                  <a:cubicBezTo>
                    <a:pt x="43292" y="253"/>
                    <a:pt x="43356" y="190"/>
                    <a:pt x="43356" y="127"/>
                  </a:cubicBezTo>
                  <a:cubicBezTo>
                    <a:pt x="43356" y="63"/>
                    <a:pt x="43292" y="0"/>
                    <a:pt x="43197" y="0"/>
                  </a:cubicBezTo>
                  <a:close/>
                  <a:moveTo>
                    <a:pt x="44274" y="0"/>
                  </a:moveTo>
                  <a:cubicBezTo>
                    <a:pt x="44211" y="0"/>
                    <a:pt x="44147" y="63"/>
                    <a:pt x="44147" y="127"/>
                  </a:cubicBezTo>
                  <a:cubicBezTo>
                    <a:pt x="44147" y="190"/>
                    <a:pt x="44211" y="253"/>
                    <a:pt x="44274" y="253"/>
                  </a:cubicBezTo>
                  <a:lnTo>
                    <a:pt x="44813" y="253"/>
                  </a:lnTo>
                  <a:cubicBezTo>
                    <a:pt x="44876" y="253"/>
                    <a:pt x="44939" y="190"/>
                    <a:pt x="44939" y="127"/>
                  </a:cubicBezTo>
                  <a:cubicBezTo>
                    <a:pt x="44939" y="63"/>
                    <a:pt x="44876" y="0"/>
                    <a:pt x="44813" y="0"/>
                  </a:cubicBezTo>
                  <a:close/>
                  <a:moveTo>
                    <a:pt x="45858" y="0"/>
                  </a:moveTo>
                  <a:cubicBezTo>
                    <a:pt x="45794" y="0"/>
                    <a:pt x="45731" y="63"/>
                    <a:pt x="45731" y="127"/>
                  </a:cubicBezTo>
                  <a:cubicBezTo>
                    <a:pt x="45731" y="190"/>
                    <a:pt x="45794" y="253"/>
                    <a:pt x="45858" y="253"/>
                  </a:cubicBezTo>
                  <a:lnTo>
                    <a:pt x="46396" y="253"/>
                  </a:lnTo>
                  <a:cubicBezTo>
                    <a:pt x="46459" y="253"/>
                    <a:pt x="46523" y="190"/>
                    <a:pt x="46523" y="127"/>
                  </a:cubicBezTo>
                  <a:cubicBezTo>
                    <a:pt x="46523" y="63"/>
                    <a:pt x="46491" y="0"/>
                    <a:pt x="46396" y="0"/>
                  </a:cubicBezTo>
                  <a:close/>
                  <a:moveTo>
                    <a:pt x="47473" y="0"/>
                  </a:moveTo>
                  <a:cubicBezTo>
                    <a:pt x="47378" y="0"/>
                    <a:pt x="47346" y="63"/>
                    <a:pt x="47346" y="127"/>
                  </a:cubicBezTo>
                  <a:cubicBezTo>
                    <a:pt x="47346" y="190"/>
                    <a:pt x="47378" y="253"/>
                    <a:pt x="47473" y="253"/>
                  </a:cubicBezTo>
                  <a:lnTo>
                    <a:pt x="48011" y="253"/>
                  </a:lnTo>
                  <a:cubicBezTo>
                    <a:pt x="48074" y="253"/>
                    <a:pt x="48138" y="190"/>
                    <a:pt x="48138" y="127"/>
                  </a:cubicBezTo>
                  <a:cubicBezTo>
                    <a:pt x="48138" y="63"/>
                    <a:pt x="48074" y="0"/>
                    <a:pt x="48011" y="0"/>
                  </a:cubicBezTo>
                  <a:close/>
                  <a:moveTo>
                    <a:pt x="49056" y="0"/>
                  </a:moveTo>
                  <a:cubicBezTo>
                    <a:pt x="48993" y="0"/>
                    <a:pt x="48929" y="63"/>
                    <a:pt x="48929" y="127"/>
                  </a:cubicBezTo>
                  <a:cubicBezTo>
                    <a:pt x="48929" y="190"/>
                    <a:pt x="48993" y="253"/>
                    <a:pt x="49056" y="253"/>
                  </a:cubicBezTo>
                  <a:lnTo>
                    <a:pt x="49595" y="253"/>
                  </a:lnTo>
                  <a:cubicBezTo>
                    <a:pt x="49658" y="253"/>
                    <a:pt x="49721" y="190"/>
                    <a:pt x="49721" y="127"/>
                  </a:cubicBezTo>
                  <a:cubicBezTo>
                    <a:pt x="49721" y="63"/>
                    <a:pt x="49658" y="0"/>
                    <a:pt x="49595" y="0"/>
                  </a:cubicBezTo>
                  <a:close/>
                  <a:moveTo>
                    <a:pt x="50671" y="0"/>
                  </a:moveTo>
                  <a:cubicBezTo>
                    <a:pt x="50576" y="0"/>
                    <a:pt x="50513" y="63"/>
                    <a:pt x="50513" y="127"/>
                  </a:cubicBezTo>
                  <a:cubicBezTo>
                    <a:pt x="50513" y="190"/>
                    <a:pt x="50576" y="253"/>
                    <a:pt x="50671" y="253"/>
                  </a:cubicBezTo>
                  <a:lnTo>
                    <a:pt x="51178" y="253"/>
                  </a:lnTo>
                  <a:cubicBezTo>
                    <a:pt x="51273" y="253"/>
                    <a:pt x="51336" y="190"/>
                    <a:pt x="51336" y="127"/>
                  </a:cubicBezTo>
                  <a:cubicBezTo>
                    <a:pt x="51336" y="63"/>
                    <a:pt x="51273" y="0"/>
                    <a:pt x="51178" y="0"/>
                  </a:cubicBezTo>
                  <a:close/>
                  <a:moveTo>
                    <a:pt x="52255" y="0"/>
                  </a:moveTo>
                  <a:cubicBezTo>
                    <a:pt x="52191" y="0"/>
                    <a:pt x="52128" y="63"/>
                    <a:pt x="52128" y="127"/>
                  </a:cubicBezTo>
                  <a:cubicBezTo>
                    <a:pt x="52128" y="190"/>
                    <a:pt x="52191" y="253"/>
                    <a:pt x="52255" y="253"/>
                  </a:cubicBezTo>
                  <a:lnTo>
                    <a:pt x="52793" y="253"/>
                  </a:lnTo>
                  <a:cubicBezTo>
                    <a:pt x="52856" y="253"/>
                    <a:pt x="52920" y="190"/>
                    <a:pt x="52920" y="127"/>
                  </a:cubicBezTo>
                  <a:cubicBezTo>
                    <a:pt x="52920" y="63"/>
                    <a:pt x="52856" y="0"/>
                    <a:pt x="52793" y="0"/>
                  </a:cubicBezTo>
                  <a:close/>
                  <a:moveTo>
                    <a:pt x="53870" y="0"/>
                  </a:moveTo>
                  <a:cubicBezTo>
                    <a:pt x="53775" y="0"/>
                    <a:pt x="53712" y="63"/>
                    <a:pt x="53712" y="127"/>
                  </a:cubicBezTo>
                  <a:cubicBezTo>
                    <a:pt x="53712" y="190"/>
                    <a:pt x="53775" y="253"/>
                    <a:pt x="53870" y="253"/>
                  </a:cubicBezTo>
                  <a:lnTo>
                    <a:pt x="54377" y="253"/>
                  </a:lnTo>
                  <a:cubicBezTo>
                    <a:pt x="54472" y="253"/>
                    <a:pt x="54503" y="190"/>
                    <a:pt x="54503" y="127"/>
                  </a:cubicBezTo>
                  <a:cubicBezTo>
                    <a:pt x="54503" y="63"/>
                    <a:pt x="54472" y="0"/>
                    <a:pt x="54377" y="0"/>
                  </a:cubicBezTo>
                  <a:close/>
                  <a:moveTo>
                    <a:pt x="55453" y="0"/>
                  </a:moveTo>
                  <a:cubicBezTo>
                    <a:pt x="55390" y="0"/>
                    <a:pt x="55327" y="63"/>
                    <a:pt x="55327" y="127"/>
                  </a:cubicBezTo>
                  <a:cubicBezTo>
                    <a:pt x="55327" y="190"/>
                    <a:pt x="55390" y="253"/>
                    <a:pt x="55453" y="253"/>
                  </a:cubicBezTo>
                  <a:lnTo>
                    <a:pt x="55992" y="253"/>
                  </a:lnTo>
                  <a:cubicBezTo>
                    <a:pt x="56055" y="253"/>
                    <a:pt x="56118" y="190"/>
                    <a:pt x="56118" y="127"/>
                  </a:cubicBezTo>
                  <a:cubicBezTo>
                    <a:pt x="56118" y="63"/>
                    <a:pt x="56055" y="0"/>
                    <a:pt x="55992" y="0"/>
                  </a:cubicBezTo>
                  <a:close/>
                  <a:moveTo>
                    <a:pt x="57037" y="0"/>
                  </a:moveTo>
                  <a:cubicBezTo>
                    <a:pt x="56973" y="0"/>
                    <a:pt x="56910" y="63"/>
                    <a:pt x="56910" y="127"/>
                  </a:cubicBezTo>
                  <a:cubicBezTo>
                    <a:pt x="56910" y="190"/>
                    <a:pt x="56973" y="253"/>
                    <a:pt x="57037" y="253"/>
                  </a:cubicBezTo>
                  <a:lnTo>
                    <a:pt x="57575" y="253"/>
                  </a:lnTo>
                  <a:cubicBezTo>
                    <a:pt x="57638" y="253"/>
                    <a:pt x="57702" y="190"/>
                    <a:pt x="57702" y="127"/>
                  </a:cubicBezTo>
                  <a:cubicBezTo>
                    <a:pt x="57702" y="63"/>
                    <a:pt x="57638" y="0"/>
                    <a:pt x="57575" y="0"/>
                  </a:cubicBezTo>
                  <a:close/>
                  <a:moveTo>
                    <a:pt x="58652" y="0"/>
                  </a:moveTo>
                  <a:cubicBezTo>
                    <a:pt x="58557" y="0"/>
                    <a:pt x="58525" y="63"/>
                    <a:pt x="58525" y="127"/>
                  </a:cubicBezTo>
                  <a:cubicBezTo>
                    <a:pt x="58525" y="190"/>
                    <a:pt x="58557" y="253"/>
                    <a:pt x="58652" y="253"/>
                  </a:cubicBezTo>
                  <a:lnTo>
                    <a:pt x="59190" y="253"/>
                  </a:lnTo>
                  <a:cubicBezTo>
                    <a:pt x="59254" y="253"/>
                    <a:pt x="59317" y="190"/>
                    <a:pt x="59317" y="127"/>
                  </a:cubicBezTo>
                  <a:cubicBezTo>
                    <a:pt x="59317" y="63"/>
                    <a:pt x="59254" y="0"/>
                    <a:pt x="59190" y="0"/>
                  </a:cubicBezTo>
                  <a:close/>
                  <a:moveTo>
                    <a:pt x="60235" y="0"/>
                  </a:moveTo>
                  <a:cubicBezTo>
                    <a:pt x="60172" y="0"/>
                    <a:pt x="60109" y="63"/>
                    <a:pt x="60109" y="127"/>
                  </a:cubicBezTo>
                  <a:cubicBezTo>
                    <a:pt x="60109" y="190"/>
                    <a:pt x="60172" y="253"/>
                    <a:pt x="60235" y="253"/>
                  </a:cubicBezTo>
                  <a:lnTo>
                    <a:pt x="60774" y="253"/>
                  </a:lnTo>
                  <a:cubicBezTo>
                    <a:pt x="60837" y="253"/>
                    <a:pt x="60900" y="190"/>
                    <a:pt x="60900" y="127"/>
                  </a:cubicBezTo>
                  <a:cubicBezTo>
                    <a:pt x="60900" y="63"/>
                    <a:pt x="60837" y="0"/>
                    <a:pt x="60774" y="0"/>
                  </a:cubicBezTo>
                  <a:close/>
                  <a:moveTo>
                    <a:pt x="61850" y="0"/>
                  </a:moveTo>
                  <a:cubicBezTo>
                    <a:pt x="61755" y="0"/>
                    <a:pt x="61692" y="63"/>
                    <a:pt x="61692" y="127"/>
                  </a:cubicBezTo>
                  <a:cubicBezTo>
                    <a:pt x="61692" y="190"/>
                    <a:pt x="61755" y="253"/>
                    <a:pt x="61850" y="253"/>
                  </a:cubicBezTo>
                  <a:lnTo>
                    <a:pt x="62357" y="253"/>
                  </a:lnTo>
                  <a:cubicBezTo>
                    <a:pt x="62452" y="253"/>
                    <a:pt x="62516" y="190"/>
                    <a:pt x="62516" y="127"/>
                  </a:cubicBezTo>
                  <a:cubicBezTo>
                    <a:pt x="62516" y="63"/>
                    <a:pt x="62452" y="0"/>
                    <a:pt x="62357" y="0"/>
                  </a:cubicBezTo>
                  <a:close/>
                  <a:moveTo>
                    <a:pt x="63434" y="0"/>
                  </a:moveTo>
                  <a:cubicBezTo>
                    <a:pt x="63371" y="0"/>
                    <a:pt x="63307" y="63"/>
                    <a:pt x="63307" y="127"/>
                  </a:cubicBezTo>
                  <a:cubicBezTo>
                    <a:pt x="63307" y="190"/>
                    <a:pt x="63371" y="253"/>
                    <a:pt x="63434" y="253"/>
                  </a:cubicBezTo>
                  <a:lnTo>
                    <a:pt x="63972" y="253"/>
                  </a:lnTo>
                  <a:cubicBezTo>
                    <a:pt x="64036" y="253"/>
                    <a:pt x="64099" y="190"/>
                    <a:pt x="64099" y="127"/>
                  </a:cubicBezTo>
                  <a:cubicBezTo>
                    <a:pt x="64099" y="63"/>
                    <a:pt x="64036" y="0"/>
                    <a:pt x="63972" y="0"/>
                  </a:cubicBezTo>
                  <a:close/>
                  <a:moveTo>
                    <a:pt x="65017" y="0"/>
                  </a:moveTo>
                  <a:cubicBezTo>
                    <a:pt x="64954" y="0"/>
                    <a:pt x="64891" y="63"/>
                    <a:pt x="64891" y="127"/>
                  </a:cubicBezTo>
                  <a:cubicBezTo>
                    <a:pt x="64891" y="190"/>
                    <a:pt x="64954" y="253"/>
                    <a:pt x="65017" y="253"/>
                  </a:cubicBezTo>
                  <a:lnTo>
                    <a:pt x="65556" y="253"/>
                  </a:lnTo>
                  <a:cubicBezTo>
                    <a:pt x="65619" y="253"/>
                    <a:pt x="65682" y="190"/>
                    <a:pt x="65682" y="127"/>
                  </a:cubicBezTo>
                  <a:cubicBezTo>
                    <a:pt x="65682" y="63"/>
                    <a:pt x="65651" y="0"/>
                    <a:pt x="65556" y="0"/>
                  </a:cubicBezTo>
                  <a:close/>
                  <a:moveTo>
                    <a:pt x="66633" y="0"/>
                  </a:moveTo>
                  <a:cubicBezTo>
                    <a:pt x="66537" y="0"/>
                    <a:pt x="66506" y="63"/>
                    <a:pt x="66506" y="127"/>
                  </a:cubicBezTo>
                  <a:cubicBezTo>
                    <a:pt x="66506" y="190"/>
                    <a:pt x="66537" y="253"/>
                    <a:pt x="66633" y="253"/>
                  </a:cubicBezTo>
                  <a:lnTo>
                    <a:pt x="67171" y="253"/>
                  </a:lnTo>
                  <a:cubicBezTo>
                    <a:pt x="67234" y="253"/>
                    <a:pt x="67298" y="190"/>
                    <a:pt x="67298" y="127"/>
                  </a:cubicBezTo>
                  <a:cubicBezTo>
                    <a:pt x="67298" y="63"/>
                    <a:pt x="67234" y="0"/>
                    <a:pt x="67171" y="0"/>
                  </a:cubicBezTo>
                  <a:close/>
                  <a:moveTo>
                    <a:pt x="68216" y="0"/>
                  </a:moveTo>
                  <a:cubicBezTo>
                    <a:pt x="68153" y="0"/>
                    <a:pt x="68089" y="63"/>
                    <a:pt x="68089" y="127"/>
                  </a:cubicBezTo>
                  <a:cubicBezTo>
                    <a:pt x="68089" y="190"/>
                    <a:pt x="68153" y="253"/>
                    <a:pt x="68216" y="253"/>
                  </a:cubicBezTo>
                  <a:lnTo>
                    <a:pt x="68754" y="253"/>
                  </a:lnTo>
                  <a:cubicBezTo>
                    <a:pt x="68818" y="253"/>
                    <a:pt x="68881" y="190"/>
                    <a:pt x="68881" y="127"/>
                  </a:cubicBezTo>
                  <a:cubicBezTo>
                    <a:pt x="68881" y="63"/>
                    <a:pt x="68818" y="0"/>
                    <a:pt x="68754" y="0"/>
                  </a:cubicBezTo>
                  <a:close/>
                  <a:moveTo>
                    <a:pt x="69831" y="0"/>
                  </a:moveTo>
                  <a:cubicBezTo>
                    <a:pt x="69736" y="0"/>
                    <a:pt x="69673" y="63"/>
                    <a:pt x="69673" y="127"/>
                  </a:cubicBezTo>
                  <a:cubicBezTo>
                    <a:pt x="69673" y="190"/>
                    <a:pt x="69736" y="253"/>
                    <a:pt x="69831" y="253"/>
                  </a:cubicBezTo>
                  <a:lnTo>
                    <a:pt x="70338" y="253"/>
                  </a:lnTo>
                  <a:cubicBezTo>
                    <a:pt x="70433" y="253"/>
                    <a:pt x="70496" y="190"/>
                    <a:pt x="70496" y="127"/>
                  </a:cubicBezTo>
                  <a:cubicBezTo>
                    <a:pt x="70496" y="63"/>
                    <a:pt x="70433" y="0"/>
                    <a:pt x="70338" y="0"/>
                  </a:cubicBezTo>
                  <a:close/>
                  <a:moveTo>
                    <a:pt x="71415" y="0"/>
                  </a:moveTo>
                  <a:cubicBezTo>
                    <a:pt x="71351" y="0"/>
                    <a:pt x="71288" y="63"/>
                    <a:pt x="71288" y="127"/>
                  </a:cubicBezTo>
                  <a:cubicBezTo>
                    <a:pt x="71288" y="190"/>
                    <a:pt x="71351" y="253"/>
                    <a:pt x="71415" y="253"/>
                  </a:cubicBezTo>
                  <a:lnTo>
                    <a:pt x="71953" y="253"/>
                  </a:lnTo>
                  <a:cubicBezTo>
                    <a:pt x="72016" y="253"/>
                    <a:pt x="72080" y="190"/>
                    <a:pt x="72080" y="127"/>
                  </a:cubicBezTo>
                  <a:cubicBezTo>
                    <a:pt x="72080" y="63"/>
                    <a:pt x="72016" y="0"/>
                    <a:pt x="71953" y="0"/>
                  </a:cubicBezTo>
                  <a:close/>
                  <a:moveTo>
                    <a:pt x="73030" y="0"/>
                  </a:moveTo>
                  <a:cubicBezTo>
                    <a:pt x="72935" y="0"/>
                    <a:pt x="72871" y="63"/>
                    <a:pt x="72871" y="127"/>
                  </a:cubicBezTo>
                  <a:cubicBezTo>
                    <a:pt x="72871" y="190"/>
                    <a:pt x="72935" y="253"/>
                    <a:pt x="73030" y="253"/>
                  </a:cubicBezTo>
                  <a:lnTo>
                    <a:pt x="73536" y="253"/>
                  </a:lnTo>
                  <a:cubicBezTo>
                    <a:pt x="73631" y="253"/>
                    <a:pt x="73663" y="190"/>
                    <a:pt x="73695" y="127"/>
                  </a:cubicBezTo>
                  <a:cubicBezTo>
                    <a:pt x="73695" y="63"/>
                    <a:pt x="73631" y="0"/>
                    <a:pt x="73536" y="0"/>
                  </a:cubicBezTo>
                  <a:close/>
                  <a:moveTo>
                    <a:pt x="74613" y="0"/>
                  </a:moveTo>
                  <a:cubicBezTo>
                    <a:pt x="74550" y="0"/>
                    <a:pt x="74486" y="63"/>
                    <a:pt x="74486" y="127"/>
                  </a:cubicBezTo>
                  <a:cubicBezTo>
                    <a:pt x="74486" y="190"/>
                    <a:pt x="74550" y="253"/>
                    <a:pt x="74613" y="253"/>
                  </a:cubicBezTo>
                  <a:lnTo>
                    <a:pt x="75151" y="253"/>
                  </a:lnTo>
                  <a:cubicBezTo>
                    <a:pt x="75215" y="253"/>
                    <a:pt x="75278" y="190"/>
                    <a:pt x="75278" y="127"/>
                  </a:cubicBezTo>
                  <a:cubicBezTo>
                    <a:pt x="75278" y="63"/>
                    <a:pt x="75215" y="0"/>
                    <a:pt x="75151" y="0"/>
                  </a:cubicBezTo>
                  <a:close/>
                  <a:moveTo>
                    <a:pt x="76197" y="0"/>
                  </a:moveTo>
                  <a:cubicBezTo>
                    <a:pt x="76133" y="0"/>
                    <a:pt x="76070" y="63"/>
                    <a:pt x="76070" y="127"/>
                  </a:cubicBezTo>
                  <a:cubicBezTo>
                    <a:pt x="76070" y="190"/>
                    <a:pt x="76133" y="253"/>
                    <a:pt x="76197" y="253"/>
                  </a:cubicBezTo>
                  <a:lnTo>
                    <a:pt x="76735" y="253"/>
                  </a:lnTo>
                  <a:cubicBezTo>
                    <a:pt x="76798" y="253"/>
                    <a:pt x="76862" y="190"/>
                    <a:pt x="76862" y="127"/>
                  </a:cubicBezTo>
                  <a:cubicBezTo>
                    <a:pt x="76862" y="63"/>
                    <a:pt x="76798" y="0"/>
                    <a:pt x="76735" y="0"/>
                  </a:cubicBezTo>
                  <a:close/>
                  <a:moveTo>
                    <a:pt x="77812" y="0"/>
                  </a:moveTo>
                  <a:cubicBezTo>
                    <a:pt x="77717" y="0"/>
                    <a:pt x="77685" y="63"/>
                    <a:pt x="77685" y="127"/>
                  </a:cubicBezTo>
                  <a:cubicBezTo>
                    <a:pt x="77685" y="190"/>
                    <a:pt x="77717" y="253"/>
                    <a:pt x="77812" y="253"/>
                  </a:cubicBezTo>
                  <a:lnTo>
                    <a:pt x="78350" y="253"/>
                  </a:lnTo>
                  <a:cubicBezTo>
                    <a:pt x="78413" y="253"/>
                    <a:pt x="78477" y="190"/>
                    <a:pt x="78477" y="127"/>
                  </a:cubicBezTo>
                  <a:cubicBezTo>
                    <a:pt x="78477" y="63"/>
                    <a:pt x="78413" y="0"/>
                    <a:pt x="78350" y="0"/>
                  </a:cubicBezTo>
                  <a:close/>
                  <a:moveTo>
                    <a:pt x="79395" y="0"/>
                  </a:moveTo>
                  <a:cubicBezTo>
                    <a:pt x="79332" y="0"/>
                    <a:pt x="79268" y="63"/>
                    <a:pt x="79268" y="127"/>
                  </a:cubicBezTo>
                  <a:cubicBezTo>
                    <a:pt x="79268" y="190"/>
                    <a:pt x="79332" y="253"/>
                    <a:pt x="79395" y="253"/>
                  </a:cubicBezTo>
                  <a:lnTo>
                    <a:pt x="79934" y="253"/>
                  </a:lnTo>
                  <a:cubicBezTo>
                    <a:pt x="79997" y="253"/>
                    <a:pt x="80060" y="190"/>
                    <a:pt x="80060" y="127"/>
                  </a:cubicBezTo>
                  <a:cubicBezTo>
                    <a:pt x="80060" y="63"/>
                    <a:pt x="79997" y="0"/>
                    <a:pt x="79934" y="0"/>
                  </a:cubicBezTo>
                  <a:close/>
                  <a:moveTo>
                    <a:pt x="81010" y="0"/>
                  </a:moveTo>
                  <a:cubicBezTo>
                    <a:pt x="80915" y="0"/>
                    <a:pt x="80852" y="63"/>
                    <a:pt x="80852" y="127"/>
                  </a:cubicBezTo>
                  <a:cubicBezTo>
                    <a:pt x="80852" y="190"/>
                    <a:pt x="80915" y="253"/>
                    <a:pt x="81010" y="253"/>
                  </a:cubicBezTo>
                  <a:lnTo>
                    <a:pt x="81517" y="253"/>
                  </a:lnTo>
                  <a:cubicBezTo>
                    <a:pt x="81612" y="253"/>
                    <a:pt x="81675" y="190"/>
                    <a:pt x="81644" y="127"/>
                  </a:cubicBezTo>
                  <a:cubicBezTo>
                    <a:pt x="81644" y="63"/>
                    <a:pt x="81612" y="0"/>
                    <a:pt x="81517" y="0"/>
                  </a:cubicBezTo>
                  <a:close/>
                  <a:moveTo>
                    <a:pt x="82594" y="0"/>
                  </a:moveTo>
                  <a:cubicBezTo>
                    <a:pt x="82530" y="0"/>
                    <a:pt x="82467" y="63"/>
                    <a:pt x="82467" y="127"/>
                  </a:cubicBezTo>
                  <a:cubicBezTo>
                    <a:pt x="82467" y="190"/>
                    <a:pt x="82530" y="253"/>
                    <a:pt x="82594" y="253"/>
                  </a:cubicBezTo>
                  <a:lnTo>
                    <a:pt x="83132" y="253"/>
                  </a:lnTo>
                  <a:cubicBezTo>
                    <a:pt x="83195" y="253"/>
                    <a:pt x="83259" y="190"/>
                    <a:pt x="83259" y="127"/>
                  </a:cubicBezTo>
                  <a:cubicBezTo>
                    <a:pt x="83259" y="63"/>
                    <a:pt x="83195" y="0"/>
                    <a:pt x="83132" y="0"/>
                  </a:cubicBezTo>
                  <a:close/>
                  <a:moveTo>
                    <a:pt x="84177" y="0"/>
                  </a:moveTo>
                  <a:cubicBezTo>
                    <a:pt x="84114" y="0"/>
                    <a:pt x="84050" y="63"/>
                    <a:pt x="84050" y="127"/>
                  </a:cubicBezTo>
                  <a:cubicBezTo>
                    <a:pt x="84050" y="190"/>
                    <a:pt x="84114" y="253"/>
                    <a:pt x="84177" y="253"/>
                  </a:cubicBezTo>
                  <a:lnTo>
                    <a:pt x="84716" y="253"/>
                  </a:lnTo>
                  <a:cubicBezTo>
                    <a:pt x="84779" y="253"/>
                    <a:pt x="84842" y="190"/>
                    <a:pt x="84842" y="127"/>
                  </a:cubicBezTo>
                  <a:cubicBezTo>
                    <a:pt x="84842" y="63"/>
                    <a:pt x="84811" y="0"/>
                    <a:pt x="84716" y="0"/>
                  </a:cubicBezTo>
                  <a:close/>
                  <a:moveTo>
                    <a:pt x="85792" y="0"/>
                  </a:moveTo>
                  <a:cubicBezTo>
                    <a:pt x="85697" y="0"/>
                    <a:pt x="85666" y="63"/>
                    <a:pt x="85666" y="127"/>
                  </a:cubicBezTo>
                  <a:cubicBezTo>
                    <a:pt x="85666" y="190"/>
                    <a:pt x="85697" y="253"/>
                    <a:pt x="85792" y="253"/>
                  </a:cubicBezTo>
                  <a:lnTo>
                    <a:pt x="86331" y="253"/>
                  </a:lnTo>
                  <a:cubicBezTo>
                    <a:pt x="86394" y="253"/>
                    <a:pt x="86457" y="190"/>
                    <a:pt x="86457" y="127"/>
                  </a:cubicBezTo>
                  <a:cubicBezTo>
                    <a:pt x="86457" y="63"/>
                    <a:pt x="86394" y="0"/>
                    <a:pt x="86331" y="0"/>
                  </a:cubicBezTo>
                  <a:close/>
                  <a:moveTo>
                    <a:pt x="87376" y="0"/>
                  </a:moveTo>
                  <a:cubicBezTo>
                    <a:pt x="87312" y="0"/>
                    <a:pt x="87249" y="63"/>
                    <a:pt x="87249" y="127"/>
                  </a:cubicBezTo>
                  <a:cubicBezTo>
                    <a:pt x="87249" y="190"/>
                    <a:pt x="87312" y="253"/>
                    <a:pt x="87376" y="253"/>
                  </a:cubicBezTo>
                  <a:lnTo>
                    <a:pt x="87914" y="253"/>
                  </a:lnTo>
                  <a:cubicBezTo>
                    <a:pt x="87977" y="253"/>
                    <a:pt x="88041" y="190"/>
                    <a:pt x="88041" y="127"/>
                  </a:cubicBezTo>
                  <a:cubicBezTo>
                    <a:pt x="88041" y="63"/>
                    <a:pt x="87977" y="0"/>
                    <a:pt x="87914" y="0"/>
                  </a:cubicBezTo>
                  <a:close/>
                  <a:moveTo>
                    <a:pt x="88991" y="0"/>
                  </a:moveTo>
                  <a:cubicBezTo>
                    <a:pt x="88896" y="0"/>
                    <a:pt x="88833" y="63"/>
                    <a:pt x="88833" y="127"/>
                  </a:cubicBezTo>
                  <a:cubicBezTo>
                    <a:pt x="88833" y="190"/>
                    <a:pt x="88896" y="253"/>
                    <a:pt x="88991" y="253"/>
                  </a:cubicBezTo>
                  <a:lnTo>
                    <a:pt x="89498" y="253"/>
                  </a:lnTo>
                  <a:cubicBezTo>
                    <a:pt x="89593" y="253"/>
                    <a:pt x="89656" y="190"/>
                    <a:pt x="89656" y="127"/>
                  </a:cubicBezTo>
                  <a:cubicBezTo>
                    <a:pt x="89656" y="63"/>
                    <a:pt x="89593" y="0"/>
                    <a:pt x="89498" y="0"/>
                  </a:cubicBezTo>
                  <a:close/>
                  <a:moveTo>
                    <a:pt x="90574" y="0"/>
                  </a:moveTo>
                  <a:cubicBezTo>
                    <a:pt x="90511" y="0"/>
                    <a:pt x="90448" y="63"/>
                    <a:pt x="90448" y="127"/>
                  </a:cubicBezTo>
                  <a:cubicBezTo>
                    <a:pt x="90448" y="190"/>
                    <a:pt x="90511" y="253"/>
                    <a:pt x="90574" y="253"/>
                  </a:cubicBezTo>
                  <a:lnTo>
                    <a:pt x="91113" y="253"/>
                  </a:lnTo>
                  <a:cubicBezTo>
                    <a:pt x="91176" y="253"/>
                    <a:pt x="91239" y="190"/>
                    <a:pt x="91239" y="127"/>
                  </a:cubicBezTo>
                  <a:cubicBezTo>
                    <a:pt x="91239" y="63"/>
                    <a:pt x="91176" y="0"/>
                    <a:pt x="91113" y="0"/>
                  </a:cubicBezTo>
                  <a:close/>
                  <a:moveTo>
                    <a:pt x="11275" y="95"/>
                  </a:moveTo>
                  <a:cubicBezTo>
                    <a:pt x="11085" y="127"/>
                    <a:pt x="10895" y="127"/>
                    <a:pt x="10737" y="158"/>
                  </a:cubicBezTo>
                  <a:cubicBezTo>
                    <a:pt x="10673" y="158"/>
                    <a:pt x="10610" y="222"/>
                    <a:pt x="10610" y="285"/>
                  </a:cubicBezTo>
                  <a:cubicBezTo>
                    <a:pt x="10642" y="348"/>
                    <a:pt x="10705" y="412"/>
                    <a:pt x="10768" y="412"/>
                  </a:cubicBezTo>
                  <a:cubicBezTo>
                    <a:pt x="10958" y="380"/>
                    <a:pt x="11117" y="348"/>
                    <a:pt x="11307" y="348"/>
                  </a:cubicBezTo>
                  <a:cubicBezTo>
                    <a:pt x="11370" y="317"/>
                    <a:pt x="11402" y="253"/>
                    <a:pt x="11402" y="190"/>
                  </a:cubicBezTo>
                  <a:cubicBezTo>
                    <a:pt x="11402" y="127"/>
                    <a:pt x="11338" y="95"/>
                    <a:pt x="11275" y="95"/>
                  </a:cubicBezTo>
                  <a:close/>
                  <a:moveTo>
                    <a:pt x="9692" y="348"/>
                  </a:moveTo>
                  <a:cubicBezTo>
                    <a:pt x="9502" y="412"/>
                    <a:pt x="9343" y="443"/>
                    <a:pt x="9153" y="475"/>
                  </a:cubicBezTo>
                  <a:cubicBezTo>
                    <a:pt x="9090" y="507"/>
                    <a:pt x="9058" y="570"/>
                    <a:pt x="9058" y="633"/>
                  </a:cubicBezTo>
                  <a:cubicBezTo>
                    <a:pt x="9090" y="697"/>
                    <a:pt x="9153" y="728"/>
                    <a:pt x="9185" y="728"/>
                  </a:cubicBezTo>
                  <a:lnTo>
                    <a:pt x="9248" y="728"/>
                  </a:lnTo>
                  <a:cubicBezTo>
                    <a:pt x="9406" y="665"/>
                    <a:pt x="9565" y="633"/>
                    <a:pt x="9755" y="602"/>
                  </a:cubicBezTo>
                  <a:cubicBezTo>
                    <a:pt x="9818" y="570"/>
                    <a:pt x="9850" y="507"/>
                    <a:pt x="9850" y="443"/>
                  </a:cubicBezTo>
                  <a:cubicBezTo>
                    <a:pt x="9818" y="380"/>
                    <a:pt x="9755" y="348"/>
                    <a:pt x="9692" y="348"/>
                  </a:cubicBezTo>
                  <a:close/>
                  <a:moveTo>
                    <a:pt x="8140" y="792"/>
                  </a:moveTo>
                  <a:cubicBezTo>
                    <a:pt x="7981" y="855"/>
                    <a:pt x="7823" y="918"/>
                    <a:pt x="7633" y="982"/>
                  </a:cubicBezTo>
                  <a:cubicBezTo>
                    <a:pt x="7570" y="1013"/>
                    <a:pt x="7538" y="1077"/>
                    <a:pt x="7570" y="1140"/>
                  </a:cubicBezTo>
                  <a:cubicBezTo>
                    <a:pt x="7601" y="1203"/>
                    <a:pt x="7633" y="1235"/>
                    <a:pt x="7696" y="1235"/>
                  </a:cubicBezTo>
                  <a:cubicBezTo>
                    <a:pt x="7728" y="1235"/>
                    <a:pt x="7728" y="1235"/>
                    <a:pt x="7760" y="1203"/>
                  </a:cubicBezTo>
                  <a:cubicBezTo>
                    <a:pt x="7918" y="1140"/>
                    <a:pt x="8076" y="1108"/>
                    <a:pt x="8235" y="1045"/>
                  </a:cubicBezTo>
                  <a:cubicBezTo>
                    <a:pt x="8298" y="1013"/>
                    <a:pt x="8330" y="950"/>
                    <a:pt x="8330" y="887"/>
                  </a:cubicBezTo>
                  <a:cubicBezTo>
                    <a:pt x="8298" y="823"/>
                    <a:pt x="8203" y="792"/>
                    <a:pt x="8140" y="792"/>
                  </a:cubicBezTo>
                  <a:close/>
                  <a:moveTo>
                    <a:pt x="6739" y="1413"/>
                  </a:moveTo>
                  <a:cubicBezTo>
                    <a:pt x="6719" y="1413"/>
                    <a:pt x="6700" y="1417"/>
                    <a:pt x="6683" y="1425"/>
                  </a:cubicBezTo>
                  <a:cubicBezTo>
                    <a:pt x="6525" y="1489"/>
                    <a:pt x="6366" y="1584"/>
                    <a:pt x="6208" y="1679"/>
                  </a:cubicBezTo>
                  <a:cubicBezTo>
                    <a:pt x="6145" y="1710"/>
                    <a:pt x="6145" y="1774"/>
                    <a:pt x="6176" y="1837"/>
                  </a:cubicBezTo>
                  <a:cubicBezTo>
                    <a:pt x="6208" y="1869"/>
                    <a:pt x="6240" y="1900"/>
                    <a:pt x="6271" y="1900"/>
                  </a:cubicBezTo>
                  <a:cubicBezTo>
                    <a:pt x="6303" y="1900"/>
                    <a:pt x="6335" y="1900"/>
                    <a:pt x="6366" y="1869"/>
                  </a:cubicBezTo>
                  <a:cubicBezTo>
                    <a:pt x="6525" y="1805"/>
                    <a:pt x="6651" y="1710"/>
                    <a:pt x="6810" y="1647"/>
                  </a:cubicBezTo>
                  <a:cubicBezTo>
                    <a:pt x="6873" y="1615"/>
                    <a:pt x="6905" y="1520"/>
                    <a:pt x="6873" y="1489"/>
                  </a:cubicBezTo>
                  <a:cubicBezTo>
                    <a:pt x="6850" y="1442"/>
                    <a:pt x="6793" y="1413"/>
                    <a:pt x="6739" y="1413"/>
                  </a:cubicBezTo>
                  <a:close/>
                  <a:moveTo>
                    <a:pt x="5411" y="2180"/>
                  </a:moveTo>
                  <a:cubicBezTo>
                    <a:pt x="5380" y="2180"/>
                    <a:pt x="5348" y="2190"/>
                    <a:pt x="5321" y="2217"/>
                  </a:cubicBezTo>
                  <a:cubicBezTo>
                    <a:pt x="5195" y="2312"/>
                    <a:pt x="5036" y="2407"/>
                    <a:pt x="4909" y="2502"/>
                  </a:cubicBezTo>
                  <a:cubicBezTo>
                    <a:pt x="4846" y="2534"/>
                    <a:pt x="4814" y="2629"/>
                    <a:pt x="4878" y="2660"/>
                  </a:cubicBezTo>
                  <a:cubicBezTo>
                    <a:pt x="4909" y="2692"/>
                    <a:pt x="4941" y="2724"/>
                    <a:pt x="4973" y="2724"/>
                  </a:cubicBezTo>
                  <a:cubicBezTo>
                    <a:pt x="5004" y="2724"/>
                    <a:pt x="5036" y="2724"/>
                    <a:pt x="5068" y="2692"/>
                  </a:cubicBezTo>
                  <a:cubicBezTo>
                    <a:pt x="5195" y="2597"/>
                    <a:pt x="5353" y="2502"/>
                    <a:pt x="5480" y="2407"/>
                  </a:cubicBezTo>
                  <a:cubicBezTo>
                    <a:pt x="5543" y="2375"/>
                    <a:pt x="5543" y="2280"/>
                    <a:pt x="5511" y="2217"/>
                  </a:cubicBezTo>
                  <a:cubicBezTo>
                    <a:pt x="5493" y="2199"/>
                    <a:pt x="5454" y="2180"/>
                    <a:pt x="5411" y="2180"/>
                  </a:cubicBezTo>
                  <a:close/>
                  <a:moveTo>
                    <a:pt x="4181" y="3112"/>
                  </a:moveTo>
                  <a:cubicBezTo>
                    <a:pt x="4149" y="3112"/>
                    <a:pt x="4118" y="3119"/>
                    <a:pt x="4086" y="3135"/>
                  </a:cubicBezTo>
                  <a:cubicBezTo>
                    <a:pt x="3959" y="3230"/>
                    <a:pt x="3833" y="3357"/>
                    <a:pt x="3706" y="3484"/>
                  </a:cubicBezTo>
                  <a:cubicBezTo>
                    <a:pt x="3643" y="3515"/>
                    <a:pt x="3643" y="3610"/>
                    <a:pt x="3706" y="3642"/>
                  </a:cubicBezTo>
                  <a:cubicBezTo>
                    <a:pt x="3706" y="3674"/>
                    <a:pt x="3769" y="3674"/>
                    <a:pt x="3801" y="3674"/>
                  </a:cubicBezTo>
                  <a:cubicBezTo>
                    <a:pt x="3833" y="3674"/>
                    <a:pt x="3864" y="3674"/>
                    <a:pt x="3896" y="3642"/>
                  </a:cubicBezTo>
                  <a:cubicBezTo>
                    <a:pt x="4023" y="3515"/>
                    <a:pt x="4149" y="3420"/>
                    <a:pt x="4276" y="3294"/>
                  </a:cubicBezTo>
                  <a:cubicBezTo>
                    <a:pt x="4308" y="3262"/>
                    <a:pt x="4308" y="3199"/>
                    <a:pt x="4276" y="3135"/>
                  </a:cubicBezTo>
                  <a:cubicBezTo>
                    <a:pt x="4244" y="3119"/>
                    <a:pt x="4213" y="3112"/>
                    <a:pt x="4181" y="3112"/>
                  </a:cubicBezTo>
                  <a:close/>
                  <a:moveTo>
                    <a:pt x="3079" y="4160"/>
                  </a:moveTo>
                  <a:cubicBezTo>
                    <a:pt x="3037" y="4160"/>
                    <a:pt x="2996" y="4175"/>
                    <a:pt x="2978" y="4212"/>
                  </a:cubicBezTo>
                  <a:cubicBezTo>
                    <a:pt x="2851" y="4339"/>
                    <a:pt x="2756" y="4465"/>
                    <a:pt x="2629" y="4592"/>
                  </a:cubicBezTo>
                  <a:cubicBezTo>
                    <a:pt x="2598" y="4655"/>
                    <a:pt x="2598" y="4719"/>
                    <a:pt x="2661" y="4750"/>
                  </a:cubicBezTo>
                  <a:cubicBezTo>
                    <a:pt x="2693" y="4782"/>
                    <a:pt x="2724" y="4782"/>
                    <a:pt x="2756" y="4782"/>
                  </a:cubicBezTo>
                  <a:cubicBezTo>
                    <a:pt x="2788" y="4782"/>
                    <a:pt x="2819" y="4750"/>
                    <a:pt x="2851" y="4719"/>
                  </a:cubicBezTo>
                  <a:cubicBezTo>
                    <a:pt x="2946" y="4592"/>
                    <a:pt x="3073" y="4465"/>
                    <a:pt x="3168" y="4370"/>
                  </a:cubicBezTo>
                  <a:cubicBezTo>
                    <a:pt x="3231" y="4307"/>
                    <a:pt x="3231" y="4244"/>
                    <a:pt x="3168" y="4180"/>
                  </a:cubicBezTo>
                  <a:cubicBezTo>
                    <a:pt x="3141" y="4167"/>
                    <a:pt x="3110" y="4160"/>
                    <a:pt x="3079" y="4160"/>
                  </a:cubicBezTo>
                  <a:close/>
                  <a:moveTo>
                    <a:pt x="2129" y="5331"/>
                  </a:moveTo>
                  <a:cubicBezTo>
                    <a:pt x="2086" y="5331"/>
                    <a:pt x="2046" y="5347"/>
                    <a:pt x="2028" y="5384"/>
                  </a:cubicBezTo>
                  <a:cubicBezTo>
                    <a:pt x="1933" y="5510"/>
                    <a:pt x="1838" y="5669"/>
                    <a:pt x="1743" y="5795"/>
                  </a:cubicBezTo>
                  <a:cubicBezTo>
                    <a:pt x="1711" y="5859"/>
                    <a:pt x="1711" y="5954"/>
                    <a:pt x="1774" y="5985"/>
                  </a:cubicBezTo>
                  <a:lnTo>
                    <a:pt x="1869" y="5985"/>
                  </a:lnTo>
                  <a:cubicBezTo>
                    <a:pt x="1901" y="5985"/>
                    <a:pt x="1933" y="5954"/>
                    <a:pt x="1964" y="5922"/>
                  </a:cubicBezTo>
                  <a:cubicBezTo>
                    <a:pt x="2059" y="5795"/>
                    <a:pt x="2154" y="5669"/>
                    <a:pt x="2249" y="5510"/>
                  </a:cubicBezTo>
                  <a:cubicBezTo>
                    <a:pt x="2281" y="5479"/>
                    <a:pt x="2281" y="5384"/>
                    <a:pt x="2218" y="5352"/>
                  </a:cubicBezTo>
                  <a:cubicBezTo>
                    <a:pt x="2191" y="5339"/>
                    <a:pt x="2160" y="5331"/>
                    <a:pt x="2129" y="5331"/>
                  </a:cubicBezTo>
                  <a:close/>
                  <a:moveTo>
                    <a:pt x="1370" y="6606"/>
                  </a:moveTo>
                  <a:cubicBezTo>
                    <a:pt x="1316" y="6606"/>
                    <a:pt x="1259" y="6636"/>
                    <a:pt x="1236" y="6682"/>
                  </a:cubicBezTo>
                  <a:cubicBezTo>
                    <a:pt x="1173" y="6809"/>
                    <a:pt x="1078" y="6967"/>
                    <a:pt x="1014" y="7126"/>
                  </a:cubicBezTo>
                  <a:cubicBezTo>
                    <a:pt x="983" y="7189"/>
                    <a:pt x="1014" y="7252"/>
                    <a:pt x="1078" y="7284"/>
                  </a:cubicBezTo>
                  <a:lnTo>
                    <a:pt x="1141" y="7284"/>
                  </a:lnTo>
                  <a:cubicBezTo>
                    <a:pt x="1204" y="7284"/>
                    <a:pt x="1236" y="7252"/>
                    <a:pt x="1268" y="7221"/>
                  </a:cubicBezTo>
                  <a:cubicBezTo>
                    <a:pt x="1331" y="7062"/>
                    <a:pt x="1394" y="6904"/>
                    <a:pt x="1489" y="6777"/>
                  </a:cubicBezTo>
                  <a:cubicBezTo>
                    <a:pt x="1521" y="6714"/>
                    <a:pt x="1489" y="6651"/>
                    <a:pt x="1426" y="6619"/>
                  </a:cubicBezTo>
                  <a:cubicBezTo>
                    <a:pt x="1409" y="6610"/>
                    <a:pt x="1390" y="6606"/>
                    <a:pt x="1370" y="6606"/>
                  </a:cubicBezTo>
                  <a:close/>
                  <a:moveTo>
                    <a:pt x="793" y="7949"/>
                  </a:moveTo>
                  <a:cubicBezTo>
                    <a:pt x="729" y="7949"/>
                    <a:pt x="666" y="7981"/>
                    <a:pt x="634" y="8044"/>
                  </a:cubicBezTo>
                  <a:cubicBezTo>
                    <a:pt x="602" y="8202"/>
                    <a:pt x="539" y="8329"/>
                    <a:pt x="476" y="8487"/>
                  </a:cubicBezTo>
                  <a:cubicBezTo>
                    <a:pt x="476" y="8582"/>
                    <a:pt x="507" y="8646"/>
                    <a:pt x="571" y="8646"/>
                  </a:cubicBezTo>
                  <a:lnTo>
                    <a:pt x="602" y="8646"/>
                  </a:lnTo>
                  <a:cubicBezTo>
                    <a:pt x="666" y="8646"/>
                    <a:pt x="729" y="8614"/>
                    <a:pt x="729" y="8551"/>
                  </a:cubicBezTo>
                  <a:cubicBezTo>
                    <a:pt x="793" y="8424"/>
                    <a:pt x="856" y="8266"/>
                    <a:pt x="888" y="8107"/>
                  </a:cubicBezTo>
                  <a:cubicBezTo>
                    <a:pt x="919" y="8044"/>
                    <a:pt x="888" y="7981"/>
                    <a:pt x="793" y="7949"/>
                  </a:cubicBezTo>
                  <a:close/>
                  <a:moveTo>
                    <a:pt x="381" y="9342"/>
                  </a:moveTo>
                  <a:cubicBezTo>
                    <a:pt x="317" y="9342"/>
                    <a:pt x="254" y="9374"/>
                    <a:pt x="254" y="9437"/>
                  </a:cubicBezTo>
                  <a:cubicBezTo>
                    <a:pt x="191" y="9627"/>
                    <a:pt x="191" y="9786"/>
                    <a:pt x="159" y="9944"/>
                  </a:cubicBezTo>
                  <a:cubicBezTo>
                    <a:pt x="127" y="10007"/>
                    <a:pt x="191" y="10071"/>
                    <a:pt x="254" y="10071"/>
                  </a:cubicBezTo>
                  <a:lnTo>
                    <a:pt x="286" y="10071"/>
                  </a:lnTo>
                  <a:cubicBezTo>
                    <a:pt x="349" y="10071"/>
                    <a:pt x="412" y="10039"/>
                    <a:pt x="412" y="9976"/>
                  </a:cubicBezTo>
                  <a:cubicBezTo>
                    <a:pt x="444" y="9817"/>
                    <a:pt x="476" y="9659"/>
                    <a:pt x="507" y="9501"/>
                  </a:cubicBezTo>
                  <a:cubicBezTo>
                    <a:pt x="507" y="9437"/>
                    <a:pt x="476" y="9374"/>
                    <a:pt x="381" y="9342"/>
                  </a:cubicBezTo>
                  <a:close/>
                  <a:moveTo>
                    <a:pt x="191" y="10799"/>
                  </a:moveTo>
                  <a:cubicBezTo>
                    <a:pt x="96" y="10799"/>
                    <a:pt x="32" y="10831"/>
                    <a:pt x="32" y="10894"/>
                  </a:cubicBezTo>
                  <a:cubicBezTo>
                    <a:pt x="32" y="11084"/>
                    <a:pt x="1" y="11243"/>
                    <a:pt x="1" y="11401"/>
                  </a:cubicBezTo>
                  <a:cubicBezTo>
                    <a:pt x="1" y="11464"/>
                    <a:pt x="64" y="11528"/>
                    <a:pt x="159" y="11528"/>
                  </a:cubicBezTo>
                  <a:cubicBezTo>
                    <a:pt x="222" y="11528"/>
                    <a:pt x="286" y="11464"/>
                    <a:pt x="286" y="11401"/>
                  </a:cubicBezTo>
                  <a:cubicBezTo>
                    <a:pt x="286" y="11243"/>
                    <a:pt x="286" y="11084"/>
                    <a:pt x="317" y="10926"/>
                  </a:cubicBezTo>
                  <a:cubicBezTo>
                    <a:pt x="317" y="10862"/>
                    <a:pt x="254" y="10799"/>
                    <a:pt x="191" y="10799"/>
                  </a:cubicBezTo>
                  <a:close/>
                  <a:moveTo>
                    <a:pt x="159" y="12224"/>
                  </a:moveTo>
                  <a:cubicBezTo>
                    <a:pt x="64" y="12224"/>
                    <a:pt x="1" y="12288"/>
                    <a:pt x="1" y="12351"/>
                  </a:cubicBezTo>
                  <a:lnTo>
                    <a:pt x="1" y="12858"/>
                  </a:lnTo>
                  <a:cubicBezTo>
                    <a:pt x="1" y="12921"/>
                    <a:pt x="64" y="12953"/>
                    <a:pt x="159" y="12953"/>
                  </a:cubicBezTo>
                  <a:cubicBezTo>
                    <a:pt x="222" y="12953"/>
                    <a:pt x="286" y="12921"/>
                    <a:pt x="286" y="12858"/>
                  </a:cubicBezTo>
                  <a:lnTo>
                    <a:pt x="286" y="12351"/>
                  </a:lnTo>
                  <a:cubicBezTo>
                    <a:pt x="286" y="12288"/>
                    <a:pt x="222" y="12224"/>
                    <a:pt x="159" y="12224"/>
                  </a:cubicBezTo>
                  <a:close/>
                  <a:moveTo>
                    <a:pt x="159" y="13681"/>
                  </a:moveTo>
                  <a:cubicBezTo>
                    <a:pt x="64" y="13681"/>
                    <a:pt x="1" y="13744"/>
                    <a:pt x="1" y="13808"/>
                  </a:cubicBezTo>
                  <a:lnTo>
                    <a:pt x="1" y="14283"/>
                  </a:lnTo>
                  <a:cubicBezTo>
                    <a:pt x="1" y="14378"/>
                    <a:pt x="64" y="14409"/>
                    <a:pt x="159" y="14409"/>
                  </a:cubicBezTo>
                  <a:cubicBezTo>
                    <a:pt x="222" y="14409"/>
                    <a:pt x="286" y="14378"/>
                    <a:pt x="286" y="14283"/>
                  </a:cubicBezTo>
                  <a:lnTo>
                    <a:pt x="286" y="13808"/>
                  </a:lnTo>
                  <a:cubicBezTo>
                    <a:pt x="286" y="13744"/>
                    <a:pt x="222" y="13681"/>
                    <a:pt x="159" y="13681"/>
                  </a:cubicBezTo>
                  <a:close/>
                  <a:moveTo>
                    <a:pt x="159" y="15138"/>
                  </a:moveTo>
                  <a:cubicBezTo>
                    <a:pt x="64" y="15138"/>
                    <a:pt x="1" y="15201"/>
                    <a:pt x="1" y="15264"/>
                  </a:cubicBezTo>
                  <a:lnTo>
                    <a:pt x="1" y="15740"/>
                  </a:lnTo>
                  <a:cubicBezTo>
                    <a:pt x="1" y="15803"/>
                    <a:pt x="64" y="15866"/>
                    <a:pt x="159" y="15866"/>
                  </a:cubicBezTo>
                  <a:cubicBezTo>
                    <a:pt x="222" y="15866"/>
                    <a:pt x="286" y="15803"/>
                    <a:pt x="286" y="15740"/>
                  </a:cubicBezTo>
                  <a:lnTo>
                    <a:pt x="286" y="15264"/>
                  </a:lnTo>
                  <a:cubicBezTo>
                    <a:pt x="286" y="15201"/>
                    <a:pt x="222" y="15138"/>
                    <a:pt x="159" y="15138"/>
                  </a:cubicBezTo>
                  <a:close/>
                  <a:moveTo>
                    <a:pt x="159" y="16595"/>
                  </a:moveTo>
                  <a:cubicBezTo>
                    <a:pt x="64" y="16595"/>
                    <a:pt x="1" y="16658"/>
                    <a:pt x="1" y="16721"/>
                  </a:cubicBezTo>
                  <a:lnTo>
                    <a:pt x="1" y="17196"/>
                  </a:lnTo>
                  <a:cubicBezTo>
                    <a:pt x="1" y="17260"/>
                    <a:pt x="64" y="17323"/>
                    <a:pt x="159" y="17323"/>
                  </a:cubicBezTo>
                  <a:cubicBezTo>
                    <a:pt x="222" y="17323"/>
                    <a:pt x="286" y="17260"/>
                    <a:pt x="286" y="17196"/>
                  </a:cubicBezTo>
                  <a:lnTo>
                    <a:pt x="286" y="16721"/>
                  </a:lnTo>
                  <a:cubicBezTo>
                    <a:pt x="286" y="16658"/>
                    <a:pt x="222" y="16595"/>
                    <a:pt x="159" y="16595"/>
                  </a:cubicBezTo>
                  <a:close/>
                  <a:moveTo>
                    <a:pt x="159" y="18051"/>
                  </a:moveTo>
                  <a:cubicBezTo>
                    <a:pt x="64" y="18051"/>
                    <a:pt x="1" y="18115"/>
                    <a:pt x="1" y="18178"/>
                  </a:cubicBezTo>
                  <a:lnTo>
                    <a:pt x="1" y="18653"/>
                  </a:lnTo>
                  <a:cubicBezTo>
                    <a:pt x="1" y="18716"/>
                    <a:pt x="64" y="18780"/>
                    <a:pt x="159" y="18780"/>
                  </a:cubicBezTo>
                  <a:cubicBezTo>
                    <a:pt x="222" y="18780"/>
                    <a:pt x="286" y="18716"/>
                    <a:pt x="286" y="18653"/>
                  </a:cubicBezTo>
                  <a:lnTo>
                    <a:pt x="286" y="18178"/>
                  </a:lnTo>
                  <a:cubicBezTo>
                    <a:pt x="286" y="18083"/>
                    <a:pt x="222" y="18051"/>
                    <a:pt x="159" y="18051"/>
                  </a:cubicBezTo>
                  <a:close/>
                  <a:moveTo>
                    <a:pt x="159" y="19508"/>
                  </a:moveTo>
                  <a:cubicBezTo>
                    <a:pt x="64" y="19508"/>
                    <a:pt x="1" y="19540"/>
                    <a:pt x="1" y="19603"/>
                  </a:cubicBezTo>
                  <a:lnTo>
                    <a:pt x="1" y="20110"/>
                  </a:lnTo>
                  <a:cubicBezTo>
                    <a:pt x="1" y="20173"/>
                    <a:pt x="64" y="20236"/>
                    <a:pt x="159" y="20236"/>
                  </a:cubicBezTo>
                  <a:cubicBezTo>
                    <a:pt x="222" y="20236"/>
                    <a:pt x="286" y="20173"/>
                    <a:pt x="286" y="20110"/>
                  </a:cubicBezTo>
                  <a:lnTo>
                    <a:pt x="286" y="19603"/>
                  </a:lnTo>
                  <a:cubicBezTo>
                    <a:pt x="286" y="19540"/>
                    <a:pt x="222" y="19508"/>
                    <a:pt x="159" y="19508"/>
                  </a:cubicBezTo>
                  <a:close/>
                  <a:moveTo>
                    <a:pt x="159" y="20933"/>
                  </a:moveTo>
                  <a:cubicBezTo>
                    <a:pt x="64" y="20933"/>
                    <a:pt x="1" y="20997"/>
                    <a:pt x="1" y="21060"/>
                  </a:cubicBezTo>
                  <a:lnTo>
                    <a:pt x="1" y="21567"/>
                  </a:lnTo>
                  <a:cubicBezTo>
                    <a:pt x="1" y="21630"/>
                    <a:pt x="64" y="21662"/>
                    <a:pt x="159" y="21662"/>
                  </a:cubicBezTo>
                  <a:cubicBezTo>
                    <a:pt x="222" y="21662"/>
                    <a:pt x="286" y="21630"/>
                    <a:pt x="286" y="21567"/>
                  </a:cubicBezTo>
                  <a:lnTo>
                    <a:pt x="286" y="21060"/>
                  </a:lnTo>
                  <a:cubicBezTo>
                    <a:pt x="286" y="20997"/>
                    <a:pt x="222" y="20933"/>
                    <a:pt x="159" y="20933"/>
                  </a:cubicBezTo>
                  <a:close/>
                  <a:moveTo>
                    <a:pt x="159" y="22390"/>
                  </a:moveTo>
                  <a:cubicBezTo>
                    <a:pt x="64" y="22390"/>
                    <a:pt x="1" y="22453"/>
                    <a:pt x="1" y="22517"/>
                  </a:cubicBezTo>
                  <a:lnTo>
                    <a:pt x="1" y="22992"/>
                  </a:lnTo>
                  <a:cubicBezTo>
                    <a:pt x="1" y="23087"/>
                    <a:pt x="64" y="23118"/>
                    <a:pt x="159" y="23118"/>
                  </a:cubicBezTo>
                  <a:cubicBezTo>
                    <a:pt x="222" y="23118"/>
                    <a:pt x="286" y="23087"/>
                    <a:pt x="286" y="22992"/>
                  </a:cubicBezTo>
                  <a:lnTo>
                    <a:pt x="286" y="22517"/>
                  </a:lnTo>
                  <a:cubicBezTo>
                    <a:pt x="286" y="22453"/>
                    <a:pt x="222" y="22390"/>
                    <a:pt x="159" y="22390"/>
                  </a:cubicBezTo>
                  <a:close/>
                  <a:moveTo>
                    <a:pt x="159" y="23847"/>
                  </a:moveTo>
                  <a:cubicBezTo>
                    <a:pt x="64" y="23847"/>
                    <a:pt x="1" y="23910"/>
                    <a:pt x="1" y="23973"/>
                  </a:cubicBezTo>
                  <a:lnTo>
                    <a:pt x="1" y="24448"/>
                  </a:lnTo>
                  <a:cubicBezTo>
                    <a:pt x="1" y="24512"/>
                    <a:pt x="64" y="24575"/>
                    <a:pt x="159" y="24575"/>
                  </a:cubicBezTo>
                  <a:cubicBezTo>
                    <a:pt x="222" y="24575"/>
                    <a:pt x="286" y="24512"/>
                    <a:pt x="286" y="24448"/>
                  </a:cubicBezTo>
                  <a:lnTo>
                    <a:pt x="286" y="23973"/>
                  </a:lnTo>
                  <a:cubicBezTo>
                    <a:pt x="286" y="23910"/>
                    <a:pt x="222" y="23847"/>
                    <a:pt x="159" y="23847"/>
                  </a:cubicBezTo>
                  <a:close/>
                  <a:moveTo>
                    <a:pt x="159" y="25304"/>
                  </a:moveTo>
                  <a:cubicBezTo>
                    <a:pt x="64" y="25304"/>
                    <a:pt x="1" y="25367"/>
                    <a:pt x="1" y="25430"/>
                  </a:cubicBezTo>
                  <a:lnTo>
                    <a:pt x="1" y="25905"/>
                  </a:lnTo>
                  <a:cubicBezTo>
                    <a:pt x="1" y="25969"/>
                    <a:pt x="64" y="26032"/>
                    <a:pt x="159" y="26032"/>
                  </a:cubicBezTo>
                  <a:cubicBezTo>
                    <a:pt x="222" y="26032"/>
                    <a:pt x="286" y="25969"/>
                    <a:pt x="286" y="25905"/>
                  </a:cubicBezTo>
                  <a:lnTo>
                    <a:pt x="286" y="25430"/>
                  </a:lnTo>
                  <a:cubicBezTo>
                    <a:pt x="286" y="25367"/>
                    <a:pt x="222" y="25304"/>
                    <a:pt x="159" y="25304"/>
                  </a:cubicBezTo>
                  <a:close/>
                  <a:moveTo>
                    <a:pt x="159" y="26760"/>
                  </a:moveTo>
                  <a:cubicBezTo>
                    <a:pt x="64" y="26760"/>
                    <a:pt x="1" y="26792"/>
                    <a:pt x="1" y="26887"/>
                  </a:cubicBezTo>
                  <a:lnTo>
                    <a:pt x="1" y="27362"/>
                  </a:lnTo>
                  <a:cubicBezTo>
                    <a:pt x="1" y="27425"/>
                    <a:pt x="64" y="27489"/>
                    <a:pt x="159" y="27489"/>
                  </a:cubicBezTo>
                  <a:cubicBezTo>
                    <a:pt x="222" y="27489"/>
                    <a:pt x="286" y="27425"/>
                    <a:pt x="286" y="27362"/>
                  </a:cubicBezTo>
                  <a:lnTo>
                    <a:pt x="286" y="26887"/>
                  </a:lnTo>
                  <a:cubicBezTo>
                    <a:pt x="286" y="26792"/>
                    <a:pt x="222" y="26760"/>
                    <a:pt x="159" y="26760"/>
                  </a:cubicBezTo>
                  <a:close/>
                  <a:moveTo>
                    <a:pt x="159" y="28217"/>
                  </a:moveTo>
                  <a:cubicBezTo>
                    <a:pt x="64" y="28217"/>
                    <a:pt x="1" y="28249"/>
                    <a:pt x="1" y="28312"/>
                  </a:cubicBezTo>
                  <a:lnTo>
                    <a:pt x="1" y="28819"/>
                  </a:lnTo>
                  <a:cubicBezTo>
                    <a:pt x="1" y="28882"/>
                    <a:pt x="64" y="28945"/>
                    <a:pt x="159" y="28945"/>
                  </a:cubicBezTo>
                  <a:cubicBezTo>
                    <a:pt x="222" y="28945"/>
                    <a:pt x="286" y="28882"/>
                    <a:pt x="286" y="28819"/>
                  </a:cubicBezTo>
                  <a:lnTo>
                    <a:pt x="286" y="28312"/>
                  </a:lnTo>
                  <a:cubicBezTo>
                    <a:pt x="286" y="28249"/>
                    <a:pt x="222" y="28217"/>
                    <a:pt x="159" y="28217"/>
                  </a:cubicBezTo>
                  <a:close/>
                  <a:moveTo>
                    <a:pt x="159" y="29642"/>
                  </a:moveTo>
                  <a:cubicBezTo>
                    <a:pt x="64" y="29642"/>
                    <a:pt x="1" y="29705"/>
                    <a:pt x="1" y="29769"/>
                  </a:cubicBezTo>
                  <a:lnTo>
                    <a:pt x="1" y="30276"/>
                  </a:lnTo>
                  <a:cubicBezTo>
                    <a:pt x="1" y="30339"/>
                    <a:pt x="64" y="30371"/>
                    <a:pt x="159" y="30371"/>
                  </a:cubicBezTo>
                  <a:cubicBezTo>
                    <a:pt x="222" y="30371"/>
                    <a:pt x="286" y="30339"/>
                    <a:pt x="286" y="30276"/>
                  </a:cubicBezTo>
                  <a:lnTo>
                    <a:pt x="286" y="29769"/>
                  </a:lnTo>
                  <a:cubicBezTo>
                    <a:pt x="286" y="29705"/>
                    <a:pt x="222" y="29642"/>
                    <a:pt x="159" y="29642"/>
                  </a:cubicBezTo>
                  <a:close/>
                  <a:moveTo>
                    <a:pt x="159" y="31099"/>
                  </a:moveTo>
                  <a:cubicBezTo>
                    <a:pt x="64" y="31099"/>
                    <a:pt x="1" y="31162"/>
                    <a:pt x="1" y="31226"/>
                  </a:cubicBezTo>
                  <a:lnTo>
                    <a:pt x="1" y="31701"/>
                  </a:lnTo>
                  <a:cubicBezTo>
                    <a:pt x="1" y="31764"/>
                    <a:pt x="64" y="31827"/>
                    <a:pt x="159" y="31827"/>
                  </a:cubicBezTo>
                  <a:cubicBezTo>
                    <a:pt x="222" y="31827"/>
                    <a:pt x="286" y="31764"/>
                    <a:pt x="286" y="31701"/>
                  </a:cubicBezTo>
                  <a:lnTo>
                    <a:pt x="286" y="31226"/>
                  </a:lnTo>
                  <a:cubicBezTo>
                    <a:pt x="286" y="31162"/>
                    <a:pt x="222" y="31099"/>
                    <a:pt x="159" y="31099"/>
                  </a:cubicBezTo>
                  <a:close/>
                  <a:moveTo>
                    <a:pt x="159" y="32556"/>
                  </a:moveTo>
                  <a:cubicBezTo>
                    <a:pt x="64" y="32556"/>
                    <a:pt x="1" y="32619"/>
                    <a:pt x="1" y="32682"/>
                  </a:cubicBezTo>
                  <a:lnTo>
                    <a:pt x="1" y="33157"/>
                  </a:lnTo>
                  <a:cubicBezTo>
                    <a:pt x="1" y="33221"/>
                    <a:pt x="64" y="33284"/>
                    <a:pt x="159" y="33284"/>
                  </a:cubicBezTo>
                  <a:cubicBezTo>
                    <a:pt x="222" y="33284"/>
                    <a:pt x="286" y="33221"/>
                    <a:pt x="286" y="33157"/>
                  </a:cubicBezTo>
                  <a:lnTo>
                    <a:pt x="286" y="32682"/>
                  </a:lnTo>
                  <a:cubicBezTo>
                    <a:pt x="286" y="32619"/>
                    <a:pt x="222" y="32556"/>
                    <a:pt x="159" y="32556"/>
                  </a:cubicBezTo>
                  <a:close/>
                  <a:moveTo>
                    <a:pt x="159" y="34012"/>
                  </a:moveTo>
                  <a:cubicBezTo>
                    <a:pt x="64" y="34012"/>
                    <a:pt x="1" y="34076"/>
                    <a:pt x="1" y="34139"/>
                  </a:cubicBezTo>
                  <a:lnTo>
                    <a:pt x="1" y="34614"/>
                  </a:lnTo>
                  <a:cubicBezTo>
                    <a:pt x="1" y="34677"/>
                    <a:pt x="64" y="34741"/>
                    <a:pt x="159" y="34741"/>
                  </a:cubicBezTo>
                  <a:cubicBezTo>
                    <a:pt x="222" y="34741"/>
                    <a:pt x="286" y="34677"/>
                    <a:pt x="286" y="34614"/>
                  </a:cubicBezTo>
                  <a:lnTo>
                    <a:pt x="286" y="34139"/>
                  </a:lnTo>
                  <a:cubicBezTo>
                    <a:pt x="286" y="34044"/>
                    <a:pt x="222" y="34012"/>
                    <a:pt x="159" y="34012"/>
                  </a:cubicBezTo>
                  <a:close/>
                  <a:moveTo>
                    <a:pt x="159" y="35469"/>
                  </a:moveTo>
                  <a:cubicBezTo>
                    <a:pt x="64" y="35469"/>
                    <a:pt x="1" y="35501"/>
                    <a:pt x="1" y="35596"/>
                  </a:cubicBezTo>
                  <a:lnTo>
                    <a:pt x="1" y="36071"/>
                  </a:lnTo>
                  <a:cubicBezTo>
                    <a:pt x="1" y="36134"/>
                    <a:pt x="64" y="36198"/>
                    <a:pt x="159" y="36198"/>
                  </a:cubicBezTo>
                  <a:cubicBezTo>
                    <a:pt x="222" y="36198"/>
                    <a:pt x="286" y="36134"/>
                    <a:pt x="286" y="36071"/>
                  </a:cubicBezTo>
                  <a:lnTo>
                    <a:pt x="286" y="35596"/>
                  </a:lnTo>
                  <a:cubicBezTo>
                    <a:pt x="286" y="35501"/>
                    <a:pt x="222" y="35469"/>
                    <a:pt x="159" y="35469"/>
                  </a:cubicBezTo>
                  <a:close/>
                  <a:moveTo>
                    <a:pt x="159" y="36926"/>
                  </a:moveTo>
                  <a:cubicBezTo>
                    <a:pt x="64" y="36926"/>
                    <a:pt x="1" y="36958"/>
                    <a:pt x="1" y="37021"/>
                  </a:cubicBezTo>
                  <a:lnTo>
                    <a:pt x="1" y="37528"/>
                  </a:lnTo>
                  <a:cubicBezTo>
                    <a:pt x="1" y="37591"/>
                    <a:pt x="64" y="37654"/>
                    <a:pt x="159" y="37654"/>
                  </a:cubicBezTo>
                  <a:cubicBezTo>
                    <a:pt x="222" y="37654"/>
                    <a:pt x="286" y="37591"/>
                    <a:pt x="286" y="37528"/>
                  </a:cubicBezTo>
                  <a:lnTo>
                    <a:pt x="286" y="37021"/>
                  </a:lnTo>
                  <a:cubicBezTo>
                    <a:pt x="286" y="36958"/>
                    <a:pt x="222" y="36926"/>
                    <a:pt x="159" y="36926"/>
                  </a:cubicBezTo>
                  <a:close/>
                  <a:moveTo>
                    <a:pt x="159" y="38351"/>
                  </a:moveTo>
                  <a:cubicBezTo>
                    <a:pt x="64" y="38351"/>
                    <a:pt x="1" y="38414"/>
                    <a:pt x="1" y="38478"/>
                  </a:cubicBezTo>
                  <a:lnTo>
                    <a:pt x="1" y="38953"/>
                  </a:lnTo>
                  <a:cubicBezTo>
                    <a:pt x="1" y="39048"/>
                    <a:pt x="64" y="39079"/>
                    <a:pt x="159" y="39079"/>
                  </a:cubicBezTo>
                  <a:cubicBezTo>
                    <a:pt x="222" y="39079"/>
                    <a:pt x="286" y="39048"/>
                    <a:pt x="286" y="38953"/>
                  </a:cubicBezTo>
                  <a:lnTo>
                    <a:pt x="286" y="38478"/>
                  </a:lnTo>
                  <a:cubicBezTo>
                    <a:pt x="286" y="38414"/>
                    <a:pt x="222" y="38351"/>
                    <a:pt x="159" y="38351"/>
                  </a:cubicBezTo>
                  <a:close/>
                  <a:moveTo>
                    <a:pt x="159" y="39808"/>
                  </a:moveTo>
                  <a:cubicBezTo>
                    <a:pt x="64" y="39808"/>
                    <a:pt x="1" y="39871"/>
                    <a:pt x="1" y="39935"/>
                  </a:cubicBezTo>
                  <a:lnTo>
                    <a:pt x="1" y="40410"/>
                  </a:lnTo>
                  <a:cubicBezTo>
                    <a:pt x="1" y="40473"/>
                    <a:pt x="64" y="40536"/>
                    <a:pt x="159" y="40536"/>
                  </a:cubicBezTo>
                  <a:cubicBezTo>
                    <a:pt x="222" y="40536"/>
                    <a:pt x="286" y="40473"/>
                    <a:pt x="286" y="40410"/>
                  </a:cubicBezTo>
                  <a:lnTo>
                    <a:pt x="286" y="39935"/>
                  </a:lnTo>
                  <a:cubicBezTo>
                    <a:pt x="286" y="39871"/>
                    <a:pt x="222" y="39808"/>
                    <a:pt x="159" y="39808"/>
                  </a:cubicBezTo>
                  <a:close/>
                  <a:moveTo>
                    <a:pt x="159" y="41265"/>
                  </a:moveTo>
                  <a:cubicBezTo>
                    <a:pt x="64" y="41265"/>
                    <a:pt x="1" y="41328"/>
                    <a:pt x="1" y="41391"/>
                  </a:cubicBezTo>
                  <a:lnTo>
                    <a:pt x="1" y="41866"/>
                  </a:lnTo>
                  <a:cubicBezTo>
                    <a:pt x="1" y="41930"/>
                    <a:pt x="64" y="41993"/>
                    <a:pt x="159" y="41993"/>
                  </a:cubicBezTo>
                  <a:cubicBezTo>
                    <a:pt x="222" y="41993"/>
                    <a:pt x="286" y="41930"/>
                    <a:pt x="286" y="41866"/>
                  </a:cubicBezTo>
                  <a:lnTo>
                    <a:pt x="286" y="41391"/>
                  </a:lnTo>
                  <a:cubicBezTo>
                    <a:pt x="286" y="41328"/>
                    <a:pt x="222" y="41265"/>
                    <a:pt x="159" y="41265"/>
                  </a:cubicBezTo>
                  <a:close/>
                  <a:moveTo>
                    <a:pt x="159" y="42721"/>
                  </a:moveTo>
                  <a:cubicBezTo>
                    <a:pt x="64" y="42721"/>
                    <a:pt x="1" y="42785"/>
                    <a:pt x="1" y="42848"/>
                  </a:cubicBezTo>
                  <a:lnTo>
                    <a:pt x="1" y="43323"/>
                  </a:lnTo>
                  <a:cubicBezTo>
                    <a:pt x="1" y="43386"/>
                    <a:pt x="64" y="43450"/>
                    <a:pt x="159" y="43450"/>
                  </a:cubicBezTo>
                  <a:cubicBezTo>
                    <a:pt x="222" y="43450"/>
                    <a:pt x="286" y="43386"/>
                    <a:pt x="286" y="43323"/>
                  </a:cubicBezTo>
                  <a:lnTo>
                    <a:pt x="286" y="42848"/>
                  </a:lnTo>
                  <a:cubicBezTo>
                    <a:pt x="286" y="42753"/>
                    <a:pt x="222" y="42721"/>
                    <a:pt x="159" y="42721"/>
                  </a:cubicBezTo>
                  <a:close/>
                  <a:moveTo>
                    <a:pt x="159" y="44178"/>
                  </a:moveTo>
                  <a:cubicBezTo>
                    <a:pt x="64" y="44178"/>
                    <a:pt x="1" y="44210"/>
                    <a:pt x="1" y="44305"/>
                  </a:cubicBezTo>
                  <a:lnTo>
                    <a:pt x="1" y="44780"/>
                  </a:lnTo>
                  <a:cubicBezTo>
                    <a:pt x="1" y="44843"/>
                    <a:pt x="64" y="44907"/>
                    <a:pt x="159" y="44907"/>
                  </a:cubicBezTo>
                  <a:cubicBezTo>
                    <a:pt x="222" y="44907"/>
                    <a:pt x="286" y="44843"/>
                    <a:pt x="286" y="44780"/>
                  </a:cubicBezTo>
                  <a:lnTo>
                    <a:pt x="286" y="44305"/>
                  </a:lnTo>
                  <a:cubicBezTo>
                    <a:pt x="286" y="44210"/>
                    <a:pt x="222" y="44178"/>
                    <a:pt x="159" y="44178"/>
                  </a:cubicBezTo>
                  <a:close/>
                  <a:moveTo>
                    <a:pt x="159" y="45603"/>
                  </a:moveTo>
                  <a:cubicBezTo>
                    <a:pt x="64" y="45603"/>
                    <a:pt x="1" y="45667"/>
                    <a:pt x="1" y="45730"/>
                  </a:cubicBezTo>
                  <a:lnTo>
                    <a:pt x="1" y="46237"/>
                  </a:lnTo>
                  <a:cubicBezTo>
                    <a:pt x="1" y="46300"/>
                    <a:pt x="64" y="46332"/>
                    <a:pt x="159" y="46332"/>
                  </a:cubicBezTo>
                  <a:cubicBezTo>
                    <a:pt x="222" y="46332"/>
                    <a:pt x="286" y="46300"/>
                    <a:pt x="286" y="46237"/>
                  </a:cubicBezTo>
                  <a:lnTo>
                    <a:pt x="286" y="45730"/>
                  </a:lnTo>
                  <a:cubicBezTo>
                    <a:pt x="286" y="45667"/>
                    <a:pt x="222" y="45603"/>
                    <a:pt x="159" y="45603"/>
                  </a:cubicBezTo>
                  <a:close/>
                  <a:moveTo>
                    <a:pt x="159" y="47060"/>
                  </a:moveTo>
                  <a:cubicBezTo>
                    <a:pt x="64" y="47060"/>
                    <a:pt x="1" y="47123"/>
                    <a:pt x="1" y="47187"/>
                  </a:cubicBezTo>
                  <a:lnTo>
                    <a:pt x="1" y="47662"/>
                  </a:lnTo>
                  <a:cubicBezTo>
                    <a:pt x="1" y="47757"/>
                    <a:pt x="64" y="47788"/>
                    <a:pt x="159" y="47788"/>
                  </a:cubicBezTo>
                  <a:cubicBezTo>
                    <a:pt x="222" y="47788"/>
                    <a:pt x="286" y="47757"/>
                    <a:pt x="286" y="47662"/>
                  </a:cubicBezTo>
                  <a:lnTo>
                    <a:pt x="286" y="47187"/>
                  </a:lnTo>
                  <a:cubicBezTo>
                    <a:pt x="286" y="47123"/>
                    <a:pt x="222" y="47060"/>
                    <a:pt x="159" y="47060"/>
                  </a:cubicBezTo>
                  <a:close/>
                  <a:moveTo>
                    <a:pt x="159" y="48517"/>
                  </a:moveTo>
                  <a:cubicBezTo>
                    <a:pt x="64" y="48517"/>
                    <a:pt x="1" y="48580"/>
                    <a:pt x="1" y="48643"/>
                  </a:cubicBezTo>
                  <a:lnTo>
                    <a:pt x="1" y="49119"/>
                  </a:lnTo>
                  <a:cubicBezTo>
                    <a:pt x="1" y="49182"/>
                    <a:pt x="64" y="49245"/>
                    <a:pt x="159" y="49245"/>
                  </a:cubicBezTo>
                  <a:cubicBezTo>
                    <a:pt x="222" y="49245"/>
                    <a:pt x="286" y="49182"/>
                    <a:pt x="286" y="49119"/>
                  </a:cubicBezTo>
                  <a:lnTo>
                    <a:pt x="286" y="48643"/>
                  </a:lnTo>
                  <a:cubicBezTo>
                    <a:pt x="286" y="48580"/>
                    <a:pt x="222" y="48517"/>
                    <a:pt x="159" y="48517"/>
                  </a:cubicBezTo>
                  <a:close/>
                  <a:moveTo>
                    <a:pt x="159" y="49974"/>
                  </a:moveTo>
                  <a:cubicBezTo>
                    <a:pt x="64" y="49974"/>
                    <a:pt x="1" y="50037"/>
                    <a:pt x="1" y="50100"/>
                  </a:cubicBezTo>
                  <a:lnTo>
                    <a:pt x="1" y="50575"/>
                  </a:lnTo>
                  <a:cubicBezTo>
                    <a:pt x="1" y="50639"/>
                    <a:pt x="64" y="50702"/>
                    <a:pt x="159" y="50702"/>
                  </a:cubicBezTo>
                  <a:cubicBezTo>
                    <a:pt x="222" y="50702"/>
                    <a:pt x="286" y="50639"/>
                    <a:pt x="286" y="50575"/>
                  </a:cubicBezTo>
                  <a:lnTo>
                    <a:pt x="286" y="50100"/>
                  </a:lnTo>
                  <a:cubicBezTo>
                    <a:pt x="286" y="50037"/>
                    <a:pt x="222" y="49974"/>
                    <a:pt x="159" y="49974"/>
                  </a:cubicBezTo>
                  <a:close/>
                  <a:moveTo>
                    <a:pt x="159" y="51430"/>
                  </a:moveTo>
                  <a:cubicBezTo>
                    <a:pt x="64" y="51430"/>
                    <a:pt x="1" y="51494"/>
                    <a:pt x="1" y="51557"/>
                  </a:cubicBezTo>
                  <a:lnTo>
                    <a:pt x="1" y="52032"/>
                  </a:lnTo>
                  <a:cubicBezTo>
                    <a:pt x="1" y="52095"/>
                    <a:pt x="64" y="52159"/>
                    <a:pt x="159" y="52159"/>
                  </a:cubicBezTo>
                  <a:cubicBezTo>
                    <a:pt x="222" y="52159"/>
                    <a:pt x="286" y="52095"/>
                    <a:pt x="286" y="52032"/>
                  </a:cubicBezTo>
                  <a:lnTo>
                    <a:pt x="286" y="51557"/>
                  </a:lnTo>
                  <a:cubicBezTo>
                    <a:pt x="286" y="51462"/>
                    <a:pt x="222" y="51430"/>
                    <a:pt x="159" y="51430"/>
                  </a:cubicBezTo>
                  <a:close/>
                  <a:moveTo>
                    <a:pt x="159" y="52855"/>
                  </a:moveTo>
                  <a:cubicBezTo>
                    <a:pt x="64" y="52855"/>
                    <a:pt x="1" y="52919"/>
                    <a:pt x="1" y="52982"/>
                  </a:cubicBezTo>
                  <a:lnTo>
                    <a:pt x="1" y="53489"/>
                  </a:lnTo>
                  <a:cubicBezTo>
                    <a:pt x="1" y="53552"/>
                    <a:pt x="64" y="53615"/>
                    <a:pt x="159" y="53615"/>
                  </a:cubicBezTo>
                  <a:cubicBezTo>
                    <a:pt x="222" y="53615"/>
                    <a:pt x="286" y="53552"/>
                    <a:pt x="286" y="53489"/>
                  </a:cubicBezTo>
                  <a:lnTo>
                    <a:pt x="286" y="52982"/>
                  </a:lnTo>
                  <a:cubicBezTo>
                    <a:pt x="286" y="52919"/>
                    <a:pt x="222" y="52855"/>
                    <a:pt x="159" y="52855"/>
                  </a:cubicBezTo>
                  <a:close/>
                  <a:moveTo>
                    <a:pt x="159" y="54312"/>
                  </a:moveTo>
                  <a:cubicBezTo>
                    <a:pt x="64" y="54312"/>
                    <a:pt x="1" y="54376"/>
                    <a:pt x="1" y="54439"/>
                  </a:cubicBezTo>
                  <a:lnTo>
                    <a:pt x="1" y="54946"/>
                  </a:lnTo>
                  <a:cubicBezTo>
                    <a:pt x="1" y="55009"/>
                    <a:pt x="64" y="55041"/>
                    <a:pt x="159" y="55041"/>
                  </a:cubicBezTo>
                  <a:cubicBezTo>
                    <a:pt x="222" y="55041"/>
                    <a:pt x="286" y="55009"/>
                    <a:pt x="286" y="54946"/>
                  </a:cubicBezTo>
                  <a:lnTo>
                    <a:pt x="286" y="54439"/>
                  </a:lnTo>
                  <a:cubicBezTo>
                    <a:pt x="286" y="54376"/>
                    <a:pt x="222" y="54312"/>
                    <a:pt x="159" y="54312"/>
                  </a:cubicBezTo>
                  <a:close/>
                  <a:moveTo>
                    <a:pt x="159" y="55769"/>
                  </a:moveTo>
                  <a:cubicBezTo>
                    <a:pt x="64" y="55769"/>
                    <a:pt x="1" y="55832"/>
                    <a:pt x="1" y="55896"/>
                  </a:cubicBezTo>
                  <a:lnTo>
                    <a:pt x="1" y="56371"/>
                  </a:lnTo>
                  <a:cubicBezTo>
                    <a:pt x="1" y="56434"/>
                    <a:pt x="64" y="56497"/>
                    <a:pt x="159" y="56497"/>
                  </a:cubicBezTo>
                  <a:cubicBezTo>
                    <a:pt x="222" y="56497"/>
                    <a:pt x="286" y="56434"/>
                    <a:pt x="286" y="56371"/>
                  </a:cubicBezTo>
                  <a:lnTo>
                    <a:pt x="286" y="55896"/>
                  </a:lnTo>
                  <a:cubicBezTo>
                    <a:pt x="286" y="55832"/>
                    <a:pt x="222" y="55769"/>
                    <a:pt x="159" y="55769"/>
                  </a:cubicBezTo>
                  <a:close/>
                  <a:moveTo>
                    <a:pt x="159" y="57226"/>
                  </a:moveTo>
                  <a:cubicBezTo>
                    <a:pt x="64" y="57226"/>
                    <a:pt x="1" y="57289"/>
                    <a:pt x="1" y="57352"/>
                  </a:cubicBezTo>
                  <a:lnTo>
                    <a:pt x="1" y="57827"/>
                  </a:lnTo>
                  <a:cubicBezTo>
                    <a:pt x="1" y="57891"/>
                    <a:pt x="64" y="57954"/>
                    <a:pt x="159" y="57954"/>
                  </a:cubicBezTo>
                  <a:cubicBezTo>
                    <a:pt x="222" y="57954"/>
                    <a:pt x="286" y="57891"/>
                    <a:pt x="286" y="57827"/>
                  </a:cubicBezTo>
                  <a:lnTo>
                    <a:pt x="286" y="57352"/>
                  </a:lnTo>
                  <a:cubicBezTo>
                    <a:pt x="286" y="57289"/>
                    <a:pt x="222" y="57226"/>
                    <a:pt x="159" y="57226"/>
                  </a:cubicBezTo>
                  <a:close/>
                  <a:moveTo>
                    <a:pt x="159" y="58683"/>
                  </a:moveTo>
                  <a:cubicBezTo>
                    <a:pt x="64" y="58683"/>
                    <a:pt x="1" y="58746"/>
                    <a:pt x="1" y="58809"/>
                  </a:cubicBezTo>
                  <a:lnTo>
                    <a:pt x="1" y="59284"/>
                  </a:lnTo>
                  <a:cubicBezTo>
                    <a:pt x="1" y="59348"/>
                    <a:pt x="64" y="59411"/>
                    <a:pt x="159" y="59411"/>
                  </a:cubicBezTo>
                  <a:cubicBezTo>
                    <a:pt x="222" y="59411"/>
                    <a:pt x="286" y="59348"/>
                    <a:pt x="286" y="59284"/>
                  </a:cubicBezTo>
                  <a:lnTo>
                    <a:pt x="286" y="58809"/>
                  </a:lnTo>
                  <a:cubicBezTo>
                    <a:pt x="286" y="58746"/>
                    <a:pt x="222" y="58683"/>
                    <a:pt x="159" y="58683"/>
                  </a:cubicBezTo>
                  <a:close/>
                  <a:moveTo>
                    <a:pt x="159" y="60139"/>
                  </a:moveTo>
                  <a:cubicBezTo>
                    <a:pt x="64" y="60139"/>
                    <a:pt x="1" y="60171"/>
                    <a:pt x="1" y="60266"/>
                  </a:cubicBezTo>
                  <a:lnTo>
                    <a:pt x="1" y="60741"/>
                  </a:lnTo>
                  <a:cubicBezTo>
                    <a:pt x="1" y="60804"/>
                    <a:pt x="64" y="60868"/>
                    <a:pt x="159" y="60868"/>
                  </a:cubicBezTo>
                  <a:cubicBezTo>
                    <a:pt x="222" y="60868"/>
                    <a:pt x="286" y="60804"/>
                    <a:pt x="286" y="60741"/>
                  </a:cubicBezTo>
                  <a:lnTo>
                    <a:pt x="286" y="60266"/>
                  </a:lnTo>
                  <a:cubicBezTo>
                    <a:pt x="286" y="60171"/>
                    <a:pt x="222" y="60139"/>
                    <a:pt x="159" y="60139"/>
                  </a:cubicBezTo>
                  <a:close/>
                  <a:moveTo>
                    <a:pt x="159" y="61564"/>
                  </a:moveTo>
                  <a:cubicBezTo>
                    <a:pt x="64" y="61564"/>
                    <a:pt x="1" y="61628"/>
                    <a:pt x="1" y="61691"/>
                  </a:cubicBezTo>
                  <a:lnTo>
                    <a:pt x="1" y="62198"/>
                  </a:lnTo>
                  <a:cubicBezTo>
                    <a:pt x="1" y="62261"/>
                    <a:pt x="64" y="62324"/>
                    <a:pt x="159" y="62324"/>
                  </a:cubicBezTo>
                  <a:cubicBezTo>
                    <a:pt x="222" y="62324"/>
                    <a:pt x="286" y="62261"/>
                    <a:pt x="286" y="62198"/>
                  </a:cubicBezTo>
                  <a:lnTo>
                    <a:pt x="286" y="61691"/>
                  </a:lnTo>
                  <a:cubicBezTo>
                    <a:pt x="286" y="61628"/>
                    <a:pt x="222" y="61564"/>
                    <a:pt x="159" y="61564"/>
                  </a:cubicBezTo>
                  <a:close/>
                  <a:moveTo>
                    <a:pt x="159" y="63021"/>
                  </a:moveTo>
                  <a:cubicBezTo>
                    <a:pt x="64" y="63021"/>
                    <a:pt x="1" y="63084"/>
                    <a:pt x="1" y="63148"/>
                  </a:cubicBezTo>
                  <a:lnTo>
                    <a:pt x="1" y="63623"/>
                  </a:lnTo>
                  <a:cubicBezTo>
                    <a:pt x="1" y="63718"/>
                    <a:pt x="64" y="63750"/>
                    <a:pt x="159" y="63750"/>
                  </a:cubicBezTo>
                  <a:cubicBezTo>
                    <a:pt x="222" y="63750"/>
                    <a:pt x="286" y="63718"/>
                    <a:pt x="286" y="63655"/>
                  </a:cubicBezTo>
                  <a:lnTo>
                    <a:pt x="286" y="63148"/>
                  </a:lnTo>
                  <a:cubicBezTo>
                    <a:pt x="286" y="63084"/>
                    <a:pt x="222" y="63021"/>
                    <a:pt x="159" y="63021"/>
                  </a:cubicBezTo>
                  <a:close/>
                  <a:moveTo>
                    <a:pt x="159" y="64478"/>
                  </a:moveTo>
                  <a:cubicBezTo>
                    <a:pt x="64" y="64478"/>
                    <a:pt x="1" y="64541"/>
                    <a:pt x="1" y="64605"/>
                  </a:cubicBezTo>
                  <a:lnTo>
                    <a:pt x="1" y="65080"/>
                  </a:lnTo>
                  <a:cubicBezTo>
                    <a:pt x="1" y="65143"/>
                    <a:pt x="64" y="65206"/>
                    <a:pt x="159" y="65206"/>
                  </a:cubicBezTo>
                  <a:cubicBezTo>
                    <a:pt x="222" y="65206"/>
                    <a:pt x="286" y="65143"/>
                    <a:pt x="286" y="65080"/>
                  </a:cubicBezTo>
                  <a:lnTo>
                    <a:pt x="286" y="64605"/>
                  </a:lnTo>
                  <a:cubicBezTo>
                    <a:pt x="286" y="64541"/>
                    <a:pt x="222" y="64478"/>
                    <a:pt x="159" y="64478"/>
                  </a:cubicBezTo>
                  <a:close/>
                  <a:moveTo>
                    <a:pt x="159" y="65935"/>
                  </a:moveTo>
                  <a:cubicBezTo>
                    <a:pt x="64" y="65935"/>
                    <a:pt x="1" y="65998"/>
                    <a:pt x="1" y="66061"/>
                  </a:cubicBezTo>
                  <a:lnTo>
                    <a:pt x="1" y="66536"/>
                  </a:lnTo>
                  <a:cubicBezTo>
                    <a:pt x="1" y="66600"/>
                    <a:pt x="64" y="66663"/>
                    <a:pt x="159" y="66663"/>
                  </a:cubicBezTo>
                  <a:cubicBezTo>
                    <a:pt x="222" y="66663"/>
                    <a:pt x="286" y="66600"/>
                    <a:pt x="286" y="66536"/>
                  </a:cubicBezTo>
                  <a:lnTo>
                    <a:pt x="286" y="66061"/>
                  </a:lnTo>
                  <a:cubicBezTo>
                    <a:pt x="286" y="65998"/>
                    <a:pt x="222" y="65935"/>
                    <a:pt x="159" y="65935"/>
                  </a:cubicBezTo>
                  <a:close/>
                  <a:moveTo>
                    <a:pt x="159" y="67391"/>
                  </a:moveTo>
                  <a:cubicBezTo>
                    <a:pt x="64" y="67391"/>
                    <a:pt x="1" y="67423"/>
                    <a:pt x="1" y="67518"/>
                  </a:cubicBezTo>
                  <a:lnTo>
                    <a:pt x="1" y="67993"/>
                  </a:lnTo>
                  <a:cubicBezTo>
                    <a:pt x="1" y="68057"/>
                    <a:pt x="64" y="68120"/>
                    <a:pt x="159" y="68120"/>
                  </a:cubicBezTo>
                  <a:cubicBezTo>
                    <a:pt x="222" y="68120"/>
                    <a:pt x="286" y="68057"/>
                    <a:pt x="286" y="67993"/>
                  </a:cubicBezTo>
                  <a:lnTo>
                    <a:pt x="286" y="67518"/>
                  </a:lnTo>
                  <a:cubicBezTo>
                    <a:pt x="286" y="67423"/>
                    <a:pt x="222" y="67391"/>
                    <a:pt x="159" y="67391"/>
                  </a:cubicBezTo>
                  <a:close/>
                  <a:moveTo>
                    <a:pt x="159" y="68848"/>
                  </a:moveTo>
                  <a:cubicBezTo>
                    <a:pt x="64" y="68848"/>
                    <a:pt x="1" y="68880"/>
                    <a:pt x="1" y="68975"/>
                  </a:cubicBezTo>
                  <a:lnTo>
                    <a:pt x="1" y="69450"/>
                  </a:lnTo>
                  <a:cubicBezTo>
                    <a:pt x="1" y="69513"/>
                    <a:pt x="64" y="69577"/>
                    <a:pt x="159" y="69577"/>
                  </a:cubicBezTo>
                  <a:cubicBezTo>
                    <a:pt x="222" y="69577"/>
                    <a:pt x="286" y="69513"/>
                    <a:pt x="286" y="69450"/>
                  </a:cubicBezTo>
                  <a:lnTo>
                    <a:pt x="286" y="68975"/>
                  </a:lnTo>
                  <a:cubicBezTo>
                    <a:pt x="286" y="68880"/>
                    <a:pt x="222" y="68848"/>
                    <a:pt x="159" y="68848"/>
                  </a:cubicBezTo>
                  <a:close/>
                  <a:moveTo>
                    <a:pt x="159" y="70273"/>
                  </a:moveTo>
                  <a:cubicBezTo>
                    <a:pt x="64" y="70273"/>
                    <a:pt x="1" y="70337"/>
                    <a:pt x="1" y="70400"/>
                  </a:cubicBezTo>
                  <a:lnTo>
                    <a:pt x="1" y="70907"/>
                  </a:lnTo>
                  <a:cubicBezTo>
                    <a:pt x="1" y="70970"/>
                    <a:pt x="64" y="71002"/>
                    <a:pt x="159" y="71002"/>
                  </a:cubicBezTo>
                  <a:cubicBezTo>
                    <a:pt x="222" y="71002"/>
                    <a:pt x="286" y="70970"/>
                    <a:pt x="286" y="70907"/>
                  </a:cubicBezTo>
                  <a:lnTo>
                    <a:pt x="286" y="70400"/>
                  </a:lnTo>
                  <a:cubicBezTo>
                    <a:pt x="286" y="70337"/>
                    <a:pt x="222" y="70273"/>
                    <a:pt x="159" y="70273"/>
                  </a:cubicBezTo>
                  <a:close/>
                  <a:moveTo>
                    <a:pt x="159" y="71730"/>
                  </a:moveTo>
                  <a:cubicBezTo>
                    <a:pt x="64" y="71762"/>
                    <a:pt x="32" y="71793"/>
                    <a:pt x="32" y="71857"/>
                  </a:cubicBezTo>
                  <a:cubicBezTo>
                    <a:pt x="32" y="72047"/>
                    <a:pt x="64" y="72205"/>
                    <a:pt x="64" y="72363"/>
                  </a:cubicBezTo>
                  <a:cubicBezTo>
                    <a:pt x="64" y="72427"/>
                    <a:pt x="127" y="72458"/>
                    <a:pt x="191" y="72458"/>
                  </a:cubicBezTo>
                  <a:cubicBezTo>
                    <a:pt x="286" y="72458"/>
                    <a:pt x="349" y="72395"/>
                    <a:pt x="317" y="72332"/>
                  </a:cubicBezTo>
                  <a:cubicBezTo>
                    <a:pt x="317" y="72173"/>
                    <a:pt x="286" y="72015"/>
                    <a:pt x="286" y="71857"/>
                  </a:cubicBezTo>
                  <a:cubicBezTo>
                    <a:pt x="286" y="71793"/>
                    <a:pt x="222" y="71730"/>
                    <a:pt x="159" y="71730"/>
                  </a:cubicBezTo>
                  <a:close/>
                  <a:moveTo>
                    <a:pt x="317" y="73187"/>
                  </a:moveTo>
                  <a:cubicBezTo>
                    <a:pt x="222" y="73187"/>
                    <a:pt x="191" y="73250"/>
                    <a:pt x="191" y="73314"/>
                  </a:cubicBezTo>
                  <a:cubicBezTo>
                    <a:pt x="222" y="73504"/>
                    <a:pt x="254" y="73662"/>
                    <a:pt x="286" y="73820"/>
                  </a:cubicBezTo>
                  <a:cubicBezTo>
                    <a:pt x="317" y="73852"/>
                    <a:pt x="381" y="73915"/>
                    <a:pt x="444" y="73915"/>
                  </a:cubicBezTo>
                  <a:cubicBezTo>
                    <a:pt x="539" y="73884"/>
                    <a:pt x="571" y="73820"/>
                    <a:pt x="571" y="73757"/>
                  </a:cubicBezTo>
                  <a:cubicBezTo>
                    <a:pt x="507" y="73599"/>
                    <a:pt x="507" y="73440"/>
                    <a:pt x="444" y="73282"/>
                  </a:cubicBezTo>
                  <a:cubicBezTo>
                    <a:pt x="444" y="73219"/>
                    <a:pt x="381" y="73187"/>
                    <a:pt x="317" y="73187"/>
                  </a:cubicBezTo>
                  <a:close/>
                  <a:moveTo>
                    <a:pt x="716" y="74600"/>
                  </a:moveTo>
                  <a:cubicBezTo>
                    <a:pt x="700" y="74600"/>
                    <a:pt x="683" y="74603"/>
                    <a:pt x="666" y="74612"/>
                  </a:cubicBezTo>
                  <a:cubicBezTo>
                    <a:pt x="602" y="74612"/>
                    <a:pt x="539" y="74675"/>
                    <a:pt x="571" y="74739"/>
                  </a:cubicBezTo>
                  <a:cubicBezTo>
                    <a:pt x="634" y="74897"/>
                    <a:pt x="698" y="75055"/>
                    <a:pt x="729" y="75214"/>
                  </a:cubicBezTo>
                  <a:cubicBezTo>
                    <a:pt x="761" y="75277"/>
                    <a:pt x="824" y="75309"/>
                    <a:pt x="856" y="75309"/>
                  </a:cubicBezTo>
                  <a:cubicBezTo>
                    <a:pt x="888" y="75309"/>
                    <a:pt x="888" y="75277"/>
                    <a:pt x="919" y="75277"/>
                  </a:cubicBezTo>
                  <a:cubicBezTo>
                    <a:pt x="983" y="75277"/>
                    <a:pt x="1014" y="75214"/>
                    <a:pt x="983" y="75119"/>
                  </a:cubicBezTo>
                  <a:cubicBezTo>
                    <a:pt x="919" y="74992"/>
                    <a:pt x="888" y="74834"/>
                    <a:pt x="824" y="74675"/>
                  </a:cubicBezTo>
                  <a:cubicBezTo>
                    <a:pt x="801" y="74629"/>
                    <a:pt x="761" y="74600"/>
                    <a:pt x="716" y="74600"/>
                  </a:cubicBezTo>
                  <a:close/>
                  <a:moveTo>
                    <a:pt x="1266" y="75961"/>
                  </a:moveTo>
                  <a:cubicBezTo>
                    <a:pt x="1244" y="75961"/>
                    <a:pt x="1223" y="75964"/>
                    <a:pt x="1204" y="75974"/>
                  </a:cubicBezTo>
                  <a:cubicBezTo>
                    <a:pt x="1141" y="75974"/>
                    <a:pt x="1109" y="76069"/>
                    <a:pt x="1141" y="76132"/>
                  </a:cubicBezTo>
                  <a:cubicBezTo>
                    <a:pt x="1204" y="76259"/>
                    <a:pt x="1299" y="76417"/>
                    <a:pt x="1363" y="76544"/>
                  </a:cubicBezTo>
                  <a:cubicBezTo>
                    <a:pt x="1394" y="76607"/>
                    <a:pt x="1458" y="76639"/>
                    <a:pt x="1489" y="76639"/>
                  </a:cubicBezTo>
                  <a:cubicBezTo>
                    <a:pt x="1521" y="76639"/>
                    <a:pt x="1553" y="76607"/>
                    <a:pt x="1553" y="76607"/>
                  </a:cubicBezTo>
                  <a:cubicBezTo>
                    <a:pt x="1616" y="76575"/>
                    <a:pt x="1648" y="76512"/>
                    <a:pt x="1616" y="76449"/>
                  </a:cubicBezTo>
                  <a:cubicBezTo>
                    <a:pt x="1521" y="76322"/>
                    <a:pt x="1458" y="76164"/>
                    <a:pt x="1394" y="76005"/>
                  </a:cubicBezTo>
                  <a:cubicBezTo>
                    <a:pt x="1372" y="75983"/>
                    <a:pt x="1318" y="75961"/>
                    <a:pt x="1266" y="75961"/>
                  </a:cubicBezTo>
                  <a:close/>
                  <a:moveTo>
                    <a:pt x="2021" y="77220"/>
                  </a:moveTo>
                  <a:cubicBezTo>
                    <a:pt x="1991" y="77220"/>
                    <a:pt x="1959" y="77227"/>
                    <a:pt x="1933" y="77240"/>
                  </a:cubicBezTo>
                  <a:cubicBezTo>
                    <a:pt x="1869" y="77272"/>
                    <a:pt x="1869" y="77367"/>
                    <a:pt x="1901" y="77399"/>
                  </a:cubicBezTo>
                  <a:cubicBezTo>
                    <a:pt x="1996" y="77557"/>
                    <a:pt x="2091" y="77684"/>
                    <a:pt x="2186" y="77811"/>
                  </a:cubicBezTo>
                  <a:cubicBezTo>
                    <a:pt x="2218" y="77842"/>
                    <a:pt x="2249" y="77874"/>
                    <a:pt x="2313" y="77874"/>
                  </a:cubicBezTo>
                  <a:cubicBezTo>
                    <a:pt x="2313" y="77874"/>
                    <a:pt x="2344" y="77874"/>
                    <a:pt x="2376" y="77842"/>
                  </a:cubicBezTo>
                  <a:cubicBezTo>
                    <a:pt x="2439" y="77811"/>
                    <a:pt x="2439" y="77747"/>
                    <a:pt x="2408" y="77684"/>
                  </a:cubicBezTo>
                  <a:cubicBezTo>
                    <a:pt x="2313" y="77557"/>
                    <a:pt x="2218" y="77399"/>
                    <a:pt x="2123" y="77272"/>
                  </a:cubicBezTo>
                  <a:cubicBezTo>
                    <a:pt x="2104" y="77235"/>
                    <a:pt x="2064" y="77220"/>
                    <a:pt x="2021" y="77220"/>
                  </a:cubicBezTo>
                  <a:close/>
                  <a:moveTo>
                    <a:pt x="2924" y="78409"/>
                  </a:moveTo>
                  <a:cubicBezTo>
                    <a:pt x="2899" y="78409"/>
                    <a:pt x="2875" y="78420"/>
                    <a:pt x="2851" y="78444"/>
                  </a:cubicBezTo>
                  <a:cubicBezTo>
                    <a:pt x="2788" y="78476"/>
                    <a:pt x="2788" y="78571"/>
                    <a:pt x="2819" y="78602"/>
                  </a:cubicBezTo>
                  <a:cubicBezTo>
                    <a:pt x="2946" y="78729"/>
                    <a:pt x="3041" y="78856"/>
                    <a:pt x="3168" y="78982"/>
                  </a:cubicBezTo>
                  <a:cubicBezTo>
                    <a:pt x="3199" y="79014"/>
                    <a:pt x="3231" y="79014"/>
                    <a:pt x="3263" y="79014"/>
                  </a:cubicBezTo>
                  <a:lnTo>
                    <a:pt x="3358" y="79014"/>
                  </a:lnTo>
                  <a:cubicBezTo>
                    <a:pt x="3421" y="78951"/>
                    <a:pt x="3421" y="78887"/>
                    <a:pt x="3358" y="78824"/>
                  </a:cubicBezTo>
                  <a:cubicBezTo>
                    <a:pt x="3263" y="78697"/>
                    <a:pt x="3136" y="78571"/>
                    <a:pt x="3041" y="78476"/>
                  </a:cubicBezTo>
                  <a:cubicBezTo>
                    <a:pt x="3002" y="78436"/>
                    <a:pt x="2963" y="78409"/>
                    <a:pt x="2924" y="78409"/>
                  </a:cubicBezTo>
                  <a:close/>
                  <a:moveTo>
                    <a:pt x="4003" y="79497"/>
                  </a:moveTo>
                  <a:cubicBezTo>
                    <a:pt x="3967" y="79497"/>
                    <a:pt x="3928" y="79505"/>
                    <a:pt x="3896" y="79521"/>
                  </a:cubicBezTo>
                  <a:cubicBezTo>
                    <a:pt x="3864" y="79584"/>
                    <a:pt x="3864" y="79647"/>
                    <a:pt x="3896" y="79679"/>
                  </a:cubicBezTo>
                  <a:cubicBezTo>
                    <a:pt x="4054" y="79806"/>
                    <a:pt x="4181" y="79932"/>
                    <a:pt x="4308" y="80027"/>
                  </a:cubicBezTo>
                  <a:cubicBezTo>
                    <a:pt x="4339" y="80059"/>
                    <a:pt x="4371" y="80059"/>
                    <a:pt x="4403" y="80059"/>
                  </a:cubicBezTo>
                  <a:cubicBezTo>
                    <a:pt x="4434" y="80059"/>
                    <a:pt x="4466" y="80027"/>
                    <a:pt x="4498" y="80027"/>
                  </a:cubicBezTo>
                  <a:cubicBezTo>
                    <a:pt x="4529" y="79964"/>
                    <a:pt x="4529" y="79901"/>
                    <a:pt x="4498" y="79837"/>
                  </a:cubicBezTo>
                  <a:cubicBezTo>
                    <a:pt x="4339" y="79742"/>
                    <a:pt x="4213" y="79616"/>
                    <a:pt x="4086" y="79521"/>
                  </a:cubicBezTo>
                  <a:cubicBezTo>
                    <a:pt x="4070" y="79505"/>
                    <a:pt x="4039" y="79497"/>
                    <a:pt x="4003" y="79497"/>
                  </a:cubicBezTo>
                  <a:close/>
                  <a:moveTo>
                    <a:pt x="5211" y="80418"/>
                  </a:moveTo>
                  <a:cubicBezTo>
                    <a:pt x="5174" y="80418"/>
                    <a:pt x="5137" y="80434"/>
                    <a:pt x="5100" y="80471"/>
                  </a:cubicBezTo>
                  <a:cubicBezTo>
                    <a:pt x="5068" y="80534"/>
                    <a:pt x="5068" y="80597"/>
                    <a:pt x="5131" y="80629"/>
                  </a:cubicBezTo>
                  <a:cubicBezTo>
                    <a:pt x="5290" y="80756"/>
                    <a:pt x="5416" y="80851"/>
                    <a:pt x="5575" y="80946"/>
                  </a:cubicBezTo>
                  <a:lnTo>
                    <a:pt x="5638" y="80946"/>
                  </a:lnTo>
                  <a:cubicBezTo>
                    <a:pt x="5701" y="80946"/>
                    <a:pt x="5733" y="80946"/>
                    <a:pt x="5765" y="80882"/>
                  </a:cubicBezTo>
                  <a:cubicBezTo>
                    <a:pt x="5796" y="80851"/>
                    <a:pt x="5796" y="80756"/>
                    <a:pt x="5733" y="80724"/>
                  </a:cubicBezTo>
                  <a:cubicBezTo>
                    <a:pt x="5575" y="80629"/>
                    <a:pt x="5448" y="80534"/>
                    <a:pt x="5290" y="80439"/>
                  </a:cubicBezTo>
                  <a:cubicBezTo>
                    <a:pt x="5263" y="80426"/>
                    <a:pt x="5237" y="80418"/>
                    <a:pt x="5211" y="80418"/>
                  </a:cubicBezTo>
                  <a:close/>
                  <a:moveTo>
                    <a:pt x="6564" y="81218"/>
                  </a:moveTo>
                  <a:cubicBezTo>
                    <a:pt x="6510" y="81218"/>
                    <a:pt x="6453" y="81248"/>
                    <a:pt x="6430" y="81294"/>
                  </a:cubicBezTo>
                  <a:cubicBezTo>
                    <a:pt x="6398" y="81357"/>
                    <a:pt x="6430" y="81421"/>
                    <a:pt x="6493" y="81452"/>
                  </a:cubicBezTo>
                  <a:cubicBezTo>
                    <a:pt x="6651" y="81516"/>
                    <a:pt x="6810" y="81611"/>
                    <a:pt x="6968" y="81674"/>
                  </a:cubicBezTo>
                  <a:cubicBezTo>
                    <a:pt x="6968" y="81706"/>
                    <a:pt x="7000" y="81706"/>
                    <a:pt x="7031" y="81706"/>
                  </a:cubicBezTo>
                  <a:cubicBezTo>
                    <a:pt x="7063" y="81706"/>
                    <a:pt x="7126" y="81674"/>
                    <a:pt x="7126" y="81642"/>
                  </a:cubicBezTo>
                  <a:cubicBezTo>
                    <a:pt x="7190" y="81579"/>
                    <a:pt x="7158" y="81516"/>
                    <a:pt x="7095" y="81484"/>
                  </a:cubicBezTo>
                  <a:cubicBezTo>
                    <a:pt x="6936" y="81389"/>
                    <a:pt x="6778" y="81326"/>
                    <a:pt x="6620" y="81231"/>
                  </a:cubicBezTo>
                  <a:cubicBezTo>
                    <a:pt x="6603" y="81222"/>
                    <a:pt x="6583" y="81218"/>
                    <a:pt x="6564" y="81218"/>
                  </a:cubicBezTo>
                  <a:close/>
                  <a:moveTo>
                    <a:pt x="7989" y="81852"/>
                  </a:moveTo>
                  <a:cubicBezTo>
                    <a:pt x="7935" y="81852"/>
                    <a:pt x="7878" y="81881"/>
                    <a:pt x="7855" y="81927"/>
                  </a:cubicBezTo>
                  <a:cubicBezTo>
                    <a:pt x="7823" y="81991"/>
                    <a:pt x="7855" y="82054"/>
                    <a:pt x="7950" y="82086"/>
                  </a:cubicBezTo>
                  <a:cubicBezTo>
                    <a:pt x="8108" y="82149"/>
                    <a:pt x="8266" y="82213"/>
                    <a:pt x="8425" y="82276"/>
                  </a:cubicBezTo>
                  <a:lnTo>
                    <a:pt x="8488" y="82276"/>
                  </a:lnTo>
                  <a:cubicBezTo>
                    <a:pt x="8551" y="82276"/>
                    <a:pt x="8583" y="82244"/>
                    <a:pt x="8615" y="82181"/>
                  </a:cubicBezTo>
                  <a:cubicBezTo>
                    <a:pt x="8646" y="82117"/>
                    <a:pt x="8583" y="82054"/>
                    <a:pt x="8520" y="82054"/>
                  </a:cubicBezTo>
                  <a:cubicBezTo>
                    <a:pt x="8361" y="81991"/>
                    <a:pt x="8203" y="81927"/>
                    <a:pt x="8045" y="81864"/>
                  </a:cubicBezTo>
                  <a:cubicBezTo>
                    <a:pt x="8028" y="81856"/>
                    <a:pt x="8009" y="81852"/>
                    <a:pt x="7989" y="81852"/>
                  </a:cubicBezTo>
                  <a:close/>
                  <a:moveTo>
                    <a:pt x="9483" y="82327"/>
                  </a:moveTo>
                  <a:cubicBezTo>
                    <a:pt x="9438" y="82327"/>
                    <a:pt x="9398" y="82356"/>
                    <a:pt x="9375" y="82403"/>
                  </a:cubicBezTo>
                  <a:cubicBezTo>
                    <a:pt x="9343" y="82466"/>
                    <a:pt x="9406" y="82561"/>
                    <a:pt x="9470" y="82561"/>
                  </a:cubicBezTo>
                  <a:cubicBezTo>
                    <a:pt x="9628" y="82593"/>
                    <a:pt x="9818" y="82656"/>
                    <a:pt x="9977" y="82688"/>
                  </a:cubicBezTo>
                  <a:lnTo>
                    <a:pt x="10008" y="82688"/>
                  </a:lnTo>
                  <a:cubicBezTo>
                    <a:pt x="10072" y="82688"/>
                    <a:pt x="10135" y="82656"/>
                    <a:pt x="10135" y="82593"/>
                  </a:cubicBezTo>
                  <a:cubicBezTo>
                    <a:pt x="10167" y="82529"/>
                    <a:pt x="10103" y="82466"/>
                    <a:pt x="10040" y="82434"/>
                  </a:cubicBezTo>
                  <a:cubicBezTo>
                    <a:pt x="9882" y="82403"/>
                    <a:pt x="9692" y="82371"/>
                    <a:pt x="9533" y="82339"/>
                  </a:cubicBezTo>
                  <a:cubicBezTo>
                    <a:pt x="9516" y="82331"/>
                    <a:pt x="9499" y="82327"/>
                    <a:pt x="9483" y="82327"/>
                  </a:cubicBezTo>
                  <a:close/>
                  <a:moveTo>
                    <a:pt x="11085" y="82624"/>
                  </a:moveTo>
                  <a:cubicBezTo>
                    <a:pt x="11022" y="82624"/>
                    <a:pt x="10927" y="82656"/>
                    <a:pt x="10927" y="82719"/>
                  </a:cubicBezTo>
                  <a:cubicBezTo>
                    <a:pt x="10927" y="82783"/>
                    <a:pt x="10990" y="82846"/>
                    <a:pt x="11053" y="82846"/>
                  </a:cubicBezTo>
                  <a:cubicBezTo>
                    <a:pt x="11212" y="82878"/>
                    <a:pt x="11402" y="82909"/>
                    <a:pt x="11592" y="82909"/>
                  </a:cubicBezTo>
                  <a:cubicBezTo>
                    <a:pt x="11655" y="82909"/>
                    <a:pt x="11718" y="82878"/>
                    <a:pt x="11718" y="82814"/>
                  </a:cubicBezTo>
                  <a:cubicBezTo>
                    <a:pt x="11718" y="82751"/>
                    <a:pt x="11687" y="82688"/>
                    <a:pt x="11592" y="82688"/>
                  </a:cubicBezTo>
                  <a:cubicBezTo>
                    <a:pt x="11433" y="82656"/>
                    <a:pt x="11243" y="82656"/>
                    <a:pt x="11085" y="82624"/>
                  </a:cubicBezTo>
                  <a:close/>
                  <a:moveTo>
                    <a:pt x="12637" y="82719"/>
                  </a:moveTo>
                  <a:cubicBezTo>
                    <a:pt x="12573" y="82719"/>
                    <a:pt x="12510" y="82783"/>
                    <a:pt x="12510" y="82846"/>
                  </a:cubicBezTo>
                  <a:cubicBezTo>
                    <a:pt x="12510" y="82909"/>
                    <a:pt x="12573" y="82973"/>
                    <a:pt x="12637" y="82973"/>
                  </a:cubicBezTo>
                  <a:lnTo>
                    <a:pt x="13175" y="82973"/>
                  </a:lnTo>
                  <a:cubicBezTo>
                    <a:pt x="13270" y="82973"/>
                    <a:pt x="13333" y="82909"/>
                    <a:pt x="13333" y="82846"/>
                  </a:cubicBezTo>
                  <a:cubicBezTo>
                    <a:pt x="13333" y="82783"/>
                    <a:pt x="13270" y="82719"/>
                    <a:pt x="13175" y="82719"/>
                  </a:cubicBezTo>
                  <a:close/>
                  <a:moveTo>
                    <a:pt x="14252" y="82719"/>
                  </a:moveTo>
                  <a:cubicBezTo>
                    <a:pt x="14189" y="82719"/>
                    <a:pt x="14125" y="82783"/>
                    <a:pt x="14125" y="82846"/>
                  </a:cubicBezTo>
                  <a:cubicBezTo>
                    <a:pt x="14125" y="82909"/>
                    <a:pt x="14189" y="82973"/>
                    <a:pt x="14252" y="82973"/>
                  </a:cubicBezTo>
                  <a:lnTo>
                    <a:pt x="14790" y="82973"/>
                  </a:lnTo>
                  <a:cubicBezTo>
                    <a:pt x="14854" y="82973"/>
                    <a:pt x="14917" y="82909"/>
                    <a:pt x="14917" y="82846"/>
                  </a:cubicBezTo>
                  <a:cubicBezTo>
                    <a:pt x="14917" y="82783"/>
                    <a:pt x="14854" y="82719"/>
                    <a:pt x="14790" y="82719"/>
                  </a:cubicBezTo>
                  <a:close/>
                  <a:moveTo>
                    <a:pt x="15835" y="82719"/>
                  </a:moveTo>
                  <a:cubicBezTo>
                    <a:pt x="15772" y="82719"/>
                    <a:pt x="15709" y="82783"/>
                    <a:pt x="15709" y="82846"/>
                  </a:cubicBezTo>
                  <a:cubicBezTo>
                    <a:pt x="15709" y="82909"/>
                    <a:pt x="15772" y="82973"/>
                    <a:pt x="15835" y="82973"/>
                  </a:cubicBezTo>
                  <a:lnTo>
                    <a:pt x="16374" y="82973"/>
                  </a:lnTo>
                  <a:cubicBezTo>
                    <a:pt x="16469" y="82973"/>
                    <a:pt x="16500" y="82909"/>
                    <a:pt x="16500" y="82846"/>
                  </a:cubicBezTo>
                  <a:cubicBezTo>
                    <a:pt x="16500" y="82783"/>
                    <a:pt x="16469" y="82719"/>
                    <a:pt x="16374" y="82719"/>
                  </a:cubicBezTo>
                  <a:close/>
                  <a:moveTo>
                    <a:pt x="17450" y="82719"/>
                  </a:moveTo>
                  <a:cubicBezTo>
                    <a:pt x="17355" y="82719"/>
                    <a:pt x="17324" y="82783"/>
                    <a:pt x="17324" y="82846"/>
                  </a:cubicBezTo>
                  <a:cubicBezTo>
                    <a:pt x="17324" y="82909"/>
                    <a:pt x="17355" y="82973"/>
                    <a:pt x="17450" y="82973"/>
                  </a:cubicBezTo>
                  <a:lnTo>
                    <a:pt x="17989" y="82973"/>
                  </a:lnTo>
                  <a:cubicBezTo>
                    <a:pt x="18052" y="82973"/>
                    <a:pt x="18115" y="82909"/>
                    <a:pt x="18115" y="82846"/>
                  </a:cubicBezTo>
                  <a:cubicBezTo>
                    <a:pt x="18115" y="82783"/>
                    <a:pt x="18052" y="82719"/>
                    <a:pt x="17989" y="82719"/>
                  </a:cubicBezTo>
                  <a:close/>
                  <a:moveTo>
                    <a:pt x="19034" y="82719"/>
                  </a:moveTo>
                  <a:cubicBezTo>
                    <a:pt x="18971" y="82719"/>
                    <a:pt x="18907" y="82783"/>
                    <a:pt x="18907" y="82846"/>
                  </a:cubicBezTo>
                  <a:cubicBezTo>
                    <a:pt x="18907" y="82909"/>
                    <a:pt x="18971" y="82973"/>
                    <a:pt x="19034" y="82973"/>
                  </a:cubicBezTo>
                  <a:lnTo>
                    <a:pt x="19572" y="82973"/>
                  </a:lnTo>
                  <a:cubicBezTo>
                    <a:pt x="19636" y="82973"/>
                    <a:pt x="19699" y="82909"/>
                    <a:pt x="19699" y="82846"/>
                  </a:cubicBezTo>
                  <a:cubicBezTo>
                    <a:pt x="19699" y="82783"/>
                    <a:pt x="19636" y="82719"/>
                    <a:pt x="19572" y="82719"/>
                  </a:cubicBezTo>
                  <a:close/>
                  <a:moveTo>
                    <a:pt x="20649" y="82719"/>
                  </a:moveTo>
                  <a:cubicBezTo>
                    <a:pt x="20554" y="82719"/>
                    <a:pt x="20491" y="82783"/>
                    <a:pt x="20491" y="82846"/>
                  </a:cubicBezTo>
                  <a:cubicBezTo>
                    <a:pt x="20491" y="82909"/>
                    <a:pt x="20554" y="82973"/>
                    <a:pt x="20649" y="82973"/>
                  </a:cubicBezTo>
                  <a:lnTo>
                    <a:pt x="21156" y="82973"/>
                  </a:lnTo>
                  <a:cubicBezTo>
                    <a:pt x="21251" y="82973"/>
                    <a:pt x="21314" y="82909"/>
                    <a:pt x="21314" y="82846"/>
                  </a:cubicBezTo>
                  <a:cubicBezTo>
                    <a:pt x="21314" y="82783"/>
                    <a:pt x="21251" y="82719"/>
                    <a:pt x="21156" y="82719"/>
                  </a:cubicBezTo>
                  <a:close/>
                  <a:moveTo>
                    <a:pt x="22232" y="82719"/>
                  </a:moveTo>
                  <a:cubicBezTo>
                    <a:pt x="22169" y="82719"/>
                    <a:pt x="22106" y="82783"/>
                    <a:pt x="22106" y="82846"/>
                  </a:cubicBezTo>
                  <a:cubicBezTo>
                    <a:pt x="22106" y="82909"/>
                    <a:pt x="22169" y="82973"/>
                    <a:pt x="22232" y="82973"/>
                  </a:cubicBezTo>
                  <a:lnTo>
                    <a:pt x="22771" y="82973"/>
                  </a:lnTo>
                  <a:cubicBezTo>
                    <a:pt x="22834" y="82973"/>
                    <a:pt x="22898" y="82909"/>
                    <a:pt x="22898" y="82846"/>
                  </a:cubicBezTo>
                  <a:cubicBezTo>
                    <a:pt x="22898" y="82783"/>
                    <a:pt x="22834" y="82719"/>
                    <a:pt x="22771" y="82719"/>
                  </a:cubicBezTo>
                  <a:close/>
                  <a:moveTo>
                    <a:pt x="23848" y="82719"/>
                  </a:moveTo>
                  <a:cubicBezTo>
                    <a:pt x="23753" y="82719"/>
                    <a:pt x="23689" y="82783"/>
                    <a:pt x="23689" y="82846"/>
                  </a:cubicBezTo>
                  <a:cubicBezTo>
                    <a:pt x="23689" y="82909"/>
                    <a:pt x="23753" y="82973"/>
                    <a:pt x="23848" y="82973"/>
                  </a:cubicBezTo>
                  <a:lnTo>
                    <a:pt x="24354" y="82973"/>
                  </a:lnTo>
                  <a:cubicBezTo>
                    <a:pt x="24449" y="82973"/>
                    <a:pt x="24481" y="82909"/>
                    <a:pt x="24481" y="82846"/>
                  </a:cubicBezTo>
                  <a:cubicBezTo>
                    <a:pt x="24481" y="82783"/>
                    <a:pt x="24449" y="82719"/>
                    <a:pt x="24354" y="82719"/>
                  </a:cubicBezTo>
                  <a:close/>
                  <a:moveTo>
                    <a:pt x="25431" y="82719"/>
                  </a:moveTo>
                  <a:cubicBezTo>
                    <a:pt x="25368" y="82719"/>
                    <a:pt x="25304" y="82783"/>
                    <a:pt x="25304" y="82846"/>
                  </a:cubicBezTo>
                  <a:cubicBezTo>
                    <a:pt x="25304" y="82909"/>
                    <a:pt x="25368" y="82973"/>
                    <a:pt x="25431" y="82973"/>
                  </a:cubicBezTo>
                  <a:lnTo>
                    <a:pt x="25969" y="82973"/>
                  </a:lnTo>
                  <a:cubicBezTo>
                    <a:pt x="26033" y="82973"/>
                    <a:pt x="26096" y="82909"/>
                    <a:pt x="26096" y="82846"/>
                  </a:cubicBezTo>
                  <a:cubicBezTo>
                    <a:pt x="26096" y="82783"/>
                    <a:pt x="26033" y="82719"/>
                    <a:pt x="25969" y="82719"/>
                  </a:cubicBezTo>
                  <a:close/>
                  <a:moveTo>
                    <a:pt x="27015" y="82719"/>
                  </a:moveTo>
                  <a:cubicBezTo>
                    <a:pt x="26951" y="82719"/>
                    <a:pt x="26888" y="82783"/>
                    <a:pt x="26888" y="82846"/>
                  </a:cubicBezTo>
                  <a:cubicBezTo>
                    <a:pt x="26888" y="82909"/>
                    <a:pt x="26951" y="82973"/>
                    <a:pt x="27015" y="82973"/>
                  </a:cubicBezTo>
                  <a:lnTo>
                    <a:pt x="27553" y="82973"/>
                  </a:lnTo>
                  <a:cubicBezTo>
                    <a:pt x="27616" y="82973"/>
                    <a:pt x="27680" y="82909"/>
                    <a:pt x="27680" y="82846"/>
                  </a:cubicBezTo>
                  <a:cubicBezTo>
                    <a:pt x="27680" y="82783"/>
                    <a:pt x="27616" y="82719"/>
                    <a:pt x="27553" y="82719"/>
                  </a:cubicBezTo>
                  <a:close/>
                  <a:moveTo>
                    <a:pt x="28630" y="82719"/>
                  </a:moveTo>
                  <a:cubicBezTo>
                    <a:pt x="28535" y="82719"/>
                    <a:pt x="28503" y="82783"/>
                    <a:pt x="28503" y="82846"/>
                  </a:cubicBezTo>
                  <a:cubicBezTo>
                    <a:pt x="28503" y="82909"/>
                    <a:pt x="28535" y="82973"/>
                    <a:pt x="28630" y="82973"/>
                  </a:cubicBezTo>
                  <a:lnTo>
                    <a:pt x="29168" y="82973"/>
                  </a:lnTo>
                  <a:cubicBezTo>
                    <a:pt x="29231" y="82973"/>
                    <a:pt x="29295" y="82909"/>
                    <a:pt x="29295" y="82846"/>
                  </a:cubicBezTo>
                  <a:cubicBezTo>
                    <a:pt x="29295" y="82783"/>
                    <a:pt x="29231" y="82719"/>
                    <a:pt x="29168" y="82719"/>
                  </a:cubicBezTo>
                  <a:close/>
                  <a:moveTo>
                    <a:pt x="30213" y="82719"/>
                  </a:moveTo>
                  <a:cubicBezTo>
                    <a:pt x="30150" y="82719"/>
                    <a:pt x="30086" y="82783"/>
                    <a:pt x="30086" y="82846"/>
                  </a:cubicBezTo>
                  <a:cubicBezTo>
                    <a:pt x="30086" y="82909"/>
                    <a:pt x="30150" y="82973"/>
                    <a:pt x="30213" y="82973"/>
                  </a:cubicBezTo>
                  <a:lnTo>
                    <a:pt x="30751" y="82973"/>
                  </a:lnTo>
                  <a:cubicBezTo>
                    <a:pt x="30815" y="82973"/>
                    <a:pt x="30878" y="82909"/>
                    <a:pt x="30878" y="82846"/>
                  </a:cubicBezTo>
                  <a:cubicBezTo>
                    <a:pt x="30878" y="82783"/>
                    <a:pt x="30815" y="82719"/>
                    <a:pt x="30751" y="82719"/>
                  </a:cubicBezTo>
                  <a:close/>
                  <a:moveTo>
                    <a:pt x="31828" y="82719"/>
                  </a:moveTo>
                  <a:cubicBezTo>
                    <a:pt x="31733" y="82719"/>
                    <a:pt x="31670" y="82783"/>
                    <a:pt x="31670" y="82846"/>
                  </a:cubicBezTo>
                  <a:cubicBezTo>
                    <a:pt x="31670" y="82909"/>
                    <a:pt x="31733" y="82973"/>
                    <a:pt x="31828" y="82973"/>
                  </a:cubicBezTo>
                  <a:lnTo>
                    <a:pt x="32335" y="82973"/>
                  </a:lnTo>
                  <a:cubicBezTo>
                    <a:pt x="32430" y="82973"/>
                    <a:pt x="32462" y="82909"/>
                    <a:pt x="32462" y="82846"/>
                  </a:cubicBezTo>
                  <a:cubicBezTo>
                    <a:pt x="32462" y="82783"/>
                    <a:pt x="32430" y="82719"/>
                    <a:pt x="32335" y="82719"/>
                  </a:cubicBezTo>
                  <a:close/>
                  <a:moveTo>
                    <a:pt x="33412" y="82719"/>
                  </a:moveTo>
                  <a:cubicBezTo>
                    <a:pt x="33348" y="82719"/>
                    <a:pt x="33285" y="82783"/>
                    <a:pt x="33285" y="82846"/>
                  </a:cubicBezTo>
                  <a:cubicBezTo>
                    <a:pt x="33285" y="82909"/>
                    <a:pt x="33348" y="82973"/>
                    <a:pt x="33412" y="82973"/>
                  </a:cubicBezTo>
                  <a:lnTo>
                    <a:pt x="33950" y="82973"/>
                  </a:lnTo>
                  <a:cubicBezTo>
                    <a:pt x="34013" y="82973"/>
                    <a:pt x="34077" y="82909"/>
                    <a:pt x="34077" y="82846"/>
                  </a:cubicBezTo>
                  <a:cubicBezTo>
                    <a:pt x="34077" y="82783"/>
                    <a:pt x="34013" y="82719"/>
                    <a:pt x="33950" y="82719"/>
                  </a:cubicBezTo>
                  <a:close/>
                  <a:moveTo>
                    <a:pt x="34995" y="82719"/>
                  </a:moveTo>
                  <a:cubicBezTo>
                    <a:pt x="34932" y="82719"/>
                    <a:pt x="34868" y="82783"/>
                    <a:pt x="34868" y="82846"/>
                  </a:cubicBezTo>
                  <a:cubicBezTo>
                    <a:pt x="34868" y="82909"/>
                    <a:pt x="34932" y="82973"/>
                    <a:pt x="34995" y="82973"/>
                  </a:cubicBezTo>
                  <a:lnTo>
                    <a:pt x="35533" y="82973"/>
                  </a:lnTo>
                  <a:cubicBezTo>
                    <a:pt x="35597" y="82973"/>
                    <a:pt x="35660" y="82909"/>
                    <a:pt x="35660" y="82846"/>
                  </a:cubicBezTo>
                  <a:cubicBezTo>
                    <a:pt x="35660" y="82783"/>
                    <a:pt x="35628" y="82719"/>
                    <a:pt x="35533" y="82719"/>
                  </a:cubicBezTo>
                  <a:close/>
                  <a:moveTo>
                    <a:pt x="36610" y="82719"/>
                  </a:moveTo>
                  <a:cubicBezTo>
                    <a:pt x="36515" y="82719"/>
                    <a:pt x="36484" y="82783"/>
                    <a:pt x="36484" y="82846"/>
                  </a:cubicBezTo>
                  <a:cubicBezTo>
                    <a:pt x="36484" y="82909"/>
                    <a:pt x="36515" y="82973"/>
                    <a:pt x="36610" y="82973"/>
                  </a:cubicBezTo>
                  <a:lnTo>
                    <a:pt x="37149" y="82973"/>
                  </a:lnTo>
                  <a:cubicBezTo>
                    <a:pt x="37212" y="82973"/>
                    <a:pt x="37275" y="82909"/>
                    <a:pt x="37275" y="82846"/>
                  </a:cubicBezTo>
                  <a:cubicBezTo>
                    <a:pt x="37275" y="82783"/>
                    <a:pt x="37212" y="82719"/>
                    <a:pt x="37149" y="82719"/>
                  </a:cubicBezTo>
                  <a:close/>
                  <a:moveTo>
                    <a:pt x="38194" y="82719"/>
                  </a:moveTo>
                  <a:cubicBezTo>
                    <a:pt x="38130" y="82719"/>
                    <a:pt x="38067" y="82783"/>
                    <a:pt x="38067" y="82846"/>
                  </a:cubicBezTo>
                  <a:cubicBezTo>
                    <a:pt x="38067" y="82909"/>
                    <a:pt x="38130" y="82973"/>
                    <a:pt x="38194" y="82973"/>
                  </a:cubicBezTo>
                  <a:lnTo>
                    <a:pt x="38732" y="82973"/>
                  </a:lnTo>
                  <a:cubicBezTo>
                    <a:pt x="38795" y="82973"/>
                    <a:pt x="38859" y="82909"/>
                    <a:pt x="38859" y="82846"/>
                  </a:cubicBezTo>
                  <a:cubicBezTo>
                    <a:pt x="38859" y="82783"/>
                    <a:pt x="38795" y="82719"/>
                    <a:pt x="38732" y="82719"/>
                  </a:cubicBezTo>
                  <a:close/>
                  <a:moveTo>
                    <a:pt x="39809" y="82719"/>
                  </a:moveTo>
                  <a:cubicBezTo>
                    <a:pt x="39714" y="82719"/>
                    <a:pt x="39650" y="82783"/>
                    <a:pt x="39650" y="82846"/>
                  </a:cubicBezTo>
                  <a:cubicBezTo>
                    <a:pt x="39650" y="82909"/>
                    <a:pt x="39714" y="82973"/>
                    <a:pt x="39809" y="82973"/>
                  </a:cubicBezTo>
                  <a:lnTo>
                    <a:pt x="40316" y="82973"/>
                  </a:lnTo>
                  <a:cubicBezTo>
                    <a:pt x="40411" y="82973"/>
                    <a:pt x="40474" y="82909"/>
                    <a:pt x="40474" y="82846"/>
                  </a:cubicBezTo>
                  <a:cubicBezTo>
                    <a:pt x="40474" y="82783"/>
                    <a:pt x="40411" y="82719"/>
                    <a:pt x="40316" y="82719"/>
                  </a:cubicBezTo>
                  <a:close/>
                  <a:moveTo>
                    <a:pt x="41392" y="82719"/>
                  </a:moveTo>
                  <a:cubicBezTo>
                    <a:pt x="41329" y="82719"/>
                    <a:pt x="41266" y="82783"/>
                    <a:pt x="41266" y="82846"/>
                  </a:cubicBezTo>
                  <a:cubicBezTo>
                    <a:pt x="41266" y="82909"/>
                    <a:pt x="41329" y="82973"/>
                    <a:pt x="41392" y="82973"/>
                  </a:cubicBezTo>
                  <a:lnTo>
                    <a:pt x="41931" y="82973"/>
                  </a:lnTo>
                  <a:cubicBezTo>
                    <a:pt x="41994" y="82973"/>
                    <a:pt x="42057" y="82909"/>
                    <a:pt x="42057" y="82846"/>
                  </a:cubicBezTo>
                  <a:cubicBezTo>
                    <a:pt x="42057" y="82783"/>
                    <a:pt x="41994" y="82719"/>
                    <a:pt x="41931" y="82719"/>
                  </a:cubicBezTo>
                  <a:close/>
                  <a:moveTo>
                    <a:pt x="43007" y="82719"/>
                  </a:moveTo>
                  <a:cubicBezTo>
                    <a:pt x="42912" y="82719"/>
                    <a:pt x="42849" y="82783"/>
                    <a:pt x="42849" y="82846"/>
                  </a:cubicBezTo>
                  <a:cubicBezTo>
                    <a:pt x="42849" y="82909"/>
                    <a:pt x="42912" y="82973"/>
                    <a:pt x="43007" y="82973"/>
                  </a:cubicBezTo>
                  <a:lnTo>
                    <a:pt x="43514" y="82973"/>
                  </a:lnTo>
                  <a:cubicBezTo>
                    <a:pt x="43609" y="82973"/>
                    <a:pt x="43641" y="82909"/>
                    <a:pt x="43641" y="82846"/>
                  </a:cubicBezTo>
                  <a:cubicBezTo>
                    <a:pt x="43641" y="82783"/>
                    <a:pt x="43609" y="82719"/>
                    <a:pt x="43514" y="82719"/>
                  </a:cubicBezTo>
                  <a:close/>
                  <a:moveTo>
                    <a:pt x="44591" y="82719"/>
                  </a:moveTo>
                  <a:cubicBezTo>
                    <a:pt x="44527" y="82719"/>
                    <a:pt x="44464" y="82783"/>
                    <a:pt x="44464" y="82846"/>
                  </a:cubicBezTo>
                  <a:cubicBezTo>
                    <a:pt x="44464" y="82909"/>
                    <a:pt x="44527" y="82973"/>
                    <a:pt x="44591" y="82973"/>
                  </a:cubicBezTo>
                  <a:lnTo>
                    <a:pt x="45129" y="82973"/>
                  </a:lnTo>
                  <a:cubicBezTo>
                    <a:pt x="45193" y="82973"/>
                    <a:pt x="45256" y="82909"/>
                    <a:pt x="45256" y="82846"/>
                  </a:cubicBezTo>
                  <a:cubicBezTo>
                    <a:pt x="45256" y="82783"/>
                    <a:pt x="45193" y="82719"/>
                    <a:pt x="45129" y="82719"/>
                  </a:cubicBezTo>
                  <a:close/>
                  <a:moveTo>
                    <a:pt x="46174" y="82719"/>
                  </a:moveTo>
                  <a:cubicBezTo>
                    <a:pt x="46111" y="82719"/>
                    <a:pt x="46048" y="82783"/>
                    <a:pt x="46048" y="82846"/>
                  </a:cubicBezTo>
                  <a:cubicBezTo>
                    <a:pt x="46048" y="82909"/>
                    <a:pt x="46111" y="82973"/>
                    <a:pt x="46174" y="82973"/>
                  </a:cubicBezTo>
                  <a:lnTo>
                    <a:pt x="46713" y="82973"/>
                  </a:lnTo>
                  <a:cubicBezTo>
                    <a:pt x="46776" y="82973"/>
                    <a:pt x="46839" y="82909"/>
                    <a:pt x="46839" y="82846"/>
                  </a:cubicBezTo>
                  <a:cubicBezTo>
                    <a:pt x="46839" y="82783"/>
                    <a:pt x="46776" y="82719"/>
                    <a:pt x="46713" y="82719"/>
                  </a:cubicBezTo>
                  <a:close/>
                  <a:moveTo>
                    <a:pt x="47789" y="82719"/>
                  </a:moveTo>
                  <a:cubicBezTo>
                    <a:pt x="47694" y="82719"/>
                    <a:pt x="47663" y="82783"/>
                    <a:pt x="47663" y="82846"/>
                  </a:cubicBezTo>
                  <a:cubicBezTo>
                    <a:pt x="47663" y="82909"/>
                    <a:pt x="47694" y="82973"/>
                    <a:pt x="47789" y="82973"/>
                  </a:cubicBezTo>
                  <a:lnTo>
                    <a:pt x="48328" y="82973"/>
                  </a:lnTo>
                  <a:cubicBezTo>
                    <a:pt x="48391" y="82973"/>
                    <a:pt x="48454" y="82909"/>
                    <a:pt x="48454" y="82846"/>
                  </a:cubicBezTo>
                  <a:cubicBezTo>
                    <a:pt x="48454" y="82783"/>
                    <a:pt x="48391" y="82719"/>
                    <a:pt x="48328" y="82719"/>
                  </a:cubicBezTo>
                  <a:close/>
                  <a:moveTo>
                    <a:pt x="49373" y="82719"/>
                  </a:moveTo>
                  <a:cubicBezTo>
                    <a:pt x="49310" y="82719"/>
                    <a:pt x="49246" y="82783"/>
                    <a:pt x="49246" y="82846"/>
                  </a:cubicBezTo>
                  <a:cubicBezTo>
                    <a:pt x="49246" y="82909"/>
                    <a:pt x="49310" y="82973"/>
                    <a:pt x="49373" y="82973"/>
                  </a:cubicBezTo>
                  <a:lnTo>
                    <a:pt x="49911" y="82973"/>
                  </a:lnTo>
                  <a:cubicBezTo>
                    <a:pt x="49975" y="82973"/>
                    <a:pt x="50038" y="82909"/>
                    <a:pt x="50038" y="82846"/>
                  </a:cubicBezTo>
                  <a:cubicBezTo>
                    <a:pt x="50038" y="82783"/>
                    <a:pt x="49975" y="82719"/>
                    <a:pt x="49911" y="82719"/>
                  </a:cubicBezTo>
                  <a:close/>
                  <a:moveTo>
                    <a:pt x="50988" y="82719"/>
                  </a:moveTo>
                  <a:cubicBezTo>
                    <a:pt x="50893" y="82719"/>
                    <a:pt x="50830" y="82783"/>
                    <a:pt x="50830" y="82846"/>
                  </a:cubicBezTo>
                  <a:cubicBezTo>
                    <a:pt x="50830" y="82909"/>
                    <a:pt x="50893" y="82973"/>
                    <a:pt x="50988" y="82973"/>
                  </a:cubicBezTo>
                  <a:lnTo>
                    <a:pt x="51495" y="82973"/>
                  </a:lnTo>
                  <a:cubicBezTo>
                    <a:pt x="51590" y="82973"/>
                    <a:pt x="51653" y="82909"/>
                    <a:pt x="51653" y="82846"/>
                  </a:cubicBezTo>
                  <a:cubicBezTo>
                    <a:pt x="51653" y="82783"/>
                    <a:pt x="51590" y="82719"/>
                    <a:pt x="51495" y="82719"/>
                  </a:cubicBezTo>
                  <a:close/>
                  <a:moveTo>
                    <a:pt x="52571" y="82719"/>
                  </a:moveTo>
                  <a:cubicBezTo>
                    <a:pt x="52508" y="82719"/>
                    <a:pt x="52445" y="82783"/>
                    <a:pt x="52445" y="82846"/>
                  </a:cubicBezTo>
                  <a:cubicBezTo>
                    <a:pt x="52445" y="82909"/>
                    <a:pt x="52508" y="82973"/>
                    <a:pt x="52571" y="82973"/>
                  </a:cubicBezTo>
                  <a:lnTo>
                    <a:pt x="53110" y="82973"/>
                  </a:lnTo>
                  <a:cubicBezTo>
                    <a:pt x="53173" y="82973"/>
                    <a:pt x="53236" y="82909"/>
                    <a:pt x="53236" y="82846"/>
                  </a:cubicBezTo>
                  <a:cubicBezTo>
                    <a:pt x="53236" y="82783"/>
                    <a:pt x="53173" y="82719"/>
                    <a:pt x="53110" y="82719"/>
                  </a:cubicBezTo>
                  <a:close/>
                  <a:moveTo>
                    <a:pt x="54155" y="82719"/>
                  </a:moveTo>
                  <a:cubicBezTo>
                    <a:pt x="54092" y="82719"/>
                    <a:pt x="54028" y="82783"/>
                    <a:pt x="54028" y="82846"/>
                  </a:cubicBezTo>
                  <a:cubicBezTo>
                    <a:pt x="54028" y="82909"/>
                    <a:pt x="54092" y="82973"/>
                    <a:pt x="54155" y="82973"/>
                  </a:cubicBezTo>
                  <a:lnTo>
                    <a:pt x="54693" y="82973"/>
                  </a:lnTo>
                  <a:cubicBezTo>
                    <a:pt x="54757" y="82973"/>
                    <a:pt x="54820" y="82909"/>
                    <a:pt x="54820" y="82846"/>
                  </a:cubicBezTo>
                  <a:cubicBezTo>
                    <a:pt x="54820" y="82783"/>
                    <a:pt x="54788" y="82719"/>
                    <a:pt x="54693" y="82719"/>
                  </a:cubicBezTo>
                  <a:close/>
                  <a:moveTo>
                    <a:pt x="55770" y="82719"/>
                  </a:moveTo>
                  <a:cubicBezTo>
                    <a:pt x="55675" y="82719"/>
                    <a:pt x="55643" y="82783"/>
                    <a:pt x="55643" y="82846"/>
                  </a:cubicBezTo>
                  <a:cubicBezTo>
                    <a:pt x="55643" y="82909"/>
                    <a:pt x="55675" y="82973"/>
                    <a:pt x="55770" y="82973"/>
                  </a:cubicBezTo>
                  <a:lnTo>
                    <a:pt x="56308" y="82973"/>
                  </a:lnTo>
                  <a:cubicBezTo>
                    <a:pt x="56372" y="82973"/>
                    <a:pt x="56435" y="82909"/>
                    <a:pt x="56435" y="82846"/>
                  </a:cubicBezTo>
                  <a:cubicBezTo>
                    <a:pt x="56435" y="82783"/>
                    <a:pt x="56372" y="82719"/>
                    <a:pt x="56308" y="82719"/>
                  </a:cubicBezTo>
                  <a:close/>
                  <a:moveTo>
                    <a:pt x="57353" y="82719"/>
                  </a:moveTo>
                  <a:cubicBezTo>
                    <a:pt x="57290" y="82719"/>
                    <a:pt x="57227" y="82783"/>
                    <a:pt x="57227" y="82846"/>
                  </a:cubicBezTo>
                  <a:cubicBezTo>
                    <a:pt x="57227" y="82909"/>
                    <a:pt x="57290" y="82973"/>
                    <a:pt x="57353" y="82973"/>
                  </a:cubicBezTo>
                  <a:lnTo>
                    <a:pt x="57892" y="82973"/>
                  </a:lnTo>
                  <a:cubicBezTo>
                    <a:pt x="57955" y="82973"/>
                    <a:pt x="58019" y="82909"/>
                    <a:pt x="58019" y="82846"/>
                  </a:cubicBezTo>
                  <a:cubicBezTo>
                    <a:pt x="58019" y="82783"/>
                    <a:pt x="57955" y="82719"/>
                    <a:pt x="57892" y="82719"/>
                  </a:cubicBezTo>
                  <a:close/>
                  <a:moveTo>
                    <a:pt x="58969" y="82719"/>
                  </a:moveTo>
                  <a:cubicBezTo>
                    <a:pt x="58874" y="82719"/>
                    <a:pt x="58810" y="82783"/>
                    <a:pt x="58810" y="82846"/>
                  </a:cubicBezTo>
                  <a:cubicBezTo>
                    <a:pt x="58810" y="82909"/>
                    <a:pt x="58874" y="82973"/>
                    <a:pt x="58969" y="82973"/>
                  </a:cubicBezTo>
                  <a:lnTo>
                    <a:pt x="59475" y="82973"/>
                  </a:lnTo>
                  <a:cubicBezTo>
                    <a:pt x="59570" y="82973"/>
                    <a:pt x="59602" y="82909"/>
                    <a:pt x="59602" y="82846"/>
                  </a:cubicBezTo>
                  <a:cubicBezTo>
                    <a:pt x="59602" y="82783"/>
                    <a:pt x="59570" y="82719"/>
                    <a:pt x="59475" y="82719"/>
                  </a:cubicBezTo>
                  <a:close/>
                  <a:moveTo>
                    <a:pt x="60552" y="82719"/>
                  </a:moveTo>
                  <a:cubicBezTo>
                    <a:pt x="60489" y="82719"/>
                    <a:pt x="60425" y="82783"/>
                    <a:pt x="60425" y="82846"/>
                  </a:cubicBezTo>
                  <a:cubicBezTo>
                    <a:pt x="60425" y="82909"/>
                    <a:pt x="60489" y="82973"/>
                    <a:pt x="60552" y="82973"/>
                  </a:cubicBezTo>
                  <a:lnTo>
                    <a:pt x="61090" y="82973"/>
                  </a:lnTo>
                  <a:cubicBezTo>
                    <a:pt x="61154" y="82973"/>
                    <a:pt x="61217" y="82909"/>
                    <a:pt x="61217" y="82846"/>
                  </a:cubicBezTo>
                  <a:cubicBezTo>
                    <a:pt x="61217" y="82783"/>
                    <a:pt x="61154" y="82719"/>
                    <a:pt x="61090" y="82719"/>
                  </a:cubicBezTo>
                  <a:close/>
                  <a:moveTo>
                    <a:pt x="62167" y="82719"/>
                  </a:moveTo>
                  <a:cubicBezTo>
                    <a:pt x="62072" y="82719"/>
                    <a:pt x="62009" y="82783"/>
                    <a:pt x="62009" y="82846"/>
                  </a:cubicBezTo>
                  <a:cubicBezTo>
                    <a:pt x="62009" y="82909"/>
                    <a:pt x="62072" y="82973"/>
                    <a:pt x="62167" y="82973"/>
                  </a:cubicBezTo>
                  <a:lnTo>
                    <a:pt x="62674" y="82973"/>
                  </a:lnTo>
                  <a:cubicBezTo>
                    <a:pt x="62769" y="82973"/>
                    <a:pt x="62832" y="82909"/>
                    <a:pt x="62832" y="82846"/>
                  </a:cubicBezTo>
                  <a:cubicBezTo>
                    <a:pt x="62832" y="82783"/>
                    <a:pt x="62769" y="82719"/>
                    <a:pt x="62674" y="82719"/>
                  </a:cubicBezTo>
                  <a:close/>
                  <a:moveTo>
                    <a:pt x="63751" y="82719"/>
                  </a:moveTo>
                  <a:cubicBezTo>
                    <a:pt x="63687" y="82719"/>
                    <a:pt x="63624" y="82783"/>
                    <a:pt x="63624" y="82846"/>
                  </a:cubicBezTo>
                  <a:cubicBezTo>
                    <a:pt x="63624" y="82909"/>
                    <a:pt x="63687" y="82973"/>
                    <a:pt x="63751" y="82973"/>
                  </a:cubicBezTo>
                  <a:lnTo>
                    <a:pt x="64289" y="82973"/>
                  </a:lnTo>
                  <a:cubicBezTo>
                    <a:pt x="64352" y="82973"/>
                    <a:pt x="64416" y="82909"/>
                    <a:pt x="64416" y="82846"/>
                  </a:cubicBezTo>
                  <a:cubicBezTo>
                    <a:pt x="64416" y="82783"/>
                    <a:pt x="64352" y="82719"/>
                    <a:pt x="64289" y="82719"/>
                  </a:cubicBezTo>
                  <a:close/>
                  <a:moveTo>
                    <a:pt x="65334" y="82719"/>
                  </a:moveTo>
                  <a:cubicBezTo>
                    <a:pt x="65271" y="82719"/>
                    <a:pt x="65207" y="82783"/>
                    <a:pt x="65207" y="82846"/>
                  </a:cubicBezTo>
                  <a:cubicBezTo>
                    <a:pt x="65207" y="82909"/>
                    <a:pt x="65271" y="82973"/>
                    <a:pt x="65334" y="82973"/>
                  </a:cubicBezTo>
                  <a:lnTo>
                    <a:pt x="65872" y="82973"/>
                  </a:lnTo>
                  <a:cubicBezTo>
                    <a:pt x="65936" y="82973"/>
                    <a:pt x="65999" y="82909"/>
                    <a:pt x="65999" y="82846"/>
                  </a:cubicBezTo>
                  <a:cubicBezTo>
                    <a:pt x="65999" y="82783"/>
                    <a:pt x="65936" y="82719"/>
                    <a:pt x="65872" y="82719"/>
                  </a:cubicBezTo>
                  <a:close/>
                  <a:moveTo>
                    <a:pt x="66949" y="82719"/>
                  </a:moveTo>
                  <a:cubicBezTo>
                    <a:pt x="66854" y="82719"/>
                    <a:pt x="66823" y="82783"/>
                    <a:pt x="66823" y="82846"/>
                  </a:cubicBezTo>
                  <a:cubicBezTo>
                    <a:pt x="66823" y="82909"/>
                    <a:pt x="66854" y="82973"/>
                    <a:pt x="66949" y="82973"/>
                  </a:cubicBezTo>
                  <a:lnTo>
                    <a:pt x="67488" y="82973"/>
                  </a:lnTo>
                  <a:cubicBezTo>
                    <a:pt x="67551" y="82973"/>
                    <a:pt x="67614" y="82909"/>
                    <a:pt x="67614" y="82846"/>
                  </a:cubicBezTo>
                  <a:cubicBezTo>
                    <a:pt x="67614" y="82783"/>
                    <a:pt x="67551" y="82719"/>
                    <a:pt x="67488" y="82719"/>
                  </a:cubicBezTo>
                  <a:close/>
                  <a:moveTo>
                    <a:pt x="68533" y="82719"/>
                  </a:moveTo>
                  <a:cubicBezTo>
                    <a:pt x="68469" y="82719"/>
                    <a:pt x="68406" y="82783"/>
                    <a:pt x="68406" y="82846"/>
                  </a:cubicBezTo>
                  <a:cubicBezTo>
                    <a:pt x="68406" y="82909"/>
                    <a:pt x="68469" y="82973"/>
                    <a:pt x="68533" y="82973"/>
                  </a:cubicBezTo>
                  <a:lnTo>
                    <a:pt x="69071" y="82973"/>
                  </a:lnTo>
                  <a:cubicBezTo>
                    <a:pt x="69134" y="82973"/>
                    <a:pt x="69198" y="82909"/>
                    <a:pt x="69198" y="82846"/>
                  </a:cubicBezTo>
                  <a:cubicBezTo>
                    <a:pt x="69198" y="82783"/>
                    <a:pt x="69134" y="82719"/>
                    <a:pt x="69071" y="82719"/>
                  </a:cubicBezTo>
                  <a:close/>
                  <a:moveTo>
                    <a:pt x="70148" y="82719"/>
                  </a:moveTo>
                  <a:cubicBezTo>
                    <a:pt x="70053" y="82719"/>
                    <a:pt x="69989" y="82783"/>
                    <a:pt x="69989" y="82846"/>
                  </a:cubicBezTo>
                  <a:cubicBezTo>
                    <a:pt x="69989" y="82909"/>
                    <a:pt x="70053" y="82973"/>
                    <a:pt x="70148" y="82973"/>
                  </a:cubicBezTo>
                  <a:lnTo>
                    <a:pt x="70654" y="82973"/>
                  </a:lnTo>
                  <a:cubicBezTo>
                    <a:pt x="70749" y="82973"/>
                    <a:pt x="70781" y="82909"/>
                    <a:pt x="70781" y="82846"/>
                  </a:cubicBezTo>
                  <a:cubicBezTo>
                    <a:pt x="70781" y="82783"/>
                    <a:pt x="70749" y="82719"/>
                    <a:pt x="70654" y="82719"/>
                  </a:cubicBezTo>
                  <a:close/>
                  <a:moveTo>
                    <a:pt x="71731" y="82719"/>
                  </a:moveTo>
                  <a:cubicBezTo>
                    <a:pt x="71668" y="82719"/>
                    <a:pt x="71605" y="82783"/>
                    <a:pt x="71605" y="82846"/>
                  </a:cubicBezTo>
                  <a:cubicBezTo>
                    <a:pt x="71605" y="82909"/>
                    <a:pt x="71668" y="82973"/>
                    <a:pt x="71731" y="82973"/>
                  </a:cubicBezTo>
                  <a:lnTo>
                    <a:pt x="72270" y="82973"/>
                  </a:lnTo>
                  <a:cubicBezTo>
                    <a:pt x="72333" y="82973"/>
                    <a:pt x="72396" y="82909"/>
                    <a:pt x="72396" y="82846"/>
                  </a:cubicBezTo>
                  <a:cubicBezTo>
                    <a:pt x="72396" y="82783"/>
                    <a:pt x="72333" y="82719"/>
                    <a:pt x="72270" y="82719"/>
                  </a:cubicBezTo>
                  <a:close/>
                  <a:moveTo>
                    <a:pt x="73315" y="82719"/>
                  </a:moveTo>
                  <a:cubicBezTo>
                    <a:pt x="73251" y="82719"/>
                    <a:pt x="73188" y="82783"/>
                    <a:pt x="73188" y="82846"/>
                  </a:cubicBezTo>
                  <a:cubicBezTo>
                    <a:pt x="73188" y="82909"/>
                    <a:pt x="73251" y="82973"/>
                    <a:pt x="73315" y="82973"/>
                  </a:cubicBezTo>
                  <a:lnTo>
                    <a:pt x="73853" y="82973"/>
                  </a:lnTo>
                  <a:cubicBezTo>
                    <a:pt x="73916" y="82973"/>
                    <a:pt x="73980" y="82909"/>
                    <a:pt x="73980" y="82846"/>
                  </a:cubicBezTo>
                  <a:cubicBezTo>
                    <a:pt x="73980" y="82783"/>
                    <a:pt x="73948" y="82719"/>
                    <a:pt x="73853" y="82719"/>
                  </a:cubicBezTo>
                  <a:close/>
                  <a:moveTo>
                    <a:pt x="74930" y="82719"/>
                  </a:moveTo>
                  <a:cubicBezTo>
                    <a:pt x="74835" y="82719"/>
                    <a:pt x="74803" y="82783"/>
                    <a:pt x="74803" y="82846"/>
                  </a:cubicBezTo>
                  <a:cubicBezTo>
                    <a:pt x="74803" y="82909"/>
                    <a:pt x="74835" y="82973"/>
                    <a:pt x="74930" y="82973"/>
                  </a:cubicBezTo>
                  <a:lnTo>
                    <a:pt x="75468" y="82973"/>
                  </a:lnTo>
                  <a:cubicBezTo>
                    <a:pt x="75532" y="82973"/>
                    <a:pt x="75595" y="82909"/>
                    <a:pt x="75595" y="82846"/>
                  </a:cubicBezTo>
                  <a:cubicBezTo>
                    <a:pt x="75595" y="82783"/>
                    <a:pt x="75532" y="82719"/>
                    <a:pt x="75468" y="82719"/>
                  </a:cubicBezTo>
                  <a:close/>
                  <a:moveTo>
                    <a:pt x="76513" y="82719"/>
                  </a:moveTo>
                  <a:cubicBezTo>
                    <a:pt x="76450" y="82719"/>
                    <a:pt x="76387" y="82783"/>
                    <a:pt x="76387" y="82846"/>
                  </a:cubicBezTo>
                  <a:cubicBezTo>
                    <a:pt x="76387" y="82909"/>
                    <a:pt x="76450" y="82973"/>
                    <a:pt x="76513" y="82973"/>
                  </a:cubicBezTo>
                  <a:lnTo>
                    <a:pt x="77052" y="82973"/>
                  </a:lnTo>
                  <a:cubicBezTo>
                    <a:pt x="77115" y="82973"/>
                    <a:pt x="77178" y="82909"/>
                    <a:pt x="77178" y="82846"/>
                  </a:cubicBezTo>
                  <a:cubicBezTo>
                    <a:pt x="77178" y="82783"/>
                    <a:pt x="77115" y="82719"/>
                    <a:pt x="77052" y="82719"/>
                  </a:cubicBezTo>
                  <a:close/>
                  <a:moveTo>
                    <a:pt x="78128" y="82719"/>
                  </a:moveTo>
                  <a:cubicBezTo>
                    <a:pt x="78033" y="82719"/>
                    <a:pt x="77970" y="82783"/>
                    <a:pt x="77970" y="82846"/>
                  </a:cubicBezTo>
                  <a:cubicBezTo>
                    <a:pt x="77970" y="82909"/>
                    <a:pt x="78033" y="82973"/>
                    <a:pt x="78128" y="82973"/>
                  </a:cubicBezTo>
                  <a:lnTo>
                    <a:pt x="78635" y="82973"/>
                  </a:lnTo>
                  <a:cubicBezTo>
                    <a:pt x="78730" y="82973"/>
                    <a:pt x="78793" y="82909"/>
                    <a:pt x="78793" y="82846"/>
                  </a:cubicBezTo>
                  <a:cubicBezTo>
                    <a:pt x="78793" y="82783"/>
                    <a:pt x="78730" y="82719"/>
                    <a:pt x="78635" y="82719"/>
                  </a:cubicBezTo>
                  <a:close/>
                  <a:moveTo>
                    <a:pt x="79712" y="82719"/>
                  </a:moveTo>
                  <a:cubicBezTo>
                    <a:pt x="79648" y="82719"/>
                    <a:pt x="79585" y="82783"/>
                    <a:pt x="79585" y="82846"/>
                  </a:cubicBezTo>
                  <a:cubicBezTo>
                    <a:pt x="79585" y="82909"/>
                    <a:pt x="79648" y="82973"/>
                    <a:pt x="79712" y="82973"/>
                  </a:cubicBezTo>
                  <a:lnTo>
                    <a:pt x="80250" y="82973"/>
                  </a:lnTo>
                  <a:cubicBezTo>
                    <a:pt x="80314" y="82973"/>
                    <a:pt x="80377" y="82909"/>
                    <a:pt x="80377" y="82846"/>
                  </a:cubicBezTo>
                  <a:cubicBezTo>
                    <a:pt x="80377" y="82783"/>
                    <a:pt x="80314" y="82719"/>
                    <a:pt x="80250" y="82719"/>
                  </a:cubicBezTo>
                  <a:close/>
                  <a:moveTo>
                    <a:pt x="81327" y="82719"/>
                  </a:moveTo>
                  <a:cubicBezTo>
                    <a:pt x="81232" y="82719"/>
                    <a:pt x="81169" y="82783"/>
                    <a:pt x="81169" y="82846"/>
                  </a:cubicBezTo>
                  <a:cubicBezTo>
                    <a:pt x="81169" y="82909"/>
                    <a:pt x="81232" y="82973"/>
                    <a:pt x="81327" y="82973"/>
                  </a:cubicBezTo>
                  <a:lnTo>
                    <a:pt x="81834" y="82973"/>
                  </a:lnTo>
                  <a:cubicBezTo>
                    <a:pt x="81929" y="82973"/>
                    <a:pt x="81992" y="82909"/>
                    <a:pt x="81992" y="82846"/>
                  </a:cubicBezTo>
                  <a:cubicBezTo>
                    <a:pt x="81992" y="82783"/>
                    <a:pt x="81929" y="82719"/>
                    <a:pt x="81834" y="82719"/>
                  </a:cubicBezTo>
                  <a:close/>
                  <a:moveTo>
                    <a:pt x="82910" y="82719"/>
                  </a:moveTo>
                  <a:cubicBezTo>
                    <a:pt x="82847" y="82719"/>
                    <a:pt x="82784" y="82783"/>
                    <a:pt x="82784" y="82846"/>
                  </a:cubicBezTo>
                  <a:cubicBezTo>
                    <a:pt x="82784" y="82909"/>
                    <a:pt x="82847" y="82973"/>
                    <a:pt x="82910" y="82973"/>
                  </a:cubicBezTo>
                  <a:lnTo>
                    <a:pt x="83449" y="82973"/>
                  </a:lnTo>
                  <a:cubicBezTo>
                    <a:pt x="83512" y="82973"/>
                    <a:pt x="83575" y="82909"/>
                    <a:pt x="83575" y="82846"/>
                  </a:cubicBezTo>
                  <a:cubicBezTo>
                    <a:pt x="83575" y="82783"/>
                    <a:pt x="83512" y="82719"/>
                    <a:pt x="83449" y="82719"/>
                  </a:cubicBezTo>
                  <a:close/>
                  <a:moveTo>
                    <a:pt x="84494" y="82719"/>
                  </a:moveTo>
                  <a:cubicBezTo>
                    <a:pt x="84431" y="82719"/>
                    <a:pt x="84367" y="82783"/>
                    <a:pt x="84367" y="82846"/>
                  </a:cubicBezTo>
                  <a:cubicBezTo>
                    <a:pt x="84367" y="82909"/>
                    <a:pt x="84431" y="82973"/>
                    <a:pt x="84494" y="82973"/>
                  </a:cubicBezTo>
                  <a:lnTo>
                    <a:pt x="85032" y="82973"/>
                  </a:lnTo>
                  <a:cubicBezTo>
                    <a:pt x="85096" y="82973"/>
                    <a:pt x="85159" y="82909"/>
                    <a:pt x="85159" y="82846"/>
                  </a:cubicBezTo>
                  <a:cubicBezTo>
                    <a:pt x="85159" y="82783"/>
                    <a:pt x="85096" y="82719"/>
                    <a:pt x="85032" y="82719"/>
                  </a:cubicBezTo>
                  <a:close/>
                  <a:moveTo>
                    <a:pt x="86109" y="82719"/>
                  </a:moveTo>
                  <a:cubicBezTo>
                    <a:pt x="86014" y="82719"/>
                    <a:pt x="85982" y="82783"/>
                    <a:pt x="85982" y="82846"/>
                  </a:cubicBezTo>
                  <a:cubicBezTo>
                    <a:pt x="85982" y="82909"/>
                    <a:pt x="86014" y="82973"/>
                    <a:pt x="86109" y="82973"/>
                  </a:cubicBezTo>
                  <a:lnTo>
                    <a:pt x="86647" y="82973"/>
                  </a:lnTo>
                  <a:cubicBezTo>
                    <a:pt x="86711" y="82973"/>
                    <a:pt x="86774" y="82909"/>
                    <a:pt x="86774" y="82846"/>
                  </a:cubicBezTo>
                  <a:cubicBezTo>
                    <a:pt x="86774" y="82783"/>
                    <a:pt x="86711" y="82719"/>
                    <a:pt x="86647" y="82719"/>
                  </a:cubicBezTo>
                  <a:close/>
                  <a:moveTo>
                    <a:pt x="87692" y="82719"/>
                  </a:moveTo>
                  <a:cubicBezTo>
                    <a:pt x="87629" y="82719"/>
                    <a:pt x="87566" y="82783"/>
                    <a:pt x="87566" y="82846"/>
                  </a:cubicBezTo>
                  <a:cubicBezTo>
                    <a:pt x="87566" y="82909"/>
                    <a:pt x="87629" y="82973"/>
                    <a:pt x="87692" y="82973"/>
                  </a:cubicBezTo>
                  <a:lnTo>
                    <a:pt x="88231" y="82973"/>
                  </a:lnTo>
                  <a:cubicBezTo>
                    <a:pt x="88294" y="82973"/>
                    <a:pt x="88357" y="82909"/>
                    <a:pt x="88357" y="82846"/>
                  </a:cubicBezTo>
                  <a:cubicBezTo>
                    <a:pt x="88357" y="82783"/>
                    <a:pt x="88294" y="82719"/>
                    <a:pt x="88231" y="82719"/>
                  </a:cubicBezTo>
                  <a:close/>
                  <a:moveTo>
                    <a:pt x="89308" y="82719"/>
                  </a:moveTo>
                  <a:cubicBezTo>
                    <a:pt x="89213" y="82719"/>
                    <a:pt x="89149" y="82783"/>
                    <a:pt x="89149" y="82846"/>
                  </a:cubicBezTo>
                  <a:cubicBezTo>
                    <a:pt x="89149" y="82909"/>
                    <a:pt x="89213" y="82973"/>
                    <a:pt x="89308" y="82973"/>
                  </a:cubicBezTo>
                  <a:lnTo>
                    <a:pt x="89814" y="82973"/>
                  </a:lnTo>
                  <a:cubicBezTo>
                    <a:pt x="89909" y="82973"/>
                    <a:pt x="89973" y="82909"/>
                    <a:pt x="89973" y="82846"/>
                  </a:cubicBezTo>
                  <a:cubicBezTo>
                    <a:pt x="89973" y="82783"/>
                    <a:pt x="89909" y="82719"/>
                    <a:pt x="89814" y="82719"/>
                  </a:cubicBezTo>
                  <a:close/>
                  <a:moveTo>
                    <a:pt x="90891" y="82719"/>
                  </a:moveTo>
                  <a:cubicBezTo>
                    <a:pt x="90828" y="82719"/>
                    <a:pt x="90764" y="82783"/>
                    <a:pt x="90764" y="82846"/>
                  </a:cubicBezTo>
                  <a:cubicBezTo>
                    <a:pt x="90764" y="82909"/>
                    <a:pt x="90828" y="82973"/>
                    <a:pt x="90891" y="82973"/>
                  </a:cubicBezTo>
                  <a:lnTo>
                    <a:pt x="91429" y="82973"/>
                  </a:lnTo>
                  <a:cubicBezTo>
                    <a:pt x="91493" y="82973"/>
                    <a:pt x="91556" y="82909"/>
                    <a:pt x="91556" y="82846"/>
                  </a:cubicBezTo>
                  <a:cubicBezTo>
                    <a:pt x="91556" y="82783"/>
                    <a:pt x="91493" y="82719"/>
                    <a:pt x="91429" y="82719"/>
                  </a:cubicBez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grpSp>
        <p:nvGrpSpPr>
          <p:cNvPr id="749" name="Group 6"/>
          <p:cNvGrpSpPr/>
          <p:nvPr/>
        </p:nvGrpSpPr>
        <p:grpSpPr>
          <a:xfrm>
            <a:off x="4209120" y="950760"/>
            <a:ext cx="1013400" cy="642960"/>
            <a:chOff x="4209120" y="950760"/>
            <a:chExt cx="1013400" cy="642960"/>
          </a:xfrm>
        </p:grpSpPr>
        <p:sp>
          <p:nvSpPr>
            <p:cNvPr id="750" name="CustomShape 7"/>
            <p:cNvSpPr/>
            <p:nvPr/>
          </p:nvSpPr>
          <p:spPr>
            <a:xfrm>
              <a:off x="4209120" y="950760"/>
              <a:ext cx="1013400" cy="642960"/>
            </a:xfrm>
            <a:custGeom>
              <a:avLst/>
              <a:gdLst/>
              <a:ahLst/>
              <a:rect l="l" t="t" r="r" b="b"/>
              <a:pathLst>
                <a:path w="30688" h="19478">
                  <a:moveTo>
                    <a:pt x="2470" y="1"/>
                  </a:moveTo>
                  <a:cubicBezTo>
                    <a:pt x="1109" y="1"/>
                    <a:pt x="0" y="1109"/>
                    <a:pt x="0" y="2471"/>
                  </a:cubicBezTo>
                  <a:lnTo>
                    <a:pt x="0" y="17007"/>
                  </a:lnTo>
                  <a:cubicBezTo>
                    <a:pt x="0" y="18369"/>
                    <a:pt x="1109" y="19477"/>
                    <a:pt x="2470" y="19477"/>
                  </a:cubicBezTo>
                  <a:lnTo>
                    <a:pt x="28217" y="19477"/>
                  </a:lnTo>
                  <a:cubicBezTo>
                    <a:pt x="29579" y="19477"/>
                    <a:pt x="30687" y="18369"/>
                    <a:pt x="30687" y="17007"/>
                  </a:cubicBezTo>
                  <a:lnTo>
                    <a:pt x="30687" y="2471"/>
                  </a:lnTo>
                  <a:cubicBezTo>
                    <a:pt x="30687" y="1109"/>
                    <a:pt x="29579" y="1"/>
                    <a:pt x="28217" y="1"/>
                  </a:cubicBez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751" name="CustomShape 8"/>
            <p:cNvSpPr/>
            <p:nvPr/>
          </p:nvSpPr>
          <p:spPr>
            <a:xfrm>
              <a:off x="4440240" y="1252080"/>
              <a:ext cx="551160" cy="341640"/>
            </a:xfrm>
            <a:custGeom>
              <a:avLst/>
              <a:gdLst/>
              <a:ahLst/>
              <a:rect l="l" t="t" r="r" b="b"/>
              <a:pathLst>
                <a:path w="16691" h="10357">
                  <a:moveTo>
                    <a:pt x="1" y="0"/>
                  </a:moveTo>
                  <a:lnTo>
                    <a:pt x="1" y="9406"/>
                  </a:lnTo>
                  <a:cubicBezTo>
                    <a:pt x="1" y="9913"/>
                    <a:pt x="413" y="10356"/>
                    <a:pt x="919" y="10356"/>
                  </a:cubicBezTo>
                  <a:lnTo>
                    <a:pt x="15772" y="10356"/>
                  </a:lnTo>
                  <a:cubicBezTo>
                    <a:pt x="16279" y="10356"/>
                    <a:pt x="16691" y="9913"/>
                    <a:pt x="16691" y="9406"/>
                  </a:cubicBezTo>
                  <a:lnTo>
                    <a:pt x="16691" y="0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752" name="CustomShape 9"/>
            <p:cNvSpPr/>
            <p:nvPr/>
          </p:nvSpPr>
          <p:spPr>
            <a:xfrm>
              <a:off x="4442400" y="1367280"/>
              <a:ext cx="546840" cy="216000"/>
            </a:xfrm>
            <a:custGeom>
              <a:avLst/>
              <a:gdLst/>
              <a:ahLst/>
              <a:rect l="l" t="t" r="r" b="b"/>
              <a:pathLst>
                <a:path w="16564" h="6549">
                  <a:moveTo>
                    <a:pt x="8282" y="1"/>
                  </a:moveTo>
                  <a:cubicBezTo>
                    <a:pt x="8250" y="1"/>
                    <a:pt x="8218" y="9"/>
                    <a:pt x="8203" y="25"/>
                  </a:cubicBezTo>
                  <a:lnTo>
                    <a:pt x="64" y="6295"/>
                  </a:lnTo>
                  <a:cubicBezTo>
                    <a:pt x="0" y="6358"/>
                    <a:pt x="0" y="6422"/>
                    <a:pt x="64" y="6485"/>
                  </a:cubicBezTo>
                  <a:cubicBezTo>
                    <a:pt x="82" y="6522"/>
                    <a:pt x="122" y="6538"/>
                    <a:pt x="159" y="6538"/>
                  </a:cubicBezTo>
                  <a:cubicBezTo>
                    <a:pt x="185" y="6538"/>
                    <a:pt x="209" y="6530"/>
                    <a:pt x="222" y="6517"/>
                  </a:cubicBezTo>
                  <a:lnTo>
                    <a:pt x="8298" y="310"/>
                  </a:lnTo>
                  <a:lnTo>
                    <a:pt x="16342" y="6517"/>
                  </a:lnTo>
                  <a:cubicBezTo>
                    <a:pt x="16373" y="6548"/>
                    <a:pt x="16373" y="6548"/>
                    <a:pt x="16405" y="6548"/>
                  </a:cubicBezTo>
                  <a:cubicBezTo>
                    <a:pt x="16468" y="6548"/>
                    <a:pt x="16500" y="6517"/>
                    <a:pt x="16500" y="6485"/>
                  </a:cubicBezTo>
                  <a:cubicBezTo>
                    <a:pt x="16563" y="6422"/>
                    <a:pt x="16563" y="6358"/>
                    <a:pt x="16500" y="6295"/>
                  </a:cubicBezTo>
                  <a:lnTo>
                    <a:pt x="8361" y="25"/>
                  </a:lnTo>
                  <a:cubicBezTo>
                    <a:pt x="8345" y="9"/>
                    <a:pt x="8313" y="1"/>
                    <a:pt x="8282" y="1"/>
                  </a:cubicBezTo>
                  <a:close/>
                </a:path>
              </a:pathLst>
            </a:custGeom>
            <a:solidFill>
              <a:srgbClr val="c4c4c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753" name="CustomShape 10"/>
            <p:cNvSpPr/>
            <p:nvPr/>
          </p:nvSpPr>
          <p:spPr>
            <a:xfrm>
              <a:off x="4439160" y="1039680"/>
              <a:ext cx="554040" cy="426600"/>
            </a:xfrm>
            <a:custGeom>
              <a:avLst/>
              <a:gdLst/>
              <a:ahLst/>
              <a:rect l="l" t="t" r="r" b="b"/>
              <a:pathLst>
                <a:path w="16785" h="12922">
                  <a:moveTo>
                    <a:pt x="8393" y="1"/>
                  </a:moveTo>
                  <a:lnTo>
                    <a:pt x="4212" y="3199"/>
                  </a:lnTo>
                  <a:lnTo>
                    <a:pt x="64" y="6429"/>
                  </a:lnTo>
                  <a:lnTo>
                    <a:pt x="0" y="6429"/>
                  </a:lnTo>
                  <a:lnTo>
                    <a:pt x="4181" y="9660"/>
                  </a:lnTo>
                  <a:lnTo>
                    <a:pt x="8393" y="12921"/>
                  </a:lnTo>
                  <a:lnTo>
                    <a:pt x="12573" y="9660"/>
                  </a:lnTo>
                  <a:lnTo>
                    <a:pt x="16785" y="6429"/>
                  </a:lnTo>
                  <a:lnTo>
                    <a:pt x="16690" y="6429"/>
                  </a:lnTo>
                  <a:lnTo>
                    <a:pt x="12541" y="3199"/>
                  </a:lnTo>
                  <a:lnTo>
                    <a:pt x="8393" y="1"/>
                  </a:lnTo>
                  <a:close/>
                </a:path>
              </a:pathLst>
            </a:custGeom>
            <a:solidFill>
              <a:srgbClr val="263c4c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754" name="CustomShape 11"/>
            <p:cNvSpPr/>
            <p:nvPr/>
          </p:nvSpPr>
          <p:spPr>
            <a:xfrm>
              <a:off x="4536720" y="1107720"/>
              <a:ext cx="358560" cy="339840"/>
            </a:xfrm>
            <a:custGeom>
              <a:avLst/>
              <a:gdLst/>
              <a:ahLst/>
              <a:rect l="l" t="t" r="r" b="b"/>
              <a:pathLst>
                <a:path w="10864" h="10293">
                  <a:moveTo>
                    <a:pt x="1" y="0"/>
                  </a:moveTo>
                  <a:lnTo>
                    <a:pt x="1" y="3990"/>
                  </a:lnTo>
                  <a:lnTo>
                    <a:pt x="1" y="6080"/>
                  </a:lnTo>
                  <a:lnTo>
                    <a:pt x="1362" y="7126"/>
                  </a:lnTo>
                  <a:lnTo>
                    <a:pt x="5448" y="10292"/>
                  </a:lnTo>
                  <a:lnTo>
                    <a:pt x="9501" y="7126"/>
                  </a:lnTo>
                  <a:lnTo>
                    <a:pt x="10863" y="6080"/>
                  </a:lnTo>
                  <a:lnTo>
                    <a:pt x="10863" y="3990"/>
                  </a:lnTo>
                  <a:lnTo>
                    <a:pt x="1086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755" name="CustomShape 12"/>
            <p:cNvSpPr/>
            <p:nvPr/>
          </p:nvSpPr>
          <p:spPr>
            <a:xfrm>
              <a:off x="4615200" y="1181880"/>
              <a:ext cx="201600" cy="175320"/>
            </a:xfrm>
            <a:custGeom>
              <a:avLst/>
              <a:gdLst/>
              <a:ahLst/>
              <a:rect l="l" t="t" r="r" b="b"/>
              <a:pathLst>
                <a:path w="6113" h="5321">
                  <a:moveTo>
                    <a:pt x="3073" y="1077"/>
                  </a:moveTo>
                  <a:cubicBezTo>
                    <a:pt x="3263" y="1077"/>
                    <a:pt x="3421" y="1236"/>
                    <a:pt x="3421" y="1426"/>
                  </a:cubicBezTo>
                  <a:lnTo>
                    <a:pt x="3421" y="2851"/>
                  </a:lnTo>
                  <a:cubicBezTo>
                    <a:pt x="3421" y="3041"/>
                    <a:pt x="3263" y="3199"/>
                    <a:pt x="3073" y="3199"/>
                  </a:cubicBezTo>
                  <a:cubicBezTo>
                    <a:pt x="2851" y="3199"/>
                    <a:pt x="2693" y="3041"/>
                    <a:pt x="2693" y="2851"/>
                  </a:cubicBezTo>
                  <a:lnTo>
                    <a:pt x="2693" y="1426"/>
                  </a:lnTo>
                  <a:cubicBezTo>
                    <a:pt x="2693" y="1236"/>
                    <a:pt x="2851" y="1077"/>
                    <a:pt x="3073" y="1077"/>
                  </a:cubicBezTo>
                  <a:close/>
                  <a:moveTo>
                    <a:pt x="3073" y="3547"/>
                  </a:moveTo>
                  <a:cubicBezTo>
                    <a:pt x="3358" y="3547"/>
                    <a:pt x="3579" y="3801"/>
                    <a:pt x="3579" y="4086"/>
                  </a:cubicBezTo>
                  <a:cubicBezTo>
                    <a:pt x="3579" y="4371"/>
                    <a:pt x="3358" y="4624"/>
                    <a:pt x="3073" y="4624"/>
                  </a:cubicBezTo>
                  <a:cubicBezTo>
                    <a:pt x="2756" y="4624"/>
                    <a:pt x="2534" y="4371"/>
                    <a:pt x="2534" y="4086"/>
                  </a:cubicBezTo>
                  <a:cubicBezTo>
                    <a:pt x="2534" y="3801"/>
                    <a:pt x="2756" y="3547"/>
                    <a:pt x="3073" y="3547"/>
                  </a:cubicBezTo>
                  <a:close/>
                  <a:moveTo>
                    <a:pt x="3073" y="1"/>
                  </a:moveTo>
                  <a:cubicBezTo>
                    <a:pt x="2756" y="1"/>
                    <a:pt x="2471" y="159"/>
                    <a:pt x="2313" y="412"/>
                  </a:cubicBezTo>
                  <a:lnTo>
                    <a:pt x="159" y="3991"/>
                  </a:lnTo>
                  <a:cubicBezTo>
                    <a:pt x="1" y="4276"/>
                    <a:pt x="1" y="4593"/>
                    <a:pt x="159" y="4878"/>
                  </a:cubicBezTo>
                  <a:cubicBezTo>
                    <a:pt x="317" y="5163"/>
                    <a:pt x="602" y="5321"/>
                    <a:pt x="951" y="5321"/>
                  </a:cubicBezTo>
                  <a:lnTo>
                    <a:pt x="5194" y="5321"/>
                  </a:lnTo>
                  <a:cubicBezTo>
                    <a:pt x="5511" y="5321"/>
                    <a:pt x="5796" y="5163"/>
                    <a:pt x="5954" y="4878"/>
                  </a:cubicBezTo>
                  <a:cubicBezTo>
                    <a:pt x="6113" y="4593"/>
                    <a:pt x="6113" y="4276"/>
                    <a:pt x="5954" y="3991"/>
                  </a:cubicBezTo>
                  <a:lnTo>
                    <a:pt x="3833" y="412"/>
                  </a:lnTo>
                  <a:cubicBezTo>
                    <a:pt x="3674" y="159"/>
                    <a:pt x="3389" y="1"/>
                    <a:pt x="3073" y="1"/>
                  </a:cubicBez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756" name="CustomShape 13"/>
            <p:cNvSpPr/>
            <p:nvPr/>
          </p:nvSpPr>
          <p:spPr>
            <a:xfrm>
              <a:off x="4560840" y="1122480"/>
              <a:ext cx="56160" cy="13320"/>
            </a:xfrm>
            <a:custGeom>
              <a:avLst/>
              <a:gdLst/>
              <a:ahLst/>
              <a:rect l="l" t="t" r="r" b="b"/>
              <a:pathLst>
                <a:path w="1712" h="413">
                  <a:moveTo>
                    <a:pt x="191" y="0"/>
                  </a:moveTo>
                  <a:cubicBezTo>
                    <a:pt x="64" y="0"/>
                    <a:pt x="1" y="95"/>
                    <a:pt x="1" y="222"/>
                  </a:cubicBezTo>
                  <a:cubicBezTo>
                    <a:pt x="1" y="317"/>
                    <a:pt x="64" y="412"/>
                    <a:pt x="191" y="412"/>
                  </a:cubicBezTo>
                  <a:lnTo>
                    <a:pt x="1521" y="412"/>
                  </a:lnTo>
                  <a:cubicBezTo>
                    <a:pt x="1616" y="412"/>
                    <a:pt x="1711" y="317"/>
                    <a:pt x="1711" y="222"/>
                  </a:cubicBezTo>
                  <a:cubicBezTo>
                    <a:pt x="1711" y="95"/>
                    <a:pt x="1616" y="0"/>
                    <a:pt x="1521" y="0"/>
                  </a:cubicBez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757" name="CustomShape 14"/>
            <p:cNvSpPr/>
            <p:nvPr/>
          </p:nvSpPr>
          <p:spPr>
            <a:xfrm>
              <a:off x="4560840" y="1146240"/>
              <a:ext cx="56160" cy="13320"/>
            </a:xfrm>
            <a:custGeom>
              <a:avLst/>
              <a:gdLst/>
              <a:ahLst/>
              <a:rect l="l" t="t" r="r" b="b"/>
              <a:pathLst>
                <a:path w="1712" h="413">
                  <a:moveTo>
                    <a:pt x="191" y="1"/>
                  </a:moveTo>
                  <a:cubicBezTo>
                    <a:pt x="64" y="1"/>
                    <a:pt x="1" y="96"/>
                    <a:pt x="1" y="222"/>
                  </a:cubicBezTo>
                  <a:cubicBezTo>
                    <a:pt x="1" y="318"/>
                    <a:pt x="64" y="413"/>
                    <a:pt x="191" y="413"/>
                  </a:cubicBezTo>
                  <a:lnTo>
                    <a:pt x="1521" y="413"/>
                  </a:lnTo>
                  <a:cubicBezTo>
                    <a:pt x="1616" y="413"/>
                    <a:pt x="1711" y="318"/>
                    <a:pt x="1711" y="222"/>
                  </a:cubicBezTo>
                  <a:cubicBezTo>
                    <a:pt x="1711" y="96"/>
                    <a:pt x="1616" y="1"/>
                    <a:pt x="1521" y="1"/>
                  </a:cubicBez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758" name="CustomShape 15"/>
            <p:cNvSpPr/>
            <p:nvPr/>
          </p:nvSpPr>
          <p:spPr>
            <a:xfrm>
              <a:off x="4560840" y="1170360"/>
              <a:ext cx="29880" cy="13320"/>
            </a:xfrm>
            <a:custGeom>
              <a:avLst/>
              <a:gdLst/>
              <a:ahLst/>
              <a:rect l="l" t="t" r="r" b="b"/>
              <a:pathLst>
                <a:path w="920" h="412">
                  <a:moveTo>
                    <a:pt x="191" y="0"/>
                  </a:moveTo>
                  <a:cubicBezTo>
                    <a:pt x="64" y="0"/>
                    <a:pt x="1" y="95"/>
                    <a:pt x="1" y="222"/>
                  </a:cubicBezTo>
                  <a:cubicBezTo>
                    <a:pt x="1" y="317"/>
                    <a:pt x="64" y="412"/>
                    <a:pt x="191" y="412"/>
                  </a:cubicBezTo>
                  <a:lnTo>
                    <a:pt x="729" y="412"/>
                  </a:lnTo>
                  <a:cubicBezTo>
                    <a:pt x="824" y="412"/>
                    <a:pt x="919" y="317"/>
                    <a:pt x="919" y="222"/>
                  </a:cubicBezTo>
                  <a:cubicBezTo>
                    <a:pt x="919" y="95"/>
                    <a:pt x="824" y="0"/>
                    <a:pt x="729" y="0"/>
                  </a:cubicBez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grpSp>
        <p:nvGrpSpPr>
          <p:cNvPr id="759" name="Group 16"/>
          <p:cNvGrpSpPr/>
          <p:nvPr/>
        </p:nvGrpSpPr>
        <p:grpSpPr>
          <a:xfrm>
            <a:off x="4209120" y="2296080"/>
            <a:ext cx="1013400" cy="642960"/>
            <a:chOff x="4209120" y="2296080"/>
            <a:chExt cx="1013400" cy="642960"/>
          </a:xfrm>
        </p:grpSpPr>
        <p:sp>
          <p:nvSpPr>
            <p:cNvPr id="760" name="CustomShape 17"/>
            <p:cNvSpPr/>
            <p:nvPr/>
          </p:nvSpPr>
          <p:spPr>
            <a:xfrm>
              <a:off x="4209120" y="2296080"/>
              <a:ext cx="1013400" cy="642960"/>
            </a:xfrm>
            <a:custGeom>
              <a:avLst/>
              <a:gdLst/>
              <a:ahLst/>
              <a:rect l="l" t="t" r="r" b="b"/>
              <a:pathLst>
                <a:path w="30688" h="19478">
                  <a:moveTo>
                    <a:pt x="2470" y="1"/>
                  </a:moveTo>
                  <a:cubicBezTo>
                    <a:pt x="1109" y="1"/>
                    <a:pt x="0" y="1109"/>
                    <a:pt x="0" y="2471"/>
                  </a:cubicBezTo>
                  <a:lnTo>
                    <a:pt x="0" y="17007"/>
                  </a:lnTo>
                  <a:cubicBezTo>
                    <a:pt x="0" y="18369"/>
                    <a:pt x="1109" y="19477"/>
                    <a:pt x="2470" y="19477"/>
                  </a:cubicBezTo>
                  <a:lnTo>
                    <a:pt x="28217" y="19477"/>
                  </a:lnTo>
                  <a:cubicBezTo>
                    <a:pt x="29579" y="19477"/>
                    <a:pt x="30687" y="18369"/>
                    <a:pt x="30687" y="17007"/>
                  </a:cubicBezTo>
                  <a:lnTo>
                    <a:pt x="30687" y="2471"/>
                  </a:lnTo>
                  <a:cubicBezTo>
                    <a:pt x="30687" y="1109"/>
                    <a:pt x="29579" y="1"/>
                    <a:pt x="28217" y="1"/>
                  </a:cubicBez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761" name="CustomShape 18"/>
            <p:cNvSpPr/>
            <p:nvPr/>
          </p:nvSpPr>
          <p:spPr>
            <a:xfrm>
              <a:off x="4424760" y="2426760"/>
              <a:ext cx="151200" cy="65520"/>
            </a:xfrm>
            <a:custGeom>
              <a:avLst/>
              <a:gdLst/>
              <a:ahLst/>
              <a:rect l="l" t="t" r="r" b="b"/>
              <a:pathLst>
                <a:path w="4593" h="1996">
                  <a:moveTo>
                    <a:pt x="413" y="1"/>
                  </a:moveTo>
                  <a:cubicBezTo>
                    <a:pt x="191" y="1"/>
                    <a:pt x="1" y="191"/>
                    <a:pt x="1" y="444"/>
                  </a:cubicBezTo>
                  <a:lnTo>
                    <a:pt x="1" y="1584"/>
                  </a:lnTo>
                  <a:cubicBezTo>
                    <a:pt x="1" y="1806"/>
                    <a:pt x="191" y="1996"/>
                    <a:pt x="413" y="1996"/>
                  </a:cubicBezTo>
                  <a:lnTo>
                    <a:pt x="4181" y="1996"/>
                  </a:lnTo>
                  <a:cubicBezTo>
                    <a:pt x="4403" y="1996"/>
                    <a:pt x="4593" y="1806"/>
                    <a:pt x="4593" y="1584"/>
                  </a:cubicBezTo>
                  <a:lnTo>
                    <a:pt x="4593" y="444"/>
                  </a:lnTo>
                  <a:cubicBezTo>
                    <a:pt x="4593" y="191"/>
                    <a:pt x="4403" y="1"/>
                    <a:pt x="4181" y="1"/>
                  </a:cubicBezTo>
                  <a:close/>
                </a:path>
              </a:pathLst>
            </a:custGeom>
            <a:solidFill>
              <a:srgbClr val="c4c4c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762" name="CustomShape 19"/>
            <p:cNvSpPr/>
            <p:nvPr/>
          </p:nvSpPr>
          <p:spPr>
            <a:xfrm>
              <a:off x="4595040" y="2426760"/>
              <a:ext cx="152280" cy="65520"/>
            </a:xfrm>
            <a:custGeom>
              <a:avLst/>
              <a:gdLst/>
              <a:ahLst/>
              <a:rect l="l" t="t" r="r" b="b"/>
              <a:pathLst>
                <a:path w="4625" h="1996">
                  <a:moveTo>
                    <a:pt x="444" y="1"/>
                  </a:moveTo>
                  <a:cubicBezTo>
                    <a:pt x="191" y="1"/>
                    <a:pt x="1" y="191"/>
                    <a:pt x="1" y="444"/>
                  </a:cubicBezTo>
                  <a:lnTo>
                    <a:pt x="1" y="1584"/>
                  </a:lnTo>
                  <a:cubicBezTo>
                    <a:pt x="1" y="1806"/>
                    <a:pt x="191" y="1996"/>
                    <a:pt x="444" y="1996"/>
                  </a:cubicBezTo>
                  <a:lnTo>
                    <a:pt x="4213" y="1996"/>
                  </a:lnTo>
                  <a:cubicBezTo>
                    <a:pt x="4435" y="1996"/>
                    <a:pt x="4625" y="1806"/>
                    <a:pt x="4625" y="1584"/>
                  </a:cubicBezTo>
                  <a:lnTo>
                    <a:pt x="4625" y="444"/>
                  </a:lnTo>
                  <a:cubicBezTo>
                    <a:pt x="4625" y="191"/>
                    <a:pt x="4435" y="1"/>
                    <a:pt x="4213" y="1"/>
                  </a:cubicBezTo>
                  <a:close/>
                </a:path>
              </a:pathLst>
            </a:custGeom>
            <a:solidFill>
              <a:srgbClr val="c4c4c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763" name="CustomShape 20"/>
            <p:cNvSpPr/>
            <p:nvPr/>
          </p:nvSpPr>
          <p:spPr>
            <a:xfrm>
              <a:off x="4766760" y="2426760"/>
              <a:ext cx="152280" cy="65520"/>
            </a:xfrm>
            <a:custGeom>
              <a:avLst/>
              <a:gdLst/>
              <a:ahLst/>
              <a:rect l="l" t="t" r="r" b="b"/>
              <a:pathLst>
                <a:path w="4625" h="1996">
                  <a:moveTo>
                    <a:pt x="444" y="1"/>
                  </a:moveTo>
                  <a:cubicBezTo>
                    <a:pt x="191" y="1"/>
                    <a:pt x="1" y="191"/>
                    <a:pt x="1" y="444"/>
                  </a:cubicBezTo>
                  <a:lnTo>
                    <a:pt x="1" y="1584"/>
                  </a:lnTo>
                  <a:cubicBezTo>
                    <a:pt x="1" y="1806"/>
                    <a:pt x="191" y="1996"/>
                    <a:pt x="444" y="1996"/>
                  </a:cubicBezTo>
                  <a:lnTo>
                    <a:pt x="4181" y="1996"/>
                  </a:lnTo>
                  <a:cubicBezTo>
                    <a:pt x="4434" y="1996"/>
                    <a:pt x="4624" y="1806"/>
                    <a:pt x="4624" y="1584"/>
                  </a:cubicBezTo>
                  <a:lnTo>
                    <a:pt x="4624" y="444"/>
                  </a:lnTo>
                  <a:cubicBezTo>
                    <a:pt x="4624" y="191"/>
                    <a:pt x="4434" y="1"/>
                    <a:pt x="4181" y="1"/>
                  </a:cubicBezTo>
                  <a:close/>
                </a:path>
              </a:pathLst>
            </a:custGeom>
            <a:solidFill>
              <a:srgbClr val="c4c4c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764" name="CustomShape 21"/>
            <p:cNvSpPr/>
            <p:nvPr/>
          </p:nvSpPr>
          <p:spPr>
            <a:xfrm>
              <a:off x="4938480" y="2426760"/>
              <a:ext cx="151200" cy="65520"/>
            </a:xfrm>
            <a:custGeom>
              <a:avLst/>
              <a:gdLst/>
              <a:ahLst/>
              <a:rect l="l" t="t" r="r" b="b"/>
              <a:pathLst>
                <a:path w="4593" h="1996">
                  <a:moveTo>
                    <a:pt x="412" y="1"/>
                  </a:moveTo>
                  <a:cubicBezTo>
                    <a:pt x="190" y="1"/>
                    <a:pt x="0" y="191"/>
                    <a:pt x="0" y="444"/>
                  </a:cubicBezTo>
                  <a:lnTo>
                    <a:pt x="0" y="1584"/>
                  </a:lnTo>
                  <a:cubicBezTo>
                    <a:pt x="0" y="1806"/>
                    <a:pt x="190" y="1996"/>
                    <a:pt x="412" y="1996"/>
                  </a:cubicBezTo>
                  <a:lnTo>
                    <a:pt x="4181" y="1996"/>
                  </a:lnTo>
                  <a:cubicBezTo>
                    <a:pt x="4402" y="1996"/>
                    <a:pt x="4592" y="1806"/>
                    <a:pt x="4592" y="1584"/>
                  </a:cubicBezTo>
                  <a:lnTo>
                    <a:pt x="4592" y="444"/>
                  </a:lnTo>
                  <a:cubicBezTo>
                    <a:pt x="4592" y="191"/>
                    <a:pt x="4402" y="1"/>
                    <a:pt x="4181" y="1"/>
                  </a:cubicBezTo>
                  <a:close/>
                </a:path>
              </a:pathLst>
            </a:custGeom>
            <a:solidFill>
              <a:srgbClr val="c4c4c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765" name="CustomShape 22"/>
            <p:cNvSpPr/>
            <p:nvPr/>
          </p:nvSpPr>
          <p:spPr>
            <a:xfrm>
              <a:off x="4341960" y="2510640"/>
              <a:ext cx="151200" cy="65520"/>
            </a:xfrm>
            <a:custGeom>
              <a:avLst/>
              <a:gdLst/>
              <a:ahLst/>
              <a:rect l="l" t="t" r="r" b="b"/>
              <a:pathLst>
                <a:path w="4593" h="1996">
                  <a:moveTo>
                    <a:pt x="412" y="0"/>
                  </a:moveTo>
                  <a:cubicBezTo>
                    <a:pt x="190" y="0"/>
                    <a:pt x="0" y="190"/>
                    <a:pt x="0" y="443"/>
                  </a:cubicBezTo>
                  <a:lnTo>
                    <a:pt x="0" y="1583"/>
                  </a:lnTo>
                  <a:cubicBezTo>
                    <a:pt x="0" y="1805"/>
                    <a:pt x="190" y="1995"/>
                    <a:pt x="412" y="1995"/>
                  </a:cubicBezTo>
                  <a:lnTo>
                    <a:pt x="4180" y="1995"/>
                  </a:lnTo>
                  <a:cubicBezTo>
                    <a:pt x="4402" y="1995"/>
                    <a:pt x="4592" y="1805"/>
                    <a:pt x="4592" y="1583"/>
                  </a:cubicBezTo>
                  <a:lnTo>
                    <a:pt x="4592" y="443"/>
                  </a:lnTo>
                  <a:cubicBezTo>
                    <a:pt x="4592" y="190"/>
                    <a:pt x="4402" y="0"/>
                    <a:pt x="4180" y="0"/>
                  </a:cubicBezTo>
                  <a:close/>
                </a:path>
              </a:pathLst>
            </a:custGeom>
            <a:solidFill>
              <a:srgbClr val="c4c4c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766" name="CustomShape 23"/>
            <p:cNvSpPr/>
            <p:nvPr/>
          </p:nvSpPr>
          <p:spPr>
            <a:xfrm>
              <a:off x="4513680" y="2510640"/>
              <a:ext cx="151200" cy="65520"/>
            </a:xfrm>
            <a:custGeom>
              <a:avLst/>
              <a:gdLst/>
              <a:ahLst/>
              <a:rect l="l" t="t" r="r" b="b"/>
              <a:pathLst>
                <a:path w="4593" h="1996">
                  <a:moveTo>
                    <a:pt x="413" y="0"/>
                  </a:moveTo>
                  <a:cubicBezTo>
                    <a:pt x="191" y="0"/>
                    <a:pt x="1" y="190"/>
                    <a:pt x="1" y="443"/>
                  </a:cubicBezTo>
                  <a:lnTo>
                    <a:pt x="1" y="1583"/>
                  </a:lnTo>
                  <a:cubicBezTo>
                    <a:pt x="1" y="1805"/>
                    <a:pt x="191" y="1995"/>
                    <a:pt x="413" y="1995"/>
                  </a:cubicBezTo>
                  <a:lnTo>
                    <a:pt x="4181" y="1995"/>
                  </a:lnTo>
                  <a:cubicBezTo>
                    <a:pt x="4403" y="1995"/>
                    <a:pt x="4593" y="1805"/>
                    <a:pt x="4593" y="1583"/>
                  </a:cubicBezTo>
                  <a:lnTo>
                    <a:pt x="4593" y="443"/>
                  </a:lnTo>
                  <a:cubicBezTo>
                    <a:pt x="4593" y="190"/>
                    <a:pt x="4403" y="0"/>
                    <a:pt x="4181" y="0"/>
                  </a:cubicBezTo>
                  <a:close/>
                </a:path>
              </a:pathLst>
            </a:custGeom>
            <a:solidFill>
              <a:srgbClr val="c4c4c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767" name="CustomShape 24"/>
            <p:cNvSpPr/>
            <p:nvPr/>
          </p:nvSpPr>
          <p:spPr>
            <a:xfrm>
              <a:off x="4683960" y="2510640"/>
              <a:ext cx="152280" cy="65520"/>
            </a:xfrm>
            <a:custGeom>
              <a:avLst/>
              <a:gdLst/>
              <a:ahLst/>
              <a:rect l="l" t="t" r="r" b="b"/>
              <a:pathLst>
                <a:path w="4625" h="1996">
                  <a:moveTo>
                    <a:pt x="444" y="0"/>
                  </a:moveTo>
                  <a:cubicBezTo>
                    <a:pt x="191" y="0"/>
                    <a:pt x="1" y="190"/>
                    <a:pt x="1" y="443"/>
                  </a:cubicBezTo>
                  <a:lnTo>
                    <a:pt x="1" y="1583"/>
                  </a:lnTo>
                  <a:cubicBezTo>
                    <a:pt x="1" y="1805"/>
                    <a:pt x="191" y="1995"/>
                    <a:pt x="444" y="1995"/>
                  </a:cubicBezTo>
                  <a:lnTo>
                    <a:pt x="4181" y="1995"/>
                  </a:lnTo>
                  <a:cubicBezTo>
                    <a:pt x="4435" y="1995"/>
                    <a:pt x="4625" y="1805"/>
                    <a:pt x="4625" y="1583"/>
                  </a:cubicBezTo>
                  <a:lnTo>
                    <a:pt x="4625" y="443"/>
                  </a:lnTo>
                  <a:cubicBezTo>
                    <a:pt x="4625" y="190"/>
                    <a:pt x="4435" y="0"/>
                    <a:pt x="4181" y="0"/>
                  </a:cubicBezTo>
                  <a:close/>
                </a:path>
              </a:pathLst>
            </a:custGeom>
            <a:solidFill>
              <a:srgbClr val="c4c4c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768" name="CustomShape 25"/>
            <p:cNvSpPr/>
            <p:nvPr/>
          </p:nvSpPr>
          <p:spPr>
            <a:xfrm>
              <a:off x="4855680" y="2510640"/>
              <a:ext cx="152280" cy="65520"/>
            </a:xfrm>
            <a:custGeom>
              <a:avLst/>
              <a:gdLst/>
              <a:ahLst/>
              <a:rect l="l" t="t" r="r" b="b"/>
              <a:pathLst>
                <a:path w="4625" h="1996">
                  <a:moveTo>
                    <a:pt x="412" y="0"/>
                  </a:moveTo>
                  <a:cubicBezTo>
                    <a:pt x="191" y="0"/>
                    <a:pt x="1" y="190"/>
                    <a:pt x="1" y="443"/>
                  </a:cubicBezTo>
                  <a:lnTo>
                    <a:pt x="1" y="1583"/>
                  </a:lnTo>
                  <a:cubicBezTo>
                    <a:pt x="1" y="1805"/>
                    <a:pt x="191" y="1995"/>
                    <a:pt x="412" y="1995"/>
                  </a:cubicBezTo>
                  <a:lnTo>
                    <a:pt x="4181" y="1995"/>
                  </a:lnTo>
                  <a:cubicBezTo>
                    <a:pt x="4434" y="1995"/>
                    <a:pt x="4624" y="1805"/>
                    <a:pt x="4624" y="1583"/>
                  </a:cubicBezTo>
                  <a:lnTo>
                    <a:pt x="4624" y="443"/>
                  </a:lnTo>
                  <a:cubicBezTo>
                    <a:pt x="4624" y="190"/>
                    <a:pt x="4434" y="0"/>
                    <a:pt x="4181" y="0"/>
                  </a:cubicBezTo>
                  <a:close/>
                </a:path>
              </a:pathLst>
            </a:custGeom>
            <a:solidFill>
              <a:srgbClr val="c4c4c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769" name="CustomShape 26"/>
            <p:cNvSpPr/>
            <p:nvPr/>
          </p:nvSpPr>
          <p:spPr>
            <a:xfrm>
              <a:off x="4424760" y="2594160"/>
              <a:ext cx="151200" cy="65520"/>
            </a:xfrm>
            <a:custGeom>
              <a:avLst/>
              <a:gdLst/>
              <a:ahLst/>
              <a:rect l="l" t="t" r="r" b="b"/>
              <a:pathLst>
                <a:path w="4593" h="1996">
                  <a:moveTo>
                    <a:pt x="413" y="1"/>
                  </a:moveTo>
                  <a:cubicBezTo>
                    <a:pt x="191" y="1"/>
                    <a:pt x="1" y="191"/>
                    <a:pt x="1" y="444"/>
                  </a:cubicBezTo>
                  <a:lnTo>
                    <a:pt x="1" y="1584"/>
                  </a:lnTo>
                  <a:cubicBezTo>
                    <a:pt x="1" y="1806"/>
                    <a:pt x="191" y="1996"/>
                    <a:pt x="413" y="1996"/>
                  </a:cubicBezTo>
                  <a:lnTo>
                    <a:pt x="4181" y="1996"/>
                  </a:lnTo>
                  <a:cubicBezTo>
                    <a:pt x="4403" y="1996"/>
                    <a:pt x="4593" y="1806"/>
                    <a:pt x="4593" y="1584"/>
                  </a:cubicBezTo>
                  <a:lnTo>
                    <a:pt x="4593" y="444"/>
                  </a:lnTo>
                  <a:cubicBezTo>
                    <a:pt x="4593" y="191"/>
                    <a:pt x="4403" y="1"/>
                    <a:pt x="4181" y="1"/>
                  </a:cubicBezTo>
                  <a:close/>
                </a:path>
              </a:pathLst>
            </a:custGeom>
            <a:solidFill>
              <a:srgbClr val="c4c4c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770" name="CustomShape 27"/>
            <p:cNvSpPr/>
            <p:nvPr/>
          </p:nvSpPr>
          <p:spPr>
            <a:xfrm>
              <a:off x="4595040" y="2594160"/>
              <a:ext cx="152280" cy="65520"/>
            </a:xfrm>
            <a:custGeom>
              <a:avLst/>
              <a:gdLst/>
              <a:ahLst/>
              <a:rect l="l" t="t" r="r" b="b"/>
              <a:pathLst>
                <a:path w="4625" h="1996">
                  <a:moveTo>
                    <a:pt x="444" y="1"/>
                  </a:moveTo>
                  <a:cubicBezTo>
                    <a:pt x="191" y="1"/>
                    <a:pt x="1" y="191"/>
                    <a:pt x="1" y="444"/>
                  </a:cubicBezTo>
                  <a:lnTo>
                    <a:pt x="1" y="1584"/>
                  </a:lnTo>
                  <a:cubicBezTo>
                    <a:pt x="1" y="1806"/>
                    <a:pt x="191" y="1996"/>
                    <a:pt x="444" y="1996"/>
                  </a:cubicBezTo>
                  <a:lnTo>
                    <a:pt x="4213" y="1996"/>
                  </a:lnTo>
                  <a:cubicBezTo>
                    <a:pt x="4435" y="1996"/>
                    <a:pt x="4625" y="1806"/>
                    <a:pt x="4625" y="1584"/>
                  </a:cubicBezTo>
                  <a:lnTo>
                    <a:pt x="4625" y="444"/>
                  </a:lnTo>
                  <a:cubicBezTo>
                    <a:pt x="4625" y="191"/>
                    <a:pt x="4435" y="1"/>
                    <a:pt x="4213" y="1"/>
                  </a:cubicBezTo>
                  <a:close/>
                </a:path>
              </a:pathLst>
            </a:custGeom>
            <a:solidFill>
              <a:srgbClr val="c4c4c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771" name="CustomShape 28"/>
            <p:cNvSpPr/>
            <p:nvPr/>
          </p:nvSpPr>
          <p:spPr>
            <a:xfrm>
              <a:off x="4766760" y="2594160"/>
              <a:ext cx="152280" cy="65520"/>
            </a:xfrm>
            <a:custGeom>
              <a:avLst/>
              <a:gdLst/>
              <a:ahLst/>
              <a:rect l="l" t="t" r="r" b="b"/>
              <a:pathLst>
                <a:path w="4625" h="1996">
                  <a:moveTo>
                    <a:pt x="444" y="1"/>
                  </a:moveTo>
                  <a:cubicBezTo>
                    <a:pt x="191" y="1"/>
                    <a:pt x="1" y="191"/>
                    <a:pt x="1" y="444"/>
                  </a:cubicBezTo>
                  <a:lnTo>
                    <a:pt x="1" y="1584"/>
                  </a:lnTo>
                  <a:cubicBezTo>
                    <a:pt x="1" y="1806"/>
                    <a:pt x="191" y="1996"/>
                    <a:pt x="444" y="1996"/>
                  </a:cubicBezTo>
                  <a:lnTo>
                    <a:pt x="4181" y="1996"/>
                  </a:lnTo>
                  <a:cubicBezTo>
                    <a:pt x="4434" y="1996"/>
                    <a:pt x="4624" y="1806"/>
                    <a:pt x="4624" y="1584"/>
                  </a:cubicBezTo>
                  <a:lnTo>
                    <a:pt x="4624" y="444"/>
                  </a:lnTo>
                  <a:cubicBezTo>
                    <a:pt x="4624" y="191"/>
                    <a:pt x="4434" y="1"/>
                    <a:pt x="4181" y="1"/>
                  </a:cubicBezTo>
                  <a:close/>
                </a:path>
              </a:pathLst>
            </a:custGeom>
            <a:solidFill>
              <a:srgbClr val="c4c4c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772" name="CustomShape 29"/>
            <p:cNvSpPr/>
            <p:nvPr/>
          </p:nvSpPr>
          <p:spPr>
            <a:xfrm>
              <a:off x="4938480" y="2594160"/>
              <a:ext cx="151200" cy="65520"/>
            </a:xfrm>
            <a:custGeom>
              <a:avLst/>
              <a:gdLst/>
              <a:ahLst/>
              <a:rect l="l" t="t" r="r" b="b"/>
              <a:pathLst>
                <a:path w="4593" h="1996">
                  <a:moveTo>
                    <a:pt x="412" y="1"/>
                  </a:moveTo>
                  <a:cubicBezTo>
                    <a:pt x="190" y="1"/>
                    <a:pt x="0" y="191"/>
                    <a:pt x="0" y="444"/>
                  </a:cubicBezTo>
                  <a:lnTo>
                    <a:pt x="0" y="1584"/>
                  </a:lnTo>
                  <a:cubicBezTo>
                    <a:pt x="0" y="1806"/>
                    <a:pt x="190" y="1996"/>
                    <a:pt x="412" y="1996"/>
                  </a:cubicBezTo>
                  <a:lnTo>
                    <a:pt x="4181" y="1996"/>
                  </a:lnTo>
                  <a:cubicBezTo>
                    <a:pt x="4402" y="1996"/>
                    <a:pt x="4592" y="1806"/>
                    <a:pt x="4592" y="1584"/>
                  </a:cubicBezTo>
                  <a:lnTo>
                    <a:pt x="4592" y="444"/>
                  </a:lnTo>
                  <a:cubicBezTo>
                    <a:pt x="4592" y="191"/>
                    <a:pt x="4402" y="1"/>
                    <a:pt x="4181" y="1"/>
                  </a:cubicBezTo>
                  <a:close/>
                </a:path>
              </a:pathLst>
            </a:custGeom>
            <a:solidFill>
              <a:srgbClr val="c4c4c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773" name="CustomShape 30"/>
            <p:cNvSpPr/>
            <p:nvPr/>
          </p:nvSpPr>
          <p:spPr>
            <a:xfrm>
              <a:off x="4341960" y="2678040"/>
              <a:ext cx="151200" cy="65520"/>
            </a:xfrm>
            <a:custGeom>
              <a:avLst/>
              <a:gdLst/>
              <a:ahLst/>
              <a:rect l="l" t="t" r="r" b="b"/>
              <a:pathLst>
                <a:path w="4593" h="1996">
                  <a:moveTo>
                    <a:pt x="412" y="0"/>
                  </a:moveTo>
                  <a:cubicBezTo>
                    <a:pt x="190" y="0"/>
                    <a:pt x="0" y="190"/>
                    <a:pt x="0" y="412"/>
                  </a:cubicBezTo>
                  <a:lnTo>
                    <a:pt x="0" y="1552"/>
                  </a:lnTo>
                  <a:cubicBezTo>
                    <a:pt x="0" y="1805"/>
                    <a:pt x="190" y="1995"/>
                    <a:pt x="412" y="1995"/>
                  </a:cubicBezTo>
                  <a:lnTo>
                    <a:pt x="4180" y="1995"/>
                  </a:lnTo>
                  <a:cubicBezTo>
                    <a:pt x="4402" y="1995"/>
                    <a:pt x="4592" y="1805"/>
                    <a:pt x="4592" y="1552"/>
                  </a:cubicBezTo>
                  <a:lnTo>
                    <a:pt x="4592" y="412"/>
                  </a:lnTo>
                  <a:cubicBezTo>
                    <a:pt x="4592" y="190"/>
                    <a:pt x="4402" y="0"/>
                    <a:pt x="4180" y="0"/>
                  </a:cubicBezTo>
                  <a:close/>
                </a:path>
              </a:pathLst>
            </a:custGeom>
            <a:solidFill>
              <a:srgbClr val="c4c4c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774" name="CustomShape 31"/>
            <p:cNvSpPr/>
            <p:nvPr/>
          </p:nvSpPr>
          <p:spPr>
            <a:xfrm>
              <a:off x="4513680" y="2678040"/>
              <a:ext cx="151200" cy="65520"/>
            </a:xfrm>
            <a:custGeom>
              <a:avLst/>
              <a:gdLst/>
              <a:ahLst/>
              <a:rect l="l" t="t" r="r" b="b"/>
              <a:pathLst>
                <a:path w="4593" h="1996">
                  <a:moveTo>
                    <a:pt x="413" y="0"/>
                  </a:moveTo>
                  <a:cubicBezTo>
                    <a:pt x="191" y="0"/>
                    <a:pt x="1" y="190"/>
                    <a:pt x="1" y="412"/>
                  </a:cubicBezTo>
                  <a:lnTo>
                    <a:pt x="1" y="1552"/>
                  </a:lnTo>
                  <a:cubicBezTo>
                    <a:pt x="1" y="1805"/>
                    <a:pt x="191" y="1995"/>
                    <a:pt x="413" y="1995"/>
                  </a:cubicBezTo>
                  <a:lnTo>
                    <a:pt x="4181" y="1995"/>
                  </a:lnTo>
                  <a:cubicBezTo>
                    <a:pt x="4403" y="1995"/>
                    <a:pt x="4593" y="1805"/>
                    <a:pt x="4593" y="1552"/>
                  </a:cubicBezTo>
                  <a:lnTo>
                    <a:pt x="4593" y="412"/>
                  </a:lnTo>
                  <a:cubicBezTo>
                    <a:pt x="4593" y="190"/>
                    <a:pt x="4403" y="0"/>
                    <a:pt x="4181" y="0"/>
                  </a:cubicBezTo>
                  <a:close/>
                </a:path>
              </a:pathLst>
            </a:custGeom>
            <a:solidFill>
              <a:srgbClr val="c4c4c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775" name="CustomShape 32"/>
            <p:cNvSpPr/>
            <p:nvPr/>
          </p:nvSpPr>
          <p:spPr>
            <a:xfrm>
              <a:off x="4683960" y="2678040"/>
              <a:ext cx="152280" cy="65520"/>
            </a:xfrm>
            <a:custGeom>
              <a:avLst/>
              <a:gdLst/>
              <a:ahLst/>
              <a:rect l="l" t="t" r="r" b="b"/>
              <a:pathLst>
                <a:path w="4625" h="1996">
                  <a:moveTo>
                    <a:pt x="444" y="0"/>
                  </a:moveTo>
                  <a:cubicBezTo>
                    <a:pt x="191" y="0"/>
                    <a:pt x="1" y="190"/>
                    <a:pt x="1" y="412"/>
                  </a:cubicBezTo>
                  <a:lnTo>
                    <a:pt x="1" y="1552"/>
                  </a:lnTo>
                  <a:cubicBezTo>
                    <a:pt x="1" y="1805"/>
                    <a:pt x="191" y="1995"/>
                    <a:pt x="444" y="1995"/>
                  </a:cubicBezTo>
                  <a:lnTo>
                    <a:pt x="4181" y="1995"/>
                  </a:lnTo>
                  <a:cubicBezTo>
                    <a:pt x="4435" y="1995"/>
                    <a:pt x="4625" y="1805"/>
                    <a:pt x="4625" y="1552"/>
                  </a:cubicBezTo>
                  <a:lnTo>
                    <a:pt x="4625" y="412"/>
                  </a:lnTo>
                  <a:cubicBezTo>
                    <a:pt x="4625" y="190"/>
                    <a:pt x="4435" y="0"/>
                    <a:pt x="4181" y="0"/>
                  </a:cubicBezTo>
                  <a:close/>
                </a:path>
              </a:pathLst>
            </a:custGeom>
            <a:solidFill>
              <a:srgbClr val="c4c4c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776" name="CustomShape 33"/>
            <p:cNvSpPr/>
            <p:nvPr/>
          </p:nvSpPr>
          <p:spPr>
            <a:xfrm>
              <a:off x="4855680" y="2678040"/>
              <a:ext cx="152280" cy="65520"/>
            </a:xfrm>
            <a:custGeom>
              <a:avLst/>
              <a:gdLst/>
              <a:ahLst/>
              <a:rect l="l" t="t" r="r" b="b"/>
              <a:pathLst>
                <a:path w="4625" h="1996">
                  <a:moveTo>
                    <a:pt x="412" y="0"/>
                  </a:moveTo>
                  <a:cubicBezTo>
                    <a:pt x="191" y="0"/>
                    <a:pt x="1" y="190"/>
                    <a:pt x="1" y="412"/>
                  </a:cubicBezTo>
                  <a:lnTo>
                    <a:pt x="1" y="1552"/>
                  </a:lnTo>
                  <a:cubicBezTo>
                    <a:pt x="1" y="1805"/>
                    <a:pt x="191" y="1995"/>
                    <a:pt x="412" y="1995"/>
                  </a:cubicBezTo>
                  <a:lnTo>
                    <a:pt x="4181" y="1995"/>
                  </a:lnTo>
                  <a:cubicBezTo>
                    <a:pt x="4434" y="1995"/>
                    <a:pt x="4624" y="1805"/>
                    <a:pt x="4624" y="1552"/>
                  </a:cubicBezTo>
                  <a:lnTo>
                    <a:pt x="4624" y="412"/>
                  </a:lnTo>
                  <a:cubicBezTo>
                    <a:pt x="4624" y="190"/>
                    <a:pt x="4434" y="0"/>
                    <a:pt x="4181" y="0"/>
                  </a:cubicBezTo>
                  <a:close/>
                </a:path>
              </a:pathLst>
            </a:custGeom>
            <a:solidFill>
              <a:srgbClr val="c4c4c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777" name="CustomShape 34"/>
            <p:cNvSpPr/>
            <p:nvPr/>
          </p:nvSpPr>
          <p:spPr>
            <a:xfrm>
              <a:off x="4424760" y="2759760"/>
              <a:ext cx="151200" cy="65520"/>
            </a:xfrm>
            <a:custGeom>
              <a:avLst/>
              <a:gdLst/>
              <a:ahLst/>
              <a:rect l="l" t="t" r="r" b="b"/>
              <a:pathLst>
                <a:path w="4593" h="1996">
                  <a:moveTo>
                    <a:pt x="413" y="0"/>
                  </a:moveTo>
                  <a:cubicBezTo>
                    <a:pt x="191" y="0"/>
                    <a:pt x="1" y="190"/>
                    <a:pt x="1" y="412"/>
                  </a:cubicBezTo>
                  <a:lnTo>
                    <a:pt x="1" y="1552"/>
                  </a:lnTo>
                  <a:cubicBezTo>
                    <a:pt x="1" y="1805"/>
                    <a:pt x="191" y="1995"/>
                    <a:pt x="413" y="1995"/>
                  </a:cubicBezTo>
                  <a:lnTo>
                    <a:pt x="4181" y="1995"/>
                  </a:lnTo>
                  <a:cubicBezTo>
                    <a:pt x="4403" y="1995"/>
                    <a:pt x="4593" y="1805"/>
                    <a:pt x="4593" y="1552"/>
                  </a:cubicBezTo>
                  <a:lnTo>
                    <a:pt x="4593" y="412"/>
                  </a:lnTo>
                  <a:cubicBezTo>
                    <a:pt x="4593" y="190"/>
                    <a:pt x="4403" y="0"/>
                    <a:pt x="4181" y="0"/>
                  </a:cubicBezTo>
                  <a:close/>
                </a:path>
              </a:pathLst>
            </a:custGeom>
            <a:solidFill>
              <a:srgbClr val="c4c4c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778" name="CustomShape 35"/>
            <p:cNvSpPr/>
            <p:nvPr/>
          </p:nvSpPr>
          <p:spPr>
            <a:xfrm>
              <a:off x="4595040" y="2759760"/>
              <a:ext cx="152280" cy="65520"/>
            </a:xfrm>
            <a:custGeom>
              <a:avLst/>
              <a:gdLst/>
              <a:ahLst/>
              <a:rect l="l" t="t" r="r" b="b"/>
              <a:pathLst>
                <a:path w="4625" h="1996">
                  <a:moveTo>
                    <a:pt x="444" y="0"/>
                  </a:moveTo>
                  <a:cubicBezTo>
                    <a:pt x="191" y="0"/>
                    <a:pt x="1" y="190"/>
                    <a:pt x="1" y="412"/>
                  </a:cubicBezTo>
                  <a:lnTo>
                    <a:pt x="1" y="1552"/>
                  </a:lnTo>
                  <a:cubicBezTo>
                    <a:pt x="1" y="1805"/>
                    <a:pt x="191" y="1995"/>
                    <a:pt x="444" y="1995"/>
                  </a:cubicBezTo>
                  <a:lnTo>
                    <a:pt x="4213" y="1995"/>
                  </a:lnTo>
                  <a:cubicBezTo>
                    <a:pt x="4435" y="1995"/>
                    <a:pt x="4625" y="1805"/>
                    <a:pt x="4625" y="1552"/>
                  </a:cubicBezTo>
                  <a:lnTo>
                    <a:pt x="4625" y="412"/>
                  </a:lnTo>
                  <a:cubicBezTo>
                    <a:pt x="4625" y="190"/>
                    <a:pt x="4435" y="0"/>
                    <a:pt x="4213" y="0"/>
                  </a:cubicBezTo>
                  <a:close/>
                </a:path>
              </a:pathLst>
            </a:custGeom>
            <a:solidFill>
              <a:srgbClr val="c4c4c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779" name="CustomShape 36"/>
            <p:cNvSpPr/>
            <p:nvPr/>
          </p:nvSpPr>
          <p:spPr>
            <a:xfrm>
              <a:off x="4766760" y="2759760"/>
              <a:ext cx="152280" cy="65520"/>
            </a:xfrm>
            <a:custGeom>
              <a:avLst/>
              <a:gdLst/>
              <a:ahLst/>
              <a:rect l="l" t="t" r="r" b="b"/>
              <a:pathLst>
                <a:path w="4625" h="1996">
                  <a:moveTo>
                    <a:pt x="444" y="0"/>
                  </a:moveTo>
                  <a:cubicBezTo>
                    <a:pt x="191" y="0"/>
                    <a:pt x="1" y="190"/>
                    <a:pt x="1" y="412"/>
                  </a:cubicBezTo>
                  <a:lnTo>
                    <a:pt x="1" y="1552"/>
                  </a:lnTo>
                  <a:cubicBezTo>
                    <a:pt x="1" y="1805"/>
                    <a:pt x="191" y="1995"/>
                    <a:pt x="444" y="1995"/>
                  </a:cubicBezTo>
                  <a:lnTo>
                    <a:pt x="4181" y="1995"/>
                  </a:lnTo>
                  <a:cubicBezTo>
                    <a:pt x="4434" y="1995"/>
                    <a:pt x="4624" y="1805"/>
                    <a:pt x="4624" y="1552"/>
                  </a:cubicBezTo>
                  <a:lnTo>
                    <a:pt x="4624" y="412"/>
                  </a:lnTo>
                  <a:cubicBezTo>
                    <a:pt x="4624" y="190"/>
                    <a:pt x="4434" y="0"/>
                    <a:pt x="4181" y="0"/>
                  </a:cubicBezTo>
                  <a:close/>
                </a:path>
              </a:pathLst>
            </a:custGeom>
            <a:solidFill>
              <a:srgbClr val="c4c4c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780" name="CustomShape 37"/>
            <p:cNvSpPr/>
            <p:nvPr/>
          </p:nvSpPr>
          <p:spPr>
            <a:xfrm>
              <a:off x="4938480" y="2759760"/>
              <a:ext cx="151200" cy="65520"/>
            </a:xfrm>
            <a:custGeom>
              <a:avLst/>
              <a:gdLst/>
              <a:ahLst/>
              <a:rect l="l" t="t" r="r" b="b"/>
              <a:pathLst>
                <a:path w="4593" h="1996">
                  <a:moveTo>
                    <a:pt x="412" y="0"/>
                  </a:moveTo>
                  <a:cubicBezTo>
                    <a:pt x="190" y="0"/>
                    <a:pt x="0" y="190"/>
                    <a:pt x="0" y="412"/>
                  </a:cubicBezTo>
                  <a:lnTo>
                    <a:pt x="0" y="1552"/>
                  </a:lnTo>
                  <a:cubicBezTo>
                    <a:pt x="0" y="1805"/>
                    <a:pt x="190" y="1995"/>
                    <a:pt x="412" y="1995"/>
                  </a:cubicBezTo>
                  <a:lnTo>
                    <a:pt x="4181" y="1995"/>
                  </a:lnTo>
                  <a:cubicBezTo>
                    <a:pt x="4402" y="1995"/>
                    <a:pt x="4592" y="1805"/>
                    <a:pt x="4592" y="1552"/>
                  </a:cubicBezTo>
                  <a:lnTo>
                    <a:pt x="4592" y="412"/>
                  </a:lnTo>
                  <a:cubicBezTo>
                    <a:pt x="4592" y="190"/>
                    <a:pt x="4402" y="0"/>
                    <a:pt x="4181" y="0"/>
                  </a:cubicBezTo>
                  <a:close/>
                </a:path>
              </a:pathLst>
            </a:custGeom>
            <a:solidFill>
              <a:srgbClr val="c4c4c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781" name="CustomShape 38"/>
            <p:cNvSpPr/>
            <p:nvPr/>
          </p:nvSpPr>
          <p:spPr>
            <a:xfrm>
              <a:off x="4341960" y="2843280"/>
              <a:ext cx="151200" cy="64440"/>
            </a:xfrm>
            <a:custGeom>
              <a:avLst/>
              <a:gdLst/>
              <a:ahLst/>
              <a:rect l="l" t="t" r="r" b="b"/>
              <a:pathLst>
                <a:path w="4593" h="1965">
                  <a:moveTo>
                    <a:pt x="412" y="1"/>
                  </a:moveTo>
                  <a:cubicBezTo>
                    <a:pt x="190" y="1"/>
                    <a:pt x="0" y="191"/>
                    <a:pt x="0" y="412"/>
                  </a:cubicBezTo>
                  <a:lnTo>
                    <a:pt x="0" y="1553"/>
                  </a:lnTo>
                  <a:cubicBezTo>
                    <a:pt x="0" y="1774"/>
                    <a:pt x="190" y="1964"/>
                    <a:pt x="412" y="1964"/>
                  </a:cubicBezTo>
                  <a:lnTo>
                    <a:pt x="4180" y="1964"/>
                  </a:lnTo>
                  <a:cubicBezTo>
                    <a:pt x="4402" y="1964"/>
                    <a:pt x="4592" y="1774"/>
                    <a:pt x="4592" y="1553"/>
                  </a:cubicBezTo>
                  <a:lnTo>
                    <a:pt x="4592" y="412"/>
                  </a:lnTo>
                  <a:cubicBezTo>
                    <a:pt x="4592" y="191"/>
                    <a:pt x="4402" y="1"/>
                    <a:pt x="4180" y="1"/>
                  </a:cubicBezTo>
                  <a:close/>
                </a:path>
              </a:pathLst>
            </a:custGeom>
            <a:solidFill>
              <a:srgbClr val="c4c4c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782" name="CustomShape 39"/>
            <p:cNvSpPr/>
            <p:nvPr/>
          </p:nvSpPr>
          <p:spPr>
            <a:xfrm>
              <a:off x="4513680" y="2843280"/>
              <a:ext cx="151200" cy="64440"/>
            </a:xfrm>
            <a:custGeom>
              <a:avLst/>
              <a:gdLst/>
              <a:ahLst/>
              <a:rect l="l" t="t" r="r" b="b"/>
              <a:pathLst>
                <a:path w="4593" h="1965">
                  <a:moveTo>
                    <a:pt x="413" y="1"/>
                  </a:moveTo>
                  <a:cubicBezTo>
                    <a:pt x="191" y="1"/>
                    <a:pt x="1" y="191"/>
                    <a:pt x="1" y="412"/>
                  </a:cubicBezTo>
                  <a:lnTo>
                    <a:pt x="1" y="1553"/>
                  </a:lnTo>
                  <a:cubicBezTo>
                    <a:pt x="1" y="1774"/>
                    <a:pt x="191" y="1964"/>
                    <a:pt x="413" y="1964"/>
                  </a:cubicBezTo>
                  <a:lnTo>
                    <a:pt x="4181" y="1964"/>
                  </a:lnTo>
                  <a:cubicBezTo>
                    <a:pt x="4403" y="1964"/>
                    <a:pt x="4593" y="1774"/>
                    <a:pt x="4593" y="1553"/>
                  </a:cubicBezTo>
                  <a:lnTo>
                    <a:pt x="4593" y="412"/>
                  </a:lnTo>
                  <a:cubicBezTo>
                    <a:pt x="4593" y="191"/>
                    <a:pt x="4403" y="1"/>
                    <a:pt x="4181" y="1"/>
                  </a:cubicBezTo>
                  <a:close/>
                </a:path>
              </a:pathLst>
            </a:custGeom>
            <a:solidFill>
              <a:srgbClr val="c4c4c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783" name="CustomShape 40"/>
            <p:cNvSpPr/>
            <p:nvPr/>
          </p:nvSpPr>
          <p:spPr>
            <a:xfrm>
              <a:off x="4683960" y="2843280"/>
              <a:ext cx="152280" cy="64440"/>
            </a:xfrm>
            <a:custGeom>
              <a:avLst/>
              <a:gdLst/>
              <a:ahLst/>
              <a:rect l="l" t="t" r="r" b="b"/>
              <a:pathLst>
                <a:path w="4625" h="1965">
                  <a:moveTo>
                    <a:pt x="444" y="1"/>
                  </a:moveTo>
                  <a:cubicBezTo>
                    <a:pt x="191" y="1"/>
                    <a:pt x="1" y="191"/>
                    <a:pt x="1" y="412"/>
                  </a:cubicBezTo>
                  <a:lnTo>
                    <a:pt x="1" y="1553"/>
                  </a:lnTo>
                  <a:cubicBezTo>
                    <a:pt x="1" y="1774"/>
                    <a:pt x="191" y="1964"/>
                    <a:pt x="444" y="1964"/>
                  </a:cubicBezTo>
                  <a:lnTo>
                    <a:pt x="4181" y="1964"/>
                  </a:lnTo>
                  <a:cubicBezTo>
                    <a:pt x="4435" y="1964"/>
                    <a:pt x="4625" y="1774"/>
                    <a:pt x="4625" y="1553"/>
                  </a:cubicBezTo>
                  <a:lnTo>
                    <a:pt x="4625" y="412"/>
                  </a:lnTo>
                  <a:cubicBezTo>
                    <a:pt x="4625" y="191"/>
                    <a:pt x="4435" y="1"/>
                    <a:pt x="4181" y="1"/>
                  </a:cubicBezTo>
                  <a:close/>
                </a:path>
              </a:pathLst>
            </a:custGeom>
            <a:solidFill>
              <a:srgbClr val="c4c4c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784" name="CustomShape 41"/>
            <p:cNvSpPr/>
            <p:nvPr/>
          </p:nvSpPr>
          <p:spPr>
            <a:xfrm>
              <a:off x="4855680" y="2843280"/>
              <a:ext cx="152280" cy="64440"/>
            </a:xfrm>
            <a:custGeom>
              <a:avLst/>
              <a:gdLst/>
              <a:ahLst/>
              <a:rect l="l" t="t" r="r" b="b"/>
              <a:pathLst>
                <a:path w="4625" h="1965">
                  <a:moveTo>
                    <a:pt x="412" y="1"/>
                  </a:moveTo>
                  <a:cubicBezTo>
                    <a:pt x="191" y="1"/>
                    <a:pt x="1" y="191"/>
                    <a:pt x="1" y="412"/>
                  </a:cubicBezTo>
                  <a:lnTo>
                    <a:pt x="1" y="1553"/>
                  </a:lnTo>
                  <a:cubicBezTo>
                    <a:pt x="1" y="1774"/>
                    <a:pt x="191" y="1964"/>
                    <a:pt x="412" y="1964"/>
                  </a:cubicBezTo>
                  <a:lnTo>
                    <a:pt x="4181" y="1964"/>
                  </a:lnTo>
                  <a:cubicBezTo>
                    <a:pt x="4434" y="1964"/>
                    <a:pt x="4624" y="1774"/>
                    <a:pt x="4624" y="1553"/>
                  </a:cubicBezTo>
                  <a:lnTo>
                    <a:pt x="4624" y="412"/>
                  </a:lnTo>
                  <a:cubicBezTo>
                    <a:pt x="4624" y="191"/>
                    <a:pt x="4434" y="1"/>
                    <a:pt x="4181" y="1"/>
                  </a:cubicBezTo>
                  <a:close/>
                </a:path>
              </a:pathLst>
            </a:custGeom>
            <a:solidFill>
              <a:srgbClr val="c4c4c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785" name="CustomShape 42"/>
            <p:cNvSpPr/>
            <p:nvPr/>
          </p:nvSpPr>
          <p:spPr>
            <a:xfrm>
              <a:off x="4488480" y="2532600"/>
              <a:ext cx="454680" cy="297720"/>
            </a:xfrm>
            <a:custGeom>
              <a:avLst/>
              <a:gdLst/>
              <a:ahLst/>
              <a:rect l="l" t="t" r="r" b="b"/>
              <a:pathLst>
                <a:path w="13777" h="9026">
                  <a:moveTo>
                    <a:pt x="1" y="0"/>
                  </a:moveTo>
                  <a:lnTo>
                    <a:pt x="1" y="7949"/>
                  </a:lnTo>
                  <a:cubicBezTo>
                    <a:pt x="1" y="8551"/>
                    <a:pt x="476" y="9026"/>
                    <a:pt x="1109" y="9026"/>
                  </a:cubicBezTo>
                  <a:lnTo>
                    <a:pt x="12700" y="9026"/>
                  </a:lnTo>
                  <a:cubicBezTo>
                    <a:pt x="13302" y="9026"/>
                    <a:pt x="13777" y="8551"/>
                    <a:pt x="13777" y="7949"/>
                  </a:cubicBezTo>
                  <a:lnTo>
                    <a:pt x="1377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786" name="CustomShape 43"/>
            <p:cNvSpPr/>
            <p:nvPr/>
          </p:nvSpPr>
          <p:spPr>
            <a:xfrm>
              <a:off x="4488480" y="2469960"/>
              <a:ext cx="454680" cy="62640"/>
            </a:xfrm>
            <a:custGeom>
              <a:avLst/>
              <a:gdLst/>
              <a:ahLst/>
              <a:rect l="l" t="t" r="r" b="b"/>
              <a:pathLst>
                <a:path w="13777" h="1902">
                  <a:moveTo>
                    <a:pt x="1109" y="1"/>
                  </a:moveTo>
                  <a:cubicBezTo>
                    <a:pt x="507" y="1"/>
                    <a:pt x="1" y="476"/>
                    <a:pt x="1" y="1078"/>
                  </a:cubicBezTo>
                  <a:lnTo>
                    <a:pt x="1" y="1901"/>
                  </a:lnTo>
                  <a:lnTo>
                    <a:pt x="13777" y="1901"/>
                  </a:lnTo>
                  <a:lnTo>
                    <a:pt x="13777" y="1078"/>
                  </a:lnTo>
                  <a:cubicBezTo>
                    <a:pt x="13777" y="476"/>
                    <a:pt x="13302" y="1"/>
                    <a:pt x="12700" y="1"/>
                  </a:cubicBez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787" name="CustomShape 44"/>
            <p:cNvSpPr/>
            <p:nvPr/>
          </p:nvSpPr>
          <p:spPr>
            <a:xfrm>
              <a:off x="4808520" y="2484360"/>
              <a:ext cx="25920" cy="25920"/>
            </a:xfrm>
            <a:custGeom>
              <a:avLst/>
              <a:gdLst/>
              <a:ahLst/>
              <a:rect l="l" t="t" r="r" b="b"/>
              <a:pathLst>
                <a:path w="793" h="793">
                  <a:moveTo>
                    <a:pt x="381" y="0"/>
                  </a:moveTo>
                  <a:cubicBezTo>
                    <a:pt x="191" y="0"/>
                    <a:pt x="0" y="159"/>
                    <a:pt x="0" y="380"/>
                  </a:cubicBezTo>
                  <a:cubicBezTo>
                    <a:pt x="0" y="602"/>
                    <a:pt x="191" y="792"/>
                    <a:pt x="381" y="792"/>
                  </a:cubicBezTo>
                  <a:cubicBezTo>
                    <a:pt x="602" y="792"/>
                    <a:pt x="792" y="602"/>
                    <a:pt x="792" y="380"/>
                  </a:cubicBezTo>
                  <a:cubicBezTo>
                    <a:pt x="792" y="159"/>
                    <a:pt x="602" y="0"/>
                    <a:pt x="38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788" name="CustomShape 45"/>
            <p:cNvSpPr/>
            <p:nvPr/>
          </p:nvSpPr>
          <p:spPr>
            <a:xfrm>
              <a:off x="4847400" y="2484360"/>
              <a:ext cx="25920" cy="25920"/>
            </a:xfrm>
            <a:custGeom>
              <a:avLst/>
              <a:gdLst/>
              <a:ahLst/>
              <a:rect l="l" t="t" r="r" b="b"/>
              <a:pathLst>
                <a:path w="792" h="793">
                  <a:moveTo>
                    <a:pt x="412" y="0"/>
                  </a:moveTo>
                  <a:cubicBezTo>
                    <a:pt x="190" y="0"/>
                    <a:pt x="0" y="159"/>
                    <a:pt x="0" y="380"/>
                  </a:cubicBezTo>
                  <a:cubicBezTo>
                    <a:pt x="0" y="602"/>
                    <a:pt x="190" y="792"/>
                    <a:pt x="412" y="792"/>
                  </a:cubicBezTo>
                  <a:cubicBezTo>
                    <a:pt x="634" y="792"/>
                    <a:pt x="792" y="602"/>
                    <a:pt x="792" y="380"/>
                  </a:cubicBezTo>
                  <a:cubicBezTo>
                    <a:pt x="792" y="159"/>
                    <a:pt x="634" y="0"/>
                    <a:pt x="41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789" name="CustomShape 46"/>
            <p:cNvSpPr/>
            <p:nvPr/>
          </p:nvSpPr>
          <p:spPr>
            <a:xfrm>
              <a:off x="4885920" y="2484360"/>
              <a:ext cx="25920" cy="25920"/>
            </a:xfrm>
            <a:custGeom>
              <a:avLst/>
              <a:gdLst/>
              <a:ahLst/>
              <a:rect l="l" t="t" r="r" b="b"/>
              <a:pathLst>
                <a:path w="793" h="793">
                  <a:moveTo>
                    <a:pt x="413" y="0"/>
                  </a:moveTo>
                  <a:cubicBezTo>
                    <a:pt x="191" y="0"/>
                    <a:pt x="1" y="159"/>
                    <a:pt x="1" y="380"/>
                  </a:cubicBezTo>
                  <a:cubicBezTo>
                    <a:pt x="1" y="602"/>
                    <a:pt x="191" y="792"/>
                    <a:pt x="413" y="792"/>
                  </a:cubicBezTo>
                  <a:cubicBezTo>
                    <a:pt x="634" y="792"/>
                    <a:pt x="793" y="602"/>
                    <a:pt x="793" y="380"/>
                  </a:cubicBezTo>
                  <a:cubicBezTo>
                    <a:pt x="793" y="159"/>
                    <a:pt x="634" y="0"/>
                    <a:pt x="413" y="0"/>
                  </a:cubicBez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790" name="CustomShape 47"/>
            <p:cNvSpPr/>
            <p:nvPr/>
          </p:nvSpPr>
          <p:spPr>
            <a:xfrm>
              <a:off x="4631760" y="2563200"/>
              <a:ext cx="168120" cy="224280"/>
            </a:xfrm>
            <a:custGeom>
              <a:avLst/>
              <a:gdLst/>
              <a:ahLst/>
              <a:rect l="l" t="t" r="r" b="b"/>
              <a:pathLst>
                <a:path w="5100" h="6802">
                  <a:moveTo>
                    <a:pt x="2756" y="4109"/>
                  </a:moveTo>
                  <a:cubicBezTo>
                    <a:pt x="2819" y="4331"/>
                    <a:pt x="2914" y="4489"/>
                    <a:pt x="3041" y="4648"/>
                  </a:cubicBezTo>
                  <a:cubicBezTo>
                    <a:pt x="3199" y="4869"/>
                    <a:pt x="3357" y="5123"/>
                    <a:pt x="3389" y="5535"/>
                  </a:cubicBezTo>
                  <a:cubicBezTo>
                    <a:pt x="3389" y="5566"/>
                    <a:pt x="3421" y="5598"/>
                    <a:pt x="3421" y="5598"/>
                  </a:cubicBezTo>
                  <a:cubicBezTo>
                    <a:pt x="3389" y="6105"/>
                    <a:pt x="3009" y="6516"/>
                    <a:pt x="2566" y="6516"/>
                  </a:cubicBezTo>
                  <a:cubicBezTo>
                    <a:pt x="2091" y="6516"/>
                    <a:pt x="1711" y="6105"/>
                    <a:pt x="1711" y="5598"/>
                  </a:cubicBezTo>
                  <a:lnTo>
                    <a:pt x="1711" y="5566"/>
                  </a:lnTo>
                  <a:cubicBezTo>
                    <a:pt x="1711" y="5345"/>
                    <a:pt x="1742" y="5186"/>
                    <a:pt x="1806" y="5091"/>
                  </a:cubicBezTo>
                  <a:cubicBezTo>
                    <a:pt x="1869" y="5281"/>
                    <a:pt x="2027" y="5440"/>
                    <a:pt x="2249" y="5440"/>
                  </a:cubicBezTo>
                  <a:cubicBezTo>
                    <a:pt x="2344" y="5440"/>
                    <a:pt x="2407" y="5376"/>
                    <a:pt x="2407" y="5313"/>
                  </a:cubicBezTo>
                  <a:cubicBezTo>
                    <a:pt x="2407" y="5091"/>
                    <a:pt x="2407" y="4869"/>
                    <a:pt x="2471" y="4648"/>
                  </a:cubicBezTo>
                  <a:cubicBezTo>
                    <a:pt x="2502" y="4458"/>
                    <a:pt x="2597" y="4268"/>
                    <a:pt x="2756" y="4109"/>
                  </a:cubicBezTo>
                  <a:close/>
                  <a:moveTo>
                    <a:pt x="3258" y="0"/>
                  </a:moveTo>
                  <a:cubicBezTo>
                    <a:pt x="3231" y="0"/>
                    <a:pt x="3199" y="8"/>
                    <a:pt x="3167" y="24"/>
                  </a:cubicBezTo>
                  <a:cubicBezTo>
                    <a:pt x="2566" y="468"/>
                    <a:pt x="2027" y="1228"/>
                    <a:pt x="1837" y="1956"/>
                  </a:cubicBezTo>
                  <a:cubicBezTo>
                    <a:pt x="1711" y="2463"/>
                    <a:pt x="1711" y="3001"/>
                    <a:pt x="1711" y="3381"/>
                  </a:cubicBezTo>
                  <a:cubicBezTo>
                    <a:pt x="1141" y="3254"/>
                    <a:pt x="982" y="2399"/>
                    <a:pt x="982" y="2399"/>
                  </a:cubicBezTo>
                  <a:cubicBezTo>
                    <a:pt x="982" y="2336"/>
                    <a:pt x="950" y="2304"/>
                    <a:pt x="919" y="2273"/>
                  </a:cubicBezTo>
                  <a:cubicBezTo>
                    <a:pt x="903" y="2257"/>
                    <a:pt x="879" y="2249"/>
                    <a:pt x="855" y="2249"/>
                  </a:cubicBezTo>
                  <a:cubicBezTo>
                    <a:pt x="832" y="2249"/>
                    <a:pt x="808" y="2257"/>
                    <a:pt x="792" y="2273"/>
                  </a:cubicBezTo>
                  <a:cubicBezTo>
                    <a:pt x="760" y="2273"/>
                    <a:pt x="64" y="2653"/>
                    <a:pt x="0" y="4109"/>
                  </a:cubicBezTo>
                  <a:cubicBezTo>
                    <a:pt x="0" y="4141"/>
                    <a:pt x="0" y="4204"/>
                    <a:pt x="0" y="4236"/>
                  </a:cubicBezTo>
                  <a:cubicBezTo>
                    <a:pt x="0" y="5661"/>
                    <a:pt x="1141" y="6801"/>
                    <a:pt x="2566" y="6801"/>
                  </a:cubicBezTo>
                  <a:cubicBezTo>
                    <a:pt x="3959" y="6801"/>
                    <a:pt x="5099" y="5661"/>
                    <a:pt x="5099" y="4236"/>
                  </a:cubicBezTo>
                  <a:cubicBezTo>
                    <a:pt x="5099" y="4173"/>
                    <a:pt x="5099" y="3983"/>
                    <a:pt x="5099" y="3983"/>
                  </a:cubicBezTo>
                  <a:cubicBezTo>
                    <a:pt x="5004" y="2969"/>
                    <a:pt x="4529" y="2336"/>
                    <a:pt x="4117" y="1766"/>
                  </a:cubicBezTo>
                  <a:cubicBezTo>
                    <a:pt x="3737" y="1259"/>
                    <a:pt x="3389" y="784"/>
                    <a:pt x="3389" y="151"/>
                  </a:cubicBezTo>
                  <a:cubicBezTo>
                    <a:pt x="3389" y="87"/>
                    <a:pt x="3357" y="24"/>
                    <a:pt x="3326" y="24"/>
                  </a:cubicBezTo>
                  <a:cubicBezTo>
                    <a:pt x="3310" y="8"/>
                    <a:pt x="3286" y="0"/>
                    <a:pt x="3258" y="0"/>
                  </a:cubicBez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grpSp>
        <p:nvGrpSpPr>
          <p:cNvPr id="791" name="Group 48"/>
          <p:cNvGrpSpPr/>
          <p:nvPr/>
        </p:nvGrpSpPr>
        <p:grpSpPr>
          <a:xfrm>
            <a:off x="4209120" y="3641400"/>
            <a:ext cx="1013400" cy="642960"/>
            <a:chOff x="4209120" y="3641400"/>
            <a:chExt cx="1013400" cy="642960"/>
          </a:xfrm>
        </p:grpSpPr>
        <p:sp>
          <p:nvSpPr>
            <p:cNvPr id="792" name="CustomShape 49"/>
            <p:cNvSpPr/>
            <p:nvPr/>
          </p:nvSpPr>
          <p:spPr>
            <a:xfrm>
              <a:off x="4209120" y="3641400"/>
              <a:ext cx="1013400" cy="642960"/>
            </a:xfrm>
            <a:custGeom>
              <a:avLst/>
              <a:gdLst/>
              <a:ahLst/>
              <a:rect l="l" t="t" r="r" b="b"/>
              <a:pathLst>
                <a:path w="30688" h="19477">
                  <a:moveTo>
                    <a:pt x="2470" y="0"/>
                  </a:moveTo>
                  <a:cubicBezTo>
                    <a:pt x="1109" y="0"/>
                    <a:pt x="0" y="1109"/>
                    <a:pt x="0" y="2470"/>
                  </a:cubicBezTo>
                  <a:lnTo>
                    <a:pt x="0" y="17006"/>
                  </a:lnTo>
                  <a:cubicBezTo>
                    <a:pt x="0" y="18368"/>
                    <a:pt x="1109" y="19476"/>
                    <a:pt x="2470" y="19476"/>
                  </a:cubicBezTo>
                  <a:lnTo>
                    <a:pt x="28217" y="19476"/>
                  </a:lnTo>
                  <a:cubicBezTo>
                    <a:pt x="29579" y="19476"/>
                    <a:pt x="30687" y="18368"/>
                    <a:pt x="30687" y="17006"/>
                  </a:cubicBezTo>
                  <a:lnTo>
                    <a:pt x="30687" y="2470"/>
                  </a:lnTo>
                  <a:cubicBezTo>
                    <a:pt x="30687" y="1109"/>
                    <a:pt x="29579" y="0"/>
                    <a:pt x="28217" y="0"/>
                  </a:cubicBez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793" name="CustomShape 50"/>
            <p:cNvSpPr/>
            <p:nvPr/>
          </p:nvSpPr>
          <p:spPr>
            <a:xfrm>
              <a:off x="4259520" y="3816360"/>
              <a:ext cx="333360" cy="311040"/>
            </a:xfrm>
            <a:custGeom>
              <a:avLst/>
              <a:gdLst/>
              <a:ahLst/>
              <a:rect l="l" t="t" r="r" b="b"/>
              <a:pathLst>
                <a:path w="10103" h="9423">
                  <a:moveTo>
                    <a:pt x="5081" y="1"/>
                  </a:moveTo>
                  <a:cubicBezTo>
                    <a:pt x="4836" y="1"/>
                    <a:pt x="4588" y="20"/>
                    <a:pt x="4339" y="60"/>
                  </a:cubicBezTo>
                  <a:cubicBezTo>
                    <a:pt x="1774" y="440"/>
                    <a:pt x="0" y="2847"/>
                    <a:pt x="380" y="5412"/>
                  </a:cubicBezTo>
                  <a:cubicBezTo>
                    <a:pt x="755" y="7744"/>
                    <a:pt x="2752" y="9422"/>
                    <a:pt x="5063" y="9422"/>
                  </a:cubicBezTo>
                  <a:cubicBezTo>
                    <a:pt x="5294" y="9422"/>
                    <a:pt x="5528" y="9405"/>
                    <a:pt x="5764" y="9371"/>
                  </a:cubicBezTo>
                  <a:cubicBezTo>
                    <a:pt x="8329" y="8959"/>
                    <a:pt x="10103" y="6584"/>
                    <a:pt x="9691" y="3987"/>
                  </a:cubicBezTo>
                  <a:cubicBezTo>
                    <a:pt x="9348" y="1671"/>
                    <a:pt x="7353" y="1"/>
                    <a:pt x="508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794" name="CustomShape 51"/>
            <p:cNvSpPr/>
            <p:nvPr/>
          </p:nvSpPr>
          <p:spPr>
            <a:xfrm>
              <a:off x="4338000" y="3876840"/>
              <a:ext cx="179640" cy="230760"/>
            </a:xfrm>
            <a:custGeom>
              <a:avLst/>
              <a:gdLst/>
              <a:ahLst/>
              <a:rect l="l" t="t" r="r" b="b"/>
              <a:pathLst>
                <a:path w="5448" h="7000">
                  <a:moveTo>
                    <a:pt x="2724" y="1"/>
                  </a:moveTo>
                  <a:cubicBezTo>
                    <a:pt x="1869" y="1"/>
                    <a:pt x="1267" y="666"/>
                    <a:pt x="1140" y="1457"/>
                  </a:cubicBezTo>
                  <a:cubicBezTo>
                    <a:pt x="1045" y="2059"/>
                    <a:pt x="1204" y="2724"/>
                    <a:pt x="1457" y="3294"/>
                  </a:cubicBezTo>
                  <a:cubicBezTo>
                    <a:pt x="1521" y="3484"/>
                    <a:pt x="1647" y="3674"/>
                    <a:pt x="1774" y="3833"/>
                  </a:cubicBezTo>
                  <a:lnTo>
                    <a:pt x="1774" y="4244"/>
                  </a:lnTo>
                  <a:cubicBezTo>
                    <a:pt x="1774" y="4339"/>
                    <a:pt x="1711" y="4466"/>
                    <a:pt x="1584" y="4498"/>
                  </a:cubicBezTo>
                  <a:lnTo>
                    <a:pt x="539" y="5099"/>
                  </a:lnTo>
                  <a:cubicBezTo>
                    <a:pt x="222" y="5258"/>
                    <a:pt x="0" y="5606"/>
                    <a:pt x="0" y="5986"/>
                  </a:cubicBezTo>
                  <a:cubicBezTo>
                    <a:pt x="729" y="6619"/>
                    <a:pt x="1679" y="6999"/>
                    <a:pt x="2724" y="6999"/>
                  </a:cubicBezTo>
                  <a:cubicBezTo>
                    <a:pt x="3769" y="6999"/>
                    <a:pt x="4719" y="6619"/>
                    <a:pt x="5447" y="5986"/>
                  </a:cubicBezTo>
                  <a:cubicBezTo>
                    <a:pt x="5416" y="5606"/>
                    <a:pt x="5194" y="5258"/>
                    <a:pt x="4846" y="5099"/>
                  </a:cubicBezTo>
                  <a:lnTo>
                    <a:pt x="3706" y="4529"/>
                  </a:lnTo>
                  <a:cubicBezTo>
                    <a:pt x="3611" y="4466"/>
                    <a:pt x="3547" y="4371"/>
                    <a:pt x="3547" y="4244"/>
                  </a:cubicBezTo>
                  <a:cubicBezTo>
                    <a:pt x="3547" y="4054"/>
                    <a:pt x="3516" y="3928"/>
                    <a:pt x="3611" y="3738"/>
                  </a:cubicBezTo>
                  <a:cubicBezTo>
                    <a:pt x="4212" y="2851"/>
                    <a:pt x="4307" y="2186"/>
                    <a:pt x="4149" y="1299"/>
                  </a:cubicBezTo>
                  <a:cubicBezTo>
                    <a:pt x="4022" y="539"/>
                    <a:pt x="3516" y="1"/>
                    <a:pt x="2724" y="1"/>
                  </a:cubicBez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795" name="CustomShape 52"/>
            <p:cNvSpPr/>
            <p:nvPr/>
          </p:nvSpPr>
          <p:spPr>
            <a:xfrm>
              <a:off x="4541760" y="3846600"/>
              <a:ext cx="592920" cy="111600"/>
            </a:xfrm>
            <a:custGeom>
              <a:avLst/>
              <a:gdLst/>
              <a:ahLst/>
              <a:rect l="l" t="t" r="r" b="b"/>
              <a:pathLst>
                <a:path w="17958" h="3389">
                  <a:moveTo>
                    <a:pt x="1679" y="0"/>
                  </a:moveTo>
                  <a:cubicBezTo>
                    <a:pt x="761" y="0"/>
                    <a:pt x="1" y="760"/>
                    <a:pt x="1" y="1679"/>
                  </a:cubicBezTo>
                  <a:cubicBezTo>
                    <a:pt x="1" y="2629"/>
                    <a:pt x="761" y="3389"/>
                    <a:pt x="1679" y="3389"/>
                  </a:cubicBezTo>
                  <a:lnTo>
                    <a:pt x="16279" y="3389"/>
                  </a:lnTo>
                  <a:cubicBezTo>
                    <a:pt x="17197" y="3389"/>
                    <a:pt x="17957" y="2629"/>
                    <a:pt x="17957" y="1679"/>
                  </a:cubicBezTo>
                  <a:cubicBezTo>
                    <a:pt x="17957" y="760"/>
                    <a:pt x="17197" y="0"/>
                    <a:pt x="16279" y="0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796" name="CustomShape 53"/>
            <p:cNvSpPr/>
            <p:nvPr/>
          </p:nvSpPr>
          <p:spPr>
            <a:xfrm>
              <a:off x="4602600" y="3885120"/>
              <a:ext cx="29880" cy="28800"/>
            </a:xfrm>
            <a:custGeom>
              <a:avLst/>
              <a:gdLst/>
              <a:ahLst/>
              <a:rect l="l" t="t" r="r" b="b"/>
              <a:pathLst>
                <a:path w="920" h="888">
                  <a:moveTo>
                    <a:pt x="349" y="1"/>
                  </a:moveTo>
                  <a:lnTo>
                    <a:pt x="349" y="254"/>
                  </a:lnTo>
                  <a:lnTo>
                    <a:pt x="127" y="128"/>
                  </a:lnTo>
                  <a:lnTo>
                    <a:pt x="1" y="318"/>
                  </a:lnTo>
                  <a:lnTo>
                    <a:pt x="222" y="444"/>
                  </a:lnTo>
                  <a:lnTo>
                    <a:pt x="1" y="571"/>
                  </a:lnTo>
                  <a:lnTo>
                    <a:pt x="127" y="761"/>
                  </a:lnTo>
                  <a:lnTo>
                    <a:pt x="349" y="634"/>
                  </a:lnTo>
                  <a:lnTo>
                    <a:pt x="349" y="888"/>
                  </a:lnTo>
                  <a:lnTo>
                    <a:pt x="602" y="888"/>
                  </a:lnTo>
                  <a:lnTo>
                    <a:pt x="602" y="634"/>
                  </a:lnTo>
                  <a:lnTo>
                    <a:pt x="824" y="761"/>
                  </a:lnTo>
                  <a:lnTo>
                    <a:pt x="919" y="571"/>
                  </a:lnTo>
                  <a:lnTo>
                    <a:pt x="729" y="444"/>
                  </a:lnTo>
                  <a:lnTo>
                    <a:pt x="919" y="318"/>
                  </a:lnTo>
                  <a:lnTo>
                    <a:pt x="824" y="128"/>
                  </a:lnTo>
                  <a:lnTo>
                    <a:pt x="602" y="254"/>
                  </a:lnTo>
                  <a:lnTo>
                    <a:pt x="602" y="1"/>
                  </a:ln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797" name="CustomShape 54"/>
            <p:cNvSpPr/>
            <p:nvPr/>
          </p:nvSpPr>
          <p:spPr>
            <a:xfrm>
              <a:off x="4651560" y="3885120"/>
              <a:ext cx="29880" cy="28080"/>
            </a:xfrm>
            <a:custGeom>
              <a:avLst/>
              <a:gdLst/>
              <a:ahLst/>
              <a:rect l="l" t="t" r="r" b="b"/>
              <a:pathLst>
                <a:path w="919" h="857">
                  <a:moveTo>
                    <a:pt x="317" y="1"/>
                  </a:moveTo>
                  <a:lnTo>
                    <a:pt x="317" y="254"/>
                  </a:lnTo>
                  <a:lnTo>
                    <a:pt x="95" y="128"/>
                  </a:lnTo>
                  <a:lnTo>
                    <a:pt x="0" y="318"/>
                  </a:lnTo>
                  <a:lnTo>
                    <a:pt x="190" y="444"/>
                  </a:lnTo>
                  <a:lnTo>
                    <a:pt x="0" y="571"/>
                  </a:lnTo>
                  <a:lnTo>
                    <a:pt x="95" y="761"/>
                  </a:lnTo>
                  <a:lnTo>
                    <a:pt x="317" y="634"/>
                  </a:lnTo>
                  <a:lnTo>
                    <a:pt x="317" y="856"/>
                  </a:lnTo>
                  <a:lnTo>
                    <a:pt x="570" y="856"/>
                  </a:lnTo>
                  <a:lnTo>
                    <a:pt x="570" y="634"/>
                  </a:lnTo>
                  <a:lnTo>
                    <a:pt x="792" y="761"/>
                  </a:lnTo>
                  <a:lnTo>
                    <a:pt x="919" y="571"/>
                  </a:lnTo>
                  <a:lnTo>
                    <a:pt x="697" y="444"/>
                  </a:lnTo>
                  <a:lnTo>
                    <a:pt x="919" y="318"/>
                  </a:lnTo>
                  <a:lnTo>
                    <a:pt x="792" y="128"/>
                  </a:lnTo>
                  <a:lnTo>
                    <a:pt x="570" y="254"/>
                  </a:lnTo>
                  <a:lnTo>
                    <a:pt x="570" y="1"/>
                  </a:ln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798" name="CustomShape 55"/>
            <p:cNvSpPr/>
            <p:nvPr/>
          </p:nvSpPr>
          <p:spPr>
            <a:xfrm>
              <a:off x="4699800" y="3885120"/>
              <a:ext cx="29880" cy="28080"/>
            </a:xfrm>
            <a:custGeom>
              <a:avLst/>
              <a:gdLst/>
              <a:ahLst/>
              <a:rect l="l" t="t" r="r" b="b"/>
              <a:pathLst>
                <a:path w="920" h="857">
                  <a:moveTo>
                    <a:pt x="318" y="1"/>
                  </a:moveTo>
                  <a:lnTo>
                    <a:pt x="318" y="254"/>
                  </a:lnTo>
                  <a:lnTo>
                    <a:pt x="96" y="128"/>
                  </a:lnTo>
                  <a:lnTo>
                    <a:pt x="1" y="318"/>
                  </a:lnTo>
                  <a:lnTo>
                    <a:pt x="191" y="444"/>
                  </a:lnTo>
                  <a:lnTo>
                    <a:pt x="1" y="571"/>
                  </a:lnTo>
                  <a:lnTo>
                    <a:pt x="96" y="761"/>
                  </a:lnTo>
                  <a:lnTo>
                    <a:pt x="318" y="634"/>
                  </a:lnTo>
                  <a:lnTo>
                    <a:pt x="318" y="856"/>
                  </a:lnTo>
                  <a:lnTo>
                    <a:pt x="571" y="856"/>
                  </a:lnTo>
                  <a:lnTo>
                    <a:pt x="571" y="634"/>
                  </a:lnTo>
                  <a:lnTo>
                    <a:pt x="793" y="761"/>
                  </a:lnTo>
                  <a:lnTo>
                    <a:pt x="919" y="571"/>
                  </a:lnTo>
                  <a:lnTo>
                    <a:pt x="698" y="444"/>
                  </a:lnTo>
                  <a:lnTo>
                    <a:pt x="919" y="318"/>
                  </a:lnTo>
                  <a:lnTo>
                    <a:pt x="793" y="128"/>
                  </a:lnTo>
                  <a:lnTo>
                    <a:pt x="571" y="254"/>
                  </a:lnTo>
                  <a:lnTo>
                    <a:pt x="571" y="1"/>
                  </a:ln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799" name="CustomShape 56"/>
            <p:cNvSpPr/>
            <p:nvPr/>
          </p:nvSpPr>
          <p:spPr>
            <a:xfrm>
              <a:off x="4748040" y="3885120"/>
              <a:ext cx="29880" cy="28080"/>
            </a:xfrm>
            <a:custGeom>
              <a:avLst/>
              <a:gdLst/>
              <a:ahLst/>
              <a:rect l="l" t="t" r="r" b="b"/>
              <a:pathLst>
                <a:path w="920" h="857">
                  <a:moveTo>
                    <a:pt x="317" y="1"/>
                  </a:moveTo>
                  <a:lnTo>
                    <a:pt x="349" y="254"/>
                  </a:lnTo>
                  <a:lnTo>
                    <a:pt x="127" y="128"/>
                  </a:lnTo>
                  <a:lnTo>
                    <a:pt x="1" y="318"/>
                  </a:lnTo>
                  <a:lnTo>
                    <a:pt x="222" y="444"/>
                  </a:lnTo>
                  <a:lnTo>
                    <a:pt x="1" y="571"/>
                  </a:lnTo>
                  <a:lnTo>
                    <a:pt x="127" y="761"/>
                  </a:lnTo>
                  <a:lnTo>
                    <a:pt x="349" y="634"/>
                  </a:lnTo>
                  <a:lnTo>
                    <a:pt x="317" y="856"/>
                  </a:lnTo>
                  <a:lnTo>
                    <a:pt x="571" y="856"/>
                  </a:lnTo>
                  <a:lnTo>
                    <a:pt x="571" y="634"/>
                  </a:lnTo>
                  <a:lnTo>
                    <a:pt x="792" y="761"/>
                  </a:lnTo>
                  <a:lnTo>
                    <a:pt x="919" y="539"/>
                  </a:lnTo>
                  <a:lnTo>
                    <a:pt x="697" y="444"/>
                  </a:lnTo>
                  <a:lnTo>
                    <a:pt x="919" y="318"/>
                  </a:lnTo>
                  <a:lnTo>
                    <a:pt x="792" y="128"/>
                  </a:lnTo>
                  <a:lnTo>
                    <a:pt x="571" y="254"/>
                  </a:lnTo>
                  <a:lnTo>
                    <a:pt x="571" y="1"/>
                  </a:ln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800" name="CustomShape 57"/>
            <p:cNvSpPr/>
            <p:nvPr/>
          </p:nvSpPr>
          <p:spPr>
            <a:xfrm>
              <a:off x="4546080" y="3988800"/>
              <a:ext cx="592920" cy="110520"/>
            </a:xfrm>
            <a:custGeom>
              <a:avLst/>
              <a:gdLst/>
              <a:ahLst/>
              <a:rect l="l" t="t" r="r" b="b"/>
              <a:pathLst>
                <a:path w="17957" h="3358">
                  <a:moveTo>
                    <a:pt x="1711" y="0"/>
                  </a:moveTo>
                  <a:cubicBezTo>
                    <a:pt x="761" y="0"/>
                    <a:pt x="1" y="760"/>
                    <a:pt x="1" y="1679"/>
                  </a:cubicBezTo>
                  <a:cubicBezTo>
                    <a:pt x="1" y="2597"/>
                    <a:pt x="761" y="3357"/>
                    <a:pt x="1711" y="3357"/>
                  </a:cubicBezTo>
                  <a:lnTo>
                    <a:pt x="16278" y="3357"/>
                  </a:lnTo>
                  <a:cubicBezTo>
                    <a:pt x="17197" y="3357"/>
                    <a:pt x="17957" y="2597"/>
                    <a:pt x="17957" y="1679"/>
                  </a:cubicBezTo>
                  <a:cubicBezTo>
                    <a:pt x="17957" y="760"/>
                    <a:pt x="17197" y="0"/>
                    <a:pt x="16278" y="0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801" name="CustomShape 58"/>
            <p:cNvSpPr/>
            <p:nvPr/>
          </p:nvSpPr>
          <p:spPr>
            <a:xfrm>
              <a:off x="4607640" y="4027680"/>
              <a:ext cx="29880" cy="28080"/>
            </a:xfrm>
            <a:custGeom>
              <a:avLst/>
              <a:gdLst/>
              <a:ahLst/>
              <a:rect l="l" t="t" r="r" b="b"/>
              <a:pathLst>
                <a:path w="919" h="856">
                  <a:moveTo>
                    <a:pt x="317" y="1"/>
                  </a:moveTo>
                  <a:lnTo>
                    <a:pt x="317" y="254"/>
                  </a:lnTo>
                  <a:lnTo>
                    <a:pt x="95" y="128"/>
                  </a:lnTo>
                  <a:lnTo>
                    <a:pt x="0" y="318"/>
                  </a:lnTo>
                  <a:lnTo>
                    <a:pt x="190" y="444"/>
                  </a:lnTo>
                  <a:lnTo>
                    <a:pt x="0" y="539"/>
                  </a:lnTo>
                  <a:lnTo>
                    <a:pt x="95" y="761"/>
                  </a:lnTo>
                  <a:lnTo>
                    <a:pt x="317" y="634"/>
                  </a:lnTo>
                  <a:lnTo>
                    <a:pt x="317" y="856"/>
                  </a:lnTo>
                  <a:lnTo>
                    <a:pt x="570" y="856"/>
                  </a:lnTo>
                  <a:lnTo>
                    <a:pt x="570" y="634"/>
                  </a:lnTo>
                  <a:lnTo>
                    <a:pt x="792" y="761"/>
                  </a:lnTo>
                  <a:lnTo>
                    <a:pt x="918" y="539"/>
                  </a:lnTo>
                  <a:lnTo>
                    <a:pt x="697" y="444"/>
                  </a:lnTo>
                  <a:lnTo>
                    <a:pt x="918" y="318"/>
                  </a:lnTo>
                  <a:lnTo>
                    <a:pt x="792" y="128"/>
                  </a:lnTo>
                  <a:lnTo>
                    <a:pt x="570" y="254"/>
                  </a:lnTo>
                  <a:lnTo>
                    <a:pt x="570" y="1"/>
                  </a:ln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802" name="CustomShape 59"/>
            <p:cNvSpPr/>
            <p:nvPr/>
          </p:nvSpPr>
          <p:spPr>
            <a:xfrm>
              <a:off x="4655880" y="4027680"/>
              <a:ext cx="29880" cy="28080"/>
            </a:xfrm>
            <a:custGeom>
              <a:avLst/>
              <a:gdLst/>
              <a:ahLst/>
              <a:rect l="l" t="t" r="r" b="b"/>
              <a:pathLst>
                <a:path w="920" h="856">
                  <a:moveTo>
                    <a:pt x="317" y="1"/>
                  </a:moveTo>
                  <a:lnTo>
                    <a:pt x="317" y="254"/>
                  </a:lnTo>
                  <a:lnTo>
                    <a:pt x="96" y="128"/>
                  </a:lnTo>
                  <a:lnTo>
                    <a:pt x="1" y="318"/>
                  </a:lnTo>
                  <a:lnTo>
                    <a:pt x="191" y="444"/>
                  </a:lnTo>
                  <a:lnTo>
                    <a:pt x="1" y="539"/>
                  </a:lnTo>
                  <a:lnTo>
                    <a:pt x="96" y="761"/>
                  </a:lnTo>
                  <a:lnTo>
                    <a:pt x="317" y="603"/>
                  </a:lnTo>
                  <a:lnTo>
                    <a:pt x="317" y="856"/>
                  </a:lnTo>
                  <a:lnTo>
                    <a:pt x="571" y="856"/>
                  </a:lnTo>
                  <a:lnTo>
                    <a:pt x="571" y="603"/>
                  </a:lnTo>
                  <a:lnTo>
                    <a:pt x="793" y="761"/>
                  </a:lnTo>
                  <a:lnTo>
                    <a:pt x="919" y="539"/>
                  </a:lnTo>
                  <a:lnTo>
                    <a:pt x="698" y="444"/>
                  </a:lnTo>
                  <a:lnTo>
                    <a:pt x="919" y="318"/>
                  </a:lnTo>
                  <a:lnTo>
                    <a:pt x="793" y="128"/>
                  </a:lnTo>
                  <a:lnTo>
                    <a:pt x="571" y="254"/>
                  </a:lnTo>
                  <a:lnTo>
                    <a:pt x="571" y="1"/>
                  </a:ln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803" name="CustomShape 60"/>
            <p:cNvSpPr/>
            <p:nvPr/>
          </p:nvSpPr>
          <p:spPr>
            <a:xfrm>
              <a:off x="4704120" y="4027680"/>
              <a:ext cx="29880" cy="28080"/>
            </a:xfrm>
            <a:custGeom>
              <a:avLst/>
              <a:gdLst/>
              <a:ahLst/>
              <a:rect l="l" t="t" r="r" b="b"/>
              <a:pathLst>
                <a:path w="919" h="856">
                  <a:moveTo>
                    <a:pt x="317" y="1"/>
                  </a:moveTo>
                  <a:lnTo>
                    <a:pt x="317" y="254"/>
                  </a:lnTo>
                  <a:lnTo>
                    <a:pt x="96" y="96"/>
                  </a:lnTo>
                  <a:lnTo>
                    <a:pt x="1" y="318"/>
                  </a:lnTo>
                  <a:lnTo>
                    <a:pt x="222" y="444"/>
                  </a:lnTo>
                  <a:lnTo>
                    <a:pt x="1" y="539"/>
                  </a:lnTo>
                  <a:lnTo>
                    <a:pt x="96" y="761"/>
                  </a:lnTo>
                  <a:lnTo>
                    <a:pt x="317" y="603"/>
                  </a:lnTo>
                  <a:lnTo>
                    <a:pt x="317" y="856"/>
                  </a:lnTo>
                  <a:lnTo>
                    <a:pt x="571" y="856"/>
                  </a:lnTo>
                  <a:lnTo>
                    <a:pt x="571" y="603"/>
                  </a:lnTo>
                  <a:lnTo>
                    <a:pt x="792" y="729"/>
                  </a:lnTo>
                  <a:lnTo>
                    <a:pt x="919" y="539"/>
                  </a:lnTo>
                  <a:lnTo>
                    <a:pt x="697" y="413"/>
                  </a:lnTo>
                  <a:lnTo>
                    <a:pt x="919" y="318"/>
                  </a:lnTo>
                  <a:lnTo>
                    <a:pt x="792" y="96"/>
                  </a:lnTo>
                  <a:lnTo>
                    <a:pt x="571" y="254"/>
                  </a:lnTo>
                  <a:lnTo>
                    <a:pt x="571" y="1"/>
                  </a:ln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804" name="CustomShape 61"/>
            <p:cNvSpPr/>
            <p:nvPr/>
          </p:nvSpPr>
          <p:spPr>
            <a:xfrm>
              <a:off x="4752000" y="4027680"/>
              <a:ext cx="29880" cy="28080"/>
            </a:xfrm>
            <a:custGeom>
              <a:avLst/>
              <a:gdLst/>
              <a:ahLst/>
              <a:rect l="l" t="t" r="r" b="b"/>
              <a:pathLst>
                <a:path w="919" h="856">
                  <a:moveTo>
                    <a:pt x="317" y="1"/>
                  </a:moveTo>
                  <a:lnTo>
                    <a:pt x="349" y="254"/>
                  </a:lnTo>
                  <a:lnTo>
                    <a:pt x="127" y="96"/>
                  </a:lnTo>
                  <a:lnTo>
                    <a:pt x="0" y="318"/>
                  </a:lnTo>
                  <a:lnTo>
                    <a:pt x="222" y="444"/>
                  </a:lnTo>
                  <a:lnTo>
                    <a:pt x="0" y="539"/>
                  </a:lnTo>
                  <a:lnTo>
                    <a:pt x="127" y="761"/>
                  </a:lnTo>
                  <a:lnTo>
                    <a:pt x="349" y="603"/>
                  </a:lnTo>
                  <a:lnTo>
                    <a:pt x="349" y="856"/>
                  </a:lnTo>
                  <a:lnTo>
                    <a:pt x="570" y="856"/>
                  </a:lnTo>
                  <a:lnTo>
                    <a:pt x="570" y="603"/>
                  </a:lnTo>
                  <a:lnTo>
                    <a:pt x="792" y="729"/>
                  </a:lnTo>
                  <a:lnTo>
                    <a:pt x="919" y="539"/>
                  </a:lnTo>
                  <a:lnTo>
                    <a:pt x="697" y="413"/>
                  </a:lnTo>
                  <a:lnTo>
                    <a:pt x="919" y="318"/>
                  </a:lnTo>
                  <a:lnTo>
                    <a:pt x="792" y="96"/>
                  </a:lnTo>
                  <a:lnTo>
                    <a:pt x="570" y="254"/>
                  </a:lnTo>
                  <a:lnTo>
                    <a:pt x="570" y="1"/>
                  </a:ln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805" name="CustomShape 62"/>
            <p:cNvSpPr/>
            <p:nvPr/>
          </p:nvSpPr>
          <p:spPr>
            <a:xfrm>
              <a:off x="4800240" y="4027680"/>
              <a:ext cx="29880" cy="28080"/>
            </a:xfrm>
            <a:custGeom>
              <a:avLst/>
              <a:gdLst/>
              <a:ahLst/>
              <a:rect l="l" t="t" r="r" b="b"/>
              <a:pathLst>
                <a:path w="919" h="856">
                  <a:moveTo>
                    <a:pt x="348" y="1"/>
                  </a:moveTo>
                  <a:lnTo>
                    <a:pt x="348" y="254"/>
                  </a:lnTo>
                  <a:lnTo>
                    <a:pt x="127" y="96"/>
                  </a:lnTo>
                  <a:lnTo>
                    <a:pt x="0" y="318"/>
                  </a:lnTo>
                  <a:lnTo>
                    <a:pt x="222" y="413"/>
                  </a:lnTo>
                  <a:lnTo>
                    <a:pt x="0" y="539"/>
                  </a:lnTo>
                  <a:lnTo>
                    <a:pt x="127" y="729"/>
                  </a:lnTo>
                  <a:lnTo>
                    <a:pt x="348" y="603"/>
                  </a:lnTo>
                  <a:lnTo>
                    <a:pt x="348" y="856"/>
                  </a:lnTo>
                  <a:lnTo>
                    <a:pt x="570" y="856"/>
                  </a:lnTo>
                  <a:lnTo>
                    <a:pt x="570" y="603"/>
                  </a:lnTo>
                  <a:lnTo>
                    <a:pt x="792" y="729"/>
                  </a:lnTo>
                  <a:lnTo>
                    <a:pt x="919" y="539"/>
                  </a:lnTo>
                  <a:lnTo>
                    <a:pt x="697" y="413"/>
                  </a:lnTo>
                  <a:lnTo>
                    <a:pt x="919" y="318"/>
                  </a:lnTo>
                  <a:lnTo>
                    <a:pt x="792" y="96"/>
                  </a:lnTo>
                  <a:lnTo>
                    <a:pt x="570" y="254"/>
                  </a:lnTo>
                  <a:lnTo>
                    <a:pt x="570" y="1"/>
                  </a:ln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806" name="CustomShape 63"/>
            <p:cNvSpPr/>
            <p:nvPr/>
          </p:nvSpPr>
          <p:spPr>
            <a:xfrm>
              <a:off x="4848480" y="4027680"/>
              <a:ext cx="29880" cy="28080"/>
            </a:xfrm>
            <a:custGeom>
              <a:avLst/>
              <a:gdLst/>
              <a:ahLst/>
              <a:rect l="l" t="t" r="r" b="b"/>
              <a:pathLst>
                <a:path w="920" h="856">
                  <a:moveTo>
                    <a:pt x="349" y="1"/>
                  </a:moveTo>
                  <a:lnTo>
                    <a:pt x="349" y="223"/>
                  </a:lnTo>
                  <a:lnTo>
                    <a:pt x="128" y="96"/>
                  </a:lnTo>
                  <a:lnTo>
                    <a:pt x="1" y="318"/>
                  </a:lnTo>
                  <a:lnTo>
                    <a:pt x="223" y="413"/>
                  </a:lnTo>
                  <a:lnTo>
                    <a:pt x="1" y="539"/>
                  </a:lnTo>
                  <a:lnTo>
                    <a:pt x="128" y="729"/>
                  </a:lnTo>
                  <a:lnTo>
                    <a:pt x="349" y="603"/>
                  </a:lnTo>
                  <a:lnTo>
                    <a:pt x="349" y="856"/>
                  </a:lnTo>
                  <a:lnTo>
                    <a:pt x="571" y="856"/>
                  </a:lnTo>
                  <a:lnTo>
                    <a:pt x="571" y="603"/>
                  </a:lnTo>
                  <a:lnTo>
                    <a:pt x="793" y="729"/>
                  </a:lnTo>
                  <a:lnTo>
                    <a:pt x="919" y="539"/>
                  </a:lnTo>
                  <a:lnTo>
                    <a:pt x="698" y="413"/>
                  </a:lnTo>
                  <a:lnTo>
                    <a:pt x="919" y="318"/>
                  </a:lnTo>
                  <a:lnTo>
                    <a:pt x="793" y="96"/>
                  </a:lnTo>
                  <a:lnTo>
                    <a:pt x="571" y="223"/>
                  </a:lnTo>
                  <a:lnTo>
                    <a:pt x="571" y="1"/>
                  </a:ln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807" name="CustomShape 64"/>
            <p:cNvSpPr/>
            <p:nvPr/>
          </p:nvSpPr>
          <p:spPr>
            <a:xfrm>
              <a:off x="4896360" y="4027680"/>
              <a:ext cx="29880" cy="28080"/>
            </a:xfrm>
            <a:custGeom>
              <a:avLst/>
              <a:gdLst/>
              <a:ahLst/>
              <a:rect l="l" t="t" r="r" b="b"/>
              <a:pathLst>
                <a:path w="920" h="856">
                  <a:moveTo>
                    <a:pt x="349" y="1"/>
                  </a:moveTo>
                  <a:lnTo>
                    <a:pt x="349" y="223"/>
                  </a:lnTo>
                  <a:lnTo>
                    <a:pt x="127" y="96"/>
                  </a:lnTo>
                  <a:lnTo>
                    <a:pt x="1" y="318"/>
                  </a:lnTo>
                  <a:lnTo>
                    <a:pt x="222" y="413"/>
                  </a:lnTo>
                  <a:lnTo>
                    <a:pt x="1" y="539"/>
                  </a:lnTo>
                  <a:lnTo>
                    <a:pt x="127" y="729"/>
                  </a:lnTo>
                  <a:lnTo>
                    <a:pt x="349" y="603"/>
                  </a:lnTo>
                  <a:lnTo>
                    <a:pt x="349" y="856"/>
                  </a:lnTo>
                  <a:lnTo>
                    <a:pt x="571" y="856"/>
                  </a:lnTo>
                  <a:lnTo>
                    <a:pt x="571" y="603"/>
                  </a:lnTo>
                  <a:lnTo>
                    <a:pt x="792" y="729"/>
                  </a:lnTo>
                  <a:lnTo>
                    <a:pt x="919" y="539"/>
                  </a:lnTo>
                  <a:lnTo>
                    <a:pt x="697" y="413"/>
                  </a:lnTo>
                  <a:lnTo>
                    <a:pt x="919" y="318"/>
                  </a:lnTo>
                  <a:lnTo>
                    <a:pt x="792" y="96"/>
                  </a:lnTo>
                  <a:lnTo>
                    <a:pt x="571" y="223"/>
                  </a:lnTo>
                  <a:lnTo>
                    <a:pt x="571" y="1"/>
                  </a:ln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808" name="CustomShape 65"/>
            <p:cNvSpPr/>
            <p:nvPr/>
          </p:nvSpPr>
          <p:spPr>
            <a:xfrm>
              <a:off x="4944600" y="4027680"/>
              <a:ext cx="29880" cy="28080"/>
            </a:xfrm>
            <a:custGeom>
              <a:avLst/>
              <a:gdLst/>
              <a:ahLst/>
              <a:rect l="l" t="t" r="r" b="b"/>
              <a:pathLst>
                <a:path w="919" h="856">
                  <a:moveTo>
                    <a:pt x="349" y="1"/>
                  </a:moveTo>
                  <a:lnTo>
                    <a:pt x="349" y="223"/>
                  </a:lnTo>
                  <a:lnTo>
                    <a:pt x="127" y="96"/>
                  </a:lnTo>
                  <a:lnTo>
                    <a:pt x="0" y="286"/>
                  </a:lnTo>
                  <a:lnTo>
                    <a:pt x="222" y="413"/>
                  </a:lnTo>
                  <a:lnTo>
                    <a:pt x="0" y="539"/>
                  </a:lnTo>
                  <a:lnTo>
                    <a:pt x="127" y="729"/>
                  </a:lnTo>
                  <a:lnTo>
                    <a:pt x="349" y="603"/>
                  </a:lnTo>
                  <a:lnTo>
                    <a:pt x="349" y="856"/>
                  </a:lnTo>
                  <a:lnTo>
                    <a:pt x="602" y="856"/>
                  </a:lnTo>
                  <a:lnTo>
                    <a:pt x="571" y="603"/>
                  </a:lnTo>
                  <a:lnTo>
                    <a:pt x="792" y="729"/>
                  </a:lnTo>
                  <a:lnTo>
                    <a:pt x="919" y="539"/>
                  </a:lnTo>
                  <a:lnTo>
                    <a:pt x="697" y="413"/>
                  </a:lnTo>
                  <a:lnTo>
                    <a:pt x="919" y="286"/>
                  </a:lnTo>
                  <a:lnTo>
                    <a:pt x="792" y="96"/>
                  </a:lnTo>
                  <a:lnTo>
                    <a:pt x="571" y="223"/>
                  </a:lnTo>
                  <a:lnTo>
                    <a:pt x="571" y="1"/>
                  </a:ln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809" name="CustomShape 66"/>
            <p:cNvSpPr/>
            <p:nvPr/>
          </p:nvSpPr>
          <p:spPr>
            <a:xfrm>
              <a:off x="4992840" y="4026600"/>
              <a:ext cx="29880" cy="28080"/>
            </a:xfrm>
            <a:custGeom>
              <a:avLst/>
              <a:gdLst/>
              <a:ahLst/>
              <a:rect l="l" t="t" r="r" b="b"/>
              <a:pathLst>
                <a:path w="919" h="856">
                  <a:moveTo>
                    <a:pt x="349" y="0"/>
                  </a:moveTo>
                  <a:lnTo>
                    <a:pt x="349" y="254"/>
                  </a:lnTo>
                  <a:lnTo>
                    <a:pt x="127" y="127"/>
                  </a:lnTo>
                  <a:lnTo>
                    <a:pt x="0" y="317"/>
                  </a:lnTo>
                  <a:lnTo>
                    <a:pt x="222" y="444"/>
                  </a:lnTo>
                  <a:lnTo>
                    <a:pt x="0" y="570"/>
                  </a:lnTo>
                  <a:lnTo>
                    <a:pt x="127" y="760"/>
                  </a:lnTo>
                  <a:lnTo>
                    <a:pt x="349" y="634"/>
                  </a:lnTo>
                  <a:lnTo>
                    <a:pt x="349" y="855"/>
                  </a:lnTo>
                  <a:lnTo>
                    <a:pt x="602" y="855"/>
                  </a:lnTo>
                  <a:lnTo>
                    <a:pt x="570" y="634"/>
                  </a:lnTo>
                  <a:lnTo>
                    <a:pt x="792" y="760"/>
                  </a:lnTo>
                  <a:lnTo>
                    <a:pt x="919" y="570"/>
                  </a:lnTo>
                  <a:lnTo>
                    <a:pt x="697" y="444"/>
                  </a:lnTo>
                  <a:lnTo>
                    <a:pt x="919" y="317"/>
                  </a:lnTo>
                  <a:lnTo>
                    <a:pt x="792" y="127"/>
                  </a:lnTo>
                  <a:lnTo>
                    <a:pt x="570" y="254"/>
                  </a:lnTo>
                  <a:lnTo>
                    <a:pt x="570" y="0"/>
                  </a:ln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810" name="CustomShape 67"/>
            <p:cNvSpPr/>
            <p:nvPr/>
          </p:nvSpPr>
          <p:spPr>
            <a:xfrm>
              <a:off x="5040720" y="4026600"/>
              <a:ext cx="29880" cy="28080"/>
            </a:xfrm>
            <a:custGeom>
              <a:avLst/>
              <a:gdLst/>
              <a:ahLst/>
              <a:rect l="l" t="t" r="r" b="b"/>
              <a:pathLst>
                <a:path w="919" h="856">
                  <a:moveTo>
                    <a:pt x="348" y="0"/>
                  </a:moveTo>
                  <a:lnTo>
                    <a:pt x="348" y="254"/>
                  </a:lnTo>
                  <a:lnTo>
                    <a:pt x="127" y="127"/>
                  </a:lnTo>
                  <a:lnTo>
                    <a:pt x="0" y="317"/>
                  </a:lnTo>
                  <a:lnTo>
                    <a:pt x="222" y="444"/>
                  </a:lnTo>
                  <a:lnTo>
                    <a:pt x="0" y="570"/>
                  </a:lnTo>
                  <a:lnTo>
                    <a:pt x="127" y="760"/>
                  </a:lnTo>
                  <a:lnTo>
                    <a:pt x="348" y="634"/>
                  </a:lnTo>
                  <a:lnTo>
                    <a:pt x="348" y="855"/>
                  </a:lnTo>
                  <a:lnTo>
                    <a:pt x="602" y="855"/>
                  </a:lnTo>
                  <a:lnTo>
                    <a:pt x="570" y="634"/>
                  </a:lnTo>
                  <a:lnTo>
                    <a:pt x="570" y="634"/>
                  </a:lnTo>
                  <a:lnTo>
                    <a:pt x="792" y="760"/>
                  </a:lnTo>
                  <a:lnTo>
                    <a:pt x="918" y="539"/>
                  </a:lnTo>
                  <a:lnTo>
                    <a:pt x="728" y="444"/>
                  </a:lnTo>
                  <a:lnTo>
                    <a:pt x="918" y="317"/>
                  </a:lnTo>
                  <a:lnTo>
                    <a:pt x="792" y="127"/>
                  </a:lnTo>
                  <a:lnTo>
                    <a:pt x="570" y="254"/>
                  </a:lnTo>
                  <a:lnTo>
                    <a:pt x="602" y="0"/>
                  </a:ln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811" name="CustomShape 68"/>
            <p:cNvSpPr/>
            <p:nvPr/>
          </p:nvSpPr>
          <p:spPr>
            <a:xfrm>
              <a:off x="4984200" y="3773520"/>
              <a:ext cx="119880" cy="119880"/>
            </a:xfrm>
            <a:custGeom>
              <a:avLst/>
              <a:gdLst/>
              <a:ahLst/>
              <a:rect l="l" t="t" r="r" b="b"/>
              <a:pathLst>
                <a:path w="3643" h="3643">
                  <a:moveTo>
                    <a:pt x="1838" y="0"/>
                  </a:moveTo>
                  <a:cubicBezTo>
                    <a:pt x="824" y="0"/>
                    <a:pt x="1" y="824"/>
                    <a:pt x="1" y="1837"/>
                  </a:cubicBezTo>
                  <a:cubicBezTo>
                    <a:pt x="1" y="2819"/>
                    <a:pt x="824" y="3642"/>
                    <a:pt x="1838" y="3642"/>
                  </a:cubicBezTo>
                  <a:cubicBezTo>
                    <a:pt x="2851" y="3642"/>
                    <a:pt x="3643" y="2819"/>
                    <a:pt x="3643" y="1837"/>
                  </a:cubicBezTo>
                  <a:cubicBezTo>
                    <a:pt x="3643" y="824"/>
                    <a:pt x="2851" y="0"/>
                    <a:pt x="183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812" name="CustomShape 69"/>
            <p:cNvSpPr/>
            <p:nvPr/>
          </p:nvSpPr>
          <p:spPr>
            <a:xfrm>
              <a:off x="5013720" y="3802320"/>
              <a:ext cx="62280" cy="61920"/>
            </a:xfrm>
            <a:custGeom>
              <a:avLst/>
              <a:gdLst/>
              <a:ahLst/>
              <a:rect l="l" t="t" r="r" b="b"/>
              <a:pathLst>
                <a:path w="1901" h="1885">
                  <a:moveTo>
                    <a:pt x="258" y="0"/>
                  </a:moveTo>
                  <a:cubicBezTo>
                    <a:pt x="206" y="0"/>
                    <a:pt x="159" y="24"/>
                    <a:pt x="127" y="71"/>
                  </a:cubicBezTo>
                  <a:lnTo>
                    <a:pt x="64" y="135"/>
                  </a:lnTo>
                  <a:cubicBezTo>
                    <a:pt x="1" y="198"/>
                    <a:pt x="1" y="325"/>
                    <a:pt x="64" y="420"/>
                  </a:cubicBezTo>
                  <a:lnTo>
                    <a:pt x="602" y="958"/>
                  </a:lnTo>
                  <a:lnTo>
                    <a:pt x="64" y="1497"/>
                  </a:lnTo>
                  <a:cubicBezTo>
                    <a:pt x="1" y="1560"/>
                    <a:pt x="1" y="1687"/>
                    <a:pt x="64" y="1782"/>
                  </a:cubicBezTo>
                  <a:lnTo>
                    <a:pt x="127" y="1813"/>
                  </a:lnTo>
                  <a:cubicBezTo>
                    <a:pt x="159" y="1861"/>
                    <a:pt x="206" y="1885"/>
                    <a:pt x="258" y="1885"/>
                  </a:cubicBezTo>
                  <a:cubicBezTo>
                    <a:pt x="309" y="1885"/>
                    <a:pt x="365" y="1861"/>
                    <a:pt x="412" y="1813"/>
                  </a:cubicBezTo>
                  <a:lnTo>
                    <a:pt x="951" y="1275"/>
                  </a:lnTo>
                  <a:lnTo>
                    <a:pt x="1489" y="1813"/>
                  </a:lnTo>
                  <a:cubicBezTo>
                    <a:pt x="1521" y="1861"/>
                    <a:pt x="1568" y="1885"/>
                    <a:pt x="1620" y="1885"/>
                  </a:cubicBezTo>
                  <a:cubicBezTo>
                    <a:pt x="1671" y="1885"/>
                    <a:pt x="1727" y="1861"/>
                    <a:pt x="1774" y="1813"/>
                  </a:cubicBezTo>
                  <a:lnTo>
                    <a:pt x="1837" y="1782"/>
                  </a:lnTo>
                  <a:cubicBezTo>
                    <a:pt x="1901" y="1687"/>
                    <a:pt x="1901" y="1560"/>
                    <a:pt x="1837" y="1497"/>
                  </a:cubicBezTo>
                  <a:lnTo>
                    <a:pt x="1299" y="958"/>
                  </a:lnTo>
                  <a:lnTo>
                    <a:pt x="1837" y="420"/>
                  </a:lnTo>
                  <a:cubicBezTo>
                    <a:pt x="1901" y="325"/>
                    <a:pt x="1901" y="198"/>
                    <a:pt x="1837" y="135"/>
                  </a:cubicBezTo>
                  <a:lnTo>
                    <a:pt x="1774" y="71"/>
                  </a:lnTo>
                  <a:cubicBezTo>
                    <a:pt x="1727" y="24"/>
                    <a:pt x="1671" y="0"/>
                    <a:pt x="1620" y="0"/>
                  </a:cubicBezTo>
                  <a:cubicBezTo>
                    <a:pt x="1568" y="0"/>
                    <a:pt x="1521" y="24"/>
                    <a:pt x="1489" y="71"/>
                  </a:cubicBezTo>
                  <a:lnTo>
                    <a:pt x="951" y="610"/>
                  </a:lnTo>
                  <a:lnTo>
                    <a:pt x="412" y="71"/>
                  </a:lnTo>
                  <a:cubicBezTo>
                    <a:pt x="365" y="24"/>
                    <a:pt x="309" y="0"/>
                    <a:pt x="258" y="0"/>
                  </a:cubicBez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813" name="CustomShape 70"/>
            <p:cNvSpPr/>
            <p:nvPr/>
          </p:nvSpPr>
          <p:spPr>
            <a:xfrm>
              <a:off x="4984200" y="4074840"/>
              <a:ext cx="119880" cy="119880"/>
            </a:xfrm>
            <a:custGeom>
              <a:avLst/>
              <a:gdLst/>
              <a:ahLst/>
              <a:rect l="l" t="t" r="r" b="b"/>
              <a:pathLst>
                <a:path w="3643" h="3642">
                  <a:moveTo>
                    <a:pt x="1838" y="0"/>
                  </a:moveTo>
                  <a:cubicBezTo>
                    <a:pt x="824" y="0"/>
                    <a:pt x="1" y="792"/>
                    <a:pt x="1" y="1805"/>
                  </a:cubicBezTo>
                  <a:cubicBezTo>
                    <a:pt x="1" y="2819"/>
                    <a:pt x="824" y="3642"/>
                    <a:pt x="1838" y="3642"/>
                  </a:cubicBezTo>
                  <a:cubicBezTo>
                    <a:pt x="2851" y="3642"/>
                    <a:pt x="3643" y="2819"/>
                    <a:pt x="3643" y="1805"/>
                  </a:cubicBezTo>
                  <a:cubicBezTo>
                    <a:pt x="3643" y="792"/>
                    <a:pt x="2851" y="0"/>
                    <a:pt x="183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814" name="CustomShape 71"/>
            <p:cNvSpPr/>
            <p:nvPr/>
          </p:nvSpPr>
          <p:spPr>
            <a:xfrm>
              <a:off x="5007240" y="4106880"/>
              <a:ext cx="74880" cy="53280"/>
            </a:xfrm>
            <a:custGeom>
              <a:avLst/>
              <a:gdLst/>
              <a:ahLst/>
              <a:rect l="l" t="t" r="r" b="b"/>
              <a:pathLst>
                <a:path w="2281" h="1624">
                  <a:moveTo>
                    <a:pt x="2047" y="1"/>
                  </a:moveTo>
                  <a:cubicBezTo>
                    <a:pt x="1988" y="1"/>
                    <a:pt x="1932" y="25"/>
                    <a:pt x="1901" y="72"/>
                  </a:cubicBezTo>
                  <a:lnTo>
                    <a:pt x="1014" y="927"/>
                  </a:lnTo>
                  <a:cubicBezTo>
                    <a:pt x="971" y="956"/>
                    <a:pt x="916" y="971"/>
                    <a:pt x="859" y="971"/>
                  </a:cubicBezTo>
                  <a:cubicBezTo>
                    <a:pt x="789" y="971"/>
                    <a:pt x="718" y="948"/>
                    <a:pt x="666" y="895"/>
                  </a:cubicBezTo>
                  <a:lnTo>
                    <a:pt x="444" y="642"/>
                  </a:lnTo>
                  <a:cubicBezTo>
                    <a:pt x="392" y="590"/>
                    <a:pt x="320" y="566"/>
                    <a:pt x="256" y="566"/>
                  </a:cubicBezTo>
                  <a:cubicBezTo>
                    <a:pt x="203" y="566"/>
                    <a:pt x="156" y="582"/>
                    <a:pt x="127" y="610"/>
                  </a:cubicBezTo>
                  <a:cubicBezTo>
                    <a:pt x="32" y="705"/>
                    <a:pt x="1" y="832"/>
                    <a:pt x="96" y="927"/>
                  </a:cubicBezTo>
                  <a:lnTo>
                    <a:pt x="634" y="1529"/>
                  </a:lnTo>
                  <a:cubicBezTo>
                    <a:pt x="697" y="1592"/>
                    <a:pt x="761" y="1624"/>
                    <a:pt x="792" y="1624"/>
                  </a:cubicBezTo>
                  <a:lnTo>
                    <a:pt x="824" y="1624"/>
                  </a:lnTo>
                  <a:cubicBezTo>
                    <a:pt x="887" y="1624"/>
                    <a:pt x="919" y="1592"/>
                    <a:pt x="982" y="1561"/>
                  </a:cubicBezTo>
                  <a:lnTo>
                    <a:pt x="2186" y="389"/>
                  </a:lnTo>
                  <a:cubicBezTo>
                    <a:pt x="2281" y="325"/>
                    <a:pt x="2281" y="167"/>
                    <a:pt x="2217" y="72"/>
                  </a:cubicBezTo>
                  <a:cubicBezTo>
                    <a:pt x="2170" y="25"/>
                    <a:pt x="2107" y="1"/>
                    <a:pt x="2047" y="1"/>
                  </a:cubicBez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grpSp>
        <p:nvGrpSpPr>
          <p:cNvPr id="815" name="Group 72"/>
          <p:cNvGrpSpPr/>
          <p:nvPr/>
        </p:nvGrpSpPr>
        <p:grpSpPr>
          <a:xfrm>
            <a:off x="6717240" y="3641400"/>
            <a:ext cx="1013400" cy="642960"/>
            <a:chOff x="6717240" y="3641400"/>
            <a:chExt cx="1013400" cy="642960"/>
          </a:xfrm>
        </p:grpSpPr>
        <p:sp>
          <p:nvSpPr>
            <p:cNvPr id="816" name="CustomShape 73"/>
            <p:cNvSpPr/>
            <p:nvPr/>
          </p:nvSpPr>
          <p:spPr>
            <a:xfrm>
              <a:off x="6717240" y="3641400"/>
              <a:ext cx="1013400" cy="642960"/>
            </a:xfrm>
            <a:custGeom>
              <a:avLst/>
              <a:gdLst/>
              <a:ahLst/>
              <a:rect l="l" t="t" r="r" b="b"/>
              <a:pathLst>
                <a:path w="30688" h="19477">
                  <a:moveTo>
                    <a:pt x="2471" y="0"/>
                  </a:moveTo>
                  <a:cubicBezTo>
                    <a:pt x="1109" y="0"/>
                    <a:pt x="0" y="1109"/>
                    <a:pt x="0" y="2470"/>
                  </a:cubicBezTo>
                  <a:lnTo>
                    <a:pt x="0" y="17006"/>
                  </a:lnTo>
                  <a:cubicBezTo>
                    <a:pt x="0" y="18368"/>
                    <a:pt x="1109" y="19476"/>
                    <a:pt x="2471" y="19476"/>
                  </a:cubicBezTo>
                  <a:lnTo>
                    <a:pt x="28218" y="19476"/>
                  </a:lnTo>
                  <a:cubicBezTo>
                    <a:pt x="29579" y="19476"/>
                    <a:pt x="30688" y="18368"/>
                    <a:pt x="30688" y="17006"/>
                  </a:cubicBezTo>
                  <a:lnTo>
                    <a:pt x="30688" y="2470"/>
                  </a:lnTo>
                  <a:cubicBezTo>
                    <a:pt x="30688" y="1109"/>
                    <a:pt x="29579" y="0"/>
                    <a:pt x="28218" y="0"/>
                  </a:cubicBez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817" name="CustomShape 74"/>
            <p:cNvSpPr/>
            <p:nvPr/>
          </p:nvSpPr>
          <p:spPr>
            <a:xfrm>
              <a:off x="7017480" y="3732480"/>
              <a:ext cx="410760" cy="547920"/>
            </a:xfrm>
            <a:custGeom>
              <a:avLst/>
              <a:gdLst/>
              <a:ahLst/>
              <a:rect l="l" t="t" r="r" b="b"/>
              <a:pathLst>
                <a:path w="12447" h="16595">
                  <a:moveTo>
                    <a:pt x="6208" y="2059"/>
                  </a:moveTo>
                  <a:cubicBezTo>
                    <a:pt x="7728" y="2059"/>
                    <a:pt x="8995" y="3294"/>
                    <a:pt x="8995" y="4846"/>
                  </a:cubicBezTo>
                  <a:lnTo>
                    <a:pt x="8995" y="5954"/>
                  </a:lnTo>
                  <a:lnTo>
                    <a:pt x="8995" y="6207"/>
                  </a:lnTo>
                  <a:lnTo>
                    <a:pt x="3452" y="6207"/>
                  </a:lnTo>
                  <a:lnTo>
                    <a:pt x="3452" y="5954"/>
                  </a:lnTo>
                  <a:lnTo>
                    <a:pt x="3452" y="4846"/>
                  </a:lnTo>
                  <a:cubicBezTo>
                    <a:pt x="3452" y="3294"/>
                    <a:pt x="4688" y="2059"/>
                    <a:pt x="6208" y="2059"/>
                  </a:cubicBezTo>
                  <a:close/>
                  <a:moveTo>
                    <a:pt x="6208" y="0"/>
                  </a:moveTo>
                  <a:cubicBezTo>
                    <a:pt x="3547" y="0"/>
                    <a:pt x="1362" y="2154"/>
                    <a:pt x="1362" y="4846"/>
                  </a:cubicBezTo>
                  <a:lnTo>
                    <a:pt x="1362" y="5954"/>
                  </a:lnTo>
                  <a:lnTo>
                    <a:pt x="1362" y="6207"/>
                  </a:lnTo>
                  <a:lnTo>
                    <a:pt x="349" y="6207"/>
                  </a:lnTo>
                  <a:cubicBezTo>
                    <a:pt x="159" y="6207"/>
                    <a:pt x="1" y="6366"/>
                    <a:pt x="1" y="6556"/>
                  </a:cubicBezTo>
                  <a:lnTo>
                    <a:pt x="1" y="15201"/>
                  </a:lnTo>
                  <a:cubicBezTo>
                    <a:pt x="1" y="15961"/>
                    <a:pt x="634" y="16595"/>
                    <a:pt x="1362" y="16595"/>
                  </a:cubicBezTo>
                  <a:lnTo>
                    <a:pt x="11053" y="16595"/>
                  </a:lnTo>
                  <a:cubicBezTo>
                    <a:pt x="11813" y="16595"/>
                    <a:pt x="12446" y="15961"/>
                    <a:pt x="12446" y="15201"/>
                  </a:cubicBezTo>
                  <a:lnTo>
                    <a:pt x="12446" y="6556"/>
                  </a:lnTo>
                  <a:cubicBezTo>
                    <a:pt x="12446" y="6366"/>
                    <a:pt x="12288" y="6207"/>
                    <a:pt x="12098" y="6207"/>
                  </a:cubicBezTo>
                  <a:lnTo>
                    <a:pt x="11053" y="6207"/>
                  </a:lnTo>
                  <a:lnTo>
                    <a:pt x="11053" y="5954"/>
                  </a:lnTo>
                  <a:lnTo>
                    <a:pt x="11053" y="4846"/>
                  </a:lnTo>
                  <a:cubicBezTo>
                    <a:pt x="11053" y="2154"/>
                    <a:pt x="8900" y="0"/>
                    <a:pt x="6208" y="0"/>
                  </a:cubicBez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818" name="CustomShape 75"/>
            <p:cNvSpPr/>
            <p:nvPr/>
          </p:nvSpPr>
          <p:spPr>
            <a:xfrm>
              <a:off x="7216200" y="4041000"/>
              <a:ext cx="415080" cy="119880"/>
            </a:xfrm>
            <a:custGeom>
              <a:avLst/>
              <a:gdLst/>
              <a:ahLst/>
              <a:rect l="l" t="t" r="r" b="b"/>
              <a:pathLst>
                <a:path w="12574" h="3643">
                  <a:moveTo>
                    <a:pt x="1521" y="1"/>
                  </a:moveTo>
                  <a:cubicBezTo>
                    <a:pt x="697" y="1"/>
                    <a:pt x="1" y="697"/>
                    <a:pt x="1" y="1521"/>
                  </a:cubicBezTo>
                  <a:lnTo>
                    <a:pt x="1" y="2122"/>
                  </a:lnTo>
                  <a:cubicBezTo>
                    <a:pt x="1" y="2946"/>
                    <a:pt x="697" y="3643"/>
                    <a:pt x="1521" y="3643"/>
                  </a:cubicBezTo>
                  <a:lnTo>
                    <a:pt x="11085" y="3643"/>
                  </a:lnTo>
                  <a:cubicBezTo>
                    <a:pt x="11908" y="3643"/>
                    <a:pt x="12573" y="2946"/>
                    <a:pt x="12573" y="2122"/>
                  </a:cubicBezTo>
                  <a:lnTo>
                    <a:pt x="12573" y="1521"/>
                  </a:lnTo>
                  <a:cubicBezTo>
                    <a:pt x="12573" y="697"/>
                    <a:pt x="11908" y="1"/>
                    <a:pt x="1108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819" name="CustomShape 76"/>
            <p:cNvSpPr/>
            <p:nvPr/>
          </p:nvSpPr>
          <p:spPr>
            <a:xfrm>
              <a:off x="7264080" y="4076640"/>
              <a:ext cx="93960" cy="56160"/>
            </a:xfrm>
            <a:custGeom>
              <a:avLst/>
              <a:gdLst/>
              <a:ahLst/>
              <a:rect l="l" t="t" r="r" b="b"/>
              <a:pathLst>
                <a:path w="2851" h="1711">
                  <a:moveTo>
                    <a:pt x="0" y="0"/>
                  </a:moveTo>
                  <a:lnTo>
                    <a:pt x="539" y="1710"/>
                  </a:lnTo>
                  <a:lnTo>
                    <a:pt x="1140" y="1710"/>
                  </a:lnTo>
                  <a:lnTo>
                    <a:pt x="1426" y="792"/>
                  </a:lnTo>
                  <a:lnTo>
                    <a:pt x="1711" y="1710"/>
                  </a:lnTo>
                  <a:lnTo>
                    <a:pt x="2312" y="1710"/>
                  </a:lnTo>
                  <a:lnTo>
                    <a:pt x="2851" y="0"/>
                  </a:lnTo>
                  <a:lnTo>
                    <a:pt x="2312" y="0"/>
                  </a:lnTo>
                  <a:lnTo>
                    <a:pt x="1996" y="982"/>
                  </a:lnTo>
                  <a:lnTo>
                    <a:pt x="1711" y="0"/>
                  </a:lnTo>
                  <a:lnTo>
                    <a:pt x="1172" y="0"/>
                  </a:lnTo>
                  <a:lnTo>
                    <a:pt x="855" y="982"/>
                  </a:lnTo>
                  <a:lnTo>
                    <a:pt x="570" y="0"/>
                  </a:ln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820" name="CustomShape 77"/>
            <p:cNvSpPr/>
            <p:nvPr/>
          </p:nvSpPr>
          <p:spPr>
            <a:xfrm>
              <a:off x="7371000" y="4076640"/>
              <a:ext cx="95040" cy="56160"/>
            </a:xfrm>
            <a:custGeom>
              <a:avLst/>
              <a:gdLst/>
              <a:ahLst/>
              <a:rect l="l" t="t" r="r" b="b"/>
              <a:pathLst>
                <a:path w="2883" h="1711">
                  <a:moveTo>
                    <a:pt x="1" y="0"/>
                  </a:moveTo>
                  <a:lnTo>
                    <a:pt x="539" y="1710"/>
                  </a:lnTo>
                  <a:lnTo>
                    <a:pt x="1172" y="1710"/>
                  </a:lnTo>
                  <a:lnTo>
                    <a:pt x="1457" y="792"/>
                  </a:lnTo>
                  <a:lnTo>
                    <a:pt x="1711" y="1710"/>
                  </a:lnTo>
                  <a:lnTo>
                    <a:pt x="2344" y="1710"/>
                  </a:lnTo>
                  <a:lnTo>
                    <a:pt x="2883" y="0"/>
                  </a:lnTo>
                  <a:lnTo>
                    <a:pt x="2313" y="0"/>
                  </a:lnTo>
                  <a:lnTo>
                    <a:pt x="2027" y="982"/>
                  </a:lnTo>
                  <a:lnTo>
                    <a:pt x="1711" y="0"/>
                  </a:lnTo>
                  <a:lnTo>
                    <a:pt x="1204" y="0"/>
                  </a:lnTo>
                  <a:lnTo>
                    <a:pt x="887" y="982"/>
                  </a:lnTo>
                  <a:lnTo>
                    <a:pt x="602" y="0"/>
                  </a:ln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821" name="CustomShape 78"/>
            <p:cNvSpPr/>
            <p:nvPr/>
          </p:nvSpPr>
          <p:spPr>
            <a:xfrm>
              <a:off x="7478640" y="4076640"/>
              <a:ext cx="93960" cy="56160"/>
            </a:xfrm>
            <a:custGeom>
              <a:avLst/>
              <a:gdLst/>
              <a:ahLst/>
              <a:rect l="l" t="t" r="r" b="b"/>
              <a:pathLst>
                <a:path w="2851" h="1711">
                  <a:moveTo>
                    <a:pt x="1" y="0"/>
                  </a:moveTo>
                  <a:lnTo>
                    <a:pt x="539" y="1710"/>
                  </a:lnTo>
                  <a:lnTo>
                    <a:pt x="1141" y="1710"/>
                  </a:lnTo>
                  <a:lnTo>
                    <a:pt x="1426" y="792"/>
                  </a:lnTo>
                  <a:lnTo>
                    <a:pt x="1711" y="1710"/>
                  </a:lnTo>
                  <a:lnTo>
                    <a:pt x="2312" y="1710"/>
                  </a:lnTo>
                  <a:lnTo>
                    <a:pt x="2851" y="0"/>
                  </a:lnTo>
                  <a:lnTo>
                    <a:pt x="2312" y="0"/>
                  </a:lnTo>
                  <a:lnTo>
                    <a:pt x="1996" y="982"/>
                  </a:lnTo>
                  <a:lnTo>
                    <a:pt x="1711" y="0"/>
                  </a:lnTo>
                  <a:lnTo>
                    <a:pt x="1172" y="0"/>
                  </a:lnTo>
                  <a:lnTo>
                    <a:pt x="856" y="982"/>
                  </a:lnTo>
                  <a:lnTo>
                    <a:pt x="571" y="0"/>
                  </a:ln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822" name="CustomShape 79"/>
            <p:cNvSpPr/>
            <p:nvPr/>
          </p:nvSpPr>
          <p:spPr>
            <a:xfrm>
              <a:off x="6890760" y="3978360"/>
              <a:ext cx="241200" cy="241200"/>
            </a:xfrm>
            <a:custGeom>
              <a:avLst/>
              <a:gdLst/>
              <a:ahLst/>
              <a:rect l="l" t="t" r="r" b="b"/>
              <a:pathLst>
                <a:path w="7317" h="7316">
                  <a:moveTo>
                    <a:pt x="3642" y="0"/>
                  </a:moveTo>
                  <a:cubicBezTo>
                    <a:pt x="1647" y="0"/>
                    <a:pt x="1" y="1647"/>
                    <a:pt x="1" y="3642"/>
                  </a:cubicBezTo>
                  <a:cubicBezTo>
                    <a:pt x="1" y="5669"/>
                    <a:pt x="1647" y="7316"/>
                    <a:pt x="3642" y="7316"/>
                  </a:cubicBezTo>
                  <a:cubicBezTo>
                    <a:pt x="5669" y="7316"/>
                    <a:pt x="7316" y="5669"/>
                    <a:pt x="7316" y="3642"/>
                  </a:cubicBezTo>
                  <a:cubicBezTo>
                    <a:pt x="7316" y="1647"/>
                    <a:pt x="5669" y="0"/>
                    <a:pt x="3642" y="0"/>
                  </a:cubicBez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823" name="CustomShape 80"/>
            <p:cNvSpPr/>
            <p:nvPr/>
          </p:nvSpPr>
          <p:spPr>
            <a:xfrm>
              <a:off x="6879240" y="3978720"/>
              <a:ext cx="264240" cy="240840"/>
            </a:xfrm>
            <a:custGeom>
              <a:avLst/>
              <a:gdLst/>
              <a:ahLst/>
              <a:rect l="l" t="t" r="r" b="b"/>
              <a:pathLst>
                <a:path w="8013" h="7301">
                  <a:moveTo>
                    <a:pt x="2724" y="721"/>
                  </a:moveTo>
                  <a:lnTo>
                    <a:pt x="2724" y="721"/>
                  </a:lnTo>
                  <a:cubicBezTo>
                    <a:pt x="2534" y="974"/>
                    <a:pt x="2375" y="1259"/>
                    <a:pt x="2280" y="1544"/>
                  </a:cubicBezTo>
                  <a:cubicBezTo>
                    <a:pt x="2154" y="1449"/>
                    <a:pt x="2027" y="1354"/>
                    <a:pt x="1900" y="1259"/>
                  </a:cubicBezTo>
                  <a:cubicBezTo>
                    <a:pt x="2154" y="1038"/>
                    <a:pt x="2407" y="848"/>
                    <a:pt x="2724" y="721"/>
                  </a:cubicBezTo>
                  <a:close/>
                  <a:moveTo>
                    <a:pt x="5289" y="721"/>
                  </a:moveTo>
                  <a:cubicBezTo>
                    <a:pt x="5574" y="848"/>
                    <a:pt x="5859" y="1038"/>
                    <a:pt x="6112" y="1259"/>
                  </a:cubicBezTo>
                  <a:cubicBezTo>
                    <a:pt x="5986" y="1354"/>
                    <a:pt x="5859" y="1449"/>
                    <a:pt x="5732" y="1544"/>
                  </a:cubicBezTo>
                  <a:cubicBezTo>
                    <a:pt x="5606" y="1259"/>
                    <a:pt x="5447" y="974"/>
                    <a:pt x="5289" y="721"/>
                  </a:cubicBezTo>
                  <a:close/>
                  <a:moveTo>
                    <a:pt x="3769" y="499"/>
                  </a:moveTo>
                  <a:lnTo>
                    <a:pt x="3769" y="2019"/>
                  </a:lnTo>
                  <a:cubicBezTo>
                    <a:pt x="3389" y="2019"/>
                    <a:pt x="3009" y="1924"/>
                    <a:pt x="2692" y="1766"/>
                  </a:cubicBezTo>
                  <a:cubicBezTo>
                    <a:pt x="2882" y="1259"/>
                    <a:pt x="3230" y="658"/>
                    <a:pt x="3769" y="499"/>
                  </a:cubicBezTo>
                  <a:close/>
                  <a:moveTo>
                    <a:pt x="4244" y="499"/>
                  </a:moveTo>
                  <a:cubicBezTo>
                    <a:pt x="4751" y="626"/>
                    <a:pt x="5131" y="1259"/>
                    <a:pt x="5321" y="1766"/>
                  </a:cubicBezTo>
                  <a:cubicBezTo>
                    <a:pt x="4972" y="1924"/>
                    <a:pt x="4624" y="2019"/>
                    <a:pt x="4244" y="2019"/>
                  </a:cubicBezTo>
                  <a:lnTo>
                    <a:pt x="4244" y="499"/>
                  </a:lnTo>
                  <a:close/>
                  <a:moveTo>
                    <a:pt x="1584" y="1576"/>
                  </a:moveTo>
                  <a:cubicBezTo>
                    <a:pt x="1742" y="1734"/>
                    <a:pt x="1932" y="1861"/>
                    <a:pt x="2122" y="1988"/>
                  </a:cubicBezTo>
                  <a:cubicBezTo>
                    <a:pt x="1995" y="2431"/>
                    <a:pt x="1900" y="2906"/>
                    <a:pt x="1900" y="3413"/>
                  </a:cubicBezTo>
                  <a:lnTo>
                    <a:pt x="824" y="3413"/>
                  </a:lnTo>
                  <a:cubicBezTo>
                    <a:pt x="855" y="2748"/>
                    <a:pt x="1140" y="2083"/>
                    <a:pt x="1584" y="1576"/>
                  </a:cubicBezTo>
                  <a:close/>
                  <a:moveTo>
                    <a:pt x="2534" y="2209"/>
                  </a:moveTo>
                  <a:cubicBezTo>
                    <a:pt x="2914" y="2368"/>
                    <a:pt x="3325" y="2463"/>
                    <a:pt x="3769" y="2494"/>
                  </a:cubicBezTo>
                  <a:lnTo>
                    <a:pt x="3769" y="3413"/>
                  </a:lnTo>
                  <a:lnTo>
                    <a:pt x="2375" y="3413"/>
                  </a:lnTo>
                  <a:cubicBezTo>
                    <a:pt x="2375" y="3001"/>
                    <a:pt x="2439" y="2589"/>
                    <a:pt x="2534" y="2209"/>
                  </a:cubicBezTo>
                  <a:close/>
                  <a:moveTo>
                    <a:pt x="5479" y="2209"/>
                  </a:moveTo>
                  <a:cubicBezTo>
                    <a:pt x="5574" y="2589"/>
                    <a:pt x="5637" y="3001"/>
                    <a:pt x="5637" y="3413"/>
                  </a:cubicBezTo>
                  <a:lnTo>
                    <a:pt x="4244" y="3413"/>
                  </a:lnTo>
                  <a:lnTo>
                    <a:pt x="4244" y="2494"/>
                  </a:lnTo>
                  <a:cubicBezTo>
                    <a:pt x="4656" y="2463"/>
                    <a:pt x="5067" y="2368"/>
                    <a:pt x="5479" y="2209"/>
                  </a:cubicBezTo>
                  <a:close/>
                  <a:moveTo>
                    <a:pt x="6429" y="1576"/>
                  </a:moveTo>
                  <a:cubicBezTo>
                    <a:pt x="6872" y="2114"/>
                    <a:pt x="7126" y="2748"/>
                    <a:pt x="7189" y="3413"/>
                  </a:cubicBezTo>
                  <a:lnTo>
                    <a:pt x="6112" y="3413"/>
                  </a:lnTo>
                  <a:cubicBezTo>
                    <a:pt x="6081" y="2906"/>
                    <a:pt x="6017" y="2431"/>
                    <a:pt x="5891" y="1988"/>
                  </a:cubicBezTo>
                  <a:cubicBezTo>
                    <a:pt x="6081" y="1861"/>
                    <a:pt x="6271" y="1734"/>
                    <a:pt x="6429" y="1576"/>
                  </a:cubicBezTo>
                  <a:close/>
                  <a:moveTo>
                    <a:pt x="3769" y="3888"/>
                  </a:moveTo>
                  <a:lnTo>
                    <a:pt x="3769" y="4774"/>
                  </a:lnTo>
                  <a:cubicBezTo>
                    <a:pt x="3325" y="4806"/>
                    <a:pt x="2914" y="4901"/>
                    <a:pt x="2534" y="5091"/>
                  </a:cubicBezTo>
                  <a:cubicBezTo>
                    <a:pt x="2439" y="4711"/>
                    <a:pt x="2375" y="4299"/>
                    <a:pt x="2344" y="3888"/>
                  </a:cubicBezTo>
                  <a:close/>
                  <a:moveTo>
                    <a:pt x="5637" y="3888"/>
                  </a:moveTo>
                  <a:cubicBezTo>
                    <a:pt x="5637" y="4299"/>
                    <a:pt x="5574" y="4711"/>
                    <a:pt x="5447" y="5091"/>
                  </a:cubicBezTo>
                  <a:cubicBezTo>
                    <a:pt x="5067" y="4901"/>
                    <a:pt x="4656" y="4806"/>
                    <a:pt x="4244" y="4774"/>
                  </a:cubicBezTo>
                  <a:lnTo>
                    <a:pt x="4244" y="3888"/>
                  </a:lnTo>
                  <a:close/>
                  <a:moveTo>
                    <a:pt x="1900" y="3888"/>
                  </a:moveTo>
                  <a:cubicBezTo>
                    <a:pt x="1900" y="4394"/>
                    <a:pt x="1995" y="4870"/>
                    <a:pt x="2122" y="5313"/>
                  </a:cubicBezTo>
                  <a:cubicBezTo>
                    <a:pt x="1932" y="5408"/>
                    <a:pt x="1742" y="5566"/>
                    <a:pt x="1584" y="5693"/>
                  </a:cubicBezTo>
                  <a:cubicBezTo>
                    <a:pt x="1140" y="5186"/>
                    <a:pt x="855" y="4553"/>
                    <a:pt x="824" y="3888"/>
                  </a:cubicBezTo>
                  <a:close/>
                  <a:moveTo>
                    <a:pt x="7189" y="3888"/>
                  </a:moveTo>
                  <a:cubicBezTo>
                    <a:pt x="7126" y="4553"/>
                    <a:pt x="6872" y="5186"/>
                    <a:pt x="6429" y="5693"/>
                  </a:cubicBezTo>
                  <a:cubicBezTo>
                    <a:pt x="6271" y="5566"/>
                    <a:pt x="6081" y="5408"/>
                    <a:pt x="5891" y="5313"/>
                  </a:cubicBezTo>
                  <a:cubicBezTo>
                    <a:pt x="6017" y="4870"/>
                    <a:pt x="6081" y="4394"/>
                    <a:pt x="6112" y="3888"/>
                  </a:cubicBezTo>
                  <a:close/>
                  <a:moveTo>
                    <a:pt x="2280" y="5756"/>
                  </a:moveTo>
                  <a:cubicBezTo>
                    <a:pt x="2375" y="6041"/>
                    <a:pt x="2534" y="6326"/>
                    <a:pt x="2724" y="6580"/>
                  </a:cubicBezTo>
                  <a:cubicBezTo>
                    <a:pt x="2439" y="6421"/>
                    <a:pt x="2154" y="6263"/>
                    <a:pt x="1900" y="6041"/>
                  </a:cubicBezTo>
                  <a:cubicBezTo>
                    <a:pt x="2027" y="5946"/>
                    <a:pt x="2154" y="5851"/>
                    <a:pt x="2280" y="5756"/>
                  </a:cubicBezTo>
                  <a:close/>
                  <a:moveTo>
                    <a:pt x="5732" y="5756"/>
                  </a:moveTo>
                  <a:cubicBezTo>
                    <a:pt x="5859" y="5851"/>
                    <a:pt x="5986" y="5946"/>
                    <a:pt x="6112" y="6041"/>
                  </a:cubicBezTo>
                  <a:cubicBezTo>
                    <a:pt x="5859" y="6263"/>
                    <a:pt x="5574" y="6421"/>
                    <a:pt x="5289" y="6580"/>
                  </a:cubicBezTo>
                  <a:cubicBezTo>
                    <a:pt x="5447" y="6326"/>
                    <a:pt x="5606" y="6041"/>
                    <a:pt x="5732" y="5756"/>
                  </a:cubicBezTo>
                  <a:close/>
                  <a:moveTo>
                    <a:pt x="3769" y="5250"/>
                  </a:moveTo>
                  <a:lnTo>
                    <a:pt x="3769" y="6801"/>
                  </a:lnTo>
                  <a:cubicBezTo>
                    <a:pt x="3230" y="6643"/>
                    <a:pt x="2882" y="6041"/>
                    <a:pt x="2692" y="5535"/>
                  </a:cubicBezTo>
                  <a:cubicBezTo>
                    <a:pt x="3009" y="5376"/>
                    <a:pt x="3389" y="5281"/>
                    <a:pt x="3769" y="5250"/>
                  </a:cubicBezTo>
                  <a:close/>
                  <a:moveTo>
                    <a:pt x="4244" y="5250"/>
                  </a:moveTo>
                  <a:cubicBezTo>
                    <a:pt x="4624" y="5281"/>
                    <a:pt x="4972" y="5376"/>
                    <a:pt x="5321" y="5535"/>
                  </a:cubicBezTo>
                  <a:cubicBezTo>
                    <a:pt x="5131" y="6041"/>
                    <a:pt x="4751" y="6643"/>
                    <a:pt x="4244" y="6801"/>
                  </a:cubicBezTo>
                  <a:lnTo>
                    <a:pt x="4244" y="5250"/>
                  </a:lnTo>
                  <a:close/>
                  <a:moveTo>
                    <a:pt x="4006" y="0"/>
                  </a:moveTo>
                  <a:cubicBezTo>
                    <a:pt x="3072" y="0"/>
                    <a:pt x="2138" y="357"/>
                    <a:pt x="1425" y="1069"/>
                  </a:cubicBezTo>
                  <a:cubicBezTo>
                    <a:pt x="0" y="2494"/>
                    <a:pt x="0" y="4806"/>
                    <a:pt x="1425" y="6231"/>
                  </a:cubicBezTo>
                  <a:cubicBezTo>
                    <a:pt x="2138" y="6944"/>
                    <a:pt x="3072" y="7300"/>
                    <a:pt x="4006" y="7300"/>
                  </a:cubicBezTo>
                  <a:cubicBezTo>
                    <a:pt x="4941" y="7300"/>
                    <a:pt x="5875" y="6944"/>
                    <a:pt x="6587" y="6231"/>
                  </a:cubicBezTo>
                  <a:cubicBezTo>
                    <a:pt x="8012" y="4806"/>
                    <a:pt x="8012" y="2494"/>
                    <a:pt x="6587" y="1069"/>
                  </a:cubicBezTo>
                  <a:cubicBezTo>
                    <a:pt x="5875" y="357"/>
                    <a:pt x="4941" y="0"/>
                    <a:pt x="4006" y="0"/>
                  </a:cubicBez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grpSp>
        <p:nvGrpSpPr>
          <p:cNvPr id="824" name="Group 81"/>
          <p:cNvGrpSpPr/>
          <p:nvPr/>
        </p:nvGrpSpPr>
        <p:grpSpPr>
          <a:xfrm>
            <a:off x="6717240" y="950760"/>
            <a:ext cx="1013400" cy="642960"/>
            <a:chOff x="6717240" y="950760"/>
            <a:chExt cx="1013400" cy="642960"/>
          </a:xfrm>
        </p:grpSpPr>
        <p:sp>
          <p:nvSpPr>
            <p:cNvPr id="825" name="CustomShape 82"/>
            <p:cNvSpPr/>
            <p:nvPr/>
          </p:nvSpPr>
          <p:spPr>
            <a:xfrm>
              <a:off x="6717240" y="950760"/>
              <a:ext cx="1013400" cy="642960"/>
            </a:xfrm>
            <a:custGeom>
              <a:avLst/>
              <a:gdLst/>
              <a:ahLst/>
              <a:rect l="l" t="t" r="r" b="b"/>
              <a:pathLst>
                <a:path w="30688" h="19478">
                  <a:moveTo>
                    <a:pt x="2471" y="1"/>
                  </a:moveTo>
                  <a:cubicBezTo>
                    <a:pt x="1109" y="1"/>
                    <a:pt x="0" y="1109"/>
                    <a:pt x="0" y="2471"/>
                  </a:cubicBezTo>
                  <a:lnTo>
                    <a:pt x="0" y="17007"/>
                  </a:lnTo>
                  <a:cubicBezTo>
                    <a:pt x="0" y="18369"/>
                    <a:pt x="1109" y="19477"/>
                    <a:pt x="2471" y="19477"/>
                  </a:cubicBezTo>
                  <a:lnTo>
                    <a:pt x="28218" y="19477"/>
                  </a:lnTo>
                  <a:cubicBezTo>
                    <a:pt x="29579" y="19477"/>
                    <a:pt x="30688" y="18369"/>
                    <a:pt x="30688" y="17007"/>
                  </a:cubicBezTo>
                  <a:lnTo>
                    <a:pt x="30688" y="2471"/>
                  </a:lnTo>
                  <a:cubicBezTo>
                    <a:pt x="30688" y="1109"/>
                    <a:pt x="29579" y="1"/>
                    <a:pt x="28218" y="1"/>
                  </a:cubicBez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826" name="CustomShape 83"/>
            <p:cNvSpPr/>
            <p:nvPr/>
          </p:nvSpPr>
          <p:spPr>
            <a:xfrm>
              <a:off x="7001640" y="1076400"/>
              <a:ext cx="443160" cy="515520"/>
            </a:xfrm>
            <a:custGeom>
              <a:avLst/>
              <a:gdLst/>
              <a:ahLst/>
              <a:rect l="l" t="t" r="r" b="b"/>
              <a:pathLst>
                <a:path w="13429" h="15614">
                  <a:moveTo>
                    <a:pt x="6714" y="983"/>
                  </a:moveTo>
                  <a:cubicBezTo>
                    <a:pt x="8139" y="983"/>
                    <a:pt x="9280" y="2123"/>
                    <a:pt x="9280" y="3548"/>
                  </a:cubicBezTo>
                  <a:lnTo>
                    <a:pt x="9280" y="4150"/>
                  </a:lnTo>
                  <a:lnTo>
                    <a:pt x="4149" y="4150"/>
                  </a:lnTo>
                  <a:lnTo>
                    <a:pt x="4149" y="3548"/>
                  </a:lnTo>
                  <a:cubicBezTo>
                    <a:pt x="4149" y="2123"/>
                    <a:pt x="5321" y="983"/>
                    <a:pt x="6714" y="983"/>
                  </a:cubicBezTo>
                  <a:close/>
                  <a:moveTo>
                    <a:pt x="4149" y="5226"/>
                  </a:moveTo>
                  <a:cubicBezTo>
                    <a:pt x="4656" y="5416"/>
                    <a:pt x="4878" y="5860"/>
                    <a:pt x="4878" y="6335"/>
                  </a:cubicBezTo>
                  <a:cubicBezTo>
                    <a:pt x="4878" y="7000"/>
                    <a:pt x="4339" y="7570"/>
                    <a:pt x="3674" y="7570"/>
                  </a:cubicBezTo>
                  <a:cubicBezTo>
                    <a:pt x="3009" y="7570"/>
                    <a:pt x="2439" y="7031"/>
                    <a:pt x="2439" y="6335"/>
                  </a:cubicBezTo>
                  <a:cubicBezTo>
                    <a:pt x="2439" y="5860"/>
                    <a:pt x="2692" y="5416"/>
                    <a:pt x="3199" y="5226"/>
                  </a:cubicBezTo>
                  <a:lnTo>
                    <a:pt x="3199" y="6335"/>
                  </a:lnTo>
                  <a:cubicBezTo>
                    <a:pt x="3199" y="6620"/>
                    <a:pt x="3389" y="6841"/>
                    <a:pt x="3674" y="6841"/>
                  </a:cubicBezTo>
                  <a:cubicBezTo>
                    <a:pt x="3927" y="6841"/>
                    <a:pt x="4149" y="6620"/>
                    <a:pt x="4149" y="6335"/>
                  </a:cubicBezTo>
                  <a:lnTo>
                    <a:pt x="4149" y="5226"/>
                  </a:lnTo>
                  <a:close/>
                  <a:moveTo>
                    <a:pt x="10261" y="5226"/>
                  </a:moveTo>
                  <a:cubicBezTo>
                    <a:pt x="10736" y="5416"/>
                    <a:pt x="10990" y="5860"/>
                    <a:pt x="10990" y="6335"/>
                  </a:cubicBezTo>
                  <a:cubicBezTo>
                    <a:pt x="10990" y="7000"/>
                    <a:pt x="10451" y="7570"/>
                    <a:pt x="9755" y="7570"/>
                  </a:cubicBezTo>
                  <a:cubicBezTo>
                    <a:pt x="9089" y="7570"/>
                    <a:pt x="8551" y="7031"/>
                    <a:pt x="8551" y="6335"/>
                  </a:cubicBezTo>
                  <a:cubicBezTo>
                    <a:pt x="8551" y="5860"/>
                    <a:pt x="8804" y="5416"/>
                    <a:pt x="9280" y="5226"/>
                  </a:cubicBezTo>
                  <a:lnTo>
                    <a:pt x="9280" y="6335"/>
                  </a:lnTo>
                  <a:cubicBezTo>
                    <a:pt x="9280" y="6620"/>
                    <a:pt x="9501" y="6841"/>
                    <a:pt x="9755" y="6841"/>
                  </a:cubicBezTo>
                  <a:cubicBezTo>
                    <a:pt x="10040" y="6841"/>
                    <a:pt x="10261" y="6620"/>
                    <a:pt x="10261" y="6335"/>
                  </a:cubicBezTo>
                  <a:lnTo>
                    <a:pt x="10261" y="5226"/>
                  </a:lnTo>
                  <a:close/>
                  <a:moveTo>
                    <a:pt x="6714" y="1"/>
                  </a:moveTo>
                  <a:cubicBezTo>
                    <a:pt x="4783" y="1"/>
                    <a:pt x="3199" y="1584"/>
                    <a:pt x="3199" y="3548"/>
                  </a:cubicBezTo>
                  <a:lnTo>
                    <a:pt x="3199" y="4150"/>
                  </a:lnTo>
                  <a:lnTo>
                    <a:pt x="982" y="4150"/>
                  </a:lnTo>
                  <a:cubicBezTo>
                    <a:pt x="919" y="4150"/>
                    <a:pt x="856" y="4181"/>
                    <a:pt x="856" y="4245"/>
                  </a:cubicBezTo>
                  <a:lnTo>
                    <a:pt x="0" y="15487"/>
                  </a:lnTo>
                  <a:cubicBezTo>
                    <a:pt x="0" y="15519"/>
                    <a:pt x="32" y="15550"/>
                    <a:pt x="32" y="15550"/>
                  </a:cubicBezTo>
                  <a:cubicBezTo>
                    <a:pt x="64" y="15582"/>
                    <a:pt x="95" y="15614"/>
                    <a:pt x="127" y="15614"/>
                  </a:cubicBezTo>
                  <a:lnTo>
                    <a:pt x="13301" y="15614"/>
                  </a:lnTo>
                  <a:cubicBezTo>
                    <a:pt x="13333" y="15614"/>
                    <a:pt x="13365" y="15582"/>
                    <a:pt x="13396" y="15550"/>
                  </a:cubicBezTo>
                  <a:cubicBezTo>
                    <a:pt x="13428" y="15550"/>
                    <a:pt x="13428" y="15519"/>
                    <a:pt x="13428" y="15487"/>
                  </a:cubicBezTo>
                  <a:lnTo>
                    <a:pt x="12573" y="4245"/>
                  </a:lnTo>
                  <a:cubicBezTo>
                    <a:pt x="12573" y="4181"/>
                    <a:pt x="12510" y="4150"/>
                    <a:pt x="12446" y="4150"/>
                  </a:cubicBezTo>
                  <a:lnTo>
                    <a:pt x="10261" y="4150"/>
                  </a:lnTo>
                  <a:lnTo>
                    <a:pt x="10261" y="3548"/>
                  </a:lnTo>
                  <a:cubicBezTo>
                    <a:pt x="10261" y="1584"/>
                    <a:pt x="8678" y="1"/>
                    <a:pt x="6714" y="1"/>
                  </a:cubicBez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827" name="CustomShape 84"/>
            <p:cNvSpPr/>
            <p:nvPr/>
          </p:nvSpPr>
          <p:spPr>
            <a:xfrm>
              <a:off x="6812280" y="1213200"/>
              <a:ext cx="333360" cy="330480"/>
            </a:xfrm>
            <a:custGeom>
              <a:avLst/>
              <a:gdLst/>
              <a:ahLst/>
              <a:rect l="l" t="t" r="r" b="b"/>
              <a:pathLst>
                <a:path w="10103" h="10016">
                  <a:moveTo>
                    <a:pt x="7728" y="1742"/>
                  </a:moveTo>
                  <a:cubicBezTo>
                    <a:pt x="8076" y="1742"/>
                    <a:pt x="8361" y="2027"/>
                    <a:pt x="8361" y="2376"/>
                  </a:cubicBezTo>
                  <a:cubicBezTo>
                    <a:pt x="8361" y="2724"/>
                    <a:pt x="8076" y="3009"/>
                    <a:pt x="7728" y="3009"/>
                  </a:cubicBezTo>
                  <a:cubicBezTo>
                    <a:pt x="7379" y="3009"/>
                    <a:pt x="7063" y="2724"/>
                    <a:pt x="7063" y="2376"/>
                  </a:cubicBezTo>
                  <a:cubicBezTo>
                    <a:pt x="7063" y="2027"/>
                    <a:pt x="7379" y="1742"/>
                    <a:pt x="7728" y="1742"/>
                  </a:cubicBezTo>
                  <a:close/>
                  <a:moveTo>
                    <a:pt x="5637" y="1"/>
                  </a:moveTo>
                  <a:cubicBezTo>
                    <a:pt x="5416" y="1"/>
                    <a:pt x="5194" y="96"/>
                    <a:pt x="5036" y="254"/>
                  </a:cubicBezTo>
                  <a:lnTo>
                    <a:pt x="349" y="4941"/>
                  </a:lnTo>
                  <a:cubicBezTo>
                    <a:pt x="0" y="5289"/>
                    <a:pt x="0" y="5828"/>
                    <a:pt x="349" y="6144"/>
                  </a:cubicBezTo>
                  <a:lnTo>
                    <a:pt x="3927" y="9755"/>
                  </a:lnTo>
                  <a:cubicBezTo>
                    <a:pt x="4102" y="9929"/>
                    <a:pt x="4323" y="10016"/>
                    <a:pt x="4545" y="10016"/>
                  </a:cubicBezTo>
                  <a:cubicBezTo>
                    <a:pt x="4767" y="10016"/>
                    <a:pt x="4988" y="9929"/>
                    <a:pt x="5162" y="9755"/>
                  </a:cubicBezTo>
                  <a:lnTo>
                    <a:pt x="9849" y="5068"/>
                  </a:lnTo>
                  <a:cubicBezTo>
                    <a:pt x="10008" y="4909"/>
                    <a:pt x="10103" y="4688"/>
                    <a:pt x="10103" y="4466"/>
                  </a:cubicBezTo>
                  <a:lnTo>
                    <a:pt x="10103" y="887"/>
                  </a:lnTo>
                  <a:cubicBezTo>
                    <a:pt x="10071" y="412"/>
                    <a:pt x="9691" y="1"/>
                    <a:pt x="921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828" name="CustomShape 85"/>
            <p:cNvSpPr/>
            <p:nvPr/>
          </p:nvSpPr>
          <p:spPr>
            <a:xfrm>
              <a:off x="6977520" y="1231200"/>
              <a:ext cx="192240" cy="317160"/>
            </a:xfrm>
            <a:custGeom>
              <a:avLst/>
              <a:gdLst/>
              <a:ahLst/>
              <a:rect l="l" t="t" r="r" b="b"/>
              <a:pathLst>
                <a:path w="5828" h="9613">
                  <a:moveTo>
                    <a:pt x="4972" y="1"/>
                  </a:moveTo>
                  <a:lnTo>
                    <a:pt x="4972" y="4023"/>
                  </a:lnTo>
                  <a:cubicBezTo>
                    <a:pt x="4972" y="4213"/>
                    <a:pt x="4909" y="4403"/>
                    <a:pt x="4750" y="4530"/>
                  </a:cubicBezTo>
                  <a:lnTo>
                    <a:pt x="0" y="9312"/>
                  </a:lnTo>
                  <a:lnTo>
                    <a:pt x="63" y="9375"/>
                  </a:lnTo>
                  <a:cubicBezTo>
                    <a:pt x="238" y="9533"/>
                    <a:pt x="459" y="9612"/>
                    <a:pt x="681" y="9612"/>
                  </a:cubicBezTo>
                  <a:cubicBezTo>
                    <a:pt x="903" y="9612"/>
                    <a:pt x="1124" y="9533"/>
                    <a:pt x="1299" y="9375"/>
                  </a:cubicBezTo>
                  <a:lnTo>
                    <a:pt x="5574" y="5068"/>
                  </a:lnTo>
                  <a:cubicBezTo>
                    <a:pt x="5764" y="4910"/>
                    <a:pt x="5827" y="4688"/>
                    <a:pt x="5827" y="4466"/>
                  </a:cubicBezTo>
                  <a:lnTo>
                    <a:pt x="5827" y="888"/>
                  </a:lnTo>
                  <a:cubicBezTo>
                    <a:pt x="5827" y="413"/>
                    <a:pt x="5447" y="1"/>
                    <a:pt x="4972" y="1"/>
                  </a:cubicBezTo>
                  <a:close/>
                </a:path>
              </a:pathLst>
            </a:custGeom>
            <a:solidFill>
              <a:srgbClr val="263c4c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829" name="CustomShape 86"/>
            <p:cNvSpPr/>
            <p:nvPr/>
          </p:nvSpPr>
          <p:spPr>
            <a:xfrm>
              <a:off x="6894000" y="1309680"/>
              <a:ext cx="150480" cy="149400"/>
            </a:xfrm>
            <a:custGeom>
              <a:avLst/>
              <a:gdLst/>
              <a:ahLst/>
              <a:rect l="l" t="t" r="r" b="b"/>
              <a:pathLst>
                <a:path w="4561" h="4529">
                  <a:moveTo>
                    <a:pt x="1683" y="990"/>
                  </a:moveTo>
                  <a:cubicBezTo>
                    <a:pt x="1861" y="990"/>
                    <a:pt x="2043" y="1061"/>
                    <a:pt x="2186" y="1204"/>
                  </a:cubicBezTo>
                  <a:cubicBezTo>
                    <a:pt x="2439" y="1457"/>
                    <a:pt x="2439" y="1900"/>
                    <a:pt x="2186" y="2185"/>
                  </a:cubicBezTo>
                  <a:cubicBezTo>
                    <a:pt x="2043" y="2328"/>
                    <a:pt x="1869" y="2399"/>
                    <a:pt x="1695" y="2399"/>
                  </a:cubicBezTo>
                  <a:cubicBezTo>
                    <a:pt x="1521" y="2399"/>
                    <a:pt x="1346" y="2328"/>
                    <a:pt x="1204" y="2185"/>
                  </a:cubicBezTo>
                  <a:cubicBezTo>
                    <a:pt x="951" y="1900"/>
                    <a:pt x="951" y="1457"/>
                    <a:pt x="1204" y="1204"/>
                  </a:cubicBezTo>
                  <a:cubicBezTo>
                    <a:pt x="1331" y="1061"/>
                    <a:pt x="1505" y="990"/>
                    <a:pt x="1683" y="990"/>
                  </a:cubicBezTo>
                  <a:close/>
                  <a:moveTo>
                    <a:pt x="1711" y="2724"/>
                  </a:moveTo>
                  <a:cubicBezTo>
                    <a:pt x="1774" y="2724"/>
                    <a:pt x="1837" y="2787"/>
                    <a:pt x="1837" y="2882"/>
                  </a:cubicBezTo>
                  <a:lnTo>
                    <a:pt x="1837" y="3262"/>
                  </a:lnTo>
                  <a:cubicBezTo>
                    <a:pt x="1837" y="3347"/>
                    <a:pt x="1767" y="3403"/>
                    <a:pt x="1692" y="3403"/>
                  </a:cubicBezTo>
                  <a:cubicBezTo>
                    <a:pt x="1654" y="3403"/>
                    <a:pt x="1616" y="3389"/>
                    <a:pt x="1584" y="3357"/>
                  </a:cubicBezTo>
                  <a:lnTo>
                    <a:pt x="1204" y="2977"/>
                  </a:lnTo>
                  <a:cubicBezTo>
                    <a:pt x="1109" y="2882"/>
                    <a:pt x="1172" y="2724"/>
                    <a:pt x="1299" y="2724"/>
                  </a:cubicBezTo>
                  <a:close/>
                  <a:moveTo>
                    <a:pt x="2855" y="2185"/>
                  </a:moveTo>
                  <a:cubicBezTo>
                    <a:pt x="3033" y="2185"/>
                    <a:pt x="3215" y="2249"/>
                    <a:pt x="3357" y="2375"/>
                  </a:cubicBezTo>
                  <a:cubicBezTo>
                    <a:pt x="3643" y="2660"/>
                    <a:pt x="3643" y="3104"/>
                    <a:pt x="3357" y="3357"/>
                  </a:cubicBezTo>
                  <a:cubicBezTo>
                    <a:pt x="3231" y="3500"/>
                    <a:pt x="3057" y="3571"/>
                    <a:pt x="2878" y="3571"/>
                  </a:cubicBezTo>
                  <a:cubicBezTo>
                    <a:pt x="2700" y="3571"/>
                    <a:pt x="2518" y="3500"/>
                    <a:pt x="2376" y="3357"/>
                  </a:cubicBezTo>
                  <a:cubicBezTo>
                    <a:pt x="2122" y="3104"/>
                    <a:pt x="2122" y="2660"/>
                    <a:pt x="2376" y="2375"/>
                  </a:cubicBezTo>
                  <a:cubicBezTo>
                    <a:pt x="2502" y="2249"/>
                    <a:pt x="2677" y="2185"/>
                    <a:pt x="2855" y="2185"/>
                  </a:cubicBezTo>
                  <a:close/>
                  <a:moveTo>
                    <a:pt x="2471" y="0"/>
                  </a:moveTo>
                  <a:cubicBezTo>
                    <a:pt x="1774" y="0"/>
                    <a:pt x="1141" y="349"/>
                    <a:pt x="729" y="950"/>
                  </a:cubicBezTo>
                  <a:cubicBezTo>
                    <a:pt x="571" y="1014"/>
                    <a:pt x="444" y="1140"/>
                    <a:pt x="381" y="1299"/>
                  </a:cubicBezTo>
                  <a:cubicBezTo>
                    <a:pt x="222" y="1584"/>
                    <a:pt x="254" y="1964"/>
                    <a:pt x="539" y="2280"/>
                  </a:cubicBezTo>
                  <a:lnTo>
                    <a:pt x="127" y="2660"/>
                  </a:lnTo>
                  <a:cubicBezTo>
                    <a:pt x="32" y="2787"/>
                    <a:pt x="1" y="2945"/>
                    <a:pt x="64" y="3104"/>
                  </a:cubicBezTo>
                  <a:cubicBezTo>
                    <a:pt x="96" y="3199"/>
                    <a:pt x="127" y="3294"/>
                    <a:pt x="191" y="3389"/>
                  </a:cubicBezTo>
                  <a:lnTo>
                    <a:pt x="412" y="3167"/>
                  </a:lnTo>
                  <a:cubicBezTo>
                    <a:pt x="444" y="3135"/>
                    <a:pt x="484" y="3120"/>
                    <a:pt x="523" y="3120"/>
                  </a:cubicBezTo>
                  <a:cubicBezTo>
                    <a:pt x="563" y="3120"/>
                    <a:pt x="602" y="3135"/>
                    <a:pt x="634" y="3167"/>
                  </a:cubicBezTo>
                  <a:cubicBezTo>
                    <a:pt x="666" y="3199"/>
                    <a:pt x="666" y="3294"/>
                    <a:pt x="634" y="3357"/>
                  </a:cubicBezTo>
                  <a:lnTo>
                    <a:pt x="349" y="3642"/>
                  </a:lnTo>
                  <a:cubicBezTo>
                    <a:pt x="381" y="3705"/>
                    <a:pt x="444" y="3769"/>
                    <a:pt x="507" y="3864"/>
                  </a:cubicBezTo>
                  <a:lnTo>
                    <a:pt x="824" y="3547"/>
                  </a:lnTo>
                  <a:cubicBezTo>
                    <a:pt x="840" y="3515"/>
                    <a:pt x="871" y="3500"/>
                    <a:pt x="907" y="3500"/>
                  </a:cubicBezTo>
                  <a:cubicBezTo>
                    <a:pt x="943" y="3500"/>
                    <a:pt x="982" y="3515"/>
                    <a:pt x="1014" y="3547"/>
                  </a:cubicBezTo>
                  <a:cubicBezTo>
                    <a:pt x="1077" y="3610"/>
                    <a:pt x="1077" y="3674"/>
                    <a:pt x="1014" y="3737"/>
                  </a:cubicBezTo>
                  <a:lnTo>
                    <a:pt x="697" y="4054"/>
                  </a:lnTo>
                  <a:cubicBezTo>
                    <a:pt x="761" y="4117"/>
                    <a:pt x="856" y="4180"/>
                    <a:pt x="919" y="4212"/>
                  </a:cubicBezTo>
                  <a:lnTo>
                    <a:pt x="1204" y="3927"/>
                  </a:lnTo>
                  <a:cubicBezTo>
                    <a:pt x="1231" y="3900"/>
                    <a:pt x="1263" y="3891"/>
                    <a:pt x="1294" y="3891"/>
                  </a:cubicBezTo>
                  <a:cubicBezTo>
                    <a:pt x="1336" y="3891"/>
                    <a:pt x="1376" y="3909"/>
                    <a:pt x="1394" y="3927"/>
                  </a:cubicBezTo>
                  <a:cubicBezTo>
                    <a:pt x="1457" y="3990"/>
                    <a:pt x="1457" y="4085"/>
                    <a:pt x="1394" y="4117"/>
                  </a:cubicBezTo>
                  <a:lnTo>
                    <a:pt x="1172" y="4370"/>
                  </a:lnTo>
                  <a:cubicBezTo>
                    <a:pt x="1267" y="4434"/>
                    <a:pt x="1362" y="4465"/>
                    <a:pt x="1457" y="4497"/>
                  </a:cubicBezTo>
                  <a:cubicBezTo>
                    <a:pt x="1510" y="4518"/>
                    <a:pt x="1563" y="4529"/>
                    <a:pt x="1615" y="4529"/>
                  </a:cubicBezTo>
                  <a:cubicBezTo>
                    <a:pt x="1718" y="4529"/>
                    <a:pt x="1816" y="4487"/>
                    <a:pt x="1901" y="4402"/>
                  </a:cubicBezTo>
                  <a:lnTo>
                    <a:pt x="2281" y="4022"/>
                  </a:lnTo>
                  <a:cubicBezTo>
                    <a:pt x="2493" y="4196"/>
                    <a:pt x="2705" y="4275"/>
                    <a:pt x="2903" y="4275"/>
                  </a:cubicBezTo>
                  <a:cubicBezTo>
                    <a:pt x="3030" y="4275"/>
                    <a:pt x="3151" y="4242"/>
                    <a:pt x="3262" y="4180"/>
                  </a:cubicBezTo>
                  <a:cubicBezTo>
                    <a:pt x="3421" y="4117"/>
                    <a:pt x="3547" y="3959"/>
                    <a:pt x="3611" y="3832"/>
                  </a:cubicBezTo>
                  <a:cubicBezTo>
                    <a:pt x="4213" y="3420"/>
                    <a:pt x="4561" y="2787"/>
                    <a:pt x="4561" y="2090"/>
                  </a:cubicBezTo>
                  <a:cubicBezTo>
                    <a:pt x="4561" y="1520"/>
                    <a:pt x="4339" y="1014"/>
                    <a:pt x="3959" y="602"/>
                  </a:cubicBezTo>
                  <a:cubicBezTo>
                    <a:pt x="3547" y="222"/>
                    <a:pt x="3041" y="0"/>
                    <a:pt x="2471" y="0"/>
                  </a:cubicBez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830" name="CustomShape 87"/>
            <p:cNvSpPr/>
            <p:nvPr/>
          </p:nvSpPr>
          <p:spPr>
            <a:xfrm>
              <a:off x="7352280" y="1333800"/>
              <a:ext cx="312480" cy="204840"/>
            </a:xfrm>
            <a:custGeom>
              <a:avLst/>
              <a:gdLst/>
              <a:ahLst/>
              <a:rect l="l" t="t" r="r" b="b"/>
              <a:pathLst>
                <a:path w="9470" h="6208">
                  <a:moveTo>
                    <a:pt x="824" y="1"/>
                  </a:moveTo>
                  <a:cubicBezTo>
                    <a:pt x="381" y="1"/>
                    <a:pt x="1" y="381"/>
                    <a:pt x="1" y="824"/>
                  </a:cubicBezTo>
                  <a:lnTo>
                    <a:pt x="1" y="5384"/>
                  </a:lnTo>
                  <a:cubicBezTo>
                    <a:pt x="1" y="5859"/>
                    <a:pt x="381" y="6208"/>
                    <a:pt x="824" y="6208"/>
                  </a:cubicBezTo>
                  <a:lnTo>
                    <a:pt x="8646" y="6208"/>
                  </a:lnTo>
                  <a:cubicBezTo>
                    <a:pt x="9090" y="6208"/>
                    <a:pt x="9470" y="5859"/>
                    <a:pt x="9470" y="5384"/>
                  </a:cubicBezTo>
                  <a:lnTo>
                    <a:pt x="9470" y="824"/>
                  </a:lnTo>
                  <a:cubicBezTo>
                    <a:pt x="9470" y="381"/>
                    <a:pt x="9090" y="1"/>
                    <a:pt x="864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831" name="CustomShape 88"/>
            <p:cNvSpPr/>
            <p:nvPr/>
          </p:nvSpPr>
          <p:spPr>
            <a:xfrm>
              <a:off x="7464240" y="1442520"/>
              <a:ext cx="171360" cy="28080"/>
            </a:xfrm>
            <a:custGeom>
              <a:avLst/>
              <a:gdLst/>
              <a:ahLst/>
              <a:rect l="l" t="t" r="r" b="b"/>
              <a:pathLst>
                <a:path w="5194" h="856">
                  <a:moveTo>
                    <a:pt x="285" y="0"/>
                  </a:moveTo>
                  <a:cubicBezTo>
                    <a:pt x="127" y="0"/>
                    <a:pt x="0" y="127"/>
                    <a:pt x="0" y="285"/>
                  </a:cubicBezTo>
                  <a:lnTo>
                    <a:pt x="0" y="570"/>
                  </a:lnTo>
                  <a:cubicBezTo>
                    <a:pt x="0" y="728"/>
                    <a:pt x="127" y="855"/>
                    <a:pt x="285" y="855"/>
                  </a:cubicBezTo>
                  <a:lnTo>
                    <a:pt x="4909" y="855"/>
                  </a:lnTo>
                  <a:cubicBezTo>
                    <a:pt x="5067" y="855"/>
                    <a:pt x="5194" y="728"/>
                    <a:pt x="5194" y="570"/>
                  </a:cubicBezTo>
                  <a:lnTo>
                    <a:pt x="5194" y="285"/>
                  </a:lnTo>
                  <a:cubicBezTo>
                    <a:pt x="5194" y="127"/>
                    <a:pt x="5067" y="0"/>
                    <a:pt x="4909" y="0"/>
                  </a:cubicBez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832" name="CustomShape 89"/>
            <p:cNvSpPr/>
            <p:nvPr/>
          </p:nvSpPr>
          <p:spPr>
            <a:xfrm>
              <a:off x="7464240" y="1366200"/>
              <a:ext cx="37440" cy="9000"/>
            </a:xfrm>
            <a:custGeom>
              <a:avLst/>
              <a:gdLst/>
              <a:ahLst/>
              <a:rect l="l" t="t" r="r" b="b"/>
              <a:pathLst>
                <a:path w="1141" h="286">
                  <a:moveTo>
                    <a:pt x="95" y="0"/>
                  </a:moveTo>
                  <a:cubicBezTo>
                    <a:pt x="32" y="0"/>
                    <a:pt x="0" y="64"/>
                    <a:pt x="0" y="95"/>
                  </a:cubicBezTo>
                  <a:lnTo>
                    <a:pt x="0" y="190"/>
                  </a:lnTo>
                  <a:cubicBezTo>
                    <a:pt x="0" y="254"/>
                    <a:pt x="32" y="285"/>
                    <a:pt x="95" y="285"/>
                  </a:cubicBezTo>
                  <a:lnTo>
                    <a:pt x="1045" y="285"/>
                  </a:lnTo>
                  <a:cubicBezTo>
                    <a:pt x="1109" y="285"/>
                    <a:pt x="1140" y="254"/>
                    <a:pt x="1140" y="190"/>
                  </a:cubicBezTo>
                  <a:lnTo>
                    <a:pt x="1140" y="95"/>
                  </a:lnTo>
                  <a:cubicBezTo>
                    <a:pt x="1140" y="64"/>
                    <a:pt x="1109" y="0"/>
                    <a:pt x="1045" y="0"/>
                  </a:cubicBez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833" name="CustomShape 90"/>
            <p:cNvSpPr/>
            <p:nvPr/>
          </p:nvSpPr>
          <p:spPr>
            <a:xfrm>
              <a:off x="7464240" y="1489680"/>
              <a:ext cx="104400" cy="9000"/>
            </a:xfrm>
            <a:custGeom>
              <a:avLst/>
              <a:gdLst/>
              <a:ahLst/>
              <a:rect l="l" t="t" r="r" b="b"/>
              <a:pathLst>
                <a:path w="3168" h="286">
                  <a:moveTo>
                    <a:pt x="95" y="0"/>
                  </a:moveTo>
                  <a:cubicBezTo>
                    <a:pt x="32" y="0"/>
                    <a:pt x="0" y="64"/>
                    <a:pt x="0" y="95"/>
                  </a:cubicBezTo>
                  <a:lnTo>
                    <a:pt x="0" y="190"/>
                  </a:lnTo>
                  <a:cubicBezTo>
                    <a:pt x="0" y="254"/>
                    <a:pt x="32" y="285"/>
                    <a:pt x="95" y="285"/>
                  </a:cubicBezTo>
                  <a:lnTo>
                    <a:pt x="3040" y="285"/>
                  </a:lnTo>
                  <a:cubicBezTo>
                    <a:pt x="3104" y="285"/>
                    <a:pt x="3167" y="254"/>
                    <a:pt x="3167" y="190"/>
                  </a:cubicBezTo>
                  <a:lnTo>
                    <a:pt x="3167" y="95"/>
                  </a:lnTo>
                  <a:cubicBezTo>
                    <a:pt x="3167" y="64"/>
                    <a:pt x="3104" y="0"/>
                    <a:pt x="3040" y="0"/>
                  </a:cubicBez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834" name="CustomShape 91"/>
            <p:cNvSpPr/>
            <p:nvPr/>
          </p:nvSpPr>
          <p:spPr>
            <a:xfrm>
              <a:off x="7386480" y="1359720"/>
              <a:ext cx="39600" cy="146160"/>
            </a:xfrm>
            <a:custGeom>
              <a:avLst/>
              <a:gdLst/>
              <a:ahLst/>
              <a:rect l="l" t="t" r="r" b="b"/>
              <a:pathLst>
                <a:path w="1205" h="4434">
                  <a:moveTo>
                    <a:pt x="602" y="0"/>
                  </a:moveTo>
                  <a:cubicBezTo>
                    <a:pt x="286" y="0"/>
                    <a:pt x="32" y="222"/>
                    <a:pt x="32" y="475"/>
                  </a:cubicBezTo>
                  <a:lnTo>
                    <a:pt x="32" y="2344"/>
                  </a:lnTo>
                  <a:cubicBezTo>
                    <a:pt x="32" y="2629"/>
                    <a:pt x="286" y="2819"/>
                    <a:pt x="602" y="2819"/>
                  </a:cubicBezTo>
                  <a:cubicBezTo>
                    <a:pt x="919" y="2819"/>
                    <a:pt x="1172" y="2629"/>
                    <a:pt x="1172" y="2344"/>
                  </a:cubicBezTo>
                  <a:lnTo>
                    <a:pt x="1172" y="475"/>
                  </a:lnTo>
                  <a:cubicBezTo>
                    <a:pt x="1172" y="222"/>
                    <a:pt x="919" y="0"/>
                    <a:pt x="602" y="0"/>
                  </a:cubicBezTo>
                  <a:close/>
                  <a:moveTo>
                    <a:pt x="602" y="3230"/>
                  </a:moveTo>
                  <a:cubicBezTo>
                    <a:pt x="286" y="3230"/>
                    <a:pt x="1" y="3484"/>
                    <a:pt x="1" y="3832"/>
                  </a:cubicBezTo>
                  <a:cubicBezTo>
                    <a:pt x="1" y="4149"/>
                    <a:pt x="254" y="4434"/>
                    <a:pt x="602" y="4434"/>
                  </a:cubicBezTo>
                  <a:cubicBezTo>
                    <a:pt x="919" y="4434"/>
                    <a:pt x="1204" y="4149"/>
                    <a:pt x="1204" y="3832"/>
                  </a:cubicBezTo>
                  <a:cubicBezTo>
                    <a:pt x="1204" y="3516"/>
                    <a:pt x="919" y="3230"/>
                    <a:pt x="602" y="3230"/>
                  </a:cubicBez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grpSp>
        <p:nvGrpSpPr>
          <p:cNvPr id="835" name="Group 92"/>
          <p:cNvGrpSpPr/>
          <p:nvPr/>
        </p:nvGrpSpPr>
        <p:grpSpPr>
          <a:xfrm>
            <a:off x="6717240" y="2296080"/>
            <a:ext cx="1013400" cy="642960"/>
            <a:chOff x="6717240" y="2296080"/>
            <a:chExt cx="1013400" cy="642960"/>
          </a:xfrm>
        </p:grpSpPr>
        <p:sp>
          <p:nvSpPr>
            <p:cNvPr id="836" name="CustomShape 93"/>
            <p:cNvSpPr/>
            <p:nvPr/>
          </p:nvSpPr>
          <p:spPr>
            <a:xfrm>
              <a:off x="6717240" y="2296080"/>
              <a:ext cx="1013400" cy="642960"/>
            </a:xfrm>
            <a:custGeom>
              <a:avLst/>
              <a:gdLst/>
              <a:ahLst/>
              <a:rect l="l" t="t" r="r" b="b"/>
              <a:pathLst>
                <a:path w="30688" h="19478">
                  <a:moveTo>
                    <a:pt x="2471" y="1"/>
                  </a:moveTo>
                  <a:cubicBezTo>
                    <a:pt x="1109" y="1"/>
                    <a:pt x="0" y="1109"/>
                    <a:pt x="0" y="2471"/>
                  </a:cubicBezTo>
                  <a:lnTo>
                    <a:pt x="0" y="17007"/>
                  </a:lnTo>
                  <a:cubicBezTo>
                    <a:pt x="0" y="18369"/>
                    <a:pt x="1109" y="19477"/>
                    <a:pt x="2471" y="19477"/>
                  </a:cubicBezTo>
                  <a:lnTo>
                    <a:pt x="28218" y="19477"/>
                  </a:lnTo>
                  <a:cubicBezTo>
                    <a:pt x="29579" y="19477"/>
                    <a:pt x="30688" y="18369"/>
                    <a:pt x="30688" y="17007"/>
                  </a:cubicBezTo>
                  <a:lnTo>
                    <a:pt x="30688" y="2471"/>
                  </a:lnTo>
                  <a:cubicBezTo>
                    <a:pt x="30688" y="1109"/>
                    <a:pt x="29579" y="1"/>
                    <a:pt x="28218" y="1"/>
                  </a:cubicBez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837" name="CustomShape 94"/>
            <p:cNvSpPr/>
            <p:nvPr/>
          </p:nvSpPr>
          <p:spPr>
            <a:xfrm>
              <a:off x="6897960" y="2580840"/>
              <a:ext cx="650520" cy="353160"/>
            </a:xfrm>
            <a:custGeom>
              <a:avLst/>
              <a:gdLst/>
              <a:ahLst/>
              <a:rect l="l" t="t" r="r" b="b"/>
              <a:pathLst>
                <a:path w="19699" h="10705">
                  <a:moveTo>
                    <a:pt x="4054" y="1"/>
                  </a:moveTo>
                  <a:cubicBezTo>
                    <a:pt x="3294" y="1"/>
                    <a:pt x="2629" y="508"/>
                    <a:pt x="2439" y="1236"/>
                  </a:cubicBezTo>
                  <a:cubicBezTo>
                    <a:pt x="2439" y="1236"/>
                    <a:pt x="2439" y="1268"/>
                    <a:pt x="2439" y="1268"/>
                  </a:cubicBezTo>
                  <a:lnTo>
                    <a:pt x="32" y="9407"/>
                  </a:lnTo>
                  <a:cubicBezTo>
                    <a:pt x="0" y="9502"/>
                    <a:pt x="0" y="9597"/>
                    <a:pt x="32" y="9660"/>
                  </a:cubicBezTo>
                  <a:cubicBezTo>
                    <a:pt x="285" y="10293"/>
                    <a:pt x="887" y="10705"/>
                    <a:pt x="1584" y="10705"/>
                  </a:cubicBezTo>
                  <a:lnTo>
                    <a:pt x="15581" y="10705"/>
                  </a:lnTo>
                  <a:cubicBezTo>
                    <a:pt x="16310" y="10705"/>
                    <a:pt x="16943" y="10230"/>
                    <a:pt x="17165" y="9502"/>
                  </a:cubicBezTo>
                  <a:cubicBezTo>
                    <a:pt x="17165" y="9502"/>
                    <a:pt x="17165" y="9502"/>
                    <a:pt x="17165" y="9470"/>
                  </a:cubicBezTo>
                  <a:lnTo>
                    <a:pt x="19603" y="2154"/>
                  </a:lnTo>
                  <a:cubicBezTo>
                    <a:pt x="19603" y="2123"/>
                    <a:pt x="19603" y="2091"/>
                    <a:pt x="19635" y="2091"/>
                  </a:cubicBezTo>
                  <a:cubicBezTo>
                    <a:pt x="19667" y="1933"/>
                    <a:pt x="19698" y="1774"/>
                    <a:pt x="19698" y="1648"/>
                  </a:cubicBezTo>
                  <a:cubicBezTo>
                    <a:pt x="19698" y="729"/>
                    <a:pt x="18970" y="1"/>
                    <a:pt x="18052" y="1"/>
                  </a:cubicBez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838" name="CustomShape 95"/>
            <p:cNvSpPr/>
            <p:nvPr/>
          </p:nvSpPr>
          <p:spPr>
            <a:xfrm>
              <a:off x="6921000" y="2479320"/>
              <a:ext cx="534240" cy="326160"/>
            </a:xfrm>
            <a:custGeom>
              <a:avLst/>
              <a:gdLst/>
              <a:ahLst/>
              <a:rect l="l" t="t" r="r" b="b"/>
              <a:pathLst>
                <a:path w="16184" h="9882">
                  <a:moveTo>
                    <a:pt x="1553" y="1"/>
                  </a:moveTo>
                  <a:cubicBezTo>
                    <a:pt x="698" y="1"/>
                    <a:pt x="1" y="698"/>
                    <a:pt x="1" y="1553"/>
                  </a:cubicBezTo>
                  <a:lnTo>
                    <a:pt x="1" y="7633"/>
                  </a:lnTo>
                  <a:cubicBezTo>
                    <a:pt x="1" y="7823"/>
                    <a:pt x="33" y="9090"/>
                    <a:pt x="33" y="9882"/>
                  </a:cubicBezTo>
                  <a:cubicBezTo>
                    <a:pt x="64" y="9882"/>
                    <a:pt x="761" y="7697"/>
                    <a:pt x="824" y="7538"/>
                  </a:cubicBezTo>
                  <a:lnTo>
                    <a:pt x="1616" y="4846"/>
                  </a:lnTo>
                  <a:cubicBezTo>
                    <a:pt x="1616" y="4846"/>
                    <a:pt x="1616" y="4846"/>
                    <a:pt x="1616" y="4815"/>
                  </a:cubicBezTo>
                  <a:cubicBezTo>
                    <a:pt x="1901" y="3801"/>
                    <a:pt x="2820" y="3105"/>
                    <a:pt x="3865" y="3105"/>
                  </a:cubicBezTo>
                  <a:lnTo>
                    <a:pt x="16184" y="3105"/>
                  </a:lnTo>
                  <a:cubicBezTo>
                    <a:pt x="16184" y="2851"/>
                    <a:pt x="16184" y="2693"/>
                    <a:pt x="16152" y="2566"/>
                  </a:cubicBezTo>
                  <a:cubicBezTo>
                    <a:pt x="15931" y="1964"/>
                    <a:pt x="15360" y="1553"/>
                    <a:pt x="14695" y="1553"/>
                  </a:cubicBezTo>
                  <a:lnTo>
                    <a:pt x="7507" y="1553"/>
                  </a:lnTo>
                  <a:lnTo>
                    <a:pt x="6081" y="128"/>
                  </a:lnTo>
                  <a:cubicBezTo>
                    <a:pt x="6018" y="33"/>
                    <a:pt x="5923" y="1"/>
                    <a:pt x="5796" y="1"/>
                  </a:cubicBezTo>
                  <a:close/>
                </a:path>
              </a:pathLst>
            </a:custGeom>
            <a:solidFill>
              <a:srgbClr val="263c4c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839" name="CustomShape 96"/>
            <p:cNvSpPr/>
            <p:nvPr/>
          </p:nvSpPr>
          <p:spPr>
            <a:xfrm>
              <a:off x="7095960" y="2487600"/>
              <a:ext cx="272880" cy="272880"/>
            </a:xfrm>
            <a:custGeom>
              <a:avLst/>
              <a:gdLst/>
              <a:ahLst/>
              <a:rect l="l" t="t" r="r" b="b"/>
              <a:pathLst>
                <a:path w="8267" h="8266">
                  <a:moveTo>
                    <a:pt x="4118" y="0"/>
                  </a:moveTo>
                  <a:cubicBezTo>
                    <a:pt x="1837" y="0"/>
                    <a:pt x="1" y="1837"/>
                    <a:pt x="1" y="4117"/>
                  </a:cubicBezTo>
                  <a:cubicBezTo>
                    <a:pt x="1" y="6429"/>
                    <a:pt x="1837" y="8266"/>
                    <a:pt x="4118" y="8266"/>
                  </a:cubicBezTo>
                  <a:cubicBezTo>
                    <a:pt x="6398" y="8266"/>
                    <a:pt x="8266" y="6429"/>
                    <a:pt x="8266" y="4117"/>
                  </a:cubicBezTo>
                  <a:cubicBezTo>
                    <a:pt x="8266" y="1837"/>
                    <a:pt x="6398" y="0"/>
                    <a:pt x="411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840" name="CustomShape 97"/>
            <p:cNvSpPr/>
            <p:nvPr/>
          </p:nvSpPr>
          <p:spPr>
            <a:xfrm>
              <a:off x="7169040" y="2550240"/>
              <a:ext cx="125280" cy="146880"/>
            </a:xfrm>
            <a:custGeom>
              <a:avLst/>
              <a:gdLst/>
              <a:ahLst/>
              <a:rect l="l" t="t" r="r" b="b"/>
              <a:pathLst>
                <a:path w="3801" h="4458">
                  <a:moveTo>
                    <a:pt x="1426" y="0"/>
                  </a:moveTo>
                  <a:cubicBezTo>
                    <a:pt x="1267" y="0"/>
                    <a:pt x="1141" y="127"/>
                    <a:pt x="1141" y="285"/>
                  </a:cubicBezTo>
                  <a:lnTo>
                    <a:pt x="1141" y="1932"/>
                  </a:lnTo>
                  <a:lnTo>
                    <a:pt x="349" y="1932"/>
                  </a:lnTo>
                  <a:cubicBezTo>
                    <a:pt x="127" y="1932"/>
                    <a:pt x="1" y="2186"/>
                    <a:pt x="159" y="2376"/>
                  </a:cubicBezTo>
                  <a:lnTo>
                    <a:pt x="1679" y="4339"/>
                  </a:lnTo>
                  <a:cubicBezTo>
                    <a:pt x="1742" y="4418"/>
                    <a:pt x="1821" y="4458"/>
                    <a:pt x="1901" y="4458"/>
                  </a:cubicBezTo>
                  <a:cubicBezTo>
                    <a:pt x="1980" y="4458"/>
                    <a:pt x="2059" y="4418"/>
                    <a:pt x="2122" y="4339"/>
                  </a:cubicBezTo>
                  <a:lnTo>
                    <a:pt x="3674" y="2376"/>
                  </a:lnTo>
                  <a:cubicBezTo>
                    <a:pt x="3801" y="2186"/>
                    <a:pt x="3674" y="1932"/>
                    <a:pt x="3452" y="1932"/>
                  </a:cubicBezTo>
                  <a:lnTo>
                    <a:pt x="2661" y="1932"/>
                  </a:lnTo>
                  <a:lnTo>
                    <a:pt x="2661" y="285"/>
                  </a:lnTo>
                  <a:cubicBezTo>
                    <a:pt x="2661" y="127"/>
                    <a:pt x="2534" y="0"/>
                    <a:pt x="2407" y="0"/>
                  </a:cubicBez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841" name="CustomShape 98"/>
            <p:cNvSpPr/>
            <p:nvPr/>
          </p:nvSpPr>
          <p:spPr>
            <a:xfrm>
              <a:off x="6754680" y="2392920"/>
              <a:ext cx="230760" cy="214200"/>
            </a:xfrm>
            <a:custGeom>
              <a:avLst/>
              <a:gdLst/>
              <a:ahLst/>
              <a:rect l="l" t="t" r="r" b="b"/>
              <a:pathLst>
                <a:path w="7000" h="6491">
                  <a:moveTo>
                    <a:pt x="3486" y="0"/>
                  </a:moveTo>
                  <a:cubicBezTo>
                    <a:pt x="1935" y="0"/>
                    <a:pt x="572" y="1129"/>
                    <a:pt x="317" y="2711"/>
                  </a:cubicBezTo>
                  <a:cubicBezTo>
                    <a:pt x="1" y="4484"/>
                    <a:pt x="1204" y="6163"/>
                    <a:pt x="2977" y="6448"/>
                  </a:cubicBezTo>
                  <a:cubicBezTo>
                    <a:pt x="3156" y="6477"/>
                    <a:pt x="3334" y="6491"/>
                    <a:pt x="3510" y="6491"/>
                  </a:cubicBezTo>
                  <a:cubicBezTo>
                    <a:pt x="5075" y="6491"/>
                    <a:pt x="6458" y="5382"/>
                    <a:pt x="6714" y="3788"/>
                  </a:cubicBezTo>
                  <a:cubicBezTo>
                    <a:pt x="6999" y="2014"/>
                    <a:pt x="5828" y="336"/>
                    <a:pt x="4054" y="51"/>
                  </a:cubicBezTo>
                  <a:cubicBezTo>
                    <a:pt x="3863" y="17"/>
                    <a:pt x="3673" y="0"/>
                    <a:pt x="3486" y="0"/>
                  </a:cubicBez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842" name="CustomShape 99"/>
            <p:cNvSpPr/>
            <p:nvPr/>
          </p:nvSpPr>
          <p:spPr>
            <a:xfrm>
              <a:off x="7468200" y="2625120"/>
              <a:ext cx="230760" cy="214200"/>
            </a:xfrm>
            <a:custGeom>
              <a:avLst/>
              <a:gdLst/>
              <a:ahLst/>
              <a:rect l="l" t="t" r="r" b="b"/>
              <a:pathLst>
                <a:path w="7000" h="6492">
                  <a:moveTo>
                    <a:pt x="3486" y="1"/>
                  </a:moveTo>
                  <a:cubicBezTo>
                    <a:pt x="1935" y="1"/>
                    <a:pt x="572" y="1129"/>
                    <a:pt x="318" y="2711"/>
                  </a:cubicBezTo>
                  <a:cubicBezTo>
                    <a:pt x="1" y="4453"/>
                    <a:pt x="1204" y="6132"/>
                    <a:pt x="2978" y="6448"/>
                  </a:cubicBezTo>
                  <a:cubicBezTo>
                    <a:pt x="3153" y="6477"/>
                    <a:pt x="3328" y="6491"/>
                    <a:pt x="3501" y="6491"/>
                  </a:cubicBezTo>
                  <a:cubicBezTo>
                    <a:pt x="5044" y="6491"/>
                    <a:pt x="6430" y="5383"/>
                    <a:pt x="6715" y="3788"/>
                  </a:cubicBezTo>
                  <a:cubicBezTo>
                    <a:pt x="7000" y="2015"/>
                    <a:pt x="5828" y="336"/>
                    <a:pt x="4055" y="51"/>
                  </a:cubicBezTo>
                  <a:cubicBezTo>
                    <a:pt x="3863" y="17"/>
                    <a:pt x="3673" y="1"/>
                    <a:pt x="3486" y="1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843" name="CustomShape 100"/>
            <p:cNvSpPr/>
            <p:nvPr/>
          </p:nvSpPr>
          <p:spPr>
            <a:xfrm>
              <a:off x="6804000" y="2444400"/>
              <a:ext cx="127440" cy="116280"/>
            </a:xfrm>
            <a:custGeom>
              <a:avLst/>
              <a:gdLst/>
              <a:ahLst/>
              <a:rect l="l" t="t" r="r" b="b"/>
              <a:pathLst>
                <a:path w="3864" h="3529">
                  <a:moveTo>
                    <a:pt x="1475" y="0"/>
                  </a:moveTo>
                  <a:cubicBezTo>
                    <a:pt x="1459" y="0"/>
                    <a:pt x="1442" y="4"/>
                    <a:pt x="1425" y="13"/>
                  </a:cubicBezTo>
                  <a:cubicBezTo>
                    <a:pt x="1393" y="45"/>
                    <a:pt x="1362" y="108"/>
                    <a:pt x="1393" y="171"/>
                  </a:cubicBezTo>
                  <a:lnTo>
                    <a:pt x="1457" y="361"/>
                  </a:lnTo>
                  <a:cubicBezTo>
                    <a:pt x="1235" y="393"/>
                    <a:pt x="1077" y="583"/>
                    <a:pt x="1077" y="836"/>
                  </a:cubicBezTo>
                  <a:lnTo>
                    <a:pt x="1077" y="868"/>
                  </a:lnTo>
                  <a:lnTo>
                    <a:pt x="950" y="868"/>
                  </a:lnTo>
                  <a:cubicBezTo>
                    <a:pt x="855" y="868"/>
                    <a:pt x="792" y="963"/>
                    <a:pt x="792" y="1058"/>
                  </a:cubicBezTo>
                  <a:lnTo>
                    <a:pt x="792" y="1153"/>
                  </a:lnTo>
                  <a:cubicBezTo>
                    <a:pt x="570" y="1121"/>
                    <a:pt x="412" y="900"/>
                    <a:pt x="412" y="678"/>
                  </a:cubicBezTo>
                  <a:lnTo>
                    <a:pt x="412" y="551"/>
                  </a:lnTo>
                  <a:cubicBezTo>
                    <a:pt x="412" y="488"/>
                    <a:pt x="348" y="425"/>
                    <a:pt x="285" y="425"/>
                  </a:cubicBezTo>
                  <a:cubicBezTo>
                    <a:pt x="222" y="425"/>
                    <a:pt x="190" y="488"/>
                    <a:pt x="190" y="551"/>
                  </a:cubicBezTo>
                  <a:lnTo>
                    <a:pt x="190" y="678"/>
                  </a:lnTo>
                  <a:cubicBezTo>
                    <a:pt x="190" y="1026"/>
                    <a:pt x="443" y="1343"/>
                    <a:pt x="792" y="1375"/>
                  </a:cubicBezTo>
                  <a:lnTo>
                    <a:pt x="792" y="1628"/>
                  </a:lnTo>
                  <a:lnTo>
                    <a:pt x="95" y="1628"/>
                  </a:lnTo>
                  <a:cubicBezTo>
                    <a:pt x="32" y="1628"/>
                    <a:pt x="0" y="1660"/>
                    <a:pt x="0" y="1723"/>
                  </a:cubicBezTo>
                  <a:cubicBezTo>
                    <a:pt x="0" y="1786"/>
                    <a:pt x="63" y="1850"/>
                    <a:pt x="95" y="1850"/>
                  </a:cubicBezTo>
                  <a:lnTo>
                    <a:pt x="792" y="1850"/>
                  </a:lnTo>
                  <a:lnTo>
                    <a:pt x="792" y="2071"/>
                  </a:lnTo>
                  <a:cubicBezTo>
                    <a:pt x="443" y="2135"/>
                    <a:pt x="190" y="2420"/>
                    <a:pt x="190" y="2768"/>
                  </a:cubicBezTo>
                  <a:lnTo>
                    <a:pt x="190" y="2926"/>
                  </a:lnTo>
                  <a:cubicBezTo>
                    <a:pt x="190" y="2990"/>
                    <a:pt x="222" y="3053"/>
                    <a:pt x="285" y="3053"/>
                  </a:cubicBezTo>
                  <a:cubicBezTo>
                    <a:pt x="348" y="3053"/>
                    <a:pt x="412" y="2990"/>
                    <a:pt x="412" y="2926"/>
                  </a:cubicBezTo>
                  <a:lnTo>
                    <a:pt x="412" y="2768"/>
                  </a:lnTo>
                  <a:cubicBezTo>
                    <a:pt x="412" y="2546"/>
                    <a:pt x="570" y="2356"/>
                    <a:pt x="792" y="2293"/>
                  </a:cubicBezTo>
                  <a:lnTo>
                    <a:pt x="792" y="2356"/>
                  </a:lnTo>
                  <a:cubicBezTo>
                    <a:pt x="792" y="3021"/>
                    <a:pt x="1298" y="3528"/>
                    <a:pt x="1932" y="3528"/>
                  </a:cubicBezTo>
                  <a:cubicBezTo>
                    <a:pt x="2565" y="3528"/>
                    <a:pt x="3104" y="3021"/>
                    <a:pt x="3104" y="2356"/>
                  </a:cubicBezTo>
                  <a:lnTo>
                    <a:pt x="3104" y="2293"/>
                  </a:lnTo>
                  <a:cubicBezTo>
                    <a:pt x="3294" y="2356"/>
                    <a:pt x="3452" y="2546"/>
                    <a:pt x="3452" y="2768"/>
                  </a:cubicBezTo>
                  <a:lnTo>
                    <a:pt x="3452" y="2926"/>
                  </a:lnTo>
                  <a:cubicBezTo>
                    <a:pt x="3452" y="2990"/>
                    <a:pt x="3515" y="3053"/>
                    <a:pt x="3579" y="3053"/>
                  </a:cubicBezTo>
                  <a:cubicBezTo>
                    <a:pt x="3642" y="3053"/>
                    <a:pt x="3674" y="2990"/>
                    <a:pt x="3674" y="2926"/>
                  </a:cubicBezTo>
                  <a:lnTo>
                    <a:pt x="3674" y="2768"/>
                  </a:lnTo>
                  <a:cubicBezTo>
                    <a:pt x="3674" y="2420"/>
                    <a:pt x="3420" y="2135"/>
                    <a:pt x="3072" y="2071"/>
                  </a:cubicBezTo>
                  <a:lnTo>
                    <a:pt x="3072" y="1850"/>
                  </a:lnTo>
                  <a:lnTo>
                    <a:pt x="3769" y="1850"/>
                  </a:lnTo>
                  <a:cubicBezTo>
                    <a:pt x="3832" y="1850"/>
                    <a:pt x="3864" y="1786"/>
                    <a:pt x="3864" y="1723"/>
                  </a:cubicBezTo>
                  <a:cubicBezTo>
                    <a:pt x="3864" y="1660"/>
                    <a:pt x="3800" y="1628"/>
                    <a:pt x="3737" y="1628"/>
                  </a:cubicBezTo>
                  <a:lnTo>
                    <a:pt x="3072" y="1628"/>
                  </a:lnTo>
                  <a:lnTo>
                    <a:pt x="3072" y="1375"/>
                  </a:lnTo>
                  <a:cubicBezTo>
                    <a:pt x="3420" y="1343"/>
                    <a:pt x="3674" y="1026"/>
                    <a:pt x="3674" y="678"/>
                  </a:cubicBezTo>
                  <a:lnTo>
                    <a:pt x="3674" y="551"/>
                  </a:lnTo>
                  <a:cubicBezTo>
                    <a:pt x="3674" y="488"/>
                    <a:pt x="3610" y="425"/>
                    <a:pt x="3579" y="425"/>
                  </a:cubicBezTo>
                  <a:cubicBezTo>
                    <a:pt x="3515" y="425"/>
                    <a:pt x="3452" y="488"/>
                    <a:pt x="3452" y="551"/>
                  </a:cubicBezTo>
                  <a:lnTo>
                    <a:pt x="3452" y="678"/>
                  </a:lnTo>
                  <a:cubicBezTo>
                    <a:pt x="3452" y="931"/>
                    <a:pt x="3294" y="1121"/>
                    <a:pt x="3072" y="1153"/>
                  </a:cubicBezTo>
                  <a:lnTo>
                    <a:pt x="3072" y="1058"/>
                  </a:lnTo>
                  <a:cubicBezTo>
                    <a:pt x="3072" y="963"/>
                    <a:pt x="3009" y="868"/>
                    <a:pt x="2882" y="868"/>
                  </a:cubicBezTo>
                  <a:lnTo>
                    <a:pt x="2787" y="868"/>
                  </a:lnTo>
                  <a:lnTo>
                    <a:pt x="2787" y="836"/>
                  </a:lnTo>
                  <a:cubicBezTo>
                    <a:pt x="2787" y="583"/>
                    <a:pt x="2629" y="393"/>
                    <a:pt x="2407" y="361"/>
                  </a:cubicBezTo>
                  <a:lnTo>
                    <a:pt x="2470" y="171"/>
                  </a:lnTo>
                  <a:cubicBezTo>
                    <a:pt x="2502" y="108"/>
                    <a:pt x="2470" y="45"/>
                    <a:pt x="2407" y="13"/>
                  </a:cubicBezTo>
                  <a:cubicBezTo>
                    <a:pt x="2375" y="13"/>
                    <a:pt x="2312" y="13"/>
                    <a:pt x="2280" y="76"/>
                  </a:cubicBezTo>
                  <a:lnTo>
                    <a:pt x="2154" y="330"/>
                  </a:lnTo>
                  <a:lnTo>
                    <a:pt x="1710" y="330"/>
                  </a:lnTo>
                  <a:lnTo>
                    <a:pt x="1583" y="76"/>
                  </a:lnTo>
                  <a:cubicBezTo>
                    <a:pt x="1560" y="30"/>
                    <a:pt x="1520" y="0"/>
                    <a:pt x="147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844" name="CustomShape 101"/>
            <p:cNvSpPr/>
            <p:nvPr/>
          </p:nvSpPr>
          <p:spPr>
            <a:xfrm>
              <a:off x="7515360" y="2667600"/>
              <a:ext cx="137880" cy="119880"/>
            </a:xfrm>
            <a:custGeom>
              <a:avLst/>
              <a:gdLst/>
              <a:ahLst/>
              <a:rect l="l" t="t" r="r" b="b"/>
              <a:pathLst>
                <a:path w="4182" h="3643">
                  <a:moveTo>
                    <a:pt x="2091" y="760"/>
                  </a:moveTo>
                  <a:cubicBezTo>
                    <a:pt x="2218" y="760"/>
                    <a:pt x="2313" y="855"/>
                    <a:pt x="2313" y="982"/>
                  </a:cubicBezTo>
                  <a:lnTo>
                    <a:pt x="2313" y="1964"/>
                  </a:lnTo>
                  <a:cubicBezTo>
                    <a:pt x="2313" y="2091"/>
                    <a:pt x="2218" y="2217"/>
                    <a:pt x="2091" y="2217"/>
                  </a:cubicBezTo>
                  <a:cubicBezTo>
                    <a:pt x="1933" y="2217"/>
                    <a:pt x="1838" y="2091"/>
                    <a:pt x="1838" y="1964"/>
                  </a:cubicBezTo>
                  <a:lnTo>
                    <a:pt x="1838" y="982"/>
                  </a:lnTo>
                  <a:cubicBezTo>
                    <a:pt x="1838" y="855"/>
                    <a:pt x="1964" y="760"/>
                    <a:pt x="2091" y="760"/>
                  </a:cubicBezTo>
                  <a:close/>
                  <a:moveTo>
                    <a:pt x="2091" y="2439"/>
                  </a:moveTo>
                  <a:cubicBezTo>
                    <a:pt x="2281" y="2439"/>
                    <a:pt x="2440" y="2597"/>
                    <a:pt x="2440" y="2819"/>
                  </a:cubicBezTo>
                  <a:cubicBezTo>
                    <a:pt x="2440" y="3009"/>
                    <a:pt x="2281" y="3167"/>
                    <a:pt x="2091" y="3167"/>
                  </a:cubicBezTo>
                  <a:cubicBezTo>
                    <a:pt x="1869" y="3167"/>
                    <a:pt x="1711" y="3009"/>
                    <a:pt x="1711" y="2819"/>
                  </a:cubicBezTo>
                  <a:cubicBezTo>
                    <a:pt x="1711" y="2597"/>
                    <a:pt x="1869" y="2439"/>
                    <a:pt x="2091" y="2439"/>
                  </a:cubicBezTo>
                  <a:close/>
                  <a:moveTo>
                    <a:pt x="2091" y="0"/>
                  </a:moveTo>
                  <a:cubicBezTo>
                    <a:pt x="1869" y="0"/>
                    <a:pt x="1679" y="127"/>
                    <a:pt x="1553" y="285"/>
                  </a:cubicBezTo>
                  <a:lnTo>
                    <a:pt x="96" y="2756"/>
                  </a:lnTo>
                  <a:cubicBezTo>
                    <a:pt x="1" y="2946"/>
                    <a:pt x="1" y="3167"/>
                    <a:pt x="96" y="3357"/>
                  </a:cubicBezTo>
                  <a:cubicBezTo>
                    <a:pt x="191" y="3547"/>
                    <a:pt x="413" y="3642"/>
                    <a:pt x="634" y="3642"/>
                  </a:cubicBezTo>
                  <a:lnTo>
                    <a:pt x="3548" y="3642"/>
                  </a:lnTo>
                  <a:cubicBezTo>
                    <a:pt x="3770" y="3642"/>
                    <a:pt x="3960" y="3547"/>
                    <a:pt x="4055" y="3357"/>
                  </a:cubicBezTo>
                  <a:cubicBezTo>
                    <a:pt x="4181" y="3167"/>
                    <a:pt x="4181" y="2946"/>
                    <a:pt x="4055" y="2756"/>
                  </a:cubicBezTo>
                  <a:lnTo>
                    <a:pt x="2598" y="285"/>
                  </a:lnTo>
                  <a:cubicBezTo>
                    <a:pt x="2503" y="127"/>
                    <a:pt x="2313" y="0"/>
                    <a:pt x="2091" y="0"/>
                  </a:cubicBez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grpSp>
        <p:nvGrpSpPr>
          <p:cNvPr id="845" name="Group 102"/>
          <p:cNvGrpSpPr/>
          <p:nvPr/>
        </p:nvGrpSpPr>
        <p:grpSpPr>
          <a:xfrm>
            <a:off x="686880" y="1087920"/>
            <a:ext cx="2112120" cy="3228480"/>
            <a:chOff x="686880" y="1087920"/>
            <a:chExt cx="2112120" cy="3228480"/>
          </a:xfrm>
        </p:grpSpPr>
        <p:sp>
          <p:nvSpPr>
            <p:cNvPr id="846" name="CustomShape 103"/>
            <p:cNvSpPr/>
            <p:nvPr/>
          </p:nvSpPr>
          <p:spPr>
            <a:xfrm>
              <a:off x="1072080" y="3476520"/>
              <a:ext cx="579240" cy="579240"/>
            </a:xfrm>
            <a:custGeom>
              <a:avLst/>
              <a:gdLst/>
              <a:ahLst/>
              <a:rect l="l" t="t" r="r" b="b"/>
              <a:pathLst>
                <a:path w="17545" h="17545">
                  <a:moveTo>
                    <a:pt x="8772" y="0"/>
                  </a:moveTo>
                  <a:cubicBezTo>
                    <a:pt x="3927" y="0"/>
                    <a:pt x="0" y="3927"/>
                    <a:pt x="0" y="8773"/>
                  </a:cubicBezTo>
                  <a:cubicBezTo>
                    <a:pt x="0" y="13618"/>
                    <a:pt x="3927" y="17545"/>
                    <a:pt x="8772" y="17545"/>
                  </a:cubicBezTo>
                  <a:cubicBezTo>
                    <a:pt x="13618" y="17545"/>
                    <a:pt x="17545" y="13618"/>
                    <a:pt x="17545" y="8773"/>
                  </a:cubicBezTo>
                  <a:cubicBezTo>
                    <a:pt x="17545" y="3927"/>
                    <a:pt x="13618" y="0"/>
                    <a:pt x="8772" y="0"/>
                  </a:cubicBez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847" name="CustomShape 104"/>
            <p:cNvSpPr/>
            <p:nvPr/>
          </p:nvSpPr>
          <p:spPr>
            <a:xfrm>
              <a:off x="1125360" y="3530880"/>
              <a:ext cx="472680" cy="471600"/>
            </a:xfrm>
            <a:custGeom>
              <a:avLst/>
              <a:gdLst/>
              <a:ahLst/>
              <a:rect l="l" t="t" r="r" b="b"/>
              <a:pathLst>
                <a:path w="14315" h="14283">
                  <a:moveTo>
                    <a:pt x="7157" y="0"/>
                  </a:moveTo>
                  <a:cubicBezTo>
                    <a:pt x="3199" y="0"/>
                    <a:pt x="0" y="3199"/>
                    <a:pt x="0" y="7126"/>
                  </a:cubicBezTo>
                  <a:cubicBezTo>
                    <a:pt x="0" y="11084"/>
                    <a:pt x="3199" y="14283"/>
                    <a:pt x="7157" y="14283"/>
                  </a:cubicBezTo>
                  <a:cubicBezTo>
                    <a:pt x="11116" y="14283"/>
                    <a:pt x="14315" y="11084"/>
                    <a:pt x="14315" y="7126"/>
                  </a:cubicBezTo>
                  <a:cubicBezTo>
                    <a:pt x="14315" y="3199"/>
                    <a:pt x="11116" y="0"/>
                    <a:pt x="715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848" name="CustomShape 105"/>
            <p:cNvSpPr/>
            <p:nvPr/>
          </p:nvSpPr>
          <p:spPr>
            <a:xfrm>
              <a:off x="1998720" y="1599480"/>
              <a:ext cx="556200" cy="556200"/>
            </a:xfrm>
            <a:custGeom>
              <a:avLst/>
              <a:gdLst/>
              <a:ahLst/>
              <a:rect l="l" t="t" r="r" b="b"/>
              <a:pathLst>
                <a:path w="16849" h="16849">
                  <a:moveTo>
                    <a:pt x="8425" y="0"/>
                  </a:moveTo>
                  <a:cubicBezTo>
                    <a:pt x="3770" y="0"/>
                    <a:pt x="1" y="3769"/>
                    <a:pt x="1" y="8424"/>
                  </a:cubicBezTo>
                  <a:cubicBezTo>
                    <a:pt x="1" y="13080"/>
                    <a:pt x="3770" y="16848"/>
                    <a:pt x="8425" y="16848"/>
                  </a:cubicBezTo>
                  <a:cubicBezTo>
                    <a:pt x="13080" y="16848"/>
                    <a:pt x="16849" y="13080"/>
                    <a:pt x="16849" y="8424"/>
                  </a:cubicBezTo>
                  <a:cubicBezTo>
                    <a:pt x="16849" y="3769"/>
                    <a:pt x="13080" y="0"/>
                    <a:pt x="8425" y="0"/>
                  </a:cubicBez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849" name="CustomShape 106"/>
            <p:cNvSpPr/>
            <p:nvPr/>
          </p:nvSpPr>
          <p:spPr>
            <a:xfrm>
              <a:off x="2244600" y="1849320"/>
              <a:ext cx="63360" cy="55800"/>
            </a:xfrm>
            <a:custGeom>
              <a:avLst/>
              <a:gdLst/>
              <a:ahLst/>
              <a:rect l="l" t="t" r="r" b="b"/>
              <a:pathLst>
                <a:path w="1932" h="1698">
                  <a:moveTo>
                    <a:pt x="982" y="1"/>
                  </a:moveTo>
                  <a:cubicBezTo>
                    <a:pt x="700" y="1"/>
                    <a:pt x="417" y="141"/>
                    <a:pt x="254" y="386"/>
                  </a:cubicBezTo>
                  <a:cubicBezTo>
                    <a:pt x="0" y="766"/>
                    <a:pt x="95" y="1305"/>
                    <a:pt x="507" y="1558"/>
                  </a:cubicBezTo>
                  <a:cubicBezTo>
                    <a:pt x="647" y="1652"/>
                    <a:pt x="810" y="1698"/>
                    <a:pt x="971" y="1698"/>
                  </a:cubicBezTo>
                  <a:cubicBezTo>
                    <a:pt x="1246" y="1698"/>
                    <a:pt x="1519" y="1564"/>
                    <a:pt x="1679" y="1305"/>
                  </a:cubicBezTo>
                  <a:cubicBezTo>
                    <a:pt x="1932" y="925"/>
                    <a:pt x="1805" y="386"/>
                    <a:pt x="1425" y="133"/>
                  </a:cubicBezTo>
                  <a:cubicBezTo>
                    <a:pt x="1291" y="43"/>
                    <a:pt x="1136" y="1"/>
                    <a:pt x="982" y="1"/>
                  </a:cubicBez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850" name="CustomShape 107"/>
            <p:cNvSpPr/>
            <p:nvPr/>
          </p:nvSpPr>
          <p:spPr>
            <a:xfrm>
              <a:off x="2113920" y="1714680"/>
              <a:ext cx="326160" cy="325440"/>
            </a:xfrm>
            <a:custGeom>
              <a:avLst/>
              <a:gdLst/>
              <a:ahLst/>
              <a:rect l="l" t="t" r="r" b="b"/>
              <a:pathLst>
                <a:path w="9882" h="9859">
                  <a:moveTo>
                    <a:pt x="4933" y="2888"/>
                  </a:moveTo>
                  <a:cubicBezTo>
                    <a:pt x="5192" y="2888"/>
                    <a:pt x="5453" y="2938"/>
                    <a:pt x="5701" y="3041"/>
                  </a:cubicBezTo>
                  <a:cubicBezTo>
                    <a:pt x="7063" y="3611"/>
                    <a:pt x="7411" y="5321"/>
                    <a:pt x="6366" y="6366"/>
                  </a:cubicBezTo>
                  <a:cubicBezTo>
                    <a:pt x="5988" y="6765"/>
                    <a:pt x="5471" y="6969"/>
                    <a:pt x="4944" y="6969"/>
                  </a:cubicBezTo>
                  <a:cubicBezTo>
                    <a:pt x="4676" y="6969"/>
                    <a:pt x="4405" y="6916"/>
                    <a:pt x="4149" y="6810"/>
                  </a:cubicBezTo>
                  <a:cubicBezTo>
                    <a:pt x="2787" y="6271"/>
                    <a:pt x="2439" y="4529"/>
                    <a:pt x="3484" y="3484"/>
                  </a:cubicBezTo>
                  <a:cubicBezTo>
                    <a:pt x="3868" y="3100"/>
                    <a:pt x="4397" y="2888"/>
                    <a:pt x="4933" y="2888"/>
                  </a:cubicBezTo>
                  <a:close/>
                  <a:moveTo>
                    <a:pt x="4529" y="1"/>
                  </a:moveTo>
                  <a:lnTo>
                    <a:pt x="3357" y="254"/>
                  </a:lnTo>
                  <a:cubicBezTo>
                    <a:pt x="3231" y="286"/>
                    <a:pt x="3167" y="381"/>
                    <a:pt x="3167" y="508"/>
                  </a:cubicBezTo>
                  <a:lnTo>
                    <a:pt x="3167" y="1711"/>
                  </a:lnTo>
                  <a:cubicBezTo>
                    <a:pt x="2977" y="1806"/>
                    <a:pt x="2756" y="1964"/>
                    <a:pt x="2566" y="2123"/>
                  </a:cubicBezTo>
                  <a:lnTo>
                    <a:pt x="1457" y="1648"/>
                  </a:lnTo>
                  <a:cubicBezTo>
                    <a:pt x="1431" y="1630"/>
                    <a:pt x="1402" y="1622"/>
                    <a:pt x="1372" y="1622"/>
                  </a:cubicBezTo>
                  <a:cubicBezTo>
                    <a:pt x="1297" y="1622"/>
                    <a:pt x="1218" y="1674"/>
                    <a:pt x="1172" y="1743"/>
                  </a:cubicBezTo>
                  <a:lnTo>
                    <a:pt x="507" y="2724"/>
                  </a:lnTo>
                  <a:cubicBezTo>
                    <a:pt x="444" y="2819"/>
                    <a:pt x="444" y="2946"/>
                    <a:pt x="539" y="3041"/>
                  </a:cubicBezTo>
                  <a:lnTo>
                    <a:pt x="1394" y="3864"/>
                  </a:lnTo>
                  <a:cubicBezTo>
                    <a:pt x="1331" y="4118"/>
                    <a:pt x="1267" y="4371"/>
                    <a:pt x="1267" y="4593"/>
                  </a:cubicBezTo>
                  <a:lnTo>
                    <a:pt x="159" y="5068"/>
                  </a:lnTo>
                  <a:cubicBezTo>
                    <a:pt x="64" y="5100"/>
                    <a:pt x="1" y="5226"/>
                    <a:pt x="1" y="5321"/>
                  </a:cubicBezTo>
                  <a:lnTo>
                    <a:pt x="254" y="6493"/>
                  </a:lnTo>
                  <a:cubicBezTo>
                    <a:pt x="286" y="6620"/>
                    <a:pt x="381" y="6683"/>
                    <a:pt x="507" y="6683"/>
                  </a:cubicBezTo>
                  <a:lnTo>
                    <a:pt x="1679" y="6683"/>
                  </a:lnTo>
                  <a:cubicBezTo>
                    <a:pt x="1806" y="6873"/>
                    <a:pt x="1932" y="7095"/>
                    <a:pt x="2091" y="7285"/>
                  </a:cubicBezTo>
                  <a:lnTo>
                    <a:pt x="1616" y="8393"/>
                  </a:lnTo>
                  <a:cubicBezTo>
                    <a:pt x="1584" y="8488"/>
                    <a:pt x="1616" y="8615"/>
                    <a:pt x="1711" y="8678"/>
                  </a:cubicBezTo>
                  <a:lnTo>
                    <a:pt x="2692" y="9343"/>
                  </a:lnTo>
                  <a:cubicBezTo>
                    <a:pt x="2729" y="9367"/>
                    <a:pt x="2774" y="9378"/>
                    <a:pt x="2820" y="9378"/>
                  </a:cubicBezTo>
                  <a:cubicBezTo>
                    <a:pt x="2895" y="9378"/>
                    <a:pt x="2970" y="9351"/>
                    <a:pt x="3009" y="9311"/>
                  </a:cubicBezTo>
                  <a:lnTo>
                    <a:pt x="3833" y="8456"/>
                  </a:lnTo>
                  <a:cubicBezTo>
                    <a:pt x="4086" y="8520"/>
                    <a:pt x="4339" y="8583"/>
                    <a:pt x="4593" y="8583"/>
                  </a:cubicBezTo>
                  <a:lnTo>
                    <a:pt x="5036" y="9723"/>
                  </a:lnTo>
                  <a:cubicBezTo>
                    <a:pt x="5062" y="9801"/>
                    <a:pt x="5152" y="9858"/>
                    <a:pt x="5254" y="9858"/>
                  </a:cubicBezTo>
                  <a:cubicBezTo>
                    <a:pt x="5276" y="9858"/>
                    <a:pt x="5299" y="9855"/>
                    <a:pt x="5321" y="9850"/>
                  </a:cubicBezTo>
                  <a:lnTo>
                    <a:pt x="6493" y="9628"/>
                  </a:lnTo>
                  <a:cubicBezTo>
                    <a:pt x="6588" y="9597"/>
                    <a:pt x="6683" y="9502"/>
                    <a:pt x="6683" y="9375"/>
                  </a:cubicBezTo>
                  <a:lnTo>
                    <a:pt x="6651" y="8171"/>
                  </a:lnTo>
                  <a:cubicBezTo>
                    <a:pt x="6873" y="8076"/>
                    <a:pt x="7094" y="7918"/>
                    <a:pt x="7284" y="7760"/>
                  </a:cubicBezTo>
                  <a:lnTo>
                    <a:pt x="8393" y="8235"/>
                  </a:lnTo>
                  <a:cubicBezTo>
                    <a:pt x="8417" y="8243"/>
                    <a:pt x="8442" y="8247"/>
                    <a:pt x="8469" y="8247"/>
                  </a:cubicBezTo>
                  <a:cubicBezTo>
                    <a:pt x="8547" y="8247"/>
                    <a:pt x="8630" y="8211"/>
                    <a:pt x="8678" y="8140"/>
                  </a:cubicBezTo>
                  <a:lnTo>
                    <a:pt x="9343" y="7126"/>
                  </a:lnTo>
                  <a:cubicBezTo>
                    <a:pt x="9406" y="7031"/>
                    <a:pt x="9375" y="6905"/>
                    <a:pt x="9311" y="6810"/>
                  </a:cubicBezTo>
                  <a:lnTo>
                    <a:pt x="8456" y="5986"/>
                  </a:lnTo>
                  <a:cubicBezTo>
                    <a:pt x="8520" y="5765"/>
                    <a:pt x="8551" y="5511"/>
                    <a:pt x="8583" y="5258"/>
                  </a:cubicBezTo>
                  <a:lnTo>
                    <a:pt x="9723" y="4815"/>
                  </a:lnTo>
                  <a:cubicBezTo>
                    <a:pt x="9818" y="4751"/>
                    <a:pt x="9881" y="4624"/>
                    <a:pt x="9850" y="4529"/>
                  </a:cubicBezTo>
                  <a:lnTo>
                    <a:pt x="9628" y="3358"/>
                  </a:lnTo>
                  <a:cubicBezTo>
                    <a:pt x="9596" y="3263"/>
                    <a:pt x="9501" y="3168"/>
                    <a:pt x="9375" y="3168"/>
                  </a:cubicBezTo>
                  <a:lnTo>
                    <a:pt x="8171" y="3199"/>
                  </a:lnTo>
                  <a:cubicBezTo>
                    <a:pt x="8045" y="2978"/>
                    <a:pt x="7918" y="2756"/>
                    <a:pt x="7728" y="2566"/>
                  </a:cubicBezTo>
                  <a:lnTo>
                    <a:pt x="8203" y="1458"/>
                  </a:lnTo>
                  <a:cubicBezTo>
                    <a:pt x="8235" y="1363"/>
                    <a:pt x="8203" y="1236"/>
                    <a:pt x="8108" y="1173"/>
                  </a:cubicBezTo>
                  <a:lnTo>
                    <a:pt x="7126" y="508"/>
                  </a:lnTo>
                  <a:cubicBezTo>
                    <a:pt x="7083" y="479"/>
                    <a:pt x="7028" y="463"/>
                    <a:pt x="6974" y="463"/>
                  </a:cubicBezTo>
                  <a:cubicBezTo>
                    <a:pt x="6908" y="463"/>
                    <a:pt x="6844" y="487"/>
                    <a:pt x="6809" y="539"/>
                  </a:cubicBezTo>
                  <a:lnTo>
                    <a:pt x="5954" y="1394"/>
                  </a:lnTo>
                  <a:cubicBezTo>
                    <a:pt x="5733" y="1331"/>
                    <a:pt x="5479" y="1299"/>
                    <a:pt x="5258" y="1268"/>
                  </a:cubicBezTo>
                  <a:lnTo>
                    <a:pt x="4783" y="159"/>
                  </a:lnTo>
                  <a:cubicBezTo>
                    <a:pt x="4751" y="64"/>
                    <a:pt x="4624" y="1"/>
                    <a:pt x="4529" y="1"/>
                  </a:cubicBez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851" name="CustomShape 108"/>
            <p:cNvSpPr/>
            <p:nvPr/>
          </p:nvSpPr>
          <p:spPr>
            <a:xfrm>
              <a:off x="2454120" y="1310760"/>
              <a:ext cx="330120" cy="326880"/>
            </a:xfrm>
            <a:custGeom>
              <a:avLst/>
              <a:gdLst/>
              <a:ahLst/>
              <a:rect l="l" t="t" r="r" b="b"/>
              <a:pathLst>
                <a:path w="10008" h="9906">
                  <a:moveTo>
                    <a:pt x="1583" y="1"/>
                  </a:moveTo>
                  <a:cubicBezTo>
                    <a:pt x="665" y="1"/>
                    <a:pt x="0" y="634"/>
                    <a:pt x="0" y="1616"/>
                  </a:cubicBezTo>
                  <a:lnTo>
                    <a:pt x="0" y="6081"/>
                  </a:lnTo>
                  <a:cubicBezTo>
                    <a:pt x="0" y="6968"/>
                    <a:pt x="602" y="7696"/>
                    <a:pt x="1583" y="7696"/>
                  </a:cubicBezTo>
                  <a:lnTo>
                    <a:pt x="1995" y="7696"/>
                  </a:lnTo>
                  <a:cubicBezTo>
                    <a:pt x="2185" y="7696"/>
                    <a:pt x="2407" y="7886"/>
                    <a:pt x="2439" y="8140"/>
                  </a:cubicBezTo>
                  <a:lnTo>
                    <a:pt x="2755" y="9691"/>
                  </a:lnTo>
                  <a:cubicBezTo>
                    <a:pt x="2775" y="9829"/>
                    <a:pt x="2856" y="9906"/>
                    <a:pt x="2960" y="9906"/>
                  </a:cubicBezTo>
                  <a:cubicBezTo>
                    <a:pt x="3023" y="9906"/>
                    <a:pt x="3095" y="9878"/>
                    <a:pt x="3167" y="9818"/>
                  </a:cubicBezTo>
                  <a:lnTo>
                    <a:pt x="4909" y="8013"/>
                  </a:lnTo>
                  <a:cubicBezTo>
                    <a:pt x="5099" y="7823"/>
                    <a:pt x="5447" y="7696"/>
                    <a:pt x="5700" y="7696"/>
                  </a:cubicBezTo>
                  <a:lnTo>
                    <a:pt x="8424" y="7696"/>
                  </a:lnTo>
                  <a:cubicBezTo>
                    <a:pt x="9374" y="7696"/>
                    <a:pt x="10007" y="6904"/>
                    <a:pt x="10007" y="6081"/>
                  </a:cubicBezTo>
                  <a:lnTo>
                    <a:pt x="10007" y="1616"/>
                  </a:lnTo>
                  <a:cubicBezTo>
                    <a:pt x="10007" y="666"/>
                    <a:pt x="9342" y="1"/>
                    <a:pt x="8424" y="1"/>
                  </a:cubicBez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852" name="CustomShape 109"/>
            <p:cNvSpPr/>
            <p:nvPr/>
          </p:nvSpPr>
          <p:spPr>
            <a:xfrm>
              <a:off x="2514600" y="1342440"/>
              <a:ext cx="207000" cy="183600"/>
            </a:xfrm>
            <a:custGeom>
              <a:avLst/>
              <a:gdLst/>
              <a:ahLst/>
              <a:rect l="l" t="t" r="r" b="b"/>
              <a:pathLst>
                <a:path w="6272" h="5565">
                  <a:moveTo>
                    <a:pt x="3152" y="1"/>
                  </a:moveTo>
                  <a:cubicBezTo>
                    <a:pt x="2853" y="1"/>
                    <a:pt x="2549" y="50"/>
                    <a:pt x="2249" y="154"/>
                  </a:cubicBezTo>
                  <a:cubicBezTo>
                    <a:pt x="793" y="629"/>
                    <a:pt x="1" y="2213"/>
                    <a:pt x="508" y="3669"/>
                  </a:cubicBezTo>
                  <a:cubicBezTo>
                    <a:pt x="885" y="4827"/>
                    <a:pt x="1962" y="5564"/>
                    <a:pt x="3120" y="5564"/>
                  </a:cubicBezTo>
                  <a:cubicBezTo>
                    <a:pt x="3419" y="5564"/>
                    <a:pt x="3724" y="5515"/>
                    <a:pt x="4023" y="5411"/>
                  </a:cubicBezTo>
                  <a:cubicBezTo>
                    <a:pt x="5480" y="4936"/>
                    <a:pt x="6271" y="3353"/>
                    <a:pt x="5765" y="1896"/>
                  </a:cubicBezTo>
                  <a:cubicBezTo>
                    <a:pt x="5387" y="738"/>
                    <a:pt x="4310" y="1"/>
                    <a:pt x="3152" y="1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853" name="CustomShape 110"/>
            <p:cNvSpPr/>
            <p:nvPr/>
          </p:nvSpPr>
          <p:spPr>
            <a:xfrm>
              <a:off x="2565720" y="1377720"/>
              <a:ext cx="106200" cy="136800"/>
            </a:xfrm>
            <a:custGeom>
              <a:avLst/>
              <a:gdLst/>
              <a:ahLst/>
              <a:rect l="l" t="t" r="r" b="b"/>
              <a:pathLst>
                <a:path w="3231" h="4150">
                  <a:moveTo>
                    <a:pt x="1616" y="0"/>
                  </a:moveTo>
                  <a:cubicBezTo>
                    <a:pt x="1141" y="0"/>
                    <a:pt x="761" y="380"/>
                    <a:pt x="697" y="856"/>
                  </a:cubicBezTo>
                  <a:cubicBezTo>
                    <a:pt x="634" y="1236"/>
                    <a:pt x="729" y="1616"/>
                    <a:pt x="887" y="1964"/>
                  </a:cubicBezTo>
                  <a:cubicBezTo>
                    <a:pt x="919" y="2059"/>
                    <a:pt x="982" y="2186"/>
                    <a:pt x="1046" y="2281"/>
                  </a:cubicBezTo>
                  <a:lnTo>
                    <a:pt x="1046" y="2502"/>
                  </a:lnTo>
                  <a:cubicBezTo>
                    <a:pt x="1046" y="2597"/>
                    <a:pt x="1014" y="2661"/>
                    <a:pt x="951" y="2692"/>
                  </a:cubicBezTo>
                  <a:lnTo>
                    <a:pt x="349" y="3009"/>
                  </a:lnTo>
                  <a:cubicBezTo>
                    <a:pt x="127" y="3136"/>
                    <a:pt x="1" y="3326"/>
                    <a:pt x="1" y="3547"/>
                  </a:cubicBezTo>
                  <a:cubicBezTo>
                    <a:pt x="444" y="3927"/>
                    <a:pt x="1014" y="4149"/>
                    <a:pt x="1616" y="4149"/>
                  </a:cubicBezTo>
                  <a:cubicBezTo>
                    <a:pt x="2249" y="4149"/>
                    <a:pt x="2787" y="3927"/>
                    <a:pt x="3231" y="3547"/>
                  </a:cubicBezTo>
                  <a:cubicBezTo>
                    <a:pt x="3231" y="3326"/>
                    <a:pt x="3072" y="3136"/>
                    <a:pt x="2882" y="3009"/>
                  </a:cubicBezTo>
                  <a:lnTo>
                    <a:pt x="2217" y="2692"/>
                  </a:lnTo>
                  <a:cubicBezTo>
                    <a:pt x="2154" y="2661"/>
                    <a:pt x="2122" y="2597"/>
                    <a:pt x="2122" y="2534"/>
                  </a:cubicBezTo>
                  <a:cubicBezTo>
                    <a:pt x="2122" y="2407"/>
                    <a:pt x="2091" y="2312"/>
                    <a:pt x="2154" y="2217"/>
                  </a:cubicBezTo>
                  <a:cubicBezTo>
                    <a:pt x="2502" y="1711"/>
                    <a:pt x="2566" y="1299"/>
                    <a:pt x="2471" y="792"/>
                  </a:cubicBezTo>
                  <a:cubicBezTo>
                    <a:pt x="2407" y="317"/>
                    <a:pt x="2091" y="0"/>
                    <a:pt x="161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854" name="CustomShape 111"/>
            <p:cNvSpPr/>
            <p:nvPr/>
          </p:nvSpPr>
          <p:spPr>
            <a:xfrm>
              <a:off x="777960" y="3885480"/>
              <a:ext cx="417960" cy="351360"/>
            </a:xfrm>
            <a:custGeom>
              <a:avLst/>
              <a:gdLst/>
              <a:ahLst/>
              <a:rect l="l" t="t" r="r" b="b"/>
              <a:pathLst>
                <a:path w="12668" h="10650">
                  <a:moveTo>
                    <a:pt x="10514" y="1"/>
                  </a:moveTo>
                  <a:lnTo>
                    <a:pt x="887" y="7538"/>
                  </a:lnTo>
                  <a:cubicBezTo>
                    <a:pt x="127" y="8140"/>
                    <a:pt x="0" y="9248"/>
                    <a:pt x="602" y="10008"/>
                  </a:cubicBezTo>
                  <a:cubicBezTo>
                    <a:pt x="932" y="10430"/>
                    <a:pt x="1442" y="10650"/>
                    <a:pt x="1961" y="10650"/>
                  </a:cubicBezTo>
                  <a:cubicBezTo>
                    <a:pt x="2338" y="10650"/>
                    <a:pt x="2720" y="10533"/>
                    <a:pt x="3040" y="10293"/>
                  </a:cubicBezTo>
                  <a:lnTo>
                    <a:pt x="12668" y="2724"/>
                  </a:lnTo>
                  <a:cubicBezTo>
                    <a:pt x="11939" y="1838"/>
                    <a:pt x="11274" y="856"/>
                    <a:pt x="10514" y="1"/>
                  </a:cubicBez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855" name="CustomShape 112"/>
            <p:cNvSpPr/>
            <p:nvPr/>
          </p:nvSpPr>
          <p:spPr>
            <a:xfrm>
              <a:off x="686880" y="3931200"/>
              <a:ext cx="397080" cy="346320"/>
            </a:xfrm>
            <a:custGeom>
              <a:avLst/>
              <a:gdLst/>
              <a:ahLst/>
              <a:rect l="l" t="t" r="r" b="b"/>
              <a:pathLst>
                <a:path w="12036" h="10496">
                  <a:moveTo>
                    <a:pt x="10255" y="0"/>
                  </a:moveTo>
                  <a:cubicBezTo>
                    <a:pt x="10056" y="0"/>
                    <a:pt x="9856" y="66"/>
                    <a:pt x="9692" y="203"/>
                  </a:cubicBezTo>
                  <a:lnTo>
                    <a:pt x="1394" y="6885"/>
                  </a:lnTo>
                  <a:cubicBezTo>
                    <a:pt x="318" y="7740"/>
                    <a:pt x="1" y="9292"/>
                    <a:pt x="761" y="10464"/>
                  </a:cubicBezTo>
                  <a:cubicBezTo>
                    <a:pt x="761" y="10464"/>
                    <a:pt x="761" y="10464"/>
                    <a:pt x="761" y="10496"/>
                  </a:cubicBezTo>
                  <a:lnTo>
                    <a:pt x="12035" y="1723"/>
                  </a:lnTo>
                  <a:cubicBezTo>
                    <a:pt x="11655" y="1280"/>
                    <a:pt x="11307" y="805"/>
                    <a:pt x="10958" y="330"/>
                  </a:cubicBezTo>
                  <a:cubicBezTo>
                    <a:pt x="10779" y="114"/>
                    <a:pt x="10517" y="0"/>
                    <a:pt x="10255" y="0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856" name="CustomShape 113"/>
            <p:cNvSpPr/>
            <p:nvPr/>
          </p:nvSpPr>
          <p:spPr>
            <a:xfrm>
              <a:off x="712080" y="3988080"/>
              <a:ext cx="419040" cy="328320"/>
            </a:xfrm>
            <a:custGeom>
              <a:avLst/>
              <a:gdLst/>
              <a:ahLst/>
              <a:rect l="l" t="t" r="r" b="b"/>
              <a:pathLst>
                <a:path w="12700" h="9947">
                  <a:moveTo>
                    <a:pt x="11243" y="0"/>
                  </a:moveTo>
                  <a:lnTo>
                    <a:pt x="0" y="8773"/>
                  </a:lnTo>
                  <a:cubicBezTo>
                    <a:pt x="527" y="9544"/>
                    <a:pt x="1368" y="9947"/>
                    <a:pt x="2215" y="9947"/>
                  </a:cubicBezTo>
                  <a:cubicBezTo>
                    <a:pt x="2794" y="9947"/>
                    <a:pt x="3376" y="9760"/>
                    <a:pt x="3864" y="9374"/>
                  </a:cubicBezTo>
                  <a:lnTo>
                    <a:pt x="12351" y="2534"/>
                  </a:lnTo>
                  <a:cubicBezTo>
                    <a:pt x="12668" y="2280"/>
                    <a:pt x="12699" y="1869"/>
                    <a:pt x="12478" y="1552"/>
                  </a:cubicBezTo>
                  <a:cubicBezTo>
                    <a:pt x="12066" y="1045"/>
                    <a:pt x="11654" y="539"/>
                    <a:pt x="11243" y="0"/>
                  </a:cubicBezTo>
                  <a:close/>
                </a:path>
              </a:pathLst>
            </a:custGeom>
            <a:solidFill>
              <a:srgbClr val="1b1f26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857" name="CustomShape 114"/>
            <p:cNvSpPr/>
            <p:nvPr/>
          </p:nvSpPr>
          <p:spPr>
            <a:xfrm>
              <a:off x="1234080" y="3624840"/>
              <a:ext cx="254880" cy="295920"/>
            </a:xfrm>
            <a:custGeom>
              <a:avLst/>
              <a:gdLst/>
              <a:ahLst/>
              <a:rect l="l" t="t" r="r" b="b"/>
              <a:pathLst>
                <a:path w="7729" h="8971">
                  <a:moveTo>
                    <a:pt x="3864" y="0"/>
                  </a:moveTo>
                  <a:cubicBezTo>
                    <a:pt x="3785" y="0"/>
                    <a:pt x="3706" y="24"/>
                    <a:pt x="3643" y="72"/>
                  </a:cubicBezTo>
                  <a:cubicBezTo>
                    <a:pt x="2788" y="927"/>
                    <a:pt x="1774" y="1307"/>
                    <a:pt x="444" y="1307"/>
                  </a:cubicBezTo>
                  <a:cubicBezTo>
                    <a:pt x="254" y="1307"/>
                    <a:pt x="128" y="1433"/>
                    <a:pt x="128" y="1623"/>
                  </a:cubicBezTo>
                  <a:cubicBezTo>
                    <a:pt x="128" y="1845"/>
                    <a:pt x="128" y="2067"/>
                    <a:pt x="96" y="2288"/>
                  </a:cubicBezTo>
                  <a:cubicBezTo>
                    <a:pt x="64" y="4569"/>
                    <a:pt x="1" y="7640"/>
                    <a:pt x="3769" y="8939"/>
                  </a:cubicBezTo>
                  <a:lnTo>
                    <a:pt x="3864" y="8971"/>
                  </a:lnTo>
                  <a:lnTo>
                    <a:pt x="3960" y="8939"/>
                  </a:lnTo>
                  <a:cubicBezTo>
                    <a:pt x="7728" y="7640"/>
                    <a:pt x="7665" y="4569"/>
                    <a:pt x="7633" y="2288"/>
                  </a:cubicBezTo>
                  <a:cubicBezTo>
                    <a:pt x="7633" y="2067"/>
                    <a:pt x="7633" y="1845"/>
                    <a:pt x="7633" y="1623"/>
                  </a:cubicBezTo>
                  <a:cubicBezTo>
                    <a:pt x="7633" y="1433"/>
                    <a:pt x="7475" y="1307"/>
                    <a:pt x="7285" y="1307"/>
                  </a:cubicBezTo>
                  <a:cubicBezTo>
                    <a:pt x="5955" y="1307"/>
                    <a:pt x="4941" y="895"/>
                    <a:pt x="4086" y="72"/>
                  </a:cubicBezTo>
                  <a:cubicBezTo>
                    <a:pt x="4023" y="24"/>
                    <a:pt x="3944" y="0"/>
                    <a:pt x="3864" y="0"/>
                  </a:cubicBez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858" name="CustomShape 115"/>
            <p:cNvSpPr/>
            <p:nvPr/>
          </p:nvSpPr>
          <p:spPr>
            <a:xfrm>
              <a:off x="1296720" y="3708000"/>
              <a:ext cx="129240" cy="118080"/>
            </a:xfrm>
            <a:custGeom>
              <a:avLst/>
              <a:gdLst/>
              <a:ahLst/>
              <a:rect l="l" t="t" r="r" b="b"/>
              <a:pathLst>
                <a:path w="3927" h="3580">
                  <a:moveTo>
                    <a:pt x="1330" y="365"/>
                  </a:moveTo>
                  <a:lnTo>
                    <a:pt x="1330" y="365"/>
                  </a:lnTo>
                  <a:cubicBezTo>
                    <a:pt x="1235" y="492"/>
                    <a:pt x="1172" y="618"/>
                    <a:pt x="1108" y="777"/>
                  </a:cubicBezTo>
                  <a:cubicBezTo>
                    <a:pt x="1045" y="713"/>
                    <a:pt x="982" y="682"/>
                    <a:pt x="950" y="618"/>
                  </a:cubicBezTo>
                  <a:cubicBezTo>
                    <a:pt x="1045" y="523"/>
                    <a:pt x="1203" y="428"/>
                    <a:pt x="1330" y="365"/>
                  </a:cubicBezTo>
                  <a:close/>
                  <a:moveTo>
                    <a:pt x="2597" y="365"/>
                  </a:moveTo>
                  <a:lnTo>
                    <a:pt x="2597" y="365"/>
                  </a:lnTo>
                  <a:cubicBezTo>
                    <a:pt x="2724" y="428"/>
                    <a:pt x="2882" y="523"/>
                    <a:pt x="3009" y="618"/>
                  </a:cubicBezTo>
                  <a:cubicBezTo>
                    <a:pt x="2945" y="682"/>
                    <a:pt x="2882" y="713"/>
                    <a:pt x="2819" y="777"/>
                  </a:cubicBezTo>
                  <a:cubicBezTo>
                    <a:pt x="2755" y="618"/>
                    <a:pt x="2692" y="492"/>
                    <a:pt x="2597" y="365"/>
                  </a:cubicBezTo>
                  <a:close/>
                  <a:moveTo>
                    <a:pt x="1868" y="238"/>
                  </a:moveTo>
                  <a:lnTo>
                    <a:pt x="1868" y="998"/>
                  </a:lnTo>
                  <a:cubicBezTo>
                    <a:pt x="1678" y="998"/>
                    <a:pt x="1488" y="935"/>
                    <a:pt x="1330" y="872"/>
                  </a:cubicBezTo>
                  <a:cubicBezTo>
                    <a:pt x="1425" y="618"/>
                    <a:pt x="1583" y="333"/>
                    <a:pt x="1868" y="238"/>
                  </a:cubicBezTo>
                  <a:close/>
                  <a:moveTo>
                    <a:pt x="2090" y="238"/>
                  </a:moveTo>
                  <a:cubicBezTo>
                    <a:pt x="2344" y="333"/>
                    <a:pt x="2502" y="618"/>
                    <a:pt x="2597" y="872"/>
                  </a:cubicBezTo>
                  <a:cubicBezTo>
                    <a:pt x="2439" y="935"/>
                    <a:pt x="2280" y="998"/>
                    <a:pt x="2090" y="998"/>
                  </a:cubicBezTo>
                  <a:lnTo>
                    <a:pt x="2090" y="238"/>
                  </a:lnTo>
                  <a:close/>
                  <a:moveTo>
                    <a:pt x="2692" y="1093"/>
                  </a:moveTo>
                  <a:cubicBezTo>
                    <a:pt x="2724" y="1252"/>
                    <a:pt x="2755" y="1474"/>
                    <a:pt x="2755" y="1664"/>
                  </a:cubicBezTo>
                  <a:lnTo>
                    <a:pt x="2090" y="1664"/>
                  </a:lnTo>
                  <a:lnTo>
                    <a:pt x="2090" y="1220"/>
                  </a:lnTo>
                  <a:cubicBezTo>
                    <a:pt x="2280" y="1220"/>
                    <a:pt x="2502" y="1157"/>
                    <a:pt x="2692" y="1093"/>
                  </a:cubicBezTo>
                  <a:close/>
                  <a:moveTo>
                    <a:pt x="792" y="777"/>
                  </a:moveTo>
                  <a:cubicBezTo>
                    <a:pt x="855" y="872"/>
                    <a:pt x="950" y="935"/>
                    <a:pt x="1045" y="998"/>
                  </a:cubicBezTo>
                  <a:cubicBezTo>
                    <a:pt x="982" y="1188"/>
                    <a:pt x="950" y="1442"/>
                    <a:pt x="950" y="1695"/>
                  </a:cubicBezTo>
                  <a:lnTo>
                    <a:pt x="412" y="1695"/>
                  </a:lnTo>
                  <a:cubicBezTo>
                    <a:pt x="443" y="1347"/>
                    <a:pt x="570" y="1030"/>
                    <a:pt x="792" y="777"/>
                  </a:cubicBezTo>
                  <a:close/>
                  <a:moveTo>
                    <a:pt x="1267" y="1093"/>
                  </a:moveTo>
                  <a:cubicBezTo>
                    <a:pt x="1425" y="1188"/>
                    <a:pt x="1647" y="1220"/>
                    <a:pt x="1868" y="1252"/>
                  </a:cubicBezTo>
                  <a:lnTo>
                    <a:pt x="1868" y="1695"/>
                  </a:lnTo>
                  <a:lnTo>
                    <a:pt x="1172" y="1695"/>
                  </a:lnTo>
                  <a:cubicBezTo>
                    <a:pt x="1172" y="1474"/>
                    <a:pt x="1203" y="1283"/>
                    <a:pt x="1267" y="1093"/>
                  </a:cubicBezTo>
                  <a:close/>
                  <a:moveTo>
                    <a:pt x="3167" y="777"/>
                  </a:moveTo>
                  <a:cubicBezTo>
                    <a:pt x="3389" y="1030"/>
                    <a:pt x="3515" y="1347"/>
                    <a:pt x="3515" y="1695"/>
                  </a:cubicBezTo>
                  <a:lnTo>
                    <a:pt x="3009" y="1695"/>
                  </a:lnTo>
                  <a:cubicBezTo>
                    <a:pt x="2977" y="1442"/>
                    <a:pt x="2945" y="1188"/>
                    <a:pt x="2882" y="998"/>
                  </a:cubicBezTo>
                  <a:cubicBezTo>
                    <a:pt x="2977" y="935"/>
                    <a:pt x="3072" y="872"/>
                    <a:pt x="3167" y="777"/>
                  </a:cubicBezTo>
                  <a:close/>
                  <a:moveTo>
                    <a:pt x="1868" y="1917"/>
                  </a:moveTo>
                  <a:lnTo>
                    <a:pt x="1868" y="2360"/>
                  </a:lnTo>
                  <a:cubicBezTo>
                    <a:pt x="1647" y="2360"/>
                    <a:pt x="1457" y="2424"/>
                    <a:pt x="1267" y="2487"/>
                  </a:cubicBezTo>
                  <a:cubicBezTo>
                    <a:pt x="1203" y="2329"/>
                    <a:pt x="1172" y="2107"/>
                    <a:pt x="1172" y="1917"/>
                  </a:cubicBezTo>
                  <a:close/>
                  <a:moveTo>
                    <a:pt x="2755" y="1917"/>
                  </a:moveTo>
                  <a:cubicBezTo>
                    <a:pt x="2755" y="2107"/>
                    <a:pt x="2724" y="2297"/>
                    <a:pt x="2692" y="2487"/>
                  </a:cubicBezTo>
                  <a:cubicBezTo>
                    <a:pt x="2502" y="2424"/>
                    <a:pt x="2280" y="2360"/>
                    <a:pt x="2090" y="2360"/>
                  </a:cubicBezTo>
                  <a:lnTo>
                    <a:pt x="2090" y="1917"/>
                  </a:lnTo>
                  <a:close/>
                  <a:moveTo>
                    <a:pt x="950" y="1917"/>
                  </a:moveTo>
                  <a:cubicBezTo>
                    <a:pt x="950" y="2139"/>
                    <a:pt x="982" y="2392"/>
                    <a:pt x="1045" y="2614"/>
                  </a:cubicBezTo>
                  <a:cubicBezTo>
                    <a:pt x="950" y="2645"/>
                    <a:pt x="855" y="2740"/>
                    <a:pt x="760" y="2804"/>
                  </a:cubicBezTo>
                  <a:cubicBezTo>
                    <a:pt x="570" y="2550"/>
                    <a:pt x="443" y="2234"/>
                    <a:pt x="412" y="1917"/>
                  </a:cubicBezTo>
                  <a:close/>
                  <a:moveTo>
                    <a:pt x="3515" y="1917"/>
                  </a:moveTo>
                  <a:cubicBezTo>
                    <a:pt x="3515" y="2234"/>
                    <a:pt x="3357" y="2550"/>
                    <a:pt x="3167" y="2804"/>
                  </a:cubicBezTo>
                  <a:cubicBezTo>
                    <a:pt x="3072" y="2740"/>
                    <a:pt x="2977" y="2677"/>
                    <a:pt x="2882" y="2614"/>
                  </a:cubicBezTo>
                  <a:cubicBezTo>
                    <a:pt x="2945" y="2392"/>
                    <a:pt x="2977" y="2170"/>
                    <a:pt x="3009" y="1917"/>
                  </a:cubicBezTo>
                  <a:close/>
                  <a:moveTo>
                    <a:pt x="1108" y="2835"/>
                  </a:moveTo>
                  <a:cubicBezTo>
                    <a:pt x="1172" y="2962"/>
                    <a:pt x="1235" y="3120"/>
                    <a:pt x="1330" y="3215"/>
                  </a:cubicBezTo>
                  <a:cubicBezTo>
                    <a:pt x="1203" y="3152"/>
                    <a:pt x="1045" y="3089"/>
                    <a:pt x="950" y="2962"/>
                  </a:cubicBezTo>
                  <a:cubicBezTo>
                    <a:pt x="982" y="2930"/>
                    <a:pt x="1045" y="2867"/>
                    <a:pt x="1108" y="2835"/>
                  </a:cubicBezTo>
                  <a:close/>
                  <a:moveTo>
                    <a:pt x="2819" y="2835"/>
                  </a:moveTo>
                  <a:cubicBezTo>
                    <a:pt x="2882" y="2867"/>
                    <a:pt x="2945" y="2930"/>
                    <a:pt x="3009" y="2962"/>
                  </a:cubicBezTo>
                  <a:cubicBezTo>
                    <a:pt x="2882" y="3089"/>
                    <a:pt x="2724" y="3152"/>
                    <a:pt x="2597" y="3215"/>
                  </a:cubicBezTo>
                  <a:cubicBezTo>
                    <a:pt x="2692" y="3120"/>
                    <a:pt x="2755" y="2962"/>
                    <a:pt x="2819" y="2835"/>
                  </a:cubicBezTo>
                  <a:close/>
                  <a:moveTo>
                    <a:pt x="1868" y="2582"/>
                  </a:moveTo>
                  <a:lnTo>
                    <a:pt x="1868" y="3342"/>
                  </a:lnTo>
                  <a:cubicBezTo>
                    <a:pt x="1583" y="3279"/>
                    <a:pt x="1425" y="2962"/>
                    <a:pt x="1330" y="2709"/>
                  </a:cubicBezTo>
                  <a:cubicBezTo>
                    <a:pt x="1488" y="2645"/>
                    <a:pt x="1678" y="2614"/>
                    <a:pt x="1868" y="2582"/>
                  </a:cubicBezTo>
                  <a:close/>
                  <a:moveTo>
                    <a:pt x="2090" y="2582"/>
                  </a:moveTo>
                  <a:cubicBezTo>
                    <a:pt x="2280" y="2582"/>
                    <a:pt x="2439" y="2645"/>
                    <a:pt x="2597" y="2709"/>
                  </a:cubicBezTo>
                  <a:cubicBezTo>
                    <a:pt x="2502" y="2962"/>
                    <a:pt x="2344" y="3279"/>
                    <a:pt x="2090" y="3342"/>
                  </a:cubicBezTo>
                  <a:lnTo>
                    <a:pt x="2090" y="2582"/>
                  </a:lnTo>
                  <a:close/>
                  <a:moveTo>
                    <a:pt x="1963" y="1"/>
                  </a:moveTo>
                  <a:cubicBezTo>
                    <a:pt x="1504" y="1"/>
                    <a:pt x="1045" y="175"/>
                    <a:pt x="697" y="523"/>
                  </a:cubicBezTo>
                  <a:cubicBezTo>
                    <a:pt x="0" y="1220"/>
                    <a:pt x="0" y="2360"/>
                    <a:pt x="697" y="3057"/>
                  </a:cubicBezTo>
                  <a:cubicBezTo>
                    <a:pt x="1045" y="3405"/>
                    <a:pt x="1504" y="3579"/>
                    <a:pt x="1963" y="3579"/>
                  </a:cubicBezTo>
                  <a:cubicBezTo>
                    <a:pt x="2423" y="3579"/>
                    <a:pt x="2882" y="3405"/>
                    <a:pt x="3230" y="3057"/>
                  </a:cubicBezTo>
                  <a:cubicBezTo>
                    <a:pt x="3927" y="2360"/>
                    <a:pt x="3927" y="1220"/>
                    <a:pt x="3230" y="523"/>
                  </a:cubicBezTo>
                  <a:cubicBezTo>
                    <a:pt x="2882" y="175"/>
                    <a:pt x="2423" y="1"/>
                    <a:pt x="196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859" name="CustomShape 116"/>
            <p:cNvSpPr/>
            <p:nvPr/>
          </p:nvSpPr>
          <p:spPr>
            <a:xfrm>
              <a:off x="1238400" y="1851840"/>
              <a:ext cx="1161000" cy="1980000"/>
            </a:xfrm>
            <a:custGeom>
              <a:avLst/>
              <a:gdLst/>
              <a:ahLst/>
              <a:rect l="l" t="t" r="r" b="b"/>
              <a:pathLst>
                <a:path w="35154" h="59950">
                  <a:moveTo>
                    <a:pt x="127" y="0"/>
                  </a:moveTo>
                  <a:cubicBezTo>
                    <a:pt x="64" y="0"/>
                    <a:pt x="1" y="64"/>
                    <a:pt x="1" y="159"/>
                  </a:cubicBezTo>
                  <a:cubicBezTo>
                    <a:pt x="1" y="222"/>
                    <a:pt x="64" y="285"/>
                    <a:pt x="127" y="285"/>
                  </a:cubicBezTo>
                  <a:lnTo>
                    <a:pt x="666" y="285"/>
                  </a:lnTo>
                  <a:cubicBezTo>
                    <a:pt x="729" y="285"/>
                    <a:pt x="792" y="222"/>
                    <a:pt x="792" y="159"/>
                  </a:cubicBezTo>
                  <a:cubicBezTo>
                    <a:pt x="792" y="64"/>
                    <a:pt x="761" y="0"/>
                    <a:pt x="666" y="0"/>
                  </a:cubicBezTo>
                  <a:close/>
                  <a:moveTo>
                    <a:pt x="1742" y="0"/>
                  </a:moveTo>
                  <a:cubicBezTo>
                    <a:pt x="1647" y="0"/>
                    <a:pt x="1616" y="64"/>
                    <a:pt x="1616" y="159"/>
                  </a:cubicBezTo>
                  <a:cubicBezTo>
                    <a:pt x="1616" y="222"/>
                    <a:pt x="1647" y="285"/>
                    <a:pt x="1742" y="285"/>
                  </a:cubicBezTo>
                  <a:lnTo>
                    <a:pt x="2281" y="285"/>
                  </a:lnTo>
                  <a:cubicBezTo>
                    <a:pt x="2344" y="285"/>
                    <a:pt x="2407" y="222"/>
                    <a:pt x="2407" y="159"/>
                  </a:cubicBezTo>
                  <a:cubicBezTo>
                    <a:pt x="2407" y="64"/>
                    <a:pt x="2344" y="0"/>
                    <a:pt x="2281" y="0"/>
                  </a:cubicBezTo>
                  <a:close/>
                  <a:moveTo>
                    <a:pt x="3326" y="0"/>
                  </a:moveTo>
                  <a:cubicBezTo>
                    <a:pt x="3262" y="0"/>
                    <a:pt x="3199" y="64"/>
                    <a:pt x="3199" y="159"/>
                  </a:cubicBezTo>
                  <a:cubicBezTo>
                    <a:pt x="3199" y="222"/>
                    <a:pt x="3262" y="285"/>
                    <a:pt x="3326" y="285"/>
                  </a:cubicBezTo>
                  <a:lnTo>
                    <a:pt x="3864" y="285"/>
                  </a:lnTo>
                  <a:cubicBezTo>
                    <a:pt x="3928" y="285"/>
                    <a:pt x="3991" y="222"/>
                    <a:pt x="3991" y="159"/>
                  </a:cubicBezTo>
                  <a:cubicBezTo>
                    <a:pt x="3991" y="64"/>
                    <a:pt x="3928" y="0"/>
                    <a:pt x="3864" y="0"/>
                  </a:cubicBezTo>
                  <a:close/>
                  <a:moveTo>
                    <a:pt x="4941" y="0"/>
                  </a:moveTo>
                  <a:cubicBezTo>
                    <a:pt x="4846" y="0"/>
                    <a:pt x="4783" y="64"/>
                    <a:pt x="4783" y="159"/>
                  </a:cubicBezTo>
                  <a:cubicBezTo>
                    <a:pt x="4783" y="222"/>
                    <a:pt x="4846" y="285"/>
                    <a:pt x="4941" y="285"/>
                  </a:cubicBezTo>
                  <a:lnTo>
                    <a:pt x="5448" y="285"/>
                  </a:lnTo>
                  <a:cubicBezTo>
                    <a:pt x="5543" y="285"/>
                    <a:pt x="5606" y="222"/>
                    <a:pt x="5606" y="159"/>
                  </a:cubicBezTo>
                  <a:cubicBezTo>
                    <a:pt x="5606" y="64"/>
                    <a:pt x="5543" y="0"/>
                    <a:pt x="5448" y="0"/>
                  </a:cubicBezTo>
                  <a:close/>
                  <a:moveTo>
                    <a:pt x="6524" y="0"/>
                  </a:moveTo>
                  <a:cubicBezTo>
                    <a:pt x="6461" y="0"/>
                    <a:pt x="6398" y="64"/>
                    <a:pt x="6398" y="159"/>
                  </a:cubicBezTo>
                  <a:cubicBezTo>
                    <a:pt x="6398" y="222"/>
                    <a:pt x="6461" y="285"/>
                    <a:pt x="6524" y="285"/>
                  </a:cubicBezTo>
                  <a:lnTo>
                    <a:pt x="7063" y="285"/>
                  </a:lnTo>
                  <a:cubicBezTo>
                    <a:pt x="7126" y="285"/>
                    <a:pt x="7189" y="222"/>
                    <a:pt x="7189" y="159"/>
                  </a:cubicBezTo>
                  <a:cubicBezTo>
                    <a:pt x="7189" y="64"/>
                    <a:pt x="7126" y="0"/>
                    <a:pt x="7063" y="0"/>
                  </a:cubicBezTo>
                  <a:close/>
                  <a:moveTo>
                    <a:pt x="8108" y="0"/>
                  </a:moveTo>
                  <a:cubicBezTo>
                    <a:pt x="8044" y="0"/>
                    <a:pt x="7981" y="64"/>
                    <a:pt x="7981" y="159"/>
                  </a:cubicBezTo>
                  <a:cubicBezTo>
                    <a:pt x="7981" y="222"/>
                    <a:pt x="8044" y="285"/>
                    <a:pt x="8108" y="285"/>
                  </a:cubicBezTo>
                  <a:lnTo>
                    <a:pt x="8646" y="285"/>
                  </a:lnTo>
                  <a:cubicBezTo>
                    <a:pt x="8741" y="285"/>
                    <a:pt x="8773" y="222"/>
                    <a:pt x="8773" y="159"/>
                  </a:cubicBezTo>
                  <a:cubicBezTo>
                    <a:pt x="8773" y="64"/>
                    <a:pt x="8741" y="0"/>
                    <a:pt x="8646" y="0"/>
                  </a:cubicBezTo>
                  <a:close/>
                  <a:moveTo>
                    <a:pt x="9723" y="0"/>
                  </a:moveTo>
                  <a:cubicBezTo>
                    <a:pt x="9660" y="0"/>
                    <a:pt x="9596" y="64"/>
                    <a:pt x="9596" y="159"/>
                  </a:cubicBezTo>
                  <a:cubicBezTo>
                    <a:pt x="9596" y="222"/>
                    <a:pt x="9660" y="285"/>
                    <a:pt x="9723" y="285"/>
                  </a:cubicBezTo>
                  <a:lnTo>
                    <a:pt x="10261" y="285"/>
                  </a:lnTo>
                  <a:cubicBezTo>
                    <a:pt x="10325" y="285"/>
                    <a:pt x="10388" y="222"/>
                    <a:pt x="10388" y="159"/>
                  </a:cubicBezTo>
                  <a:cubicBezTo>
                    <a:pt x="10388" y="64"/>
                    <a:pt x="10325" y="0"/>
                    <a:pt x="10261" y="0"/>
                  </a:cubicBezTo>
                  <a:close/>
                  <a:moveTo>
                    <a:pt x="11306" y="0"/>
                  </a:moveTo>
                  <a:cubicBezTo>
                    <a:pt x="11243" y="0"/>
                    <a:pt x="11180" y="64"/>
                    <a:pt x="11180" y="159"/>
                  </a:cubicBezTo>
                  <a:cubicBezTo>
                    <a:pt x="11180" y="222"/>
                    <a:pt x="11243" y="285"/>
                    <a:pt x="11306" y="285"/>
                  </a:cubicBezTo>
                  <a:lnTo>
                    <a:pt x="11845" y="285"/>
                  </a:lnTo>
                  <a:cubicBezTo>
                    <a:pt x="11908" y="285"/>
                    <a:pt x="11971" y="222"/>
                    <a:pt x="11971" y="159"/>
                  </a:cubicBezTo>
                  <a:cubicBezTo>
                    <a:pt x="11971" y="64"/>
                    <a:pt x="11908" y="0"/>
                    <a:pt x="11845" y="0"/>
                  </a:cubicBezTo>
                  <a:close/>
                  <a:moveTo>
                    <a:pt x="12922" y="0"/>
                  </a:moveTo>
                  <a:cubicBezTo>
                    <a:pt x="12827" y="0"/>
                    <a:pt x="12763" y="64"/>
                    <a:pt x="12763" y="159"/>
                  </a:cubicBezTo>
                  <a:cubicBezTo>
                    <a:pt x="12763" y="222"/>
                    <a:pt x="12827" y="285"/>
                    <a:pt x="12922" y="285"/>
                  </a:cubicBezTo>
                  <a:lnTo>
                    <a:pt x="13428" y="285"/>
                  </a:lnTo>
                  <a:cubicBezTo>
                    <a:pt x="13523" y="285"/>
                    <a:pt x="13587" y="222"/>
                    <a:pt x="13587" y="159"/>
                  </a:cubicBezTo>
                  <a:cubicBezTo>
                    <a:pt x="13587" y="64"/>
                    <a:pt x="13523" y="0"/>
                    <a:pt x="13428" y="0"/>
                  </a:cubicBezTo>
                  <a:close/>
                  <a:moveTo>
                    <a:pt x="14505" y="0"/>
                  </a:moveTo>
                  <a:cubicBezTo>
                    <a:pt x="14442" y="0"/>
                    <a:pt x="14378" y="64"/>
                    <a:pt x="14378" y="159"/>
                  </a:cubicBezTo>
                  <a:cubicBezTo>
                    <a:pt x="14378" y="222"/>
                    <a:pt x="14442" y="285"/>
                    <a:pt x="14505" y="285"/>
                  </a:cubicBezTo>
                  <a:lnTo>
                    <a:pt x="15043" y="285"/>
                  </a:lnTo>
                  <a:cubicBezTo>
                    <a:pt x="15107" y="285"/>
                    <a:pt x="15170" y="222"/>
                    <a:pt x="15170" y="159"/>
                  </a:cubicBezTo>
                  <a:cubicBezTo>
                    <a:pt x="15170" y="64"/>
                    <a:pt x="15107" y="0"/>
                    <a:pt x="15043" y="0"/>
                  </a:cubicBezTo>
                  <a:close/>
                  <a:moveTo>
                    <a:pt x="15962" y="159"/>
                  </a:moveTo>
                  <a:cubicBezTo>
                    <a:pt x="15867" y="159"/>
                    <a:pt x="15803" y="222"/>
                    <a:pt x="15803" y="317"/>
                  </a:cubicBezTo>
                  <a:lnTo>
                    <a:pt x="15803" y="824"/>
                  </a:lnTo>
                  <a:cubicBezTo>
                    <a:pt x="15803" y="919"/>
                    <a:pt x="15867" y="982"/>
                    <a:pt x="15962" y="982"/>
                  </a:cubicBezTo>
                  <a:cubicBezTo>
                    <a:pt x="16025" y="982"/>
                    <a:pt x="16088" y="919"/>
                    <a:pt x="16088" y="824"/>
                  </a:cubicBezTo>
                  <a:lnTo>
                    <a:pt x="16088" y="317"/>
                  </a:lnTo>
                  <a:cubicBezTo>
                    <a:pt x="16088" y="222"/>
                    <a:pt x="16025" y="159"/>
                    <a:pt x="15962" y="159"/>
                  </a:cubicBezTo>
                  <a:close/>
                  <a:moveTo>
                    <a:pt x="15962" y="1774"/>
                  </a:moveTo>
                  <a:cubicBezTo>
                    <a:pt x="15867" y="1774"/>
                    <a:pt x="15803" y="1837"/>
                    <a:pt x="15803" y="1901"/>
                  </a:cubicBezTo>
                  <a:lnTo>
                    <a:pt x="15803" y="2439"/>
                  </a:lnTo>
                  <a:cubicBezTo>
                    <a:pt x="15803" y="2502"/>
                    <a:pt x="15867" y="2566"/>
                    <a:pt x="15962" y="2566"/>
                  </a:cubicBezTo>
                  <a:cubicBezTo>
                    <a:pt x="16025" y="2566"/>
                    <a:pt x="16088" y="2502"/>
                    <a:pt x="16088" y="2439"/>
                  </a:cubicBezTo>
                  <a:lnTo>
                    <a:pt x="16088" y="1901"/>
                  </a:lnTo>
                  <a:cubicBezTo>
                    <a:pt x="16088" y="1837"/>
                    <a:pt x="16025" y="1774"/>
                    <a:pt x="15962" y="1774"/>
                  </a:cubicBezTo>
                  <a:close/>
                  <a:moveTo>
                    <a:pt x="15962" y="3357"/>
                  </a:moveTo>
                  <a:cubicBezTo>
                    <a:pt x="15867" y="3357"/>
                    <a:pt x="15803" y="3421"/>
                    <a:pt x="15803" y="3484"/>
                  </a:cubicBezTo>
                  <a:lnTo>
                    <a:pt x="15803" y="4022"/>
                  </a:lnTo>
                  <a:cubicBezTo>
                    <a:pt x="15803" y="4086"/>
                    <a:pt x="15867" y="4149"/>
                    <a:pt x="15962" y="4149"/>
                  </a:cubicBezTo>
                  <a:cubicBezTo>
                    <a:pt x="16025" y="4149"/>
                    <a:pt x="16088" y="4086"/>
                    <a:pt x="16088" y="4022"/>
                  </a:cubicBezTo>
                  <a:lnTo>
                    <a:pt x="16088" y="3484"/>
                  </a:lnTo>
                  <a:cubicBezTo>
                    <a:pt x="16088" y="3421"/>
                    <a:pt x="16025" y="3357"/>
                    <a:pt x="15962" y="3357"/>
                  </a:cubicBezTo>
                  <a:close/>
                  <a:moveTo>
                    <a:pt x="15962" y="4972"/>
                  </a:moveTo>
                  <a:cubicBezTo>
                    <a:pt x="15867" y="4972"/>
                    <a:pt x="15803" y="5004"/>
                    <a:pt x="15803" y="5099"/>
                  </a:cubicBezTo>
                  <a:lnTo>
                    <a:pt x="15803" y="5638"/>
                  </a:lnTo>
                  <a:cubicBezTo>
                    <a:pt x="15803" y="5701"/>
                    <a:pt x="15867" y="5764"/>
                    <a:pt x="15962" y="5764"/>
                  </a:cubicBezTo>
                  <a:cubicBezTo>
                    <a:pt x="16025" y="5764"/>
                    <a:pt x="16088" y="5701"/>
                    <a:pt x="16088" y="5638"/>
                  </a:cubicBezTo>
                  <a:lnTo>
                    <a:pt x="16088" y="5099"/>
                  </a:lnTo>
                  <a:cubicBezTo>
                    <a:pt x="16088" y="5004"/>
                    <a:pt x="16025" y="4972"/>
                    <a:pt x="15962" y="4972"/>
                  </a:cubicBezTo>
                  <a:close/>
                  <a:moveTo>
                    <a:pt x="15962" y="6556"/>
                  </a:moveTo>
                  <a:cubicBezTo>
                    <a:pt x="15867" y="6556"/>
                    <a:pt x="15803" y="6619"/>
                    <a:pt x="15803" y="6683"/>
                  </a:cubicBezTo>
                  <a:lnTo>
                    <a:pt x="15803" y="7221"/>
                  </a:lnTo>
                  <a:cubicBezTo>
                    <a:pt x="15803" y="7284"/>
                    <a:pt x="15867" y="7348"/>
                    <a:pt x="15962" y="7348"/>
                  </a:cubicBezTo>
                  <a:cubicBezTo>
                    <a:pt x="16025" y="7348"/>
                    <a:pt x="16088" y="7284"/>
                    <a:pt x="16088" y="7221"/>
                  </a:cubicBezTo>
                  <a:lnTo>
                    <a:pt x="16088" y="6683"/>
                  </a:lnTo>
                  <a:cubicBezTo>
                    <a:pt x="16088" y="6619"/>
                    <a:pt x="16025" y="6556"/>
                    <a:pt x="15962" y="6556"/>
                  </a:cubicBezTo>
                  <a:close/>
                  <a:moveTo>
                    <a:pt x="15962" y="8139"/>
                  </a:moveTo>
                  <a:cubicBezTo>
                    <a:pt x="15867" y="8139"/>
                    <a:pt x="15803" y="8203"/>
                    <a:pt x="15803" y="8298"/>
                  </a:cubicBezTo>
                  <a:lnTo>
                    <a:pt x="15803" y="8804"/>
                  </a:lnTo>
                  <a:cubicBezTo>
                    <a:pt x="15803" y="8899"/>
                    <a:pt x="15867" y="8963"/>
                    <a:pt x="15962" y="8963"/>
                  </a:cubicBezTo>
                  <a:cubicBezTo>
                    <a:pt x="16025" y="8963"/>
                    <a:pt x="16088" y="8899"/>
                    <a:pt x="16088" y="8804"/>
                  </a:cubicBezTo>
                  <a:lnTo>
                    <a:pt x="16088" y="8298"/>
                  </a:lnTo>
                  <a:cubicBezTo>
                    <a:pt x="16088" y="8203"/>
                    <a:pt x="16025" y="8139"/>
                    <a:pt x="15962" y="8139"/>
                  </a:cubicBezTo>
                  <a:close/>
                  <a:moveTo>
                    <a:pt x="15962" y="9754"/>
                  </a:moveTo>
                  <a:cubicBezTo>
                    <a:pt x="15867" y="9754"/>
                    <a:pt x="15803" y="9818"/>
                    <a:pt x="15803" y="9881"/>
                  </a:cubicBezTo>
                  <a:lnTo>
                    <a:pt x="15803" y="10420"/>
                  </a:lnTo>
                  <a:cubicBezTo>
                    <a:pt x="15803" y="10483"/>
                    <a:pt x="15867" y="10546"/>
                    <a:pt x="15962" y="10546"/>
                  </a:cubicBezTo>
                  <a:cubicBezTo>
                    <a:pt x="16025" y="10546"/>
                    <a:pt x="16088" y="10483"/>
                    <a:pt x="16088" y="10420"/>
                  </a:cubicBezTo>
                  <a:lnTo>
                    <a:pt x="16088" y="9881"/>
                  </a:lnTo>
                  <a:cubicBezTo>
                    <a:pt x="16088" y="9818"/>
                    <a:pt x="16025" y="9754"/>
                    <a:pt x="15962" y="9754"/>
                  </a:cubicBezTo>
                  <a:close/>
                  <a:moveTo>
                    <a:pt x="15962" y="11338"/>
                  </a:moveTo>
                  <a:cubicBezTo>
                    <a:pt x="15867" y="11338"/>
                    <a:pt x="15803" y="11401"/>
                    <a:pt x="15803" y="11465"/>
                  </a:cubicBezTo>
                  <a:lnTo>
                    <a:pt x="15803" y="12003"/>
                  </a:lnTo>
                  <a:cubicBezTo>
                    <a:pt x="15803" y="12098"/>
                    <a:pt x="15867" y="12130"/>
                    <a:pt x="15962" y="12130"/>
                  </a:cubicBezTo>
                  <a:cubicBezTo>
                    <a:pt x="16025" y="12130"/>
                    <a:pt x="16088" y="12098"/>
                    <a:pt x="16088" y="12003"/>
                  </a:cubicBezTo>
                  <a:lnTo>
                    <a:pt x="16088" y="11465"/>
                  </a:lnTo>
                  <a:cubicBezTo>
                    <a:pt x="16088" y="11401"/>
                    <a:pt x="16025" y="11338"/>
                    <a:pt x="15962" y="11338"/>
                  </a:cubicBezTo>
                  <a:close/>
                  <a:moveTo>
                    <a:pt x="15962" y="12921"/>
                  </a:moveTo>
                  <a:cubicBezTo>
                    <a:pt x="15867" y="12921"/>
                    <a:pt x="15803" y="12985"/>
                    <a:pt x="15803" y="13080"/>
                  </a:cubicBezTo>
                  <a:lnTo>
                    <a:pt x="15803" y="13618"/>
                  </a:lnTo>
                  <a:cubicBezTo>
                    <a:pt x="15803" y="13681"/>
                    <a:pt x="15867" y="13745"/>
                    <a:pt x="15962" y="13745"/>
                  </a:cubicBezTo>
                  <a:cubicBezTo>
                    <a:pt x="16025" y="13745"/>
                    <a:pt x="16088" y="13681"/>
                    <a:pt x="16088" y="13618"/>
                  </a:cubicBezTo>
                  <a:lnTo>
                    <a:pt x="16088" y="13080"/>
                  </a:lnTo>
                  <a:cubicBezTo>
                    <a:pt x="16088" y="12985"/>
                    <a:pt x="16025" y="12921"/>
                    <a:pt x="15962" y="12921"/>
                  </a:cubicBezTo>
                  <a:close/>
                  <a:moveTo>
                    <a:pt x="15962" y="14536"/>
                  </a:moveTo>
                  <a:cubicBezTo>
                    <a:pt x="15867" y="14536"/>
                    <a:pt x="15803" y="14600"/>
                    <a:pt x="15803" y="14663"/>
                  </a:cubicBezTo>
                  <a:lnTo>
                    <a:pt x="15803" y="15202"/>
                  </a:lnTo>
                  <a:cubicBezTo>
                    <a:pt x="15803" y="15265"/>
                    <a:pt x="15867" y="15328"/>
                    <a:pt x="15962" y="15328"/>
                  </a:cubicBezTo>
                  <a:cubicBezTo>
                    <a:pt x="16025" y="15328"/>
                    <a:pt x="16088" y="15265"/>
                    <a:pt x="16088" y="15202"/>
                  </a:cubicBezTo>
                  <a:lnTo>
                    <a:pt x="16088" y="14663"/>
                  </a:lnTo>
                  <a:cubicBezTo>
                    <a:pt x="16088" y="14600"/>
                    <a:pt x="16025" y="14536"/>
                    <a:pt x="15962" y="14536"/>
                  </a:cubicBezTo>
                  <a:close/>
                  <a:moveTo>
                    <a:pt x="15962" y="16120"/>
                  </a:moveTo>
                  <a:cubicBezTo>
                    <a:pt x="15867" y="16120"/>
                    <a:pt x="15803" y="16183"/>
                    <a:pt x="15803" y="16278"/>
                  </a:cubicBezTo>
                  <a:lnTo>
                    <a:pt x="15803" y="16785"/>
                  </a:lnTo>
                  <a:cubicBezTo>
                    <a:pt x="15803" y="16880"/>
                    <a:pt x="15867" y="16943"/>
                    <a:pt x="15962" y="16943"/>
                  </a:cubicBezTo>
                  <a:cubicBezTo>
                    <a:pt x="16025" y="16943"/>
                    <a:pt x="16088" y="16880"/>
                    <a:pt x="16088" y="16785"/>
                  </a:cubicBezTo>
                  <a:lnTo>
                    <a:pt x="16088" y="16278"/>
                  </a:lnTo>
                  <a:cubicBezTo>
                    <a:pt x="16088" y="16183"/>
                    <a:pt x="16025" y="16120"/>
                    <a:pt x="15962" y="16120"/>
                  </a:cubicBezTo>
                  <a:close/>
                  <a:moveTo>
                    <a:pt x="15962" y="17735"/>
                  </a:moveTo>
                  <a:cubicBezTo>
                    <a:pt x="15867" y="17735"/>
                    <a:pt x="15803" y="17798"/>
                    <a:pt x="15803" y="17862"/>
                  </a:cubicBezTo>
                  <a:lnTo>
                    <a:pt x="15803" y="18400"/>
                  </a:lnTo>
                  <a:cubicBezTo>
                    <a:pt x="15803" y="18463"/>
                    <a:pt x="15867" y="18527"/>
                    <a:pt x="15962" y="18527"/>
                  </a:cubicBezTo>
                  <a:cubicBezTo>
                    <a:pt x="16025" y="18527"/>
                    <a:pt x="16088" y="18463"/>
                    <a:pt x="16088" y="18400"/>
                  </a:cubicBezTo>
                  <a:lnTo>
                    <a:pt x="16088" y="17862"/>
                  </a:lnTo>
                  <a:cubicBezTo>
                    <a:pt x="16088" y="17798"/>
                    <a:pt x="16025" y="17735"/>
                    <a:pt x="15962" y="17735"/>
                  </a:cubicBezTo>
                  <a:close/>
                  <a:moveTo>
                    <a:pt x="15962" y="19318"/>
                  </a:moveTo>
                  <a:cubicBezTo>
                    <a:pt x="15867" y="19318"/>
                    <a:pt x="15803" y="19382"/>
                    <a:pt x="15803" y="19477"/>
                  </a:cubicBezTo>
                  <a:lnTo>
                    <a:pt x="15803" y="19984"/>
                  </a:lnTo>
                  <a:cubicBezTo>
                    <a:pt x="15803" y="20079"/>
                    <a:pt x="15867" y="20142"/>
                    <a:pt x="15962" y="20142"/>
                  </a:cubicBezTo>
                  <a:cubicBezTo>
                    <a:pt x="16025" y="20142"/>
                    <a:pt x="16088" y="20079"/>
                    <a:pt x="16088" y="19984"/>
                  </a:cubicBezTo>
                  <a:lnTo>
                    <a:pt x="16088" y="19477"/>
                  </a:lnTo>
                  <a:cubicBezTo>
                    <a:pt x="16088" y="19382"/>
                    <a:pt x="16025" y="19318"/>
                    <a:pt x="15962" y="19318"/>
                  </a:cubicBezTo>
                  <a:close/>
                  <a:moveTo>
                    <a:pt x="15962" y="20934"/>
                  </a:moveTo>
                  <a:cubicBezTo>
                    <a:pt x="15867" y="20934"/>
                    <a:pt x="15803" y="20997"/>
                    <a:pt x="15803" y="21060"/>
                  </a:cubicBezTo>
                  <a:lnTo>
                    <a:pt x="15803" y="21599"/>
                  </a:lnTo>
                  <a:cubicBezTo>
                    <a:pt x="15803" y="21662"/>
                    <a:pt x="15867" y="21725"/>
                    <a:pt x="15962" y="21725"/>
                  </a:cubicBezTo>
                  <a:cubicBezTo>
                    <a:pt x="16025" y="21725"/>
                    <a:pt x="16088" y="21662"/>
                    <a:pt x="16088" y="21599"/>
                  </a:cubicBezTo>
                  <a:lnTo>
                    <a:pt x="16088" y="21060"/>
                  </a:lnTo>
                  <a:cubicBezTo>
                    <a:pt x="16088" y="20997"/>
                    <a:pt x="16025" y="20934"/>
                    <a:pt x="15962" y="20934"/>
                  </a:cubicBezTo>
                  <a:close/>
                  <a:moveTo>
                    <a:pt x="15962" y="22517"/>
                  </a:moveTo>
                  <a:cubicBezTo>
                    <a:pt x="15867" y="22517"/>
                    <a:pt x="15803" y="22580"/>
                    <a:pt x="15803" y="22644"/>
                  </a:cubicBezTo>
                  <a:lnTo>
                    <a:pt x="15803" y="23182"/>
                  </a:lnTo>
                  <a:cubicBezTo>
                    <a:pt x="15803" y="23245"/>
                    <a:pt x="15867" y="23309"/>
                    <a:pt x="15962" y="23309"/>
                  </a:cubicBezTo>
                  <a:cubicBezTo>
                    <a:pt x="16025" y="23309"/>
                    <a:pt x="16088" y="23245"/>
                    <a:pt x="16088" y="23182"/>
                  </a:cubicBezTo>
                  <a:lnTo>
                    <a:pt x="16088" y="22644"/>
                  </a:lnTo>
                  <a:cubicBezTo>
                    <a:pt x="16088" y="22580"/>
                    <a:pt x="16025" y="22517"/>
                    <a:pt x="15962" y="22517"/>
                  </a:cubicBezTo>
                  <a:close/>
                  <a:moveTo>
                    <a:pt x="15962" y="24132"/>
                  </a:moveTo>
                  <a:cubicBezTo>
                    <a:pt x="15867" y="24132"/>
                    <a:pt x="15803" y="24164"/>
                    <a:pt x="15803" y="24259"/>
                  </a:cubicBezTo>
                  <a:lnTo>
                    <a:pt x="15803" y="24797"/>
                  </a:lnTo>
                  <a:cubicBezTo>
                    <a:pt x="15803" y="24861"/>
                    <a:pt x="15867" y="24924"/>
                    <a:pt x="15962" y="24924"/>
                  </a:cubicBezTo>
                  <a:cubicBezTo>
                    <a:pt x="16025" y="24924"/>
                    <a:pt x="16088" y="24861"/>
                    <a:pt x="16088" y="24797"/>
                  </a:cubicBezTo>
                  <a:lnTo>
                    <a:pt x="16088" y="24259"/>
                  </a:lnTo>
                  <a:cubicBezTo>
                    <a:pt x="16088" y="24164"/>
                    <a:pt x="16025" y="24132"/>
                    <a:pt x="15962" y="24132"/>
                  </a:cubicBezTo>
                  <a:close/>
                  <a:moveTo>
                    <a:pt x="15962" y="25716"/>
                  </a:moveTo>
                  <a:cubicBezTo>
                    <a:pt x="15867" y="25716"/>
                    <a:pt x="15803" y="25779"/>
                    <a:pt x="15803" y="25842"/>
                  </a:cubicBezTo>
                  <a:lnTo>
                    <a:pt x="15803" y="26381"/>
                  </a:lnTo>
                  <a:cubicBezTo>
                    <a:pt x="15803" y="26444"/>
                    <a:pt x="15867" y="26507"/>
                    <a:pt x="15962" y="26507"/>
                  </a:cubicBezTo>
                  <a:cubicBezTo>
                    <a:pt x="16025" y="26507"/>
                    <a:pt x="16088" y="26444"/>
                    <a:pt x="16088" y="26381"/>
                  </a:cubicBezTo>
                  <a:lnTo>
                    <a:pt x="16088" y="25842"/>
                  </a:lnTo>
                  <a:cubicBezTo>
                    <a:pt x="16088" y="25779"/>
                    <a:pt x="16025" y="25716"/>
                    <a:pt x="15962" y="25716"/>
                  </a:cubicBezTo>
                  <a:close/>
                  <a:moveTo>
                    <a:pt x="15962" y="27299"/>
                  </a:moveTo>
                  <a:cubicBezTo>
                    <a:pt x="15867" y="27299"/>
                    <a:pt x="15803" y="27362"/>
                    <a:pt x="15803" y="27457"/>
                  </a:cubicBezTo>
                  <a:lnTo>
                    <a:pt x="15803" y="27964"/>
                  </a:lnTo>
                  <a:cubicBezTo>
                    <a:pt x="15803" y="28059"/>
                    <a:pt x="15867" y="28122"/>
                    <a:pt x="15962" y="28122"/>
                  </a:cubicBezTo>
                  <a:cubicBezTo>
                    <a:pt x="16025" y="28122"/>
                    <a:pt x="16088" y="28059"/>
                    <a:pt x="16088" y="27964"/>
                  </a:cubicBezTo>
                  <a:lnTo>
                    <a:pt x="16088" y="27457"/>
                  </a:lnTo>
                  <a:cubicBezTo>
                    <a:pt x="16088" y="27362"/>
                    <a:pt x="16025" y="27299"/>
                    <a:pt x="15962" y="27299"/>
                  </a:cubicBezTo>
                  <a:close/>
                  <a:moveTo>
                    <a:pt x="15962" y="28914"/>
                  </a:moveTo>
                  <a:cubicBezTo>
                    <a:pt x="15867" y="28914"/>
                    <a:pt x="15803" y="28977"/>
                    <a:pt x="15803" y="29041"/>
                  </a:cubicBezTo>
                  <a:lnTo>
                    <a:pt x="15803" y="29579"/>
                  </a:lnTo>
                  <a:cubicBezTo>
                    <a:pt x="15803" y="29643"/>
                    <a:pt x="15867" y="29706"/>
                    <a:pt x="15962" y="29706"/>
                  </a:cubicBezTo>
                  <a:cubicBezTo>
                    <a:pt x="16025" y="29706"/>
                    <a:pt x="16088" y="29643"/>
                    <a:pt x="16088" y="29579"/>
                  </a:cubicBezTo>
                  <a:lnTo>
                    <a:pt x="16088" y="29041"/>
                  </a:lnTo>
                  <a:cubicBezTo>
                    <a:pt x="16088" y="28977"/>
                    <a:pt x="16025" y="28914"/>
                    <a:pt x="15962" y="28914"/>
                  </a:cubicBezTo>
                  <a:close/>
                  <a:moveTo>
                    <a:pt x="15962" y="30498"/>
                  </a:moveTo>
                  <a:cubicBezTo>
                    <a:pt x="15867" y="30498"/>
                    <a:pt x="15803" y="30561"/>
                    <a:pt x="15803" y="30624"/>
                  </a:cubicBezTo>
                  <a:lnTo>
                    <a:pt x="15803" y="31163"/>
                  </a:lnTo>
                  <a:cubicBezTo>
                    <a:pt x="15803" y="31258"/>
                    <a:pt x="15867" y="31289"/>
                    <a:pt x="15962" y="31289"/>
                  </a:cubicBezTo>
                  <a:cubicBezTo>
                    <a:pt x="16025" y="31289"/>
                    <a:pt x="16088" y="31258"/>
                    <a:pt x="16088" y="31163"/>
                  </a:cubicBezTo>
                  <a:lnTo>
                    <a:pt x="16088" y="30624"/>
                  </a:lnTo>
                  <a:cubicBezTo>
                    <a:pt x="16088" y="30561"/>
                    <a:pt x="16025" y="30498"/>
                    <a:pt x="15962" y="30498"/>
                  </a:cubicBezTo>
                  <a:close/>
                  <a:moveTo>
                    <a:pt x="15962" y="32113"/>
                  </a:moveTo>
                  <a:cubicBezTo>
                    <a:pt x="15867" y="32113"/>
                    <a:pt x="15803" y="32144"/>
                    <a:pt x="15803" y="32239"/>
                  </a:cubicBezTo>
                  <a:lnTo>
                    <a:pt x="15803" y="32778"/>
                  </a:lnTo>
                  <a:cubicBezTo>
                    <a:pt x="15803" y="32841"/>
                    <a:pt x="15867" y="32904"/>
                    <a:pt x="15962" y="32904"/>
                  </a:cubicBezTo>
                  <a:cubicBezTo>
                    <a:pt x="16025" y="32904"/>
                    <a:pt x="16088" y="32841"/>
                    <a:pt x="16088" y="32778"/>
                  </a:cubicBezTo>
                  <a:lnTo>
                    <a:pt x="16088" y="32239"/>
                  </a:lnTo>
                  <a:cubicBezTo>
                    <a:pt x="16088" y="32144"/>
                    <a:pt x="16025" y="32113"/>
                    <a:pt x="15962" y="32113"/>
                  </a:cubicBezTo>
                  <a:close/>
                  <a:moveTo>
                    <a:pt x="15962" y="33696"/>
                  </a:moveTo>
                  <a:cubicBezTo>
                    <a:pt x="15867" y="33696"/>
                    <a:pt x="15803" y="33759"/>
                    <a:pt x="15803" y="33823"/>
                  </a:cubicBezTo>
                  <a:lnTo>
                    <a:pt x="15803" y="34361"/>
                  </a:lnTo>
                  <a:cubicBezTo>
                    <a:pt x="15803" y="34425"/>
                    <a:pt x="15867" y="34488"/>
                    <a:pt x="15962" y="34488"/>
                  </a:cubicBezTo>
                  <a:cubicBezTo>
                    <a:pt x="16025" y="34488"/>
                    <a:pt x="16088" y="34425"/>
                    <a:pt x="16088" y="34361"/>
                  </a:cubicBezTo>
                  <a:lnTo>
                    <a:pt x="16088" y="33823"/>
                  </a:lnTo>
                  <a:cubicBezTo>
                    <a:pt x="16088" y="33759"/>
                    <a:pt x="16025" y="33696"/>
                    <a:pt x="15962" y="33696"/>
                  </a:cubicBezTo>
                  <a:close/>
                  <a:moveTo>
                    <a:pt x="15962" y="35280"/>
                  </a:moveTo>
                  <a:cubicBezTo>
                    <a:pt x="15867" y="35280"/>
                    <a:pt x="15803" y="35343"/>
                    <a:pt x="15803" y="35438"/>
                  </a:cubicBezTo>
                  <a:lnTo>
                    <a:pt x="15803" y="35945"/>
                  </a:lnTo>
                  <a:cubicBezTo>
                    <a:pt x="15803" y="36040"/>
                    <a:pt x="15867" y="36103"/>
                    <a:pt x="15962" y="36103"/>
                  </a:cubicBezTo>
                  <a:cubicBezTo>
                    <a:pt x="16025" y="36103"/>
                    <a:pt x="16088" y="36040"/>
                    <a:pt x="16088" y="35945"/>
                  </a:cubicBezTo>
                  <a:lnTo>
                    <a:pt x="16088" y="35438"/>
                  </a:lnTo>
                  <a:cubicBezTo>
                    <a:pt x="16088" y="35343"/>
                    <a:pt x="16025" y="35280"/>
                    <a:pt x="15962" y="35280"/>
                  </a:cubicBezTo>
                  <a:close/>
                  <a:moveTo>
                    <a:pt x="15962" y="36895"/>
                  </a:moveTo>
                  <a:cubicBezTo>
                    <a:pt x="15867" y="36895"/>
                    <a:pt x="15803" y="36958"/>
                    <a:pt x="15803" y="37021"/>
                  </a:cubicBezTo>
                  <a:lnTo>
                    <a:pt x="15803" y="37560"/>
                  </a:lnTo>
                  <a:cubicBezTo>
                    <a:pt x="15803" y="37623"/>
                    <a:pt x="15867" y="37686"/>
                    <a:pt x="15962" y="37686"/>
                  </a:cubicBezTo>
                  <a:cubicBezTo>
                    <a:pt x="16025" y="37686"/>
                    <a:pt x="16088" y="37623"/>
                    <a:pt x="16088" y="37560"/>
                  </a:cubicBezTo>
                  <a:lnTo>
                    <a:pt x="16088" y="37021"/>
                  </a:lnTo>
                  <a:cubicBezTo>
                    <a:pt x="16088" y="36958"/>
                    <a:pt x="16025" y="36895"/>
                    <a:pt x="15962" y="36895"/>
                  </a:cubicBezTo>
                  <a:close/>
                  <a:moveTo>
                    <a:pt x="15962" y="38478"/>
                  </a:moveTo>
                  <a:cubicBezTo>
                    <a:pt x="15867" y="38478"/>
                    <a:pt x="15803" y="38542"/>
                    <a:pt x="15803" y="38637"/>
                  </a:cubicBezTo>
                  <a:lnTo>
                    <a:pt x="15803" y="39143"/>
                  </a:lnTo>
                  <a:cubicBezTo>
                    <a:pt x="15803" y="39238"/>
                    <a:pt x="15867" y="39302"/>
                    <a:pt x="15962" y="39302"/>
                  </a:cubicBezTo>
                  <a:cubicBezTo>
                    <a:pt x="16025" y="39302"/>
                    <a:pt x="16088" y="39238"/>
                    <a:pt x="16088" y="39143"/>
                  </a:cubicBezTo>
                  <a:lnTo>
                    <a:pt x="16088" y="38637"/>
                  </a:lnTo>
                  <a:cubicBezTo>
                    <a:pt x="16088" y="38542"/>
                    <a:pt x="16025" y="38478"/>
                    <a:pt x="15962" y="38478"/>
                  </a:cubicBezTo>
                  <a:close/>
                  <a:moveTo>
                    <a:pt x="15962" y="40093"/>
                  </a:moveTo>
                  <a:cubicBezTo>
                    <a:pt x="15867" y="40093"/>
                    <a:pt x="15803" y="40157"/>
                    <a:pt x="15803" y="40220"/>
                  </a:cubicBezTo>
                  <a:lnTo>
                    <a:pt x="15803" y="40758"/>
                  </a:lnTo>
                  <a:cubicBezTo>
                    <a:pt x="15803" y="40822"/>
                    <a:pt x="15867" y="40885"/>
                    <a:pt x="15962" y="40885"/>
                  </a:cubicBezTo>
                  <a:cubicBezTo>
                    <a:pt x="16025" y="40885"/>
                    <a:pt x="16088" y="40822"/>
                    <a:pt x="16088" y="40758"/>
                  </a:cubicBezTo>
                  <a:lnTo>
                    <a:pt x="16088" y="40220"/>
                  </a:lnTo>
                  <a:cubicBezTo>
                    <a:pt x="16088" y="40157"/>
                    <a:pt x="16025" y="40093"/>
                    <a:pt x="15962" y="40093"/>
                  </a:cubicBezTo>
                  <a:close/>
                  <a:moveTo>
                    <a:pt x="15962" y="41677"/>
                  </a:moveTo>
                  <a:cubicBezTo>
                    <a:pt x="15867" y="41677"/>
                    <a:pt x="15803" y="41740"/>
                    <a:pt x="15803" y="41803"/>
                  </a:cubicBezTo>
                  <a:lnTo>
                    <a:pt x="15803" y="42342"/>
                  </a:lnTo>
                  <a:cubicBezTo>
                    <a:pt x="15803" y="42405"/>
                    <a:pt x="15867" y="42468"/>
                    <a:pt x="15962" y="42468"/>
                  </a:cubicBezTo>
                  <a:cubicBezTo>
                    <a:pt x="16025" y="42468"/>
                    <a:pt x="16088" y="42405"/>
                    <a:pt x="16088" y="42342"/>
                  </a:cubicBezTo>
                  <a:lnTo>
                    <a:pt x="16088" y="41803"/>
                  </a:lnTo>
                  <a:cubicBezTo>
                    <a:pt x="16088" y="41740"/>
                    <a:pt x="16025" y="41677"/>
                    <a:pt x="15962" y="41677"/>
                  </a:cubicBezTo>
                  <a:close/>
                  <a:moveTo>
                    <a:pt x="15962" y="43292"/>
                  </a:moveTo>
                  <a:cubicBezTo>
                    <a:pt x="15867" y="43292"/>
                    <a:pt x="15803" y="43324"/>
                    <a:pt x="15803" y="43419"/>
                  </a:cubicBezTo>
                  <a:lnTo>
                    <a:pt x="15803" y="43957"/>
                  </a:lnTo>
                  <a:cubicBezTo>
                    <a:pt x="15803" y="44020"/>
                    <a:pt x="15867" y="44084"/>
                    <a:pt x="15962" y="44084"/>
                  </a:cubicBezTo>
                  <a:cubicBezTo>
                    <a:pt x="16025" y="44084"/>
                    <a:pt x="16088" y="44020"/>
                    <a:pt x="16088" y="43957"/>
                  </a:cubicBezTo>
                  <a:lnTo>
                    <a:pt x="16088" y="43419"/>
                  </a:lnTo>
                  <a:cubicBezTo>
                    <a:pt x="16088" y="43324"/>
                    <a:pt x="16025" y="43292"/>
                    <a:pt x="15962" y="43292"/>
                  </a:cubicBezTo>
                  <a:close/>
                  <a:moveTo>
                    <a:pt x="15962" y="44875"/>
                  </a:moveTo>
                  <a:cubicBezTo>
                    <a:pt x="15867" y="44875"/>
                    <a:pt x="15803" y="44939"/>
                    <a:pt x="15803" y="45002"/>
                  </a:cubicBezTo>
                  <a:lnTo>
                    <a:pt x="15803" y="45540"/>
                  </a:lnTo>
                  <a:cubicBezTo>
                    <a:pt x="15803" y="45604"/>
                    <a:pt x="15867" y="45667"/>
                    <a:pt x="15962" y="45667"/>
                  </a:cubicBezTo>
                  <a:cubicBezTo>
                    <a:pt x="16025" y="45667"/>
                    <a:pt x="16088" y="45604"/>
                    <a:pt x="16088" y="45540"/>
                  </a:cubicBezTo>
                  <a:lnTo>
                    <a:pt x="16088" y="45002"/>
                  </a:lnTo>
                  <a:cubicBezTo>
                    <a:pt x="16088" y="44939"/>
                    <a:pt x="16025" y="44875"/>
                    <a:pt x="15962" y="44875"/>
                  </a:cubicBezTo>
                  <a:close/>
                  <a:moveTo>
                    <a:pt x="15962" y="46459"/>
                  </a:moveTo>
                  <a:cubicBezTo>
                    <a:pt x="15867" y="46459"/>
                    <a:pt x="15803" y="46522"/>
                    <a:pt x="15803" y="46617"/>
                  </a:cubicBezTo>
                  <a:lnTo>
                    <a:pt x="15803" y="47124"/>
                  </a:lnTo>
                  <a:cubicBezTo>
                    <a:pt x="15803" y="47219"/>
                    <a:pt x="15867" y="47250"/>
                    <a:pt x="15962" y="47250"/>
                  </a:cubicBezTo>
                  <a:cubicBezTo>
                    <a:pt x="16025" y="47250"/>
                    <a:pt x="16088" y="47219"/>
                    <a:pt x="16088" y="47124"/>
                  </a:cubicBezTo>
                  <a:lnTo>
                    <a:pt x="16088" y="46617"/>
                  </a:lnTo>
                  <a:cubicBezTo>
                    <a:pt x="16088" y="46522"/>
                    <a:pt x="16025" y="46459"/>
                    <a:pt x="15962" y="46459"/>
                  </a:cubicBezTo>
                  <a:close/>
                  <a:moveTo>
                    <a:pt x="15962" y="48074"/>
                  </a:moveTo>
                  <a:cubicBezTo>
                    <a:pt x="15867" y="48074"/>
                    <a:pt x="15803" y="48137"/>
                    <a:pt x="15803" y="48201"/>
                  </a:cubicBezTo>
                  <a:lnTo>
                    <a:pt x="15803" y="48739"/>
                  </a:lnTo>
                  <a:cubicBezTo>
                    <a:pt x="15803" y="48802"/>
                    <a:pt x="15867" y="48866"/>
                    <a:pt x="15962" y="48866"/>
                  </a:cubicBezTo>
                  <a:cubicBezTo>
                    <a:pt x="16025" y="48866"/>
                    <a:pt x="16088" y="48802"/>
                    <a:pt x="16088" y="48739"/>
                  </a:cubicBezTo>
                  <a:lnTo>
                    <a:pt x="16088" y="48201"/>
                  </a:lnTo>
                  <a:cubicBezTo>
                    <a:pt x="16088" y="48137"/>
                    <a:pt x="16025" y="48074"/>
                    <a:pt x="15962" y="48074"/>
                  </a:cubicBezTo>
                  <a:close/>
                  <a:moveTo>
                    <a:pt x="15962" y="49657"/>
                  </a:moveTo>
                  <a:cubicBezTo>
                    <a:pt x="15867" y="49657"/>
                    <a:pt x="15803" y="49721"/>
                    <a:pt x="15803" y="49784"/>
                  </a:cubicBezTo>
                  <a:lnTo>
                    <a:pt x="15803" y="50322"/>
                  </a:lnTo>
                  <a:cubicBezTo>
                    <a:pt x="15803" y="50417"/>
                    <a:pt x="15867" y="50449"/>
                    <a:pt x="15962" y="50449"/>
                  </a:cubicBezTo>
                  <a:cubicBezTo>
                    <a:pt x="16025" y="50449"/>
                    <a:pt x="16088" y="50417"/>
                    <a:pt x="16088" y="50322"/>
                  </a:cubicBezTo>
                  <a:lnTo>
                    <a:pt x="16088" y="49784"/>
                  </a:lnTo>
                  <a:cubicBezTo>
                    <a:pt x="16088" y="49721"/>
                    <a:pt x="16025" y="49657"/>
                    <a:pt x="15962" y="49657"/>
                  </a:cubicBezTo>
                  <a:close/>
                  <a:moveTo>
                    <a:pt x="15962" y="51272"/>
                  </a:moveTo>
                  <a:cubicBezTo>
                    <a:pt x="15867" y="51272"/>
                    <a:pt x="15803" y="51304"/>
                    <a:pt x="15803" y="51399"/>
                  </a:cubicBezTo>
                  <a:lnTo>
                    <a:pt x="15803" y="51937"/>
                  </a:lnTo>
                  <a:cubicBezTo>
                    <a:pt x="15803" y="52001"/>
                    <a:pt x="15867" y="52064"/>
                    <a:pt x="15962" y="52064"/>
                  </a:cubicBezTo>
                  <a:cubicBezTo>
                    <a:pt x="16025" y="52064"/>
                    <a:pt x="16088" y="52001"/>
                    <a:pt x="16088" y="51937"/>
                  </a:cubicBezTo>
                  <a:lnTo>
                    <a:pt x="16088" y="51399"/>
                  </a:lnTo>
                  <a:cubicBezTo>
                    <a:pt x="16088" y="51304"/>
                    <a:pt x="16025" y="51272"/>
                    <a:pt x="15962" y="51272"/>
                  </a:cubicBezTo>
                  <a:close/>
                  <a:moveTo>
                    <a:pt x="15962" y="52856"/>
                  </a:moveTo>
                  <a:cubicBezTo>
                    <a:pt x="15867" y="52856"/>
                    <a:pt x="15803" y="52919"/>
                    <a:pt x="15803" y="52983"/>
                  </a:cubicBezTo>
                  <a:lnTo>
                    <a:pt x="15803" y="53521"/>
                  </a:lnTo>
                  <a:cubicBezTo>
                    <a:pt x="15803" y="53584"/>
                    <a:pt x="15867" y="53648"/>
                    <a:pt x="15962" y="53648"/>
                  </a:cubicBezTo>
                  <a:cubicBezTo>
                    <a:pt x="16025" y="53648"/>
                    <a:pt x="16088" y="53584"/>
                    <a:pt x="16088" y="53521"/>
                  </a:cubicBezTo>
                  <a:lnTo>
                    <a:pt x="16088" y="52983"/>
                  </a:lnTo>
                  <a:cubicBezTo>
                    <a:pt x="16088" y="52919"/>
                    <a:pt x="16025" y="52856"/>
                    <a:pt x="15962" y="52856"/>
                  </a:cubicBezTo>
                  <a:close/>
                  <a:moveTo>
                    <a:pt x="15962" y="54439"/>
                  </a:moveTo>
                  <a:cubicBezTo>
                    <a:pt x="15867" y="54439"/>
                    <a:pt x="15803" y="54503"/>
                    <a:pt x="15803" y="54598"/>
                  </a:cubicBezTo>
                  <a:lnTo>
                    <a:pt x="15803" y="55104"/>
                  </a:lnTo>
                  <a:cubicBezTo>
                    <a:pt x="15803" y="55199"/>
                    <a:pt x="15867" y="55263"/>
                    <a:pt x="15962" y="55263"/>
                  </a:cubicBezTo>
                  <a:cubicBezTo>
                    <a:pt x="16025" y="55263"/>
                    <a:pt x="16088" y="55199"/>
                    <a:pt x="16088" y="55104"/>
                  </a:cubicBezTo>
                  <a:lnTo>
                    <a:pt x="16088" y="54598"/>
                  </a:lnTo>
                  <a:cubicBezTo>
                    <a:pt x="16088" y="54503"/>
                    <a:pt x="16025" y="54439"/>
                    <a:pt x="15962" y="54439"/>
                  </a:cubicBezTo>
                  <a:close/>
                  <a:moveTo>
                    <a:pt x="15962" y="56054"/>
                  </a:moveTo>
                  <a:cubicBezTo>
                    <a:pt x="15867" y="56054"/>
                    <a:pt x="15803" y="56118"/>
                    <a:pt x="15803" y="56181"/>
                  </a:cubicBezTo>
                  <a:lnTo>
                    <a:pt x="15803" y="56719"/>
                  </a:lnTo>
                  <a:cubicBezTo>
                    <a:pt x="15803" y="56783"/>
                    <a:pt x="15867" y="56846"/>
                    <a:pt x="15962" y="56846"/>
                  </a:cubicBezTo>
                  <a:cubicBezTo>
                    <a:pt x="16025" y="56846"/>
                    <a:pt x="16088" y="56783"/>
                    <a:pt x="16088" y="56719"/>
                  </a:cubicBezTo>
                  <a:lnTo>
                    <a:pt x="16088" y="56181"/>
                  </a:lnTo>
                  <a:cubicBezTo>
                    <a:pt x="16088" y="56118"/>
                    <a:pt x="16025" y="56054"/>
                    <a:pt x="15962" y="56054"/>
                  </a:cubicBezTo>
                  <a:close/>
                  <a:moveTo>
                    <a:pt x="15962" y="57638"/>
                  </a:moveTo>
                  <a:cubicBezTo>
                    <a:pt x="15867" y="57638"/>
                    <a:pt x="15803" y="57701"/>
                    <a:pt x="15803" y="57796"/>
                  </a:cubicBezTo>
                  <a:lnTo>
                    <a:pt x="15803" y="58303"/>
                  </a:lnTo>
                  <a:cubicBezTo>
                    <a:pt x="15803" y="58398"/>
                    <a:pt x="15867" y="58461"/>
                    <a:pt x="15962" y="58461"/>
                  </a:cubicBezTo>
                  <a:cubicBezTo>
                    <a:pt x="16025" y="58461"/>
                    <a:pt x="16088" y="58398"/>
                    <a:pt x="16088" y="58303"/>
                  </a:cubicBezTo>
                  <a:lnTo>
                    <a:pt x="16088" y="57796"/>
                  </a:lnTo>
                  <a:cubicBezTo>
                    <a:pt x="16088" y="57701"/>
                    <a:pt x="16025" y="57638"/>
                    <a:pt x="15962" y="57638"/>
                  </a:cubicBezTo>
                  <a:close/>
                  <a:moveTo>
                    <a:pt x="15962" y="59253"/>
                  </a:moveTo>
                  <a:cubicBezTo>
                    <a:pt x="15867" y="59253"/>
                    <a:pt x="15803" y="59285"/>
                    <a:pt x="15803" y="59380"/>
                  </a:cubicBezTo>
                  <a:lnTo>
                    <a:pt x="15803" y="59823"/>
                  </a:lnTo>
                  <a:cubicBezTo>
                    <a:pt x="15803" y="59886"/>
                    <a:pt x="15867" y="59950"/>
                    <a:pt x="15962" y="59950"/>
                  </a:cubicBezTo>
                  <a:lnTo>
                    <a:pt x="16025" y="59950"/>
                  </a:lnTo>
                  <a:cubicBezTo>
                    <a:pt x="16120" y="59950"/>
                    <a:pt x="16183" y="59886"/>
                    <a:pt x="16183" y="59823"/>
                  </a:cubicBezTo>
                  <a:cubicBezTo>
                    <a:pt x="16183" y="59760"/>
                    <a:pt x="16152" y="59728"/>
                    <a:pt x="16088" y="59696"/>
                  </a:cubicBezTo>
                  <a:lnTo>
                    <a:pt x="16088" y="59380"/>
                  </a:lnTo>
                  <a:cubicBezTo>
                    <a:pt x="16088" y="59285"/>
                    <a:pt x="16025" y="59253"/>
                    <a:pt x="15962" y="59253"/>
                  </a:cubicBezTo>
                  <a:close/>
                  <a:moveTo>
                    <a:pt x="17102" y="59696"/>
                  </a:moveTo>
                  <a:cubicBezTo>
                    <a:pt x="17039" y="59696"/>
                    <a:pt x="16975" y="59760"/>
                    <a:pt x="16975" y="59823"/>
                  </a:cubicBezTo>
                  <a:cubicBezTo>
                    <a:pt x="16975" y="59886"/>
                    <a:pt x="17039" y="59950"/>
                    <a:pt x="17102" y="59950"/>
                  </a:cubicBezTo>
                  <a:lnTo>
                    <a:pt x="17640" y="59950"/>
                  </a:lnTo>
                  <a:cubicBezTo>
                    <a:pt x="17704" y="59950"/>
                    <a:pt x="17767" y="59886"/>
                    <a:pt x="17767" y="59823"/>
                  </a:cubicBezTo>
                  <a:cubicBezTo>
                    <a:pt x="17767" y="59760"/>
                    <a:pt x="17704" y="59696"/>
                    <a:pt x="17640" y="59696"/>
                  </a:cubicBezTo>
                  <a:close/>
                  <a:moveTo>
                    <a:pt x="18685" y="59696"/>
                  </a:moveTo>
                  <a:cubicBezTo>
                    <a:pt x="18622" y="59696"/>
                    <a:pt x="18559" y="59760"/>
                    <a:pt x="18559" y="59823"/>
                  </a:cubicBezTo>
                  <a:cubicBezTo>
                    <a:pt x="18559" y="59886"/>
                    <a:pt x="18622" y="59950"/>
                    <a:pt x="18685" y="59950"/>
                  </a:cubicBezTo>
                  <a:lnTo>
                    <a:pt x="19224" y="59950"/>
                  </a:lnTo>
                  <a:cubicBezTo>
                    <a:pt x="19319" y="59950"/>
                    <a:pt x="19382" y="59886"/>
                    <a:pt x="19382" y="59823"/>
                  </a:cubicBezTo>
                  <a:cubicBezTo>
                    <a:pt x="19382" y="59760"/>
                    <a:pt x="19319" y="59696"/>
                    <a:pt x="19224" y="59696"/>
                  </a:cubicBezTo>
                  <a:close/>
                  <a:moveTo>
                    <a:pt x="20300" y="59696"/>
                  </a:moveTo>
                  <a:cubicBezTo>
                    <a:pt x="20205" y="59696"/>
                    <a:pt x="20174" y="59760"/>
                    <a:pt x="20174" y="59823"/>
                  </a:cubicBezTo>
                  <a:cubicBezTo>
                    <a:pt x="20174" y="59886"/>
                    <a:pt x="20205" y="59950"/>
                    <a:pt x="20300" y="59950"/>
                  </a:cubicBezTo>
                  <a:lnTo>
                    <a:pt x="20839" y="59950"/>
                  </a:lnTo>
                  <a:cubicBezTo>
                    <a:pt x="20902" y="59950"/>
                    <a:pt x="20965" y="59886"/>
                    <a:pt x="20965" y="59823"/>
                  </a:cubicBezTo>
                  <a:cubicBezTo>
                    <a:pt x="20965" y="59760"/>
                    <a:pt x="20902" y="59696"/>
                    <a:pt x="20839" y="59696"/>
                  </a:cubicBezTo>
                  <a:close/>
                  <a:moveTo>
                    <a:pt x="21884" y="59696"/>
                  </a:moveTo>
                  <a:cubicBezTo>
                    <a:pt x="21821" y="59696"/>
                    <a:pt x="21757" y="59760"/>
                    <a:pt x="21757" y="59823"/>
                  </a:cubicBezTo>
                  <a:cubicBezTo>
                    <a:pt x="21757" y="59886"/>
                    <a:pt x="21821" y="59950"/>
                    <a:pt x="21884" y="59950"/>
                  </a:cubicBezTo>
                  <a:lnTo>
                    <a:pt x="22422" y="59950"/>
                  </a:lnTo>
                  <a:cubicBezTo>
                    <a:pt x="22486" y="59950"/>
                    <a:pt x="22549" y="59886"/>
                    <a:pt x="22549" y="59823"/>
                  </a:cubicBezTo>
                  <a:cubicBezTo>
                    <a:pt x="22549" y="59760"/>
                    <a:pt x="22517" y="59696"/>
                    <a:pt x="22422" y="59696"/>
                  </a:cubicBezTo>
                  <a:close/>
                  <a:moveTo>
                    <a:pt x="23499" y="59696"/>
                  </a:moveTo>
                  <a:cubicBezTo>
                    <a:pt x="23404" y="59696"/>
                    <a:pt x="23372" y="59760"/>
                    <a:pt x="23372" y="59823"/>
                  </a:cubicBezTo>
                  <a:cubicBezTo>
                    <a:pt x="23372" y="59886"/>
                    <a:pt x="23404" y="59950"/>
                    <a:pt x="23499" y="59950"/>
                  </a:cubicBezTo>
                  <a:lnTo>
                    <a:pt x="24037" y="59950"/>
                  </a:lnTo>
                  <a:cubicBezTo>
                    <a:pt x="24101" y="59950"/>
                    <a:pt x="24164" y="59886"/>
                    <a:pt x="24164" y="59823"/>
                  </a:cubicBezTo>
                  <a:cubicBezTo>
                    <a:pt x="24164" y="59760"/>
                    <a:pt x="24101" y="59696"/>
                    <a:pt x="24037" y="59696"/>
                  </a:cubicBezTo>
                  <a:close/>
                  <a:moveTo>
                    <a:pt x="25082" y="59696"/>
                  </a:moveTo>
                  <a:cubicBezTo>
                    <a:pt x="25019" y="59696"/>
                    <a:pt x="24956" y="59760"/>
                    <a:pt x="24956" y="59823"/>
                  </a:cubicBezTo>
                  <a:cubicBezTo>
                    <a:pt x="24956" y="59886"/>
                    <a:pt x="25019" y="59950"/>
                    <a:pt x="25082" y="59950"/>
                  </a:cubicBezTo>
                  <a:lnTo>
                    <a:pt x="25621" y="59950"/>
                  </a:lnTo>
                  <a:cubicBezTo>
                    <a:pt x="25684" y="59950"/>
                    <a:pt x="25747" y="59886"/>
                    <a:pt x="25747" y="59823"/>
                  </a:cubicBezTo>
                  <a:cubicBezTo>
                    <a:pt x="25747" y="59760"/>
                    <a:pt x="25684" y="59696"/>
                    <a:pt x="25621" y="59696"/>
                  </a:cubicBezTo>
                  <a:close/>
                  <a:moveTo>
                    <a:pt x="26698" y="59696"/>
                  </a:moveTo>
                  <a:cubicBezTo>
                    <a:pt x="26603" y="59696"/>
                    <a:pt x="26539" y="59760"/>
                    <a:pt x="26539" y="59823"/>
                  </a:cubicBezTo>
                  <a:cubicBezTo>
                    <a:pt x="26539" y="59886"/>
                    <a:pt x="26603" y="59950"/>
                    <a:pt x="26698" y="59950"/>
                  </a:cubicBezTo>
                  <a:lnTo>
                    <a:pt x="27204" y="59950"/>
                  </a:lnTo>
                  <a:cubicBezTo>
                    <a:pt x="27299" y="59950"/>
                    <a:pt x="27363" y="59886"/>
                    <a:pt x="27363" y="59823"/>
                  </a:cubicBezTo>
                  <a:cubicBezTo>
                    <a:pt x="27363" y="59760"/>
                    <a:pt x="27299" y="59696"/>
                    <a:pt x="27204" y="59696"/>
                  </a:cubicBezTo>
                  <a:close/>
                  <a:moveTo>
                    <a:pt x="28281" y="59696"/>
                  </a:moveTo>
                  <a:cubicBezTo>
                    <a:pt x="28218" y="59696"/>
                    <a:pt x="28154" y="59760"/>
                    <a:pt x="28154" y="59823"/>
                  </a:cubicBezTo>
                  <a:cubicBezTo>
                    <a:pt x="28154" y="59886"/>
                    <a:pt x="28218" y="59950"/>
                    <a:pt x="28281" y="59950"/>
                  </a:cubicBezTo>
                  <a:lnTo>
                    <a:pt x="28819" y="59950"/>
                  </a:lnTo>
                  <a:cubicBezTo>
                    <a:pt x="28883" y="59950"/>
                    <a:pt x="28946" y="59886"/>
                    <a:pt x="28946" y="59823"/>
                  </a:cubicBezTo>
                  <a:cubicBezTo>
                    <a:pt x="28946" y="59760"/>
                    <a:pt x="28883" y="59696"/>
                    <a:pt x="28819" y="59696"/>
                  </a:cubicBezTo>
                  <a:close/>
                  <a:moveTo>
                    <a:pt x="29864" y="59696"/>
                  </a:moveTo>
                  <a:cubicBezTo>
                    <a:pt x="29801" y="59696"/>
                    <a:pt x="29738" y="59760"/>
                    <a:pt x="29738" y="59823"/>
                  </a:cubicBezTo>
                  <a:cubicBezTo>
                    <a:pt x="29738" y="59886"/>
                    <a:pt x="29801" y="59950"/>
                    <a:pt x="29864" y="59950"/>
                  </a:cubicBezTo>
                  <a:lnTo>
                    <a:pt x="30403" y="59950"/>
                  </a:lnTo>
                  <a:cubicBezTo>
                    <a:pt x="30498" y="59950"/>
                    <a:pt x="30530" y="59886"/>
                    <a:pt x="30530" y="59823"/>
                  </a:cubicBezTo>
                  <a:cubicBezTo>
                    <a:pt x="30530" y="59760"/>
                    <a:pt x="30498" y="59696"/>
                    <a:pt x="30403" y="59696"/>
                  </a:cubicBezTo>
                  <a:close/>
                  <a:moveTo>
                    <a:pt x="31480" y="59696"/>
                  </a:moveTo>
                  <a:cubicBezTo>
                    <a:pt x="31416" y="59696"/>
                    <a:pt x="31353" y="59760"/>
                    <a:pt x="31353" y="59823"/>
                  </a:cubicBezTo>
                  <a:cubicBezTo>
                    <a:pt x="31353" y="59886"/>
                    <a:pt x="31416" y="59950"/>
                    <a:pt x="31480" y="59950"/>
                  </a:cubicBezTo>
                  <a:lnTo>
                    <a:pt x="32018" y="59950"/>
                  </a:lnTo>
                  <a:cubicBezTo>
                    <a:pt x="32081" y="59950"/>
                    <a:pt x="32145" y="59886"/>
                    <a:pt x="32145" y="59823"/>
                  </a:cubicBezTo>
                  <a:cubicBezTo>
                    <a:pt x="32145" y="59760"/>
                    <a:pt x="32081" y="59696"/>
                    <a:pt x="32018" y="59696"/>
                  </a:cubicBezTo>
                  <a:close/>
                  <a:moveTo>
                    <a:pt x="33063" y="59696"/>
                  </a:moveTo>
                  <a:cubicBezTo>
                    <a:pt x="33000" y="59696"/>
                    <a:pt x="32936" y="59760"/>
                    <a:pt x="32936" y="59823"/>
                  </a:cubicBezTo>
                  <a:cubicBezTo>
                    <a:pt x="32936" y="59886"/>
                    <a:pt x="33000" y="59950"/>
                    <a:pt x="33063" y="59950"/>
                  </a:cubicBezTo>
                  <a:lnTo>
                    <a:pt x="33601" y="59950"/>
                  </a:lnTo>
                  <a:cubicBezTo>
                    <a:pt x="33665" y="59950"/>
                    <a:pt x="33728" y="59886"/>
                    <a:pt x="33728" y="59823"/>
                  </a:cubicBezTo>
                  <a:cubicBezTo>
                    <a:pt x="33728" y="59760"/>
                    <a:pt x="33665" y="59696"/>
                    <a:pt x="33601" y="59696"/>
                  </a:cubicBezTo>
                  <a:close/>
                  <a:moveTo>
                    <a:pt x="34678" y="59696"/>
                  </a:moveTo>
                  <a:cubicBezTo>
                    <a:pt x="34583" y="59696"/>
                    <a:pt x="34520" y="59760"/>
                    <a:pt x="34520" y="59823"/>
                  </a:cubicBezTo>
                  <a:cubicBezTo>
                    <a:pt x="34520" y="59886"/>
                    <a:pt x="34583" y="59950"/>
                    <a:pt x="34678" y="59950"/>
                  </a:cubicBezTo>
                  <a:lnTo>
                    <a:pt x="34995" y="59950"/>
                  </a:lnTo>
                  <a:cubicBezTo>
                    <a:pt x="35090" y="59950"/>
                    <a:pt x="35153" y="59886"/>
                    <a:pt x="35153" y="59823"/>
                  </a:cubicBezTo>
                  <a:cubicBezTo>
                    <a:pt x="35153" y="59760"/>
                    <a:pt x="35090" y="59696"/>
                    <a:pt x="34995" y="59696"/>
                  </a:cubicBez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860" name="CustomShape 117"/>
            <p:cNvSpPr/>
            <p:nvPr/>
          </p:nvSpPr>
          <p:spPr>
            <a:xfrm>
              <a:off x="2180880" y="3384360"/>
              <a:ext cx="473760" cy="864720"/>
            </a:xfrm>
            <a:custGeom>
              <a:avLst/>
              <a:gdLst/>
              <a:ahLst/>
              <a:rect l="l" t="t" r="r" b="b"/>
              <a:pathLst>
                <a:path w="14347" h="26191">
                  <a:moveTo>
                    <a:pt x="2787" y="0"/>
                  </a:moveTo>
                  <a:cubicBezTo>
                    <a:pt x="1267" y="0"/>
                    <a:pt x="0" y="1235"/>
                    <a:pt x="0" y="2724"/>
                  </a:cubicBezTo>
                  <a:lnTo>
                    <a:pt x="0" y="23467"/>
                  </a:lnTo>
                  <a:cubicBezTo>
                    <a:pt x="0" y="24955"/>
                    <a:pt x="1267" y="26191"/>
                    <a:pt x="2756" y="26191"/>
                  </a:cubicBezTo>
                  <a:lnTo>
                    <a:pt x="11591" y="26159"/>
                  </a:lnTo>
                  <a:cubicBezTo>
                    <a:pt x="13111" y="26159"/>
                    <a:pt x="14346" y="24955"/>
                    <a:pt x="14346" y="23435"/>
                  </a:cubicBezTo>
                  <a:lnTo>
                    <a:pt x="14346" y="2724"/>
                  </a:lnTo>
                  <a:cubicBezTo>
                    <a:pt x="14346" y="1235"/>
                    <a:pt x="13143" y="0"/>
                    <a:pt x="11623" y="0"/>
                  </a:cubicBezTo>
                  <a:close/>
                </a:path>
              </a:pathLst>
            </a:custGeom>
            <a:solidFill>
              <a:srgbClr val="dd91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861" name="CustomShape 118"/>
            <p:cNvSpPr/>
            <p:nvPr/>
          </p:nvSpPr>
          <p:spPr>
            <a:xfrm>
              <a:off x="2162160" y="3400200"/>
              <a:ext cx="469440" cy="855360"/>
            </a:xfrm>
            <a:custGeom>
              <a:avLst/>
              <a:gdLst/>
              <a:ahLst/>
              <a:rect l="l" t="t" r="r" b="b"/>
              <a:pathLst>
                <a:path w="14220" h="25906">
                  <a:moveTo>
                    <a:pt x="2756" y="0"/>
                  </a:moveTo>
                  <a:cubicBezTo>
                    <a:pt x="1267" y="0"/>
                    <a:pt x="0" y="1236"/>
                    <a:pt x="0" y="2724"/>
                  </a:cubicBezTo>
                  <a:lnTo>
                    <a:pt x="0" y="23214"/>
                  </a:lnTo>
                  <a:cubicBezTo>
                    <a:pt x="0" y="24670"/>
                    <a:pt x="1235" y="25906"/>
                    <a:pt x="2724" y="25906"/>
                  </a:cubicBezTo>
                  <a:lnTo>
                    <a:pt x="11496" y="25874"/>
                  </a:lnTo>
                  <a:cubicBezTo>
                    <a:pt x="12985" y="25874"/>
                    <a:pt x="14188" y="24670"/>
                    <a:pt x="14188" y="23182"/>
                  </a:cubicBezTo>
                  <a:lnTo>
                    <a:pt x="14188" y="2724"/>
                  </a:lnTo>
                  <a:cubicBezTo>
                    <a:pt x="14220" y="1204"/>
                    <a:pt x="12985" y="0"/>
                    <a:pt x="11496" y="0"/>
                  </a:cubicBez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862" name="CustomShape 119"/>
            <p:cNvSpPr/>
            <p:nvPr/>
          </p:nvSpPr>
          <p:spPr>
            <a:xfrm>
              <a:off x="2342160" y="3453480"/>
              <a:ext cx="110520" cy="27000"/>
            </a:xfrm>
            <a:custGeom>
              <a:avLst/>
              <a:gdLst/>
              <a:ahLst/>
              <a:rect l="l" t="t" r="r" b="b"/>
              <a:pathLst>
                <a:path w="3358" h="824">
                  <a:moveTo>
                    <a:pt x="412" y="1"/>
                  </a:moveTo>
                  <a:cubicBezTo>
                    <a:pt x="190" y="1"/>
                    <a:pt x="0" y="191"/>
                    <a:pt x="0" y="412"/>
                  </a:cubicBezTo>
                  <a:cubicBezTo>
                    <a:pt x="0" y="634"/>
                    <a:pt x="190" y="824"/>
                    <a:pt x="412" y="824"/>
                  </a:cubicBezTo>
                  <a:lnTo>
                    <a:pt x="2946" y="824"/>
                  </a:lnTo>
                  <a:cubicBezTo>
                    <a:pt x="3167" y="824"/>
                    <a:pt x="3357" y="634"/>
                    <a:pt x="3357" y="412"/>
                  </a:cubicBezTo>
                  <a:cubicBezTo>
                    <a:pt x="3357" y="191"/>
                    <a:pt x="3167" y="1"/>
                    <a:pt x="2946" y="1"/>
                  </a:cubicBezTo>
                  <a:close/>
                </a:path>
              </a:pathLst>
            </a:custGeom>
            <a:solidFill>
              <a:srgbClr val="dd91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863" name="CustomShape 120"/>
            <p:cNvSpPr/>
            <p:nvPr/>
          </p:nvSpPr>
          <p:spPr>
            <a:xfrm>
              <a:off x="2301120" y="3454560"/>
              <a:ext cx="27000" cy="25920"/>
            </a:xfrm>
            <a:custGeom>
              <a:avLst/>
              <a:gdLst/>
              <a:ahLst/>
              <a:rect l="l" t="t" r="r" b="b"/>
              <a:pathLst>
                <a:path w="824" h="792">
                  <a:moveTo>
                    <a:pt x="412" y="0"/>
                  </a:moveTo>
                  <a:cubicBezTo>
                    <a:pt x="309" y="0"/>
                    <a:pt x="206" y="32"/>
                    <a:pt x="127" y="95"/>
                  </a:cubicBezTo>
                  <a:cubicBezTo>
                    <a:pt x="64" y="190"/>
                    <a:pt x="0" y="285"/>
                    <a:pt x="0" y="412"/>
                  </a:cubicBezTo>
                  <a:cubicBezTo>
                    <a:pt x="0" y="507"/>
                    <a:pt x="64" y="602"/>
                    <a:pt x="127" y="697"/>
                  </a:cubicBezTo>
                  <a:cubicBezTo>
                    <a:pt x="222" y="760"/>
                    <a:pt x="317" y="792"/>
                    <a:pt x="412" y="792"/>
                  </a:cubicBezTo>
                  <a:cubicBezTo>
                    <a:pt x="539" y="792"/>
                    <a:pt x="634" y="760"/>
                    <a:pt x="697" y="697"/>
                  </a:cubicBezTo>
                  <a:cubicBezTo>
                    <a:pt x="792" y="602"/>
                    <a:pt x="824" y="507"/>
                    <a:pt x="824" y="412"/>
                  </a:cubicBezTo>
                  <a:cubicBezTo>
                    <a:pt x="824" y="285"/>
                    <a:pt x="792" y="190"/>
                    <a:pt x="697" y="95"/>
                  </a:cubicBezTo>
                  <a:cubicBezTo>
                    <a:pt x="618" y="32"/>
                    <a:pt x="515" y="0"/>
                    <a:pt x="412" y="0"/>
                  </a:cubicBezTo>
                  <a:close/>
                </a:path>
              </a:pathLst>
            </a:custGeom>
            <a:solidFill>
              <a:srgbClr val="dd91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864" name="CustomShape 121"/>
            <p:cNvSpPr/>
            <p:nvPr/>
          </p:nvSpPr>
          <p:spPr>
            <a:xfrm>
              <a:off x="2354400" y="4149000"/>
              <a:ext cx="80280" cy="79200"/>
            </a:xfrm>
            <a:custGeom>
              <a:avLst/>
              <a:gdLst/>
              <a:ahLst/>
              <a:rect l="l" t="t" r="r" b="b"/>
              <a:pathLst>
                <a:path w="2439" h="2408">
                  <a:moveTo>
                    <a:pt x="1236" y="0"/>
                  </a:moveTo>
                  <a:cubicBezTo>
                    <a:pt x="570" y="0"/>
                    <a:pt x="0" y="539"/>
                    <a:pt x="0" y="1204"/>
                  </a:cubicBezTo>
                  <a:cubicBezTo>
                    <a:pt x="0" y="1869"/>
                    <a:pt x="570" y="2407"/>
                    <a:pt x="1236" y="2407"/>
                  </a:cubicBezTo>
                  <a:cubicBezTo>
                    <a:pt x="1901" y="2407"/>
                    <a:pt x="2439" y="1869"/>
                    <a:pt x="2439" y="1204"/>
                  </a:cubicBezTo>
                  <a:cubicBezTo>
                    <a:pt x="2439" y="539"/>
                    <a:pt x="1901" y="0"/>
                    <a:pt x="1236" y="0"/>
                  </a:cubicBezTo>
                  <a:close/>
                </a:path>
              </a:pathLst>
            </a:custGeom>
            <a:solidFill>
              <a:srgbClr val="dd91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865" name="CustomShape 122"/>
            <p:cNvSpPr/>
            <p:nvPr/>
          </p:nvSpPr>
          <p:spPr>
            <a:xfrm>
              <a:off x="2208960" y="3527640"/>
              <a:ext cx="380520" cy="594000"/>
            </a:xfrm>
            <a:custGeom>
              <a:avLst/>
              <a:gdLst/>
              <a:ahLst/>
              <a:rect l="l" t="t" r="r" b="b"/>
              <a:pathLst>
                <a:path w="11528" h="17988">
                  <a:moveTo>
                    <a:pt x="919" y="0"/>
                  </a:moveTo>
                  <a:cubicBezTo>
                    <a:pt x="412" y="0"/>
                    <a:pt x="0" y="412"/>
                    <a:pt x="0" y="918"/>
                  </a:cubicBezTo>
                  <a:lnTo>
                    <a:pt x="0" y="17070"/>
                  </a:lnTo>
                  <a:cubicBezTo>
                    <a:pt x="0" y="17576"/>
                    <a:pt x="412" y="17988"/>
                    <a:pt x="919" y="17988"/>
                  </a:cubicBezTo>
                  <a:lnTo>
                    <a:pt x="10515" y="17988"/>
                  </a:lnTo>
                  <a:cubicBezTo>
                    <a:pt x="11053" y="17988"/>
                    <a:pt x="11528" y="17513"/>
                    <a:pt x="11528" y="16975"/>
                  </a:cubicBezTo>
                  <a:lnTo>
                    <a:pt x="11528" y="918"/>
                  </a:lnTo>
                  <a:cubicBezTo>
                    <a:pt x="11528" y="412"/>
                    <a:pt x="11116" y="0"/>
                    <a:pt x="1061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866" name="CustomShape 123"/>
            <p:cNvSpPr/>
            <p:nvPr/>
          </p:nvSpPr>
          <p:spPr>
            <a:xfrm>
              <a:off x="2237400" y="3673080"/>
              <a:ext cx="326160" cy="297000"/>
            </a:xfrm>
            <a:custGeom>
              <a:avLst/>
              <a:gdLst/>
              <a:ahLst/>
              <a:rect l="l" t="t" r="r" b="b"/>
              <a:pathLst>
                <a:path w="9882" h="9002">
                  <a:moveTo>
                    <a:pt x="4941" y="0"/>
                  </a:moveTo>
                  <a:cubicBezTo>
                    <a:pt x="3793" y="0"/>
                    <a:pt x="2645" y="443"/>
                    <a:pt x="1774" y="1330"/>
                  </a:cubicBezTo>
                  <a:cubicBezTo>
                    <a:pt x="1" y="3072"/>
                    <a:pt x="1" y="5922"/>
                    <a:pt x="1774" y="7696"/>
                  </a:cubicBezTo>
                  <a:cubicBezTo>
                    <a:pt x="2645" y="8566"/>
                    <a:pt x="3793" y="9002"/>
                    <a:pt x="4941" y="9002"/>
                  </a:cubicBezTo>
                  <a:cubicBezTo>
                    <a:pt x="6089" y="9002"/>
                    <a:pt x="7237" y="8566"/>
                    <a:pt x="8108" y="7696"/>
                  </a:cubicBezTo>
                  <a:cubicBezTo>
                    <a:pt x="9881" y="5922"/>
                    <a:pt x="9881" y="3072"/>
                    <a:pt x="8108" y="1330"/>
                  </a:cubicBezTo>
                  <a:cubicBezTo>
                    <a:pt x="7237" y="443"/>
                    <a:pt x="6089" y="0"/>
                    <a:pt x="4941" y="0"/>
                  </a:cubicBez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867" name="CustomShape 124"/>
            <p:cNvSpPr/>
            <p:nvPr/>
          </p:nvSpPr>
          <p:spPr>
            <a:xfrm>
              <a:off x="2331360" y="3728880"/>
              <a:ext cx="157320" cy="183600"/>
            </a:xfrm>
            <a:custGeom>
              <a:avLst/>
              <a:gdLst/>
              <a:ahLst/>
              <a:rect l="l" t="t" r="r" b="b"/>
              <a:pathLst>
                <a:path w="4778" h="5568">
                  <a:moveTo>
                    <a:pt x="3404" y="551"/>
                  </a:moveTo>
                  <a:cubicBezTo>
                    <a:pt x="3649" y="551"/>
                    <a:pt x="3868" y="731"/>
                    <a:pt x="3896" y="1007"/>
                  </a:cubicBezTo>
                  <a:cubicBezTo>
                    <a:pt x="3959" y="1292"/>
                    <a:pt x="3769" y="1545"/>
                    <a:pt x="3453" y="1609"/>
                  </a:cubicBezTo>
                  <a:cubicBezTo>
                    <a:pt x="3432" y="1611"/>
                    <a:pt x="3411" y="1612"/>
                    <a:pt x="3391" y="1612"/>
                  </a:cubicBezTo>
                  <a:cubicBezTo>
                    <a:pt x="3132" y="1612"/>
                    <a:pt x="2910" y="1429"/>
                    <a:pt x="2851" y="1165"/>
                  </a:cubicBezTo>
                  <a:cubicBezTo>
                    <a:pt x="2819" y="880"/>
                    <a:pt x="3009" y="595"/>
                    <a:pt x="3294" y="563"/>
                  </a:cubicBezTo>
                  <a:cubicBezTo>
                    <a:pt x="3331" y="555"/>
                    <a:pt x="3368" y="551"/>
                    <a:pt x="3404" y="551"/>
                  </a:cubicBezTo>
                  <a:close/>
                  <a:moveTo>
                    <a:pt x="1983" y="2918"/>
                  </a:moveTo>
                  <a:cubicBezTo>
                    <a:pt x="2007" y="2918"/>
                    <a:pt x="2033" y="2926"/>
                    <a:pt x="2059" y="2939"/>
                  </a:cubicBezTo>
                  <a:cubicBezTo>
                    <a:pt x="2091" y="2970"/>
                    <a:pt x="2091" y="3034"/>
                    <a:pt x="2059" y="3097"/>
                  </a:cubicBezTo>
                  <a:lnTo>
                    <a:pt x="856" y="4807"/>
                  </a:lnTo>
                  <a:cubicBezTo>
                    <a:pt x="824" y="4807"/>
                    <a:pt x="792" y="4839"/>
                    <a:pt x="792" y="4839"/>
                  </a:cubicBezTo>
                  <a:cubicBezTo>
                    <a:pt x="761" y="4839"/>
                    <a:pt x="729" y="4839"/>
                    <a:pt x="697" y="4807"/>
                  </a:cubicBezTo>
                  <a:cubicBezTo>
                    <a:pt x="666" y="4775"/>
                    <a:pt x="634" y="4712"/>
                    <a:pt x="697" y="4680"/>
                  </a:cubicBezTo>
                  <a:lnTo>
                    <a:pt x="1901" y="2970"/>
                  </a:lnTo>
                  <a:cubicBezTo>
                    <a:pt x="1919" y="2933"/>
                    <a:pt x="1949" y="2918"/>
                    <a:pt x="1983" y="2918"/>
                  </a:cubicBezTo>
                  <a:close/>
                  <a:moveTo>
                    <a:pt x="2944" y="1"/>
                  </a:moveTo>
                  <a:cubicBezTo>
                    <a:pt x="2851" y="1"/>
                    <a:pt x="2756" y="9"/>
                    <a:pt x="2661" y="25"/>
                  </a:cubicBezTo>
                  <a:cubicBezTo>
                    <a:pt x="1743" y="183"/>
                    <a:pt x="1109" y="1039"/>
                    <a:pt x="1267" y="1957"/>
                  </a:cubicBezTo>
                  <a:cubicBezTo>
                    <a:pt x="1299" y="2084"/>
                    <a:pt x="1331" y="2179"/>
                    <a:pt x="1362" y="2305"/>
                  </a:cubicBezTo>
                  <a:lnTo>
                    <a:pt x="1204" y="2432"/>
                  </a:lnTo>
                  <a:cubicBezTo>
                    <a:pt x="1172" y="2432"/>
                    <a:pt x="1141" y="2464"/>
                    <a:pt x="1141" y="2495"/>
                  </a:cubicBezTo>
                  <a:cubicBezTo>
                    <a:pt x="1141" y="2559"/>
                    <a:pt x="1172" y="2590"/>
                    <a:pt x="1204" y="2590"/>
                  </a:cubicBezTo>
                  <a:lnTo>
                    <a:pt x="1362" y="2717"/>
                  </a:lnTo>
                  <a:lnTo>
                    <a:pt x="1267" y="2844"/>
                  </a:lnTo>
                  <a:lnTo>
                    <a:pt x="1109" y="2844"/>
                  </a:lnTo>
                  <a:cubicBezTo>
                    <a:pt x="1046" y="2875"/>
                    <a:pt x="1014" y="2907"/>
                    <a:pt x="1014" y="2970"/>
                  </a:cubicBezTo>
                  <a:lnTo>
                    <a:pt x="1046" y="3160"/>
                  </a:lnTo>
                  <a:lnTo>
                    <a:pt x="919" y="3319"/>
                  </a:lnTo>
                  <a:lnTo>
                    <a:pt x="761" y="3350"/>
                  </a:lnTo>
                  <a:cubicBezTo>
                    <a:pt x="697" y="3350"/>
                    <a:pt x="666" y="3414"/>
                    <a:pt x="666" y="3477"/>
                  </a:cubicBezTo>
                  <a:lnTo>
                    <a:pt x="697" y="3635"/>
                  </a:lnTo>
                  <a:lnTo>
                    <a:pt x="571" y="3794"/>
                  </a:lnTo>
                  <a:lnTo>
                    <a:pt x="412" y="3825"/>
                  </a:lnTo>
                  <a:cubicBezTo>
                    <a:pt x="349" y="3825"/>
                    <a:pt x="317" y="3889"/>
                    <a:pt x="317" y="3952"/>
                  </a:cubicBezTo>
                  <a:lnTo>
                    <a:pt x="349" y="4110"/>
                  </a:lnTo>
                  <a:lnTo>
                    <a:pt x="32" y="4585"/>
                  </a:lnTo>
                  <a:cubicBezTo>
                    <a:pt x="1" y="4585"/>
                    <a:pt x="1" y="4617"/>
                    <a:pt x="1" y="4649"/>
                  </a:cubicBezTo>
                  <a:lnTo>
                    <a:pt x="127" y="5472"/>
                  </a:lnTo>
                  <a:cubicBezTo>
                    <a:pt x="159" y="5536"/>
                    <a:pt x="191" y="5567"/>
                    <a:pt x="254" y="5567"/>
                  </a:cubicBezTo>
                  <a:lnTo>
                    <a:pt x="1109" y="5441"/>
                  </a:lnTo>
                  <a:cubicBezTo>
                    <a:pt x="1141" y="5441"/>
                    <a:pt x="1141" y="5409"/>
                    <a:pt x="1172" y="5377"/>
                  </a:cubicBezTo>
                  <a:lnTo>
                    <a:pt x="2503" y="3540"/>
                  </a:lnTo>
                  <a:lnTo>
                    <a:pt x="2661" y="3635"/>
                  </a:lnTo>
                  <a:cubicBezTo>
                    <a:pt x="2693" y="3667"/>
                    <a:pt x="2724" y="3667"/>
                    <a:pt x="2756" y="3667"/>
                  </a:cubicBezTo>
                  <a:cubicBezTo>
                    <a:pt x="2788" y="3635"/>
                    <a:pt x="2819" y="3635"/>
                    <a:pt x="2819" y="3604"/>
                  </a:cubicBezTo>
                  <a:lnTo>
                    <a:pt x="2883" y="3382"/>
                  </a:lnTo>
                  <a:cubicBezTo>
                    <a:pt x="2917" y="3384"/>
                    <a:pt x="2950" y="3385"/>
                    <a:pt x="2984" y="3385"/>
                  </a:cubicBezTo>
                  <a:cubicBezTo>
                    <a:pt x="4039" y="3385"/>
                    <a:pt x="4778" y="2431"/>
                    <a:pt x="4624" y="1419"/>
                  </a:cubicBezTo>
                  <a:cubicBezTo>
                    <a:pt x="4482" y="595"/>
                    <a:pt x="3755" y="1"/>
                    <a:pt x="294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868" name="CustomShape 125"/>
            <p:cNvSpPr/>
            <p:nvPr/>
          </p:nvSpPr>
          <p:spPr>
            <a:xfrm>
              <a:off x="1062360" y="2246040"/>
              <a:ext cx="1426680" cy="833400"/>
            </a:xfrm>
            <a:custGeom>
              <a:avLst/>
              <a:gdLst/>
              <a:ahLst/>
              <a:rect l="l" t="t" r="r" b="b"/>
              <a:pathLst>
                <a:path w="43197" h="25241">
                  <a:moveTo>
                    <a:pt x="1805" y="1"/>
                  </a:moveTo>
                  <a:cubicBezTo>
                    <a:pt x="792" y="1"/>
                    <a:pt x="0" y="824"/>
                    <a:pt x="0" y="1806"/>
                  </a:cubicBezTo>
                  <a:lnTo>
                    <a:pt x="0" y="24924"/>
                  </a:lnTo>
                  <a:lnTo>
                    <a:pt x="43197" y="25241"/>
                  </a:lnTo>
                  <a:lnTo>
                    <a:pt x="43165" y="1774"/>
                  </a:lnTo>
                  <a:cubicBezTo>
                    <a:pt x="43165" y="792"/>
                    <a:pt x="42405" y="1"/>
                    <a:pt x="41423" y="1"/>
                  </a:cubicBezTo>
                  <a:close/>
                </a:path>
              </a:pathLst>
            </a:custGeom>
            <a:solidFill>
              <a:srgbClr val="263c4c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869" name="CustomShape 126"/>
            <p:cNvSpPr/>
            <p:nvPr/>
          </p:nvSpPr>
          <p:spPr>
            <a:xfrm>
              <a:off x="1050120" y="2258640"/>
              <a:ext cx="1426680" cy="822960"/>
            </a:xfrm>
            <a:custGeom>
              <a:avLst/>
              <a:gdLst/>
              <a:ahLst/>
              <a:rect l="l" t="t" r="r" b="b"/>
              <a:pathLst>
                <a:path w="43197" h="24925">
                  <a:moveTo>
                    <a:pt x="1520" y="1"/>
                  </a:moveTo>
                  <a:cubicBezTo>
                    <a:pt x="697" y="1"/>
                    <a:pt x="0" y="666"/>
                    <a:pt x="0" y="1489"/>
                  </a:cubicBezTo>
                  <a:lnTo>
                    <a:pt x="0" y="24924"/>
                  </a:lnTo>
                  <a:lnTo>
                    <a:pt x="43197" y="24924"/>
                  </a:lnTo>
                  <a:lnTo>
                    <a:pt x="43197" y="1457"/>
                  </a:lnTo>
                  <a:cubicBezTo>
                    <a:pt x="43197" y="666"/>
                    <a:pt x="42532" y="1"/>
                    <a:pt x="41708" y="1"/>
                  </a:cubicBez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870" name="CustomShape 127"/>
            <p:cNvSpPr/>
            <p:nvPr/>
          </p:nvSpPr>
          <p:spPr>
            <a:xfrm>
              <a:off x="769680" y="3079800"/>
              <a:ext cx="2029320" cy="225720"/>
            </a:xfrm>
            <a:custGeom>
              <a:avLst/>
              <a:gdLst/>
              <a:ahLst/>
              <a:rect l="l" t="t" r="r" b="b"/>
              <a:pathLst>
                <a:path w="61439" h="6842">
                  <a:moveTo>
                    <a:pt x="52065" y="1"/>
                  </a:moveTo>
                  <a:lnTo>
                    <a:pt x="8456" y="64"/>
                  </a:lnTo>
                  <a:lnTo>
                    <a:pt x="444" y="2788"/>
                  </a:lnTo>
                  <a:cubicBezTo>
                    <a:pt x="1" y="3674"/>
                    <a:pt x="349" y="6841"/>
                    <a:pt x="1584" y="6841"/>
                  </a:cubicBezTo>
                  <a:lnTo>
                    <a:pt x="58494" y="6841"/>
                  </a:lnTo>
                  <a:cubicBezTo>
                    <a:pt x="59697" y="6841"/>
                    <a:pt x="61439" y="3294"/>
                    <a:pt x="59982" y="2503"/>
                  </a:cubicBezTo>
                  <a:lnTo>
                    <a:pt x="52065" y="1"/>
                  </a:lnTo>
                  <a:close/>
                </a:path>
              </a:pathLst>
            </a:custGeom>
            <a:solidFill>
              <a:srgbClr val="263c4c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871" name="CustomShape 128"/>
            <p:cNvSpPr/>
            <p:nvPr/>
          </p:nvSpPr>
          <p:spPr>
            <a:xfrm>
              <a:off x="769680" y="3081960"/>
              <a:ext cx="2005200" cy="120960"/>
            </a:xfrm>
            <a:custGeom>
              <a:avLst/>
              <a:gdLst/>
              <a:ahLst/>
              <a:rect l="l" t="t" r="r" b="b"/>
              <a:pathLst>
                <a:path w="60711" h="3674">
                  <a:moveTo>
                    <a:pt x="8456" y="0"/>
                  </a:moveTo>
                  <a:lnTo>
                    <a:pt x="444" y="2724"/>
                  </a:lnTo>
                  <a:cubicBezTo>
                    <a:pt x="1" y="3547"/>
                    <a:pt x="349" y="3674"/>
                    <a:pt x="1584" y="3674"/>
                  </a:cubicBezTo>
                  <a:lnTo>
                    <a:pt x="58494" y="3674"/>
                  </a:lnTo>
                  <a:cubicBezTo>
                    <a:pt x="59697" y="3674"/>
                    <a:pt x="60710" y="3515"/>
                    <a:pt x="59824" y="2724"/>
                  </a:cubicBezTo>
                  <a:lnTo>
                    <a:pt x="51621" y="0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872" name="CustomShape 129"/>
            <p:cNvSpPr/>
            <p:nvPr/>
          </p:nvSpPr>
          <p:spPr>
            <a:xfrm>
              <a:off x="1475640" y="3117600"/>
              <a:ext cx="583560" cy="56160"/>
            </a:xfrm>
            <a:custGeom>
              <a:avLst/>
              <a:gdLst/>
              <a:ahLst/>
              <a:rect l="l" t="t" r="r" b="b"/>
              <a:pathLst>
                <a:path w="17672" h="1711">
                  <a:moveTo>
                    <a:pt x="1552" y="1"/>
                  </a:moveTo>
                  <a:cubicBezTo>
                    <a:pt x="1267" y="1"/>
                    <a:pt x="1046" y="96"/>
                    <a:pt x="950" y="223"/>
                  </a:cubicBezTo>
                  <a:lnTo>
                    <a:pt x="127" y="1299"/>
                  </a:lnTo>
                  <a:cubicBezTo>
                    <a:pt x="0" y="1489"/>
                    <a:pt x="317" y="1711"/>
                    <a:pt x="760" y="1711"/>
                  </a:cubicBezTo>
                  <a:lnTo>
                    <a:pt x="16912" y="1711"/>
                  </a:lnTo>
                  <a:cubicBezTo>
                    <a:pt x="17355" y="1711"/>
                    <a:pt x="17672" y="1489"/>
                    <a:pt x="17513" y="1299"/>
                  </a:cubicBezTo>
                  <a:lnTo>
                    <a:pt x="16722" y="223"/>
                  </a:lnTo>
                  <a:cubicBezTo>
                    <a:pt x="16627" y="96"/>
                    <a:pt x="16373" y="1"/>
                    <a:pt x="16088" y="1"/>
                  </a:cubicBezTo>
                  <a:close/>
                </a:path>
              </a:pathLst>
            </a:custGeom>
            <a:solidFill>
              <a:srgbClr val="263c4c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873" name="CustomShape 130"/>
            <p:cNvSpPr/>
            <p:nvPr/>
          </p:nvSpPr>
          <p:spPr>
            <a:xfrm>
              <a:off x="1129320" y="2325600"/>
              <a:ext cx="1276920" cy="752040"/>
            </a:xfrm>
            <a:custGeom>
              <a:avLst/>
              <a:gdLst/>
              <a:ahLst/>
              <a:rect l="l" t="t" r="r" b="b"/>
              <a:pathLst>
                <a:path w="38669" h="22771">
                  <a:moveTo>
                    <a:pt x="1679" y="0"/>
                  </a:moveTo>
                  <a:cubicBezTo>
                    <a:pt x="761" y="0"/>
                    <a:pt x="1" y="761"/>
                    <a:pt x="1" y="1679"/>
                  </a:cubicBezTo>
                  <a:lnTo>
                    <a:pt x="1" y="22770"/>
                  </a:lnTo>
                  <a:lnTo>
                    <a:pt x="38669" y="22770"/>
                  </a:lnTo>
                  <a:lnTo>
                    <a:pt x="38669" y="1679"/>
                  </a:lnTo>
                  <a:cubicBezTo>
                    <a:pt x="38669" y="761"/>
                    <a:pt x="37909" y="0"/>
                    <a:pt x="36990" y="0"/>
                  </a:cubicBez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874" name="CustomShape 131"/>
            <p:cNvSpPr/>
            <p:nvPr/>
          </p:nvSpPr>
          <p:spPr>
            <a:xfrm>
              <a:off x="1461240" y="2426400"/>
              <a:ext cx="618840" cy="558000"/>
            </a:xfrm>
            <a:custGeom>
              <a:avLst/>
              <a:gdLst/>
              <a:ahLst/>
              <a:rect l="l" t="t" r="r" b="b"/>
              <a:pathLst>
                <a:path w="18749" h="16903">
                  <a:moveTo>
                    <a:pt x="9358" y="1"/>
                  </a:moveTo>
                  <a:cubicBezTo>
                    <a:pt x="5645" y="1"/>
                    <a:pt x="2239" y="2474"/>
                    <a:pt x="1235" y="6225"/>
                  </a:cubicBezTo>
                  <a:cubicBezTo>
                    <a:pt x="0" y="10754"/>
                    <a:pt x="2660" y="15378"/>
                    <a:pt x="7189" y="16613"/>
                  </a:cubicBezTo>
                  <a:cubicBezTo>
                    <a:pt x="7921" y="16809"/>
                    <a:pt x="8655" y="16902"/>
                    <a:pt x="9379" y="16902"/>
                  </a:cubicBezTo>
                  <a:cubicBezTo>
                    <a:pt x="13101" y="16902"/>
                    <a:pt x="16511" y="14425"/>
                    <a:pt x="17545" y="10659"/>
                  </a:cubicBezTo>
                  <a:cubicBezTo>
                    <a:pt x="18748" y="6162"/>
                    <a:pt x="16088" y="1507"/>
                    <a:pt x="11591" y="303"/>
                  </a:cubicBezTo>
                  <a:cubicBezTo>
                    <a:pt x="10845" y="99"/>
                    <a:pt x="10095" y="1"/>
                    <a:pt x="935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875" name="CustomShape 132"/>
            <p:cNvSpPr/>
            <p:nvPr/>
          </p:nvSpPr>
          <p:spPr>
            <a:xfrm>
              <a:off x="1638000" y="2527560"/>
              <a:ext cx="266400" cy="355320"/>
            </a:xfrm>
            <a:custGeom>
              <a:avLst/>
              <a:gdLst/>
              <a:ahLst/>
              <a:rect l="l" t="t" r="r" b="b"/>
              <a:pathLst>
                <a:path w="8076" h="10768">
                  <a:moveTo>
                    <a:pt x="4022" y="1362"/>
                  </a:moveTo>
                  <a:cubicBezTo>
                    <a:pt x="5036" y="1362"/>
                    <a:pt x="5827" y="2154"/>
                    <a:pt x="5827" y="3167"/>
                  </a:cubicBezTo>
                  <a:lnTo>
                    <a:pt x="5827" y="3864"/>
                  </a:lnTo>
                  <a:lnTo>
                    <a:pt x="5827" y="4054"/>
                  </a:lnTo>
                  <a:lnTo>
                    <a:pt x="2249" y="4054"/>
                  </a:lnTo>
                  <a:lnTo>
                    <a:pt x="2249" y="3864"/>
                  </a:lnTo>
                  <a:lnTo>
                    <a:pt x="2249" y="3167"/>
                  </a:lnTo>
                  <a:cubicBezTo>
                    <a:pt x="2249" y="2154"/>
                    <a:pt x="3040" y="1362"/>
                    <a:pt x="4022" y="1362"/>
                  </a:cubicBezTo>
                  <a:close/>
                  <a:moveTo>
                    <a:pt x="4054" y="5828"/>
                  </a:moveTo>
                  <a:cubicBezTo>
                    <a:pt x="4529" y="5828"/>
                    <a:pt x="4941" y="6239"/>
                    <a:pt x="4941" y="6746"/>
                  </a:cubicBezTo>
                  <a:cubicBezTo>
                    <a:pt x="4941" y="7031"/>
                    <a:pt x="4782" y="7284"/>
                    <a:pt x="4560" y="7474"/>
                  </a:cubicBezTo>
                  <a:lnTo>
                    <a:pt x="4719" y="8741"/>
                  </a:lnTo>
                  <a:cubicBezTo>
                    <a:pt x="4719" y="8805"/>
                    <a:pt x="4687" y="8868"/>
                    <a:pt x="4655" y="8900"/>
                  </a:cubicBezTo>
                  <a:cubicBezTo>
                    <a:pt x="4624" y="8963"/>
                    <a:pt x="4560" y="8995"/>
                    <a:pt x="4497" y="8995"/>
                  </a:cubicBezTo>
                  <a:lnTo>
                    <a:pt x="3579" y="8995"/>
                  </a:lnTo>
                  <a:cubicBezTo>
                    <a:pt x="3515" y="8995"/>
                    <a:pt x="3452" y="8963"/>
                    <a:pt x="3420" y="8900"/>
                  </a:cubicBezTo>
                  <a:cubicBezTo>
                    <a:pt x="3389" y="8868"/>
                    <a:pt x="3357" y="8805"/>
                    <a:pt x="3357" y="8741"/>
                  </a:cubicBezTo>
                  <a:lnTo>
                    <a:pt x="3515" y="7474"/>
                  </a:lnTo>
                  <a:cubicBezTo>
                    <a:pt x="3294" y="7284"/>
                    <a:pt x="3135" y="7031"/>
                    <a:pt x="3135" y="6746"/>
                  </a:cubicBezTo>
                  <a:cubicBezTo>
                    <a:pt x="3135" y="6239"/>
                    <a:pt x="3547" y="5828"/>
                    <a:pt x="4054" y="5828"/>
                  </a:cubicBezTo>
                  <a:close/>
                  <a:moveTo>
                    <a:pt x="4022" y="1"/>
                  </a:moveTo>
                  <a:cubicBezTo>
                    <a:pt x="2312" y="1"/>
                    <a:pt x="887" y="1426"/>
                    <a:pt x="887" y="3167"/>
                  </a:cubicBezTo>
                  <a:lnTo>
                    <a:pt x="887" y="3864"/>
                  </a:lnTo>
                  <a:lnTo>
                    <a:pt x="887" y="4054"/>
                  </a:lnTo>
                  <a:lnTo>
                    <a:pt x="222" y="4054"/>
                  </a:lnTo>
                  <a:cubicBezTo>
                    <a:pt x="95" y="4054"/>
                    <a:pt x="0" y="4149"/>
                    <a:pt x="0" y="4276"/>
                  </a:cubicBezTo>
                  <a:lnTo>
                    <a:pt x="0" y="9881"/>
                  </a:lnTo>
                  <a:cubicBezTo>
                    <a:pt x="0" y="10388"/>
                    <a:pt x="412" y="10768"/>
                    <a:pt x="887" y="10768"/>
                  </a:cubicBezTo>
                  <a:lnTo>
                    <a:pt x="7157" y="10768"/>
                  </a:lnTo>
                  <a:cubicBezTo>
                    <a:pt x="7664" y="10768"/>
                    <a:pt x="8076" y="10388"/>
                    <a:pt x="8076" y="9881"/>
                  </a:cubicBezTo>
                  <a:lnTo>
                    <a:pt x="8076" y="4276"/>
                  </a:lnTo>
                  <a:cubicBezTo>
                    <a:pt x="8076" y="4149"/>
                    <a:pt x="7981" y="4054"/>
                    <a:pt x="7854" y="4054"/>
                  </a:cubicBezTo>
                  <a:lnTo>
                    <a:pt x="7189" y="4054"/>
                  </a:lnTo>
                  <a:lnTo>
                    <a:pt x="7189" y="3864"/>
                  </a:lnTo>
                  <a:lnTo>
                    <a:pt x="7189" y="3167"/>
                  </a:lnTo>
                  <a:cubicBezTo>
                    <a:pt x="7189" y="1426"/>
                    <a:pt x="5764" y="1"/>
                    <a:pt x="4022" y="1"/>
                  </a:cubicBezTo>
                  <a:close/>
                </a:path>
              </a:pathLst>
            </a:custGeom>
            <a:solidFill>
              <a:srgbClr val="dd91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876" name="CustomShape 133"/>
            <p:cNvSpPr/>
            <p:nvPr/>
          </p:nvSpPr>
          <p:spPr>
            <a:xfrm>
              <a:off x="799920" y="1087920"/>
              <a:ext cx="699480" cy="915120"/>
            </a:xfrm>
            <a:custGeom>
              <a:avLst/>
              <a:gdLst/>
              <a:ahLst/>
              <a:rect l="l" t="t" r="r" b="b"/>
              <a:pathLst>
                <a:path w="21187" h="27711">
                  <a:moveTo>
                    <a:pt x="2122" y="0"/>
                  </a:moveTo>
                  <a:cubicBezTo>
                    <a:pt x="950" y="0"/>
                    <a:pt x="0" y="982"/>
                    <a:pt x="0" y="2122"/>
                  </a:cubicBezTo>
                  <a:lnTo>
                    <a:pt x="0" y="25589"/>
                  </a:lnTo>
                  <a:cubicBezTo>
                    <a:pt x="0" y="26760"/>
                    <a:pt x="950" y="27710"/>
                    <a:pt x="2122" y="27710"/>
                  </a:cubicBezTo>
                  <a:lnTo>
                    <a:pt x="19065" y="27710"/>
                  </a:lnTo>
                  <a:cubicBezTo>
                    <a:pt x="20237" y="27710"/>
                    <a:pt x="21187" y="26760"/>
                    <a:pt x="21187" y="25589"/>
                  </a:cubicBezTo>
                  <a:lnTo>
                    <a:pt x="21187" y="2122"/>
                  </a:lnTo>
                  <a:cubicBezTo>
                    <a:pt x="21187" y="982"/>
                    <a:pt x="20237" y="0"/>
                    <a:pt x="19065" y="0"/>
                  </a:cubicBezTo>
                  <a:close/>
                </a:path>
              </a:pathLst>
            </a:custGeom>
            <a:solidFill>
              <a:srgbClr val="263c4c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877" name="CustomShape 134"/>
            <p:cNvSpPr/>
            <p:nvPr/>
          </p:nvSpPr>
          <p:spPr>
            <a:xfrm>
              <a:off x="780120" y="1108800"/>
              <a:ext cx="699480" cy="914040"/>
            </a:xfrm>
            <a:custGeom>
              <a:avLst/>
              <a:gdLst/>
              <a:ahLst/>
              <a:rect l="l" t="t" r="r" b="b"/>
              <a:pathLst>
                <a:path w="21188" h="27680">
                  <a:moveTo>
                    <a:pt x="1679" y="1"/>
                  </a:moveTo>
                  <a:cubicBezTo>
                    <a:pt x="761" y="1"/>
                    <a:pt x="0" y="761"/>
                    <a:pt x="0" y="1679"/>
                  </a:cubicBezTo>
                  <a:lnTo>
                    <a:pt x="0" y="25969"/>
                  </a:lnTo>
                  <a:cubicBezTo>
                    <a:pt x="0" y="26919"/>
                    <a:pt x="761" y="27679"/>
                    <a:pt x="1679" y="27679"/>
                  </a:cubicBezTo>
                  <a:lnTo>
                    <a:pt x="19509" y="27679"/>
                  </a:lnTo>
                  <a:cubicBezTo>
                    <a:pt x="20427" y="27679"/>
                    <a:pt x="21187" y="26919"/>
                    <a:pt x="21187" y="25969"/>
                  </a:cubicBezTo>
                  <a:lnTo>
                    <a:pt x="21187" y="1679"/>
                  </a:lnTo>
                  <a:cubicBezTo>
                    <a:pt x="21187" y="761"/>
                    <a:pt x="20427" y="1"/>
                    <a:pt x="19509" y="1"/>
                  </a:cubicBez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878" name="CustomShape 135"/>
            <p:cNvSpPr/>
            <p:nvPr/>
          </p:nvSpPr>
          <p:spPr>
            <a:xfrm>
              <a:off x="1089720" y="1916640"/>
              <a:ext cx="80280" cy="80280"/>
            </a:xfrm>
            <a:custGeom>
              <a:avLst/>
              <a:gdLst/>
              <a:ahLst/>
              <a:rect l="l" t="t" r="r" b="b"/>
              <a:pathLst>
                <a:path w="2440" h="2440">
                  <a:moveTo>
                    <a:pt x="1204" y="1"/>
                  </a:moveTo>
                  <a:cubicBezTo>
                    <a:pt x="539" y="1"/>
                    <a:pt x="1" y="539"/>
                    <a:pt x="1" y="1204"/>
                  </a:cubicBezTo>
                  <a:cubicBezTo>
                    <a:pt x="1" y="1869"/>
                    <a:pt x="539" y="2439"/>
                    <a:pt x="1204" y="2439"/>
                  </a:cubicBezTo>
                  <a:cubicBezTo>
                    <a:pt x="1869" y="2439"/>
                    <a:pt x="2439" y="1869"/>
                    <a:pt x="2439" y="1204"/>
                  </a:cubicBezTo>
                  <a:cubicBezTo>
                    <a:pt x="2439" y="539"/>
                    <a:pt x="1869" y="1"/>
                    <a:pt x="1204" y="1"/>
                  </a:cubicBezTo>
                  <a:close/>
                </a:path>
              </a:pathLst>
            </a:custGeom>
            <a:solidFill>
              <a:srgbClr val="263c4c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879" name="CustomShape 136"/>
            <p:cNvSpPr/>
            <p:nvPr/>
          </p:nvSpPr>
          <p:spPr>
            <a:xfrm>
              <a:off x="833400" y="1169640"/>
              <a:ext cx="592920" cy="724680"/>
            </a:xfrm>
            <a:custGeom>
              <a:avLst/>
              <a:gdLst/>
              <a:ahLst/>
              <a:rect l="l" t="t" r="r" b="b"/>
              <a:pathLst>
                <a:path w="17957" h="21947">
                  <a:moveTo>
                    <a:pt x="887" y="0"/>
                  </a:moveTo>
                  <a:cubicBezTo>
                    <a:pt x="381" y="0"/>
                    <a:pt x="1" y="412"/>
                    <a:pt x="1" y="887"/>
                  </a:cubicBezTo>
                  <a:lnTo>
                    <a:pt x="1" y="21028"/>
                  </a:lnTo>
                  <a:cubicBezTo>
                    <a:pt x="1" y="21535"/>
                    <a:pt x="381" y="21947"/>
                    <a:pt x="887" y="21947"/>
                  </a:cubicBezTo>
                  <a:lnTo>
                    <a:pt x="17070" y="21947"/>
                  </a:lnTo>
                  <a:cubicBezTo>
                    <a:pt x="17577" y="21947"/>
                    <a:pt x="17957" y="21535"/>
                    <a:pt x="17957" y="21028"/>
                  </a:cubicBezTo>
                  <a:lnTo>
                    <a:pt x="17957" y="887"/>
                  </a:lnTo>
                  <a:cubicBezTo>
                    <a:pt x="17957" y="412"/>
                    <a:pt x="17577" y="0"/>
                    <a:pt x="17070" y="0"/>
                  </a:cubicBez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880" name="CustomShape 137"/>
            <p:cNvSpPr/>
            <p:nvPr/>
          </p:nvSpPr>
          <p:spPr>
            <a:xfrm>
              <a:off x="914040" y="1347840"/>
              <a:ext cx="431640" cy="379800"/>
            </a:xfrm>
            <a:custGeom>
              <a:avLst/>
              <a:gdLst/>
              <a:ahLst/>
              <a:rect l="l" t="t" r="r" b="b"/>
              <a:pathLst>
                <a:path w="13080" h="11506">
                  <a:moveTo>
                    <a:pt x="6528" y="0"/>
                  </a:moveTo>
                  <a:cubicBezTo>
                    <a:pt x="5798" y="0"/>
                    <a:pt x="5056" y="139"/>
                    <a:pt x="4339" y="432"/>
                  </a:cubicBezTo>
                  <a:cubicBezTo>
                    <a:pt x="1394" y="1668"/>
                    <a:pt x="0" y="5024"/>
                    <a:pt x="1235" y="7970"/>
                  </a:cubicBezTo>
                  <a:cubicBezTo>
                    <a:pt x="2145" y="10172"/>
                    <a:pt x="4285" y="11506"/>
                    <a:pt x="6548" y="11506"/>
                  </a:cubicBezTo>
                  <a:cubicBezTo>
                    <a:pt x="7279" y="11506"/>
                    <a:pt x="8022" y="11367"/>
                    <a:pt x="8741" y="11073"/>
                  </a:cubicBezTo>
                  <a:cubicBezTo>
                    <a:pt x="11686" y="9838"/>
                    <a:pt x="13079" y="6481"/>
                    <a:pt x="11844" y="3568"/>
                  </a:cubicBezTo>
                  <a:cubicBezTo>
                    <a:pt x="10934" y="1340"/>
                    <a:pt x="8792" y="0"/>
                    <a:pt x="652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881" name="CustomShape 138"/>
            <p:cNvSpPr/>
            <p:nvPr/>
          </p:nvSpPr>
          <p:spPr>
            <a:xfrm>
              <a:off x="1016640" y="1439280"/>
              <a:ext cx="226800" cy="206280"/>
            </a:xfrm>
            <a:custGeom>
              <a:avLst/>
              <a:gdLst/>
              <a:ahLst/>
              <a:rect l="l" t="t" r="r" b="b"/>
              <a:pathLst>
                <a:path w="6873" h="6251">
                  <a:moveTo>
                    <a:pt x="2637" y="0"/>
                  </a:moveTo>
                  <a:cubicBezTo>
                    <a:pt x="2613" y="0"/>
                    <a:pt x="2588" y="4"/>
                    <a:pt x="2566" y="12"/>
                  </a:cubicBezTo>
                  <a:cubicBezTo>
                    <a:pt x="2471" y="75"/>
                    <a:pt x="2408" y="202"/>
                    <a:pt x="2471" y="297"/>
                  </a:cubicBezTo>
                  <a:lnTo>
                    <a:pt x="2598" y="614"/>
                  </a:lnTo>
                  <a:cubicBezTo>
                    <a:pt x="2218" y="709"/>
                    <a:pt x="1901" y="1057"/>
                    <a:pt x="1901" y="1469"/>
                  </a:cubicBezTo>
                  <a:lnTo>
                    <a:pt x="1901" y="1532"/>
                  </a:lnTo>
                  <a:lnTo>
                    <a:pt x="1711" y="1532"/>
                  </a:lnTo>
                  <a:cubicBezTo>
                    <a:pt x="1521" y="1532"/>
                    <a:pt x="1394" y="1690"/>
                    <a:pt x="1394" y="1880"/>
                  </a:cubicBezTo>
                  <a:lnTo>
                    <a:pt x="1394" y="2039"/>
                  </a:lnTo>
                  <a:cubicBezTo>
                    <a:pt x="1014" y="1944"/>
                    <a:pt x="729" y="1627"/>
                    <a:pt x="729" y="1215"/>
                  </a:cubicBezTo>
                  <a:lnTo>
                    <a:pt x="729" y="962"/>
                  </a:lnTo>
                  <a:cubicBezTo>
                    <a:pt x="729" y="835"/>
                    <a:pt x="634" y="740"/>
                    <a:pt x="507" y="740"/>
                  </a:cubicBezTo>
                  <a:cubicBezTo>
                    <a:pt x="412" y="740"/>
                    <a:pt x="317" y="835"/>
                    <a:pt x="317" y="962"/>
                  </a:cubicBezTo>
                  <a:lnTo>
                    <a:pt x="317" y="1215"/>
                  </a:lnTo>
                  <a:cubicBezTo>
                    <a:pt x="317" y="1849"/>
                    <a:pt x="792" y="2355"/>
                    <a:pt x="1394" y="2450"/>
                  </a:cubicBezTo>
                  <a:lnTo>
                    <a:pt x="1394" y="2862"/>
                  </a:lnTo>
                  <a:lnTo>
                    <a:pt x="191" y="2862"/>
                  </a:lnTo>
                  <a:cubicBezTo>
                    <a:pt x="64" y="2862"/>
                    <a:pt x="1" y="2957"/>
                    <a:pt x="1" y="3052"/>
                  </a:cubicBezTo>
                  <a:cubicBezTo>
                    <a:pt x="1" y="3179"/>
                    <a:pt x="64" y="3274"/>
                    <a:pt x="191" y="3274"/>
                  </a:cubicBezTo>
                  <a:lnTo>
                    <a:pt x="1394" y="3274"/>
                  </a:lnTo>
                  <a:lnTo>
                    <a:pt x="1394" y="3686"/>
                  </a:lnTo>
                  <a:cubicBezTo>
                    <a:pt x="792" y="3781"/>
                    <a:pt x="317" y="4287"/>
                    <a:pt x="317" y="4921"/>
                  </a:cubicBezTo>
                  <a:lnTo>
                    <a:pt x="317" y="5174"/>
                  </a:lnTo>
                  <a:cubicBezTo>
                    <a:pt x="317" y="5269"/>
                    <a:pt x="412" y="5364"/>
                    <a:pt x="507" y="5364"/>
                  </a:cubicBezTo>
                  <a:cubicBezTo>
                    <a:pt x="634" y="5364"/>
                    <a:pt x="729" y="5269"/>
                    <a:pt x="729" y="5174"/>
                  </a:cubicBezTo>
                  <a:lnTo>
                    <a:pt x="729" y="4921"/>
                  </a:lnTo>
                  <a:cubicBezTo>
                    <a:pt x="729" y="4509"/>
                    <a:pt x="1014" y="4161"/>
                    <a:pt x="1394" y="4066"/>
                  </a:cubicBezTo>
                  <a:lnTo>
                    <a:pt x="1394" y="4192"/>
                  </a:lnTo>
                  <a:cubicBezTo>
                    <a:pt x="1394" y="5332"/>
                    <a:pt x="2313" y="6251"/>
                    <a:pt x="3421" y="6251"/>
                  </a:cubicBezTo>
                  <a:cubicBezTo>
                    <a:pt x="4561" y="6251"/>
                    <a:pt x="5479" y="5332"/>
                    <a:pt x="5479" y="4192"/>
                  </a:cubicBezTo>
                  <a:lnTo>
                    <a:pt x="5479" y="4066"/>
                  </a:lnTo>
                  <a:cubicBezTo>
                    <a:pt x="5859" y="4161"/>
                    <a:pt x="6145" y="4509"/>
                    <a:pt x="6145" y="4921"/>
                  </a:cubicBezTo>
                  <a:lnTo>
                    <a:pt x="6145" y="5174"/>
                  </a:lnTo>
                  <a:cubicBezTo>
                    <a:pt x="6145" y="5269"/>
                    <a:pt x="6240" y="5364"/>
                    <a:pt x="6335" y="5364"/>
                  </a:cubicBezTo>
                  <a:cubicBezTo>
                    <a:pt x="6461" y="5364"/>
                    <a:pt x="6556" y="5269"/>
                    <a:pt x="6556" y="5174"/>
                  </a:cubicBezTo>
                  <a:lnTo>
                    <a:pt x="6556" y="4921"/>
                  </a:lnTo>
                  <a:cubicBezTo>
                    <a:pt x="6556" y="4287"/>
                    <a:pt x="6081" y="3781"/>
                    <a:pt x="5479" y="3686"/>
                  </a:cubicBezTo>
                  <a:lnTo>
                    <a:pt x="5479" y="3274"/>
                  </a:lnTo>
                  <a:lnTo>
                    <a:pt x="6683" y="3274"/>
                  </a:lnTo>
                  <a:cubicBezTo>
                    <a:pt x="6778" y="3274"/>
                    <a:pt x="6873" y="3179"/>
                    <a:pt x="6873" y="3052"/>
                  </a:cubicBezTo>
                  <a:cubicBezTo>
                    <a:pt x="6873" y="2957"/>
                    <a:pt x="6778" y="2862"/>
                    <a:pt x="6683" y="2862"/>
                  </a:cubicBezTo>
                  <a:lnTo>
                    <a:pt x="5479" y="2862"/>
                  </a:lnTo>
                  <a:lnTo>
                    <a:pt x="5479" y="2450"/>
                  </a:lnTo>
                  <a:cubicBezTo>
                    <a:pt x="6081" y="2355"/>
                    <a:pt x="6556" y="1849"/>
                    <a:pt x="6556" y="1215"/>
                  </a:cubicBezTo>
                  <a:lnTo>
                    <a:pt x="6556" y="962"/>
                  </a:lnTo>
                  <a:cubicBezTo>
                    <a:pt x="6556" y="835"/>
                    <a:pt x="6461" y="740"/>
                    <a:pt x="6335" y="740"/>
                  </a:cubicBezTo>
                  <a:cubicBezTo>
                    <a:pt x="6240" y="740"/>
                    <a:pt x="6145" y="835"/>
                    <a:pt x="6145" y="962"/>
                  </a:cubicBezTo>
                  <a:lnTo>
                    <a:pt x="6145" y="1215"/>
                  </a:lnTo>
                  <a:cubicBezTo>
                    <a:pt x="6145" y="1627"/>
                    <a:pt x="5859" y="1975"/>
                    <a:pt x="5479" y="2039"/>
                  </a:cubicBezTo>
                  <a:lnTo>
                    <a:pt x="5479" y="1880"/>
                  </a:lnTo>
                  <a:cubicBezTo>
                    <a:pt x="5479" y="1690"/>
                    <a:pt x="5321" y="1532"/>
                    <a:pt x="5163" y="1532"/>
                  </a:cubicBezTo>
                  <a:lnTo>
                    <a:pt x="4941" y="1532"/>
                  </a:lnTo>
                  <a:lnTo>
                    <a:pt x="4941" y="1469"/>
                  </a:lnTo>
                  <a:cubicBezTo>
                    <a:pt x="4941" y="1057"/>
                    <a:pt x="4656" y="709"/>
                    <a:pt x="4244" y="614"/>
                  </a:cubicBezTo>
                  <a:lnTo>
                    <a:pt x="4403" y="297"/>
                  </a:lnTo>
                  <a:cubicBezTo>
                    <a:pt x="4434" y="202"/>
                    <a:pt x="4403" y="75"/>
                    <a:pt x="4308" y="12"/>
                  </a:cubicBezTo>
                  <a:cubicBezTo>
                    <a:pt x="4285" y="4"/>
                    <a:pt x="4261" y="0"/>
                    <a:pt x="4237" y="0"/>
                  </a:cubicBezTo>
                  <a:cubicBezTo>
                    <a:pt x="4158" y="0"/>
                    <a:pt x="4079" y="42"/>
                    <a:pt x="4054" y="139"/>
                  </a:cubicBezTo>
                  <a:lnTo>
                    <a:pt x="3833" y="614"/>
                  </a:lnTo>
                  <a:lnTo>
                    <a:pt x="3041" y="614"/>
                  </a:lnTo>
                  <a:lnTo>
                    <a:pt x="2819" y="139"/>
                  </a:lnTo>
                  <a:cubicBezTo>
                    <a:pt x="2795" y="42"/>
                    <a:pt x="2715" y="0"/>
                    <a:pt x="2637" y="0"/>
                  </a:cubicBez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882" name="CustomShape 139"/>
          <p:cNvSpPr/>
          <p:nvPr/>
        </p:nvSpPr>
        <p:spPr>
          <a:xfrm>
            <a:off x="457200" y="411480"/>
            <a:ext cx="7723080" cy="4021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" sz="2500" spc="-1" strike="noStrike">
                <a:solidFill>
                  <a:srgbClr val="000000"/>
                </a:solidFill>
                <a:latin typeface="Fira Sans Medium"/>
                <a:ea typeface="Fira Sans Medium"/>
              </a:rPr>
              <a:t>Technology Infographics</a:t>
            </a:r>
            <a:endParaRPr b="0" lang="en-US" sz="2500" spc="-1" strike="noStrike">
              <a:latin typeface="Arial"/>
            </a:endParaRPr>
          </a:p>
        </p:txBody>
      </p:sp>
      <p:sp>
        <p:nvSpPr>
          <p:cNvPr id="883" name="CustomShape 140"/>
          <p:cNvSpPr/>
          <p:nvPr/>
        </p:nvSpPr>
        <p:spPr>
          <a:xfrm>
            <a:off x="3643920" y="1598040"/>
            <a:ext cx="2142720" cy="260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1300" spc="-1" strike="noStrike">
                <a:solidFill>
                  <a:srgbClr val="000000"/>
                </a:solidFill>
                <a:latin typeface="Fira Sans Medium"/>
                <a:ea typeface="Fira Sans Medium"/>
              </a:rPr>
              <a:t>Jupiter</a:t>
            </a:r>
            <a:endParaRPr b="0" lang="en-US" sz="1300" spc="-1" strike="noStrike">
              <a:latin typeface="Arial"/>
            </a:endParaRPr>
          </a:p>
        </p:txBody>
      </p:sp>
      <p:sp>
        <p:nvSpPr>
          <p:cNvPr id="884" name="CustomShape 141"/>
          <p:cNvSpPr/>
          <p:nvPr/>
        </p:nvSpPr>
        <p:spPr>
          <a:xfrm>
            <a:off x="3643920" y="1858680"/>
            <a:ext cx="2142720" cy="1944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1100" spc="-1" strike="noStrike">
                <a:solidFill>
                  <a:srgbClr val="000000"/>
                </a:solidFill>
                <a:latin typeface="Fira Sans"/>
                <a:ea typeface="Fira Sans"/>
              </a:rPr>
              <a:t>Jupiter is the biggest planet</a:t>
            </a:r>
            <a:endParaRPr b="0" lang="en-US" sz="1100" spc="-1" strike="noStrike">
              <a:latin typeface="Arial"/>
            </a:endParaRPr>
          </a:p>
        </p:txBody>
      </p:sp>
      <p:sp>
        <p:nvSpPr>
          <p:cNvPr id="885" name="CustomShape 142"/>
          <p:cNvSpPr/>
          <p:nvPr/>
        </p:nvSpPr>
        <p:spPr>
          <a:xfrm>
            <a:off x="6152400" y="1598040"/>
            <a:ext cx="2142720" cy="260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1300" spc="-1" strike="noStrike">
                <a:solidFill>
                  <a:srgbClr val="000000"/>
                </a:solidFill>
                <a:latin typeface="Fira Sans Medium"/>
                <a:ea typeface="Fira Sans Medium"/>
              </a:rPr>
              <a:t>Earth</a:t>
            </a:r>
            <a:endParaRPr b="0" lang="en-US" sz="1300" spc="-1" strike="noStrike">
              <a:latin typeface="Arial"/>
            </a:endParaRPr>
          </a:p>
        </p:txBody>
      </p:sp>
      <p:sp>
        <p:nvSpPr>
          <p:cNvPr id="886" name="CustomShape 143"/>
          <p:cNvSpPr/>
          <p:nvPr/>
        </p:nvSpPr>
        <p:spPr>
          <a:xfrm>
            <a:off x="6152400" y="1858680"/>
            <a:ext cx="2142720" cy="1944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1100" spc="-1" strike="noStrike">
                <a:solidFill>
                  <a:srgbClr val="000000"/>
                </a:solidFill>
                <a:latin typeface="Fira Sans"/>
                <a:ea typeface="Fira Sans"/>
              </a:rPr>
              <a:t>Earth is where we live on</a:t>
            </a:r>
            <a:endParaRPr b="0" lang="en-US" sz="1100" spc="-1" strike="noStrike">
              <a:latin typeface="Arial"/>
            </a:endParaRPr>
          </a:p>
        </p:txBody>
      </p:sp>
      <p:sp>
        <p:nvSpPr>
          <p:cNvPr id="887" name="CustomShape 144"/>
          <p:cNvSpPr/>
          <p:nvPr/>
        </p:nvSpPr>
        <p:spPr>
          <a:xfrm>
            <a:off x="3643920" y="2939400"/>
            <a:ext cx="2142720" cy="260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1300" spc="-1" strike="noStrike">
                <a:solidFill>
                  <a:srgbClr val="000000"/>
                </a:solidFill>
                <a:latin typeface="Fira Sans Medium"/>
                <a:ea typeface="Fira Sans Medium"/>
              </a:rPr>
              <a:t>Mars</a:t>
            </a:r>
            <a:endParaRPr b="0" lang="en-US" sz="1300" spc="-1" strike="noStrike">
              <a:latin typeface="Arial"/>
            </a:endParaRPr>
          </a:p>
        </p:txBody>
      </p:sp>
      <p:sp>
        <p:nvSpPr>
          <p:cNvPr id="888" name="CustomShape 145"/>
          <p:cNvSpPr/>
          <p:nvPr/>
        </p:nvSpPr>
        <p:spPr>
          <a:xfrm>
            <a:off x="3643920" y="3200400"/>
            <a:ext cx="2142720" cy="1944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1100" spc="-1" strike="noStrike">
                <a:solidFill>
                  <a:srgbClr val="000000"/>
                </a:solidFill>
                <a:latin typeface="Fira Sans"/>
                <a:ea typeface="Fira Sans"/>
              </a:rPr>
              <a:t>Despite being red, it’s cold</a:t>
            </a:r>
            <a:endParaRPr b="0" lang="en-US" sz="1100" spc="-1" strike="noStrike">
              <a:latin typeface="Arial"/>
            </a:endParaRPr>
          </a:p>
        </p:txBody>
      </p:sp>
      <p:sp>
        <p:nvSpPr>
          <p:cNvPr id="889" name="CustomShape 146"/>
          <p:cNvSpPr/>
          <p:nvPr/>
        </p:nvSpPr>
        <p:spPr>
          <a:xfrm>
            <a:off x="6152400" y="2939400"/>
            <a:ext cx="2142720" cy="260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1300" spc="-1" strike="noStrike">
                <a:solidFill>
                  <a:srgbClr val="000000"/>
                </a:solidFill>
                <a:latin typeface="Fira Sans Medium"/>
                <a:ea typeface="Fira Sans Medium"/>
              </a:rPr>
              <a:t>Neptune</a:t>
            </a:r>
            <a:endParaRPr b="0" lang="en-US" sz="1300" spc="-1" strike="noStrike">
              <a:latin typeface="Arial"/>
            </a:endParaRPr>
          </a:p>
        </p:txBody>
      </p:sp>
      <p:sp>
        <p:nvSpPr>
          <p:cNvPr id="890" name="CustomShape 147"/>
          <p:cNvSpPr/>
          <p:nvPr/>
        </p:nvSpPr>
        <p:spPr>
          <a:xfrm>
            <a:off x="6152400" y="3200400"/>
            <a:ext cx="2142720" cy="1944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1100" spc="-1" strike="noStrike">
                <a:solidFill>
                  <a:srgbClr val="000000"/>
                </a:solidFill>
                <a:latin typeface="Fira Sans"/>
                <a:ea typeface="Fira Sans"/>
              </a:rPr>
              <a:t>It’s far away from Earth</a:t>
            </a:r>
            <a:endParaRPr b="0" lang="en-US" sz="1100" spc="-1" strike="noStrike">
              <a:latin typeface="Arial"/>
            </a:endParaRPr>
          </a:p>
        </p:txBody>
      </p:sp>
      <p:sp>
        <p:nvSpPr>
          <p:cNvPr id="891" name="CustomShape 148"/>
          <p:cNvSpPr/>
          <p:nvPr/>
        </p:nvSpPr>
        <p:spPr>
          <a:xfrm>
            <a:off x="3643920" y="4281120"/>
            <a:ext cx="2142720" cy="260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1300" spc="-1" strike="noStrike">
                <a:solidFill>
                  <a:srgbClr val="000000"/>
                </a:solidFill>
                <a:latin typeface="Fira Sans Medium"/>
                <a:ea typeface="Fira Sans Medium"/>
              </a:rPr>
              <a:t>Saturn</a:t>
            </a:r>
            <a:endParaRPr b="0" lang="en-US" sz="1300" spc="-1" strike="noStrike">
              <a:latin typeface="Arial"/>
            </a:endParaRPr>
          </a:p>
        </p:txBody>
      </p:sp>
      <p:sp>
        <p:nvSpPr>
          <p:cNvPr id="892" name="CustomShape 149"/>
          <p:cNvSpPr/>
          <p:nvPr/>
        </p:nvSpPr>
        <p:spPr>
          <a:xfrm>
            <a:off x="3643920" y="4541760"/>
            <a:ext cx="2142720" cy="1944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1100" spc="-1" strike="noStrike">
                <a:solidFill>
                  <a:srgbClr val="000000"/>
                </a:solidFill>
                <a:latin typeface="Fira Sans"/>
                <a:ea typeface="Fira Sans"/>
              </a:rPr>
              <a:t>It has several rings</a:t>
            </a:r>
            <a:endParaRPr b="0" lang="en-US" sz="1100" spc="-1" strike="noStrike">
              <a:latin typeface="Arial"/>
            </a:endParaRPr>
          </a:p>
        </p:txBody>
      </p:sp>
      <p:sp>
        <p:nvSpPr>
          <p:cNvPr id="893" name="CustomShape 150"/>
          <p:cNvSpPr/>
          <p:nvPr/>
        </p:nvSpPr>
        <p:spPr>
          <a:xfrm>
            <a:off x="6152400" y="4281120"/>
            <a:ext cx="2142720" cy="260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1300" spc="-1" strike="noStrike">
                <a:solidFill>
                  <a:srgbClr val="000000"/>
                </a:solidFill>
                <a:latin typeface="Fira Sans Medium"/>
                <a:ea typeface="Fira Sans Medium"/>
              </a:rPr>
              <a:t>Venus</a:t>
            </a:r>
            <a:endParaRPr b="0" lang="en-US" sz="1300" spc="-1" strike="noStrike">
              <a:latin typeface="Arial"/>
            </a:endParaRPr>
          </a:p>
        </p:txBody>
      </p:sp>
      <p:sp>
        <p:nvSpPr>
          <p:cNvPr id="894" name="CustomShape 151"/>
          <p:cNvSpPr/>
          <p:nvPr/>
        </p:nvSpPr>
        <p:spPr>
          <a:xfrm>
            <a:off x="6152400" y="4541760"/>
            <a:ext cx="2142720" cy="1944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1100" spc="-1" strike="noStrike">
                <a:solidFill>
                  <a:srgbClr val="000000"/>
                </a:solidFill>
                <a:latin typeface="Fira Sans"/>
                <a:ea typeface="Fira Sans"/>
              </a:rPr>
              <a:t>It has a beautiful name</a:t>
            </a:r>
            <a:endParaRPr b="0" lang="en-US" sz="11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5" name="Group 1"/>
          <p:cNvGrpSpPr/>
          <p:nvPr/>
        </p:nvGrpSpPr>
        <p:grpSpPr>
          <a:xfrm>
            <a:off x="663480" y="1287720"/>
            <a:ext cx="7816680" cy="3215520"/>
            <a:chOff x="663480" y="1287720"/>
            <a:chExt cx="7816680" cy="3215520"/>
          </a:xfrm>
        </p:grpSpPr>
        <p:sp>
          <p:nvSpPr>
            <p:cNvPr id="896" name="CustomShape 2"/>
            <p:cNvSpPr/>
            <p:nvPr/>
          </p:nvSpPr>
          <p:spPr>
            <a:xfrm>
              <a:off x="798840" y="2836440"/>
              <a:ext cx="7598520" cy="67320"/>
            </a:xfrm>
            <a:custGeom>
              <a:avLst/>
              <a:gdLst/>
              <a:ahLst/>
              <a:rect l="l" t="t" r="r" b="b"/>
              <a:pathLst>
                <a:path w="248730" h="2218">
                  <a:moveTo>
                    <a:pt x="0" y="1"/>
                  </a:moveTo>
                  <a:lnTo>
                    <a:pt x="0" y="2218"/>
                  </a:lnTo>
                  <a:lnTo>
                    <a:pt x="248729" y="2218"/>
                  </a:lnTo>
                  <a:lnTo>
                    <a:pt x="248729" y="1"/>
                  </a:ln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897" name="CustomShape 3"/>
            <p:cNvSpPr/>
            <p:nvPr/>
          </p:nvSpPr>
          <p:spPr>
            <a:xfrm>
              <a:off x="663480" y="2792160"/>
              <a:ext cx="157320" cy="158400"/>
            </a:xfrm>
            <a:custGeom>
              <a:avLst/>
              <a:gdLst/>
              <a:ahLst/>
              <a:rect l="l" t="t" r="r" b="b"/>
              <a:pathLst>
                <a:path w="5163" h="5194">
                  <a:moveTo>
                    <a:pt x="2566" y="0"/>
                  </a:moveTo>
                  <a:cubicBezTo>
                    <a:pt x="1141" y="0"/>
                    <a:pt x="1" y="1172"/>
                    <a:pt x="1" y="2597"/>
                  </a:cubicBezTo>
                  <a:cubicBezTo>
                    <a:pt x="1" y="4022"/>
                    <a:pt x="1141" y="5194"/>
                    <a:pt x="2566" y="5194"/>
                  </a:cubicBezTo>
                  <a:cubicBezTo>
                    <a:pt x="4023" y="5194"/>
                    <a:pt x="5163" y="4022"/>
                    <a:pt x="5163" y="2597"/>
                  </a:cubicBezTo>
                  <a:cubicBezTo>
                    <a:pt x="5163" y="1172"/>
                    <a:pt x="4023" y="0"/>
                    <a:pt x="2566" y="0"/>
                  </a:cubicBez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898" name="CustomShape 4"/>
            <p:cNvSpPr/>
            <p:nvPr/>
          </p:nvSpPr>
          <p:spPr>
            <a:xfrm>
              <a:off x="8322840" y="2792160"/>
              <a:ext cx="157320" cy="158400"/>
            </a:xfrm>
            <a:custGeom>
              <a:avLst/>
              <a:gdLst/>
              <a:ahLst/>
              <a:rect l="l" t="t" r="r" b="b"/>
              <a:pathLst>
                <a:path w="5163" h="5194">
                  <a:moveTo>
                    <a:pt x="2598" y="0"/>
                  </a:moveTo>
                  <a:cubicBezTo>
                    <a:pt x="1141" y="0"/>
                    <a:pt x="1" y="1172"/>
                    <a:pt x="1" y="2597"/>
                  </a:cubicBezTo>
                  <a:cubicBezTo>
                    <a:pt x="1" y="4022"/>
                    <a:pt x="1141" y="5194"/>
                    <a:pt x="2598" y="5194"/>
                  </a:cubicBezTo>
                  <a:cubicBezTo>
                    <a:pt x="4023" y="5194"/>
                    <a:pt x="5163" y="4022"/>
                    <a:pt x="5163" y="2597"/>
                  </a:cubicBezTo>
                  <a:cubicBezTo>
                    <a:pt x="5163" y="1172"/>
                    <a:pt x="4023" y="0"/>
                    <a:pt x="2598" y="0"/>
                  </a:cubicBez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899" name="CustomShape 5"/>
            <p:cNvSpPr/>
            <p:nvPr/>
          </p:nvSpPr>
          <p:spPr>
            <a:xfrm>
              <a:off x="1564920" y="2770920"/>
              <a:ext cx="199800" cy="199800"/>
            </a:xfrm>
            <a:custGeom>
              <a:avLst/>
              <a:gdLst/>
              <a:ahLst/>
              <a:rect l="l" t="t" r="r" b="b"/>
              <a:pathLst>
                <a:path w="6556" h="6556">
                  <a:moveTo>
                    <a:pt x="3294" y="0"/>
                  </a:moveTo>
                  <a:cubicBezTo>
                    <a:pt x="1489" y="0"/>
                    <a:pt x="0" y="1489"/>
                    <a:pt x="0" y="3294"/>
                  </a:cubicBezTo>
                  <a:cubicBezTo>
                    <a:pt x="0" y="5099"/>
                    <a:pt x="1489" y="6556"/>
                    <a:pt x="3294" y="6556"/>
                  </a:cubicBezTo>
                  <a:cubicBezTo>
                    <a:pt x="5099" y="6556"/>
                    <a:pt x="6556" y="5099"/>
                    <a:pt x="6556" y="3294"/>
                  </a:cubicBezTo>
                  <a:cubicBezTo>
                    <a:pt x="6556" y="1489"/>
                    <a:pt x="5099" y="0"/>
                    <a:pt x="329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900" name="CustomShape 6"/>
            <p:cNvSpPr/>
            <p:nvPr/>
          </p:nvSpPr>
          <p:spPr>
            <a:xfrm>
              <a:off x="1575720" y="2791440"/>
              <a:ext cx="178560" cy="158760"/>
            </a:xfrm>
            <a:custGeom>
              <a:avLst/>
              <a:gdLst/>
              <a:ahLst/>
              <a:rect l="l" t="t" r="r" b="b"/>
              <a:pathLst>
                <a:path w="5860" h="5213">
                  <a:moveTo>
                    <a:pt x="2957" y="1"/>
                  </a:moveTo>
                  <a:cubicBezTo>
                    <a:pt x="2680" y="1"/>
                    <a:pt x="2399" y="47"/>
                    <a:pt x="2123" y="143"/>
                  </a:cubicBezTo>
                  <a:cubicBezTo>
                    <a:pt x="761" y="586"/>
                    <a:pt x="1" y="2043"/>
                    <a:pt x="476" y="3436"/>
                  </a:cubicBezTo>
                  <a:cubicBezTo>
                    <a:pt x="831" y="4528"/>
                    <a:pt x="1859" y="5213"/>
                    <a:pt x="2954" y="5213"/>
                  </a:cubicBezTo>
                  <a:cubicBezTo>
                    <a:pt x="3224" y="5213"/>
                    <a:pt x="3499" y="5171"/>
                    <a:pt x="3769" y="5083"/>
                  </a:cubicBezTo>
                  <a:cubicBezTo>
                    <a:pt x="5131" y="4640"/>
                    <a:pt x="5859" y="3151"/>
                    <a:pt x="5416" y="1790"/>
                  </a:cubicBezTo>
                  <a:cubicBezTo>
                    <a:pt x="5063" y="704"/>
                    <a:pt x="4045" y="1"/>
                    <a:pt x="2957" y="1"/>
                  </a:cubicBez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901" name="CustomShape 7"/>
            <p:cNvSpPr/>
            <p:nvPr/>
          </p:nvSpPr>
          <p:spPr>
            <a:xfrm>
              <a:off x="1580400" y="2820240"/>
              <a:ext cx="162360" cy="130320"/>
            </a:xfrm>
            <a:custGeom>
              <a:avLst/>
              <a:gdLst/>
              <a:ahLst/>
              <a:rect l="l" t="t" r="r" b="b"/>
              <a:pathLst>
                <a:path w="5321" h="4278">
                  <a:moveTo>
                    <a:pt x="760" y="1"/>
                  </a:moveTo>
                  <a:cubicBezTo>
                    <a:pt x="190" y="729"/>
                    <a:pt x="0" y="1711"/>
                    <a:pt x="380" y="2629"/>
                  </a:cubicBezTo>
                  <a:cubicBezTo>
                    <a:pt x="789" y="3663"/>
                    <a:pt x="1745" y="4277"/>
                    <a:pt x="2778" y="4277"/>
                  </a:cubicBezTo>
                  <a:cubicBezTo>
                    <a:pt x="3106" y="4277"/>
                    <a:pt x="3441" y="4215"/>
                    <a:pt x="3769" y="4086"/>
                  </a:cubicBezTo>
                  <a:cubicBezTo>
                    <a:pt x="4560" y="3769"/>
                    <a:pt x="5130" y="3104"/>
                    <a:pt x="5320" y="2312"/>
                  </a:cubicBezTo>
                  <a:lnTo>
                    <a:pt x="5320" y="2312"/>
                  </a:lnTo>
                  <a:cubicBezTo>
                    <a:pt x="5035" y="2629"/>
                    <a:pt x="4687" y="2914"/>
                    <a:pt x="4275" y="3072"/>
                  </a:cubicBezTo>
                  <a:cubicBezTo>
                    <a:pt x="3954" y="3203"/>
                    <a:pt x="3622" y="3264"/>
                    <a:pt x="3295" y="3264"/>
                  </a:cubicBezTo>
                  <a:cubicBezTo>
                    <a:pt x="2268" y="3264"/>
                    <a:pt x="1295" y="2656"/>
                    <a:pt x="887" y="1647"/>
                  </a:cubicBezTo>
                  <a:cubicBezTo>
                    <a:pt x="665" y="1109"/>
                    <a:pt x="633" y="539"/>
                    <a:pt x="760" y="1"/>
                  </a:cubicBezTo>
                  <a:close/>
                </a:path>
              </a:pathLst>
            </a:custGeom>
            <a:solidFill>
              <a:srgbClr val="dd91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902" name="CustomShape 8"/>
            <p:cNvSpPr/>
            <p:nvPr/>
          </p:nvSpPr>
          <p:spPr>
            <a:xfrm>
              <a:off x="1035000" y="1287720"/>
              <a:ext cx="1258560" cy="1446120"/>
            </a:xfrm>
            <a:custGeom>
              <a:avLst/>
              <a:gdLst/>
              <a:ahLst/>
              <a:rect l="l" t="t" r="r" b="b"/>
              <a:pathLst>
                <a:path w="41203" h="47346">
                  <a:moveTo>
                    <a:pt x="20617" y="0"/>
                  </a:moveTo>
                  <a:cubicBezTo>
                    <a:pt x="9216" y="0"/>
                    <a:pt x="1" y="9216"/>
                    <a:pt x="1" y="20585"/>
                  </a:cubicBezTo>
                  <a:cubicBezTo>
                    <a:pt x="1" y="30687"/>
                    <a:pt x="7253" y="39079"/>
                    <a:pt x="16849" y="40853"/>
                  </a:cubicBezTo>
                  <a:lnTo>
                    <a:pt x="20617" y="47345"/>
                  </a:lnTo>
                  <a:lnTo>
                    <a:pt x="24354" y="40853"/>
                  </a:lnTo>
                  <a:cubicBezTo>
                    <a:pt x="33950" y="39079"/>
                    <a:pt x="41202" y="30687"/>
                    <a:pt x="41202" y="20585"/>
                  </a:cubicBezTo>
                  <a:cubicBezTo>
                    <a:pt x="41202" y="9216"/>
                    <a:pt x="31986" y="0"/>
                    <a:pt x="20617" y="0"/>
                  </a:cubicBez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903" name="CustomShape 9"/>
            <p:cNvSpPr/>
            <p:nvPr/>
          </p:nvSpPr>
          <p:spPr>
            <a:xfrm>
              <a:off x="1162440" y="1415520"/>
              <a:ext cx="1002960" cy="1002960"/>
            </a:xfrm>
            <a:custGeom>
              <a:avLst/>
              <a:gdLst/>
              <a:ahLst/>
              <a:rect l="l" t="t" r="r" b="b"/>
              <a:pathLst>
                <a:path w="32841" h="32842">
                  <a:moveTo>
                    <a:pt x="16436" y="0"/>
                  </a:moveTo>
                  <a:cubicBezTo>
                    <a:pt x="7347" y="0"/>
                    <a:pt x="0" y="7348"/>
                    <a:pt x="0" y="16405"/>
                  </a:cubicBezTo>
                  <a:cubicBezTo>
                    <a:pt x="0" y="25462"/>
                    <a:pt x="7347" y="32841"/>
                    <a:pt x="16436" y="32841"/>
                  </a:cubicBezTo>
                  <a:cubicBezTo>
                    <a:pt x="25494" y="32841"/>
                    <a:pt x="32841" y="25462"/>
                    <a:pt x="32841" y="16405"/>
                  </a:cubicBezTo>
                  <a:cubicBezTo>
                    <a:pt x="32841" y="7348"/>
                    <a:pt x="25494" y="0"/>
                    <a:pt x="16436" y="0"/>
                  </a:cubicBez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904" name="CustomShape 10"/>
            <p:cNvSpPr/>
            <p:nvPr/>
          </p:nvSpPr>
          <p:spPr>
            <a:xfrm>
              <a:off x="4765320" y="1287720"/>
              <a:ext cx="1258560" cy="1446120"/>
            </a:xfrm>
            <a:custGeom>
              <a:avLst/>
              <a:gdLst/>
              <a:ahLst/>
              <a:rect l="l" t="t" r="r" b="b"/>
              <a:pathLst>
                <a:path w="41203" h="47346">
                  <a:moveTo>
                    <a:pt x="20617" y="0"/>
                  </a:moveTo>
                  <a:cubicBezTo>
                    <a:pt x="9216" y="0"/>
                    <a:pt x="1" y="9216"/>
                    <a:pt x="1" y="20585"/>
                  </a:cubicBezTo>
                  <a:cubicBezTo>
                    <a:pt x="1" y="30687"/>
                    <a:pt x="7253" y="39079"/>
                    <a:pt x="16849" y="40853"/>
                  </a:cubicBezTo>
                  <a:lnTo>
                    <a:pt x="20617" y="47345"/>
                  </a:lnTo>
                  <a:lnTo>
                    <a:pt x="24354" y="40853"/>
                  </a:lnTo>
                  <a:cubicBezTo>
                    <a:pt x="33950" y="39079"/>
                    <a:pt x="41202" y="30687"/>
                    <a:pt x="41202" y="20585"/>
                  </a:cubicBezTo>
                  <a:cubicBezTo>
                    <a:pt x="41202" y="9216"/>
                    <a:pt x="31986" y="0"/>
                    <a:pt x="20617" y="0"/>
                  </a:cubicBez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905" name="CustomShape 11"/>
            <p:cNvSpPr/>
            <p:nvPr/>
          </p:nvSpPr>
          <p:spPr>
            <a:xfrm>
              <a:off x="4893120" y="1415520"/>
              <a:ext cx="1002960" cy="1002960"/>
            </a:xfrm>
            <a:custGeom>
              <a:avLst/>
              <a:gdLst/>
              <a:ahLst/>
              <a:rect l="l" t="t" r="r" b="b"/>
              <a:pathLst>
                <a:path w="32842" h="32842">
                  <a:moveTo>
                    <a:pt x="16437" y="0"/>
                  </a:moveTo>
                  <a:cubicBezTo>
                    <a:pt x="7348" y="0"/>
                    <a:pt x="1" y="7348"/>
                    <a:pt x="1" y="16405"/>
                  </a:cubicBezTo>
                  <a:cubicBezTo>
                    <a:pt x="1" y="25462"/>
                    <a:pt x="7348" y="32841"/>
                    <a:pt x="16437" y="32841"/>
                  </a:cubicBezTo>
                  <a:cubicBezTo>
                    <a:pt x="25495" y="32841"/>
                    <a:pt x="32842" y="25462"/>
                    <a:pt x="32842" y="16405"/>
                  </a:cubicBezTo>
                  <a:cubicBezTo>
                    <a:pt x="32842" y="7348"/>
                    <a:pt x="25495" y="0"/>
                    <a:pt x="1643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906" name="CustomShape 12"/>
            <p:cNvSpPr/>
            <p:nvPr/>
          </p:nvSpPr>
          <p:spPr>
            <a:xfrm>
              <a:off x="6631920" y="3056040"/>
              <a:ext cx="1258200" cy="1447200"/>
            </a:xfrm>
            <a:custGeom>
              <a:avLst/>
              <a:gdLst/>
              <a:ahLst/>
              <a:rect l="l" t="t" r="r" b="b"/>
              <a:pathLst>
                <a:path w="41202" h="47378">
                  <a:moveTo>
                    <a:pt x="20585" y="1"/>
                  </a:moveTo>
                  <a:lnTo>
                    <a:pt x="16848" y="6493"/>
                  </a:lnTo>
                  <a:cubicBezTo>
                    <a:pt x="7252" y="8266"/>
                    <a:pt x="0" y="16659"/>
                    <a:pt x="0" y="26761"/>
                  </a:cubicBezTo>
                  <a:cubicBezTo>
                    <a:pt x="0" y="38130"/>
                    <a:pt x="9216" y="47377"/>
                    <a:pt x="20585" y="47377"/>
                  </a:cubicBezTo>
                  <a:cubicBezTo>
                    <a:pt x="31954" y="47377"/>
                    <a:pt x="41202" y="38130"/>
                    <a:pt x="41202" y="26761"/>
                  </a:cubicBezTo>
                  <a:cubicBezTo>
                    <a:pt x="41202" y="16659"/>
                    <a:pt x="33918" y="8266"/>
                    <a:pt x="24354" y="6493"/>
                  </a:cubicBezTo>
                  <a:lnTo>
                    <a:pt x="20585" y="1"/>
                  </a:ln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907" name="CustomShape 13"/>
            <p:cNvSpPr/>
            <p:nvPr/>
          </p:nvSpPr>
          <p:spPr>
            <a:xfrm>
              <a:off x="6759360" y="3372480"/>
              <a:ext cx="1001880" cy="1001880"/>
            </a:xfrm>
            <a:custGeom>
              <a:avLst/>
              <a:gdLst/>
              <a:ahLst/>
              <a:rect l="l" t="t" r="r" b="b"/>
              <a:pathLst>
                <a:path w="32810" h="32810">
                  <a:moveTo>
                    <a:pt x="16405" y="1"/>
                  </a:moveTo>
                  <a:cubicBezTo>
                    <a:pt x="7348" y="1"/>
                    <a:pt x="1" y="7348"/>
                    <a:pt x="1" y="16405"/>
                  </a:cubicBezTo>
                  <a:cubicBezTo>
                    <a:pt x="1" y="25462"/>
                    <a:pt x="7348" y="32810"/>
                    <a:pt x="16405" y="32810"/>
                  </a:cubicBezTo>
                  <a:cubicBezTo>
                    <a:pt x="25463" y="32810"/>
                    <a:pt x="32810" y="25462"/>
                    <a:pt x="32810" y="16405"/>
                  </a:cubicBezTo>
                  <a:cubicBezTo>
                    <a:pt x="32810" y="7348"/>
                    <a:pt x="25463" y="1"/>
                    <a:pt x="16405" y="1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908" name="CustomShape 14"/>
            <p:cNvSpPr/>
            <p:nvPr/>
          </p:nvSpPr>
          <p:spPr>
            <a:xfrm>
              <a:off x="2901240" y="3056040"/>
              <a:ext cx="1259280" cy="1447200"/>
            </a:xfrm>
            <a:custGeom>
              <a:avLst/>
              <a:gdLst/>
              <a:ahLst/>
              <a:rect l="l" t="t" r="r" b="b"/>
              <a:pathLst>
                <a:path w="41234" h="47378">
                  <a:moveTo>
                    <a:pt x="20617" y="1"/>
                  </a:moveTo>
                  <a:lnTo>
                    <a:pt x="16848" y="6493"/>
                  </a:lnTo>
                  <a:cubicBezTo>
                    <a:pt x="7284" y="8266"/>
                    <a:pt x="0" y="16659"/>
                    <a:pt x="0" y="26761"/>
                  </a:cubicBezTo>
                  <a:cubicBezTo>
                    <a:pt x="0" y="38130"/>
                    <a:pt x="9248" y="47377"/>
                    <a:pt x="20617" y="47377"/>
                  </a:cubicBezTo>
                  <a:cubicBezTo>
                    <a:pt x="31986" y="47377"/>
                    <a:pt x="41233" y="38130"/>
                    <a:pt x="41233" y="26761"/>
                  </a:cubicBezTo>
                  <a:cubicBezTo>
                    <a:pt x="41233" y="16659"/>
                    <a:pt x="33950" y="8266"/>
                    <a:pt x="24354" y="6493"/>
                  </a:cubicBezTo>
                  <a:lnTo>
                    <a:pt x="20617" y="1"/>
                  </a:ln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909" name="CustomShape 15"/>
            <p:cNvSpPr/>
            <p:nvPr/>
          </p:nvSpPr>
          <p:spPr>
            <a:xfrm>
              <a:off x="3029760" y="3372480"/>
              <a:ext cx="1001880" cy="1001880"/>
            </a:xfrm>
            <a:custGeom>
              <a:avLst/>
              <a:gdLst/>
              <a:ahLst/>
              <a:rect l="l" t="t" r="r" b="b"/>
              <a:pathLst>
                <a:path w="32810" h="32810">
                  <a:moveTo>
                    <a:pt x="16405" y="1"/>
                  </a:moveTo>
                  <a:cubicBezTo>
                    <a:pt x="7348" y="1"/>
                    <a:pt x="0" y="7348"/>
                    <a:pt x="0" y="16405"/>
                  </a:cubicBezTo>
                  <a:cubicBezTo>
                    <a:pt x="0" y="25462"/>
                    <a:pt x="7348" y="32810"/>
                    <a:pt x="16405" y="32810"/>
                  </a:cubicBezTo>
                  <a:cubicBezTo>
                    <a:pt x="25462" y="32810"/>
                    <a:pt x="32809" y="25462"/>
                    <a:pt x="32809" y="16405"/>
                  </a:cubicBezTo>
                  <a:cubicBezTo>
                    <a:pt x="32809" y="7348"/>
                    <a:pt x="25462" y="1"/>
                    <a:pt x="16405" y="1"/>
                  </a:cubicBez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910" name="CustomShape 16"/>
            <p:cNvSpPr/>
            <p:nvPr/>
          </p:nvSpPr>
          <p:spPr>
            <a:xfrm>
              <a:off x="1621080" y="3056040"/>
              <a:ext cx="70200" cy="71280"/>
            </a:xfrm>
            <a:custGeom>
              <a:avLst/>
              <a:gdLst/>
              <a:ahLst/>
              <a:rect l="l" t="t" r="r" b="b"/>
              <a:pathLst>
                <a:path w="2312" h="2345">
                  <a:moveTo>
                    <a:pt x="1172" y="1"/>
                  </a:moveTo>
                  <a:cubicBezTo>
                    <a:pt x="507" y="1"/>
                    <a:pt x="0" y="539"/>
                    <a:pt x="0" y="1173"/>
                  </a:cubicBezTo>
                  <a:cubicBezTo>
                    <a:pt x="0" y="1806"/>
                    <a:pt x="507" y="2344"/>
                    <a:pt x="1172" y="2344"/>
                  </a:cubicBezTo>
                  <a:cubicBezTo>
                    <a:pt x="1805" y="2344"/>
                    <a:pt x="2312" y="1806"/>
                    <a:pt x="2312" y="1173"/>
                  </a:cubicBezTo>
                  <a:cubicBezTo>
                    <a:pt x="2312" y="539"/>
                    <a:pt x="1805" y="1"/>
                    <a:pt x="1172" y="1"/>
                  </a:cubicBez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911" name="CustomShape 17"/>
            <p:cNvSpPr/>
            <p:nvPr/>
          </p:nvSpPr>
          <p:spPr>
            <a:xfrm>
              <a:off x="1621080" y="3214800"/>
              <a:ext cx="70200" cy="70200"/>
            </a:xfrm>
            <a:custGeom>
              <a:avLst/>
              <a:gdLst/>
              <a:ahLst/>
              <a:rect l="l" t="t" r="r" b="b"/>
              <a:pathLst>
                <a:path w="2312" h="2313">
                  <a:moveTo>
                    <a:pt x="1172" y="1"/>
                  </a:moveTo>
                  <a:cubicBezTo>
                    <a:pt x="507" y="1"/>
                    <a:pt x="0" y="507"/>
                    <a:pt x="0" y="1172"/>
                  </a:cubicBezTo>
                  <a:cubicBezTo>
                    <a:pt x="0" y="1806"/>
                    <a:pt x="507" y="2312"/>
                    <a:pt x="1172" y="2312"/>
                  </a:cubicBezTo>
                  <a:cubicBezTo>
                    <a:pt x="1805" y="2312"/>
                    <a:pt x="2312" y="1806"/>
                    <a:pt x="2312" y="1172"/>
                  </a:cubicBezTo>
                  <a:cubicBezTo>
                    <a:pt x="2312" y="507"/>
                    <a:pt x="1805" y="1"/>
                    <a:pt x="1172" y="1"/>
                  </a:cubicBez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912" name="CustomShape 18"/>
            <p:cNvSpPr/>
            <p:nvPr/>
          </p:nvSpPr>
          <p:spPr>
            <a:xfrm>
              <a:off x="1621080" y="3372480"/>
              <a:ext cx="70200" cy="71280"/>
            </a:xfrm>
            <a:custGeom>
              <a:avLst/>
              <a:gdLst/>
              <a:ahLst/>
              <a:rect l="l" t="t" r="r" b="b"/>
              <a:pathLst>
                <a:path w="2312" h="2345">
                  <a:moveTo>
                    <a:pt x="1172" y="1"/>
                  </a:moveTo>
                  <a:cubicBezTo>
                    <a:pt x="507" y="1"/>
                    <a:pt x="0" y="539"/>
                    <a:pt x="0" y="1172"/>
                  </a:cubicBezTo>
                  <a:cubicBezTo>
                    <a:pt x="0" y="1806"/>
                    <a:pt x="507" y="2344"/>
                    <a:pt x="1172" y="2344"/>
                  </a:cubicBezTo>
                  <a:cubicBezTo>
                    <a:pt x="1805" y="2344"/>
                    <a:pt x="2312" y="1806"/>
                    <a:pt x="2312" y="1172"/>
                  </a:cubicBezTo>
                  <a:cubicBezTo>
                    <a:pt x="2312" y="539"/>
                    <a:pt x="1805" y="1"/>
                    <a:pt x="1172" y="1"/>
                  </a:cubicBez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913" name="CustomShape 19"/>
            <p:cNvSpPr/>
            <p:nvPr/>
          </p:nvSpPr>
          <p:spPr>
            <a:xfrm>
              <a:off x="1621080" y="3531240"/>
              <a:ext cx="70200" cy="70200"/>
            </a:xfrm>
            <a:custGeom>
              <a:avLst/>
              <a:gdLst/>
              <a:ahLst/>
              <a:rect l="l" t="t" r="r" b="b"/>
              <a:pathLst>
                <a:path w="2312" h="2313">
                  <a:moveTo>
                    <a:pt x="1172" y="0"/>
                  </a:moveTo>
                  <a:cubicBezTo>
                    <a:pt x="507" y="0"/>
                    <a:pt x="0" y="507"/>
                    <a:pt x="0" y="1172"/>
                  </a:cubicBezTo>
                  <a:cubicBezTo>
                    <a:pt x="0" y="1805"/>
                    <a:pt x="507" y="2312"/>
                    <a:pt x="1172" y="2312"/>
                  </a:cubicBezTo>
                  <a:cubicBezTo>
                    <a:pt x="1805" y="2312"/>
                    <a:pt x="2312" y="1805"/>
                    <a:pt x="2312" y="1172"/>
                  </a:cubicBezTo>
                  <a:cubicBezTo>
                    <a:pt x="2312" y="507"/>
                    <a:pt x="1805" y="0"/>
                    <a:pt x="1172" y="0"/>
                  </a:cubicBez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914" name="CustomShape 20"/>
            <p:cNvSpPr/>
            <p:nvPr/>
          </p:nvSpPr>
          <p:spPr>
            <a:xfrm>
              <a:off x="1596960" y="1580760"/>
              <a:ext cx="123480" cy="122400"/>
            </a:xfrm>
            <a:custGeom>
              <a:avLst/>
              <a:gdLst/>
              <a:ahLst/>
              <a:rect l="l" t="t" r="r" b="b"/>
              <a:pathLst>
                <a:path w="4055" h="4023">
                  <a:moveTo>
                    <a:pt x="0" y="1"/>
                  </a:moveTo>
                  <a:lnTo>
                    <a:pt x="0" y="4023"/>
                  </a:lnTo>
                  <a:lnTo>
                    <a:pt x="4054" y="4023"/>
                  </a:lnTo>
                  <a:lnTo>
                    <a:pt x="4054" y="1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915" name="CustomShape 21"/>
            <p:cNvSpPr/>
            <p:nvPr/>
          </p:nvSpPr>
          <p:spPr>
            <a:xfrm>
              <a:off x="1341720" y="1624320"/>
              <a:ext cx="633240" cy="632520"/>
            </a:xfrm>
            <a:custGeom>
              <a:avLst/>
              <a:gdLst/>
              <a:ahLst/>
              <a:rect l="l" t="t" r="r" b="b"/>
              <a:pathLst>
                <a:path w="20745" h="20713">
                  <a:moveTo>
                    <a:pt x="10388" y="1363"/>
                  </a:moveTo>
                  <a:cubicBezTo>
                    <a:pt x="15329" y="1363"/>
                    <a:pt x="19382" y="5385"/>
                    <a:pt x="19382" y="10357"/>
                  </a:cubicBezTo>
                  <a:cubicBezTo>
                    <a:pt x="19382" y="15329"/>
                    <a:pt x="15329" y="19351"/>
                    <a:pt x="10388" y="19351"/>
                  </a:cubicBezTo>
                  <a:cubicBezTo>
                    <a:pt x="5416" y="19351"/>
                    <a:pt x="1363" y="15329"/>
                    <a:pt x="1363" y="10357"/>
                  </a:cubicBezTo>
                  <a:cubicBezTo>
                    <a:pt x="1363" y="5385"/>
                    <a:pt x="5416" y="1363"/>
                    <a:pt x="10388" y="1363"/>
                  </a:cubicBezTo>
                  <a:close/>
                  <a:moveTo>
                    <a:pt x="10388" y="1"/>
                  </a:moveTo>
                  <a:cubicBezTo>
                    <a:pt x="4656" y="1"/>
                    <a:pt x="1" y="4625"/>
                    <a:pt x="1" y="10357"/>
                  </a:cubicBezTo>
                  <a:cubicBezTo>
                    <a:pt x="1" y="16089"/>
                    <a:pt x="4656" y="20712"/>
                    <a:pt x="10388" y="20712"/>
                  </a:cubicBezTo>
                  <a:cubicBezTo>
                    <a:pt x="16089" y="20712"/>
                    <a:pt x="20744" y="16089"/>
                    <a:pt x="20744" y="10357"/>
                  </a:cubicBezTo>
                  <a:cubicBezTo>
                    <a:pt x="20744" y="4625"/>
                    <a:pt x="16089" y="1"/>
                    <a:pt x="10388" y="1"/>
                  </a:cubicBezTo>
                  <a:close/>
                </a:path>
              </a:pathLst>
            </a:custGeom>
            <a:solidFill>
              <a:srgbClr val="263c4c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916" name="CustomShape 22"/>
            <p:cNvSpPr/>
            <p:nvPr/>
          </p:nvSpPr>
          <p:spPr>
            <a:xfrm>
              <a:off x="1332720" y="1614600"/>
              <a:ext cx="650880" cy="650880"/>
            </a:xfrm>
            <a:custGeom>
              <a:avLst/>
              <a:gdLst/>
              <a:ahLst/>
              <a:rect l="l" t="t" r="r" b="b"/>
              <a:pathLst>
                <a:path w="21315" h="21314">
                  <a:moveTo>
                    <a:pt x="12890" y="1235"/>
                  </a:moveTo>
                  <a:cubicBezTo>
                    <a:pt x="18084" y="2470"/>
                    <a:pt x="21314" y="7696"/>
                    <a:pt x="20079" y="12921"/>
                  </a:cubicBezTo>
                  <a:cubicBezTo>
                    <a:pt x="18844" y="18115"/>
                    <a:pt x="13618" y="21313"/>
                    <a:pt x="8425" y="20078"/>
                  </a:cubicBezTo>
                  <a:cubicBezTo>
                    <a:pt x="3199" y="18843"/>
                    <a:pt x="1" y="13618"/>
                    <a:pt x="1236" y="8424"/>
                  </a:cubicBezTo>
                  <a:cubicBezTo>
                    <a:pt x="2471" y="3230"/>
                    <a:pt x="7696" y="0"/>
                    <a:pt x="12890" y="1235"/>
                  </a:cubicBez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917" name="CustomShape 23"/>
            <p:cNvSpPr/>
            <p:nvPr/>
          </p:nvSpPr>
          <p:spPr>
            <a:xfrm>
              <a:off x="1383120" y="1665000"/>
              <a:ext cx="551160" cy="551160"/>
            </a:xfrm>
            <a:custGeom>
              <a:avLst/>
              <a:gdLst/>
              <a:ahLst/>
              <a:rect l="l" t="t" r="r" b="b"/>
              <a:pathLst>
                <a:path w="18052" h="18053">
                  <a:moveTo>
                    <a:pt x="9026" y="1"/>
                  </a:moveTo>
                  <a:cubicBezTo>
                    <a:pt x="4023" y="1"/>
                    <a:pt x="1" y="4055"/>
                    <a:pt x="1" y="9027"/>
                  </a:cubicBezTo>
                  <a:cubicBezTo>
                    <a:pt x="1" y="13999"/>
                    <a:pt x="4023" y="18052"/>
                    <a:pt x="9026" y="18052"/>
                  </a:cubicBezTo>
                  <a:cubicBezTo>
                    <a:pt x="13998" y="18052"/>
                    <a:pt x="18052" y="13999"/>
                    <a:pt x="18052" y="9027"/>
                  </a:cubicBezTo>
                  <a:cubicBezTo>
                    <a:pt x="18052" y="4055"/>
                    <a:pt x="13998" y="1"/>
                    <a:pt x="902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918" name="CustomShape 24"/>
            <p:cNvSpPr/>
            <p:nvPr/>
          </p:nvSpPr>
          <p:spPr>
            <a:xfrm>
              <a:off x="1383120" y="1665000"/>
              <a:ext cx="551160" cy="551160"/>
            </a:xfrm>
            <a:custGeom>
              <a:avLst/>
              <a:gdLst/>
              <a:ahLst/>
              <a:rect l="l" t="t" r="r" b="b"/>
              <a:pathLst>
                <a:path w="18052" h="18053">
                  <a:moveTo>
                    <a:pt x="9026" y="888"/>
                  </a:moveTo>
                  <a:cubicBezTo>
                    <a:pt x="13492" y="888"/>
                    <a:pt x="17165" y="4530"/>
                    <a:pt x="17165" y="9027"/>
                  </a:cubicBezTo>
                  <a:cubicBezTo>
                    <a:pt x="17165" y="13524"/>
                    <a:pt x="13492" y="17165"/>
                    <a:pt x="9026" y="17165"/>
                  </a:cubicBezTo>
                  <a:cubicBezTo>
                    <a:pt x="4529" y="17165"/>
                    <a:pt x="856" y="13524"/>
                    <a:pt x="856" y="9027"/>
                  </a:cubicBezTo>
                  <a:cubicBezTo>
                    <a:pt x="856" y="4530"/>
                    <a:pt x="4529" y="888"/>
                    <a:pt x="9026" y="888"/>
                  </a:cubicBezTo>
                  <a:close/>
                  <a:moveTo>
                    <a:pt x="9026" y="1"/>
                  </a:moveTo>
                  <a:cubicBezTo>
                    <a:pt x="4023" y="1"/>
                    <a:pt x="1" y="4055"/>
                    <a:pt x="1" y="9027"/>
                  </a:cubicBezTo>
                  <a:cubicBezTo>
                    <a:pt x="1" y="13999"/>
                    <a:pt x="4023" y="18052"/>
                    <a:pt x="9026" y="18052"/>
                  </a:cubicBezTo>
                  <a:cubicBezTo>
                    <a:pt x="13998" y="18052"/>
                    <a:pt x="18052" y="13999"/>
                    <a:pt x="18052" y="9027"/>
                  </a:cubicBezTo>
                  <a:cubicBezTo>
                    <a:pt x="18020" y="4055"/>
                    <a:pt x="13998" y="1"/>
                    <a:pt x="9026" y="1"/>
                  </a:cubicBez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919" name="CustomShape 25"/>
            <p:cNvSpPr/>
            <p:nvPr/>
          </p:nvSpPr>
          <p:spPr>
            <a:xfrm>
              <a:off x="1654920" y="1699920"/>
              <a:ext cx="6480" cy="36360"/>
            </a:xfrm>
            <a:custGeom>
              <a:avLst/>
              <a:gdLst/>
              <a:ahLst/>
              <a:rect l="l" t="t" r="r" b="b"/>
              <a:pathLst>
                <a:path w="223" h="1204">
                  <a:moveTo>
                    <a:pt x="127" y="0"/>
                  </a:moveTo>
                  <a:cubicBezTo>
                    <a:pt x="64" y="0"/>
                    <a:pt x="1" y="32"/>
                    <a:pt x="1" y="95"/>
                  </a:cubicBezTo>
                  <a:lnTo>
                    <a:pt x="1" y="1108"/>
                  </a:lnTo>
                  <a:cubicBezTo>
                    <a:pt x="1" y="1172"/>
                    <a:pt x="64" y="1203"/>
                    <a:pt x="127" y="1203"/>
                  </a:cubicBezTo>
                  <a:cubicBezTo>
                    <a:pt x="159" y="1203"/>
                    <a:pt x="222" y="1172"/>
                    <a:pt x="222" y="1108"/>
                  </a:cubicBezTo>
                  <a:lnTo>
                    <a:pt x="222" y="95"/>
                  </a:lnTo>
                  <a:cubicBezTo>
                    <a:pt x="222" y="32"/>
                    <a:pt x="159" y="0"/>
                    <a:pt x="127" y="0"/>
                  </a:cubicBez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920" name="CustomShape 26"/>
            <p:cNvSpPr/>
            <p:nvPr/>
          </p:nvSpPr>
          <p:spPr>
            <a:xfrm>
              <a:off x="1654920" y="2144880"/>
              <a:ext cx="6480" cy="37440"/>
            </a:xfrm>
            <a:custGeom>
              <a:avLst/>
              <a:gdLst/>
              <a:ahLst/>
              <a:rect l="l" t="t" r="r" b="b"/>
              <a:pathLst>
                <a:path w="223" h="1236">
                  <a:moveTo>
                    <a:pt x="127" y="1"/>
                  </a:moveTo>
                  <a:cubicBezTo>
                    <a:pt x="64" y="1"/>
                    <a:pt x="1" y="32"/>
                    <a:pt x="1" y="96"/>
                  </a:cubicBezTo>
                  <a:lnTo>
                    <a:pt x="1" y="1109"/>
                  </a:lnTo>
                  <a:cubicBezTo>
                    <a:pt x="1" y="1172"/>
                    <a:pt x="64" y="1236"/>
                    <a:pt x="127" y="1236"/>
                  </a:cubicBezTo>
                  <a:cubicBezTo>
                    <a:pt x="159" y="1236"/>
                    <a:pt x="222" y="1172"/>
                    <a:pt x="222" y="1109"/>
                  </a:cubicBezTo>
                  <a:lnTo>
                    <a:pt x="222" y="96"/>
                  </a:lnTo>
                  <a:cubicBezTo>
                    <a:pt x="222" y="32"/>
                    <a:pt x="159" y="1"/>
                    <a:pt x="127" y="1"/>
                  </a:cubicBez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921" name="CustomShape 27"/>
            <p:cNvSpPr/>
            <p:nvPr/>
          </p:nvSpPr>
          <p:spPr>
            <a:xfrm>
              <a:off x="1861920" y="1937880"/>
              <a:ext cx="37440" cy="6480"/>
            </a:xfrm>
            <a:custGeom>
              <a:avLst/>
              <a:gdLst/>
              <a:ahLst/>
              <a:rect l="l" t="t" r="r" b="b"/>
              <a:pathLst>
                <a:path w="1236" h="223">
                  <a:moveTo>
                    <a:pt x="127" y="1"/>
                  </a:moveTo>
                  <a:cubicBezTo>
                    <a:pt x="64" y="1"/>
                    <a:pt x="1" y="32"/>
                    <a:pt x="1" y="96"/>
                  </a:cubicBezTo>
                  <a:cubicBezTo>
                    <a:pt x="1" y="159"/>
                    <a:pt x="64" y="222"/>
                    <a:pt x="127" y="222"/>
                  </a:cubicBezTo>
                  <a:lnTo>
                    <a:pt x="1141" y="222"/>
                  </a:lnTo>
                  <a:cubicBezTo>
                    <a:pt x="1173" y="222"/>
                    <a:pt x="1236" y="159"/>
                    <a:pt x="1236" y="96"/>
                  </a:cubicBezTo>
                  <a:cubicBezTo>
                    <a:pt x="1236" y="32"/>
                    <a:pt x="1173" y="1"/>
                    <a:pt x="1141" y="1"/>
                  </a:cubicBez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922" name="CustomShape 28"/>
            <p:cNvSpPr/>
            <p:nvPr/>
          </p:nvSpPr>
          <p:spPr>
            <a:xfrm>
              <a:off x="1416960" y="1937880"/>
              <a:ext cx="37440" cy="6480"/>
            </a:xfrm>
            <a:custGeom>
              <a:avLst/>
              <a:gdLst/>
              <a:ahLst/>
              <a:rect l="l" t="t" r="r" b="b"/>
              <a:pathLst>
                <a:path w="1237" h="223">
                  <a:moveTo>
                    <a:pt x="128" y="1"/>
                  </a:moveTo>
                  <a:cubicBezTo>
                    <a:pt x="64" y="1"/>
                    <a:pt x="1" y="32"/>
                    <a:pt x="1" y="96"/>
                  </a:cubicBezTo>
                  <a:cubicBezTo>
                    <a:pt x="1" y="159"/>
                    <a:pt x="64" y="222"/>
                    <a:pt x="128" y="222"/>
                  </a:cubicBezTo>
                  <a:lnTo>
                    <a:pt x="1109" y="222"/>
                  </a:lnTo>
                  <a:cubicBezTo>
                    <a:pt x="1173" y="222"/>
                    <a:pt x="1236" y="159"/>
                    <a:pt x="1236" y="96"/>
                  </a:cubicBezTo>
                  <a:cubicBezTo>
                    <a:pt x="1236" y="32"/>
                    <a:pt x="1173" y="1"/>
                    <a:pt x="1109" y="1"/>
                  </a:cubicBez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923" name="CustomShape 29"/>
            <p:cNvSpPr/>
            <p:nvPr/>
          </p:nvSpPr>
          <p:spPr>
            <a:xfrm>
              <a:off x="1802880" y="1771560"/>
              <a:ext cx="29520" cy="28080"/>
            </a:xfrm>
            <a:custGeom>
              <a:avLst/>
              <a:gdLst/>
              <a:ahLst/>
              <a:rect l="l" t="t" r="r" b="b"/>
              <a:pathLst>
                <a:path w="983" h="927">
                  <a:moveTo>
                    <a:pt x="856" y="0"/>
                  </a:moveTo>
                  <a:cubicBezTo>
                    <a:pt x="832" y="0"/>
                    <a:pt x="808" y="8"/>
                    <a:pt x="793" y="24"/>
                  </a:cubicBezTo>
                  <a:lnTo>
                    <a:pt x="64" y="721"/>
                  </a:lnTo>
                  <a:cubicBezTo>
                    <a:pt x="33" y="784"/>
                    <a:pt x="1" y="848"/>
                    <a:pt x="64" y="879"/>
                  </a:cubicBezTo>
                  <a:cubicBezTo>
                    <a:pt x="80" y="911"/>
                    <a:pt x="104" y="927"/>
                    <a:pt x="132" y="927"/>
                  </a:cubicBezTo>
                  <a:cubicBezTo>
                    <a:pt x="159" y="927"/>
                    <a:pt x="191" y="911"/>
                    <a:pt x="223" y="879"/>
                  </a:cubicBezTo>
                  <a:lnTo>
                    <a:pt x="919" y="183"/>
                  </a:lnTo>
                  <a:cubicBezTo>
                    <a:pt x="983" y="151"/>
                    <a:pt x="983" y="88"/>
                    <a:pt x="919" y="24"/>
                  </a:cubicBezTo>
                  <a:cubicBezTo>
                    <a:pt x="904" y="8"/>
                    <a:pt x="880" y="0"/>
                    <a:pt x="856" y="0"/>
                  </a:cubicBez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924" name="CustomShape 30"/>
            <p:cNvSpPr/>
            <p:nvPr/>
          </p:nvSpPr>
          <p:spPr>
            <a:xfrm>
              <a:off x="1483920" y="2081880"/>
              <a:ext cx="29520" cy="27720"/>
            </a:xfrm>
            <a:custGeom>
              <a:avLst/>
              <a:gdLst/>
              <a:ahLst/>
              <a:rect l="l" t="t" r="r" b="b"/>
              <a:pathLst>
                <a:path w="982" h="916">
                  <a:moveTo>
                    <a:pt x="838" y="0"/>
                  </a:moveTo>
                  <a:cubicBezTo>
                    <a:pt x="814" y="0"/>
                    <a:pt x="787" y="10"/>
                    <a:pt x="760" y="37"/>
                  </a:cubicBezTo>
                  <a:lnTo>
                    <a:pt x="63" y="734"/>
                  </a:lnTo>
                  <a:cubicBezTo>
                    <a:pt x="0" y="765"/>
                    <a:pt x="0" y="829"/>
                    <a:pt x="32" y="892"/>
                  </a:cubicBezTo>
                  <a:cubicBezTo>
                    <a:pt x="63" y="908"/>
                    <a:pt x="95" y="916"/>
                    <a:pt x="123" y="916"/>
                  </a:cubicBezTo>
                  <a:cubicBezTo>
                    <a:pt x="151" y="916"/>
                    <a:pt x="174" y="908"/>
                    <a:pt x="190" y="892"/>
                  </a:cubicBezTo>
                  <a:lnTo>
                    <a:pt x="919" y="195"/>
                  </a:lnTo>
                  <a:cubicBezTo>
                    <a:pt x="950" y="132"/>
                    <a:pt x="982" y="69"/>
                    <a:pt x="919" y="37"/>
                  </a:cubicBezTo>
                  <a:cubicBezTo>
                    <a:pt x="900" y="19"/>
                    <a:pt x="871" y="0"/>
                    <a:pt x="838" y="0"/>
                  </a:cubicBez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925" name="CustomShape 31"/>
            <p:cNvSpPr/>
            <p:nvPr/>
          </p:nvSpPr>
          <p:spPr>
            <a:xfrm>
              <a:off x="1799280" y="2086200"/>
              <a:ext cx="28800" cy="28080"/>
            </a:xfrm>
            <a:custGeom>
              <a:avLst/>
              <a:gdLst/>
              <a:ahLst/>
              <a:rect l="l" t="t" r="r" b="b"/>
              <a:pathLst>
                <a:path w="951" h="936">
                  <a:moveTo>
                    <a:pt x="123" y="1"/>
                  </a:moveTo>
                  <a:cubicBezTo>
                    <a:pt x="95" y="1"/>
                    <a:pt x="64" y="9"/>
                    <a:pt x="32" y="25"/>
                  </a:cubicBezTo>
                  <a:cubicBezTo>
                    <a:pt x="0" y="88"/>
                    <a:pt x="0" y="151"/>
                    <a:pt x="32" y="183"/>
                  </a:cubicBezTo>
                  <a:lnTo>
                    <a:pt x="729" y="911"/>
                  </a:lnTo>
                  <a:cubicBezTo>
                    <a:pt x="760" y="927"/>
                    <a:pt x="792" y="935"/>
                    <a:pt x="820" y="935"/>
                  </a:cubicBezTo>
                  <a:cubicBezTo>
                    <a:pt x="847" y="935"/>
                    <a:pt x="871" y="927"/>
                    <a:pt x="887" y="911"/>
                  </a:cubicBezTo>
                  <a:cubicBezTo>
                    <a:pt x="919" y="880"/>
                    <a:pt x="950" y="816"/>
                    <a:pt x="887" y="753"/>
                  </a:cubicBezTo>
                  <a:lnTo>
                    <a:pt x="190" y="25"/>
                  </a:lnTo>
                  <a:cubicBezTo>
                    <a:pt x="174" y="9"/>
                    <a:pt x="151" y="1"/>
                    <a:pt x="123" y="1"/>
                  </a:cubicBez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926" name="CustomShape 32"/>
            <p:cNvSpPr/>
            <p:nvPr/>
          </p:nvSpPr>
          <p:spPr>
            <a:xfrm>
              <a:off x="1488600" y="1766880"/>
              <a:ext cx="28800" cy="28080"/>
            </a:xfrm>
            <a:custGeom>
              <a:avLst/>
              <a:gdLst/>
              <a:ahLst/>
              <a:rect l="l" t="t" r="r" b="b"/>
              <a:pathLst>
                <a:path w="951" h="935">
                  <a:moveTo>
                    <a:pt x="131" y="0"/>
                  </a:moveTo>
                  <a:cubicBezTo>
                    <a:pt x="103" y="0"/>
                    <a:pt x="80" y="8"/>
                    <a:pt x="64" y="24"/>
                  </a:cubicBezTo>
                  <a:cubicBezTo>
                    <a:pt x="0" y="56"/>
                    <a:pt x="0" y="151"/>
                    <a:pt x="64" y="182"/>
                  </a:cubicBezTo>
                  <a:lnTo>
                    <a:pt x="761" y="911"/>
                  </a:lnTo>
                  <a:cubicBezTo>
                    <a:pt x="776" y="926"/>
                    <a:pt x="800" y="934"/>
                    <a:pt x="828" y="934"/>
                  </a:cubicBezTo>
                  <a:cubicBezTo>
                    <a:pt x="856" y="934"/>
                    <a:pt x="887" y="926"/>
                    <a:pt x="919" y="911"/>
                  </a:cubicBezTo>
                  <a:cubicBezTo>
                    <a:pt x="951" y="847"/>
                    <a:pt x="951" y="784"/>
                    <a:pt x="919" y="752"/>
                  </a:cubicBezTo>
                  <a:lnTo>
                    <a:pt x="222" y="24"/>
                  </a:lnTo>
                  <a:cubicBezTo>
                    <a:pt x="191" y="8"/>
                    <a:pt x="159" y="0"/>
                    <a:pt x="131" y="0"/>
                  </a:cubicBez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927" name="CustomShape 33"/>
            <p:cNvSpPr/>
            <p:nvPr/>
          </p:nvSpPr>
          <p:spPr>
            <a:xfrm>
              <a:off x="1845720" y="1845360"/>
              <a:ext cx="35640" cy="18000"/>
            </a:xfrm>
            <a:custGeom>
              <a:avLst/>
              <a:gdLst/>
              <a:ahLst/>
              <a:rect l="l" t="t" r="r" b="b"/>
              <a:pathLst>
                <a:path w="1173" h="596">
                  <a:moveTo>
                    <a:pt x="1063" y="1"/>
                  </a:moveTo>
                  <a:cubicBezTo>
                    <a:pt x="1048" y="1"/>
                    <a:pt x="1031" y="5"/>
                    <a:pt x="1014" y="13"/>
                  </a:cubicBezTo>
                  <a:lnTo>
                    <a:pt x="95" y="393"/>
                  </a:lnTo>
                  <a:cubicBezTo>
                    <a:pt x="32" y="425"/>
                    <a:pt x="0" y="488"/>
                    <a:pt x="32" y="520"/>
                  </a:cubicBezTo>
                  <a:cubicBezTo>
                    <a:pt x="55" y="566"/>
                    <a:pt x="95" y="595"/>
                    <a:pt x="128" y="595"/>
                  </a:cubicBezTo>
                  <a:cubicBezTo>
                    <a:pt x="139" y="595"/>
                    <a:pt x="150" y="592"/>
                    <a:pt x="159" y="583"/>
                  </a:cubicBezTo>
                  <a:lnTo>
                    <a:pt x="1109" y="203"/>
                  </a:lnTo>
                  <a:cubicBezTo>
                    <a:pt x="1140" y="171"/>
                    <a:pt x="1172" y="108"/>
                    <a:pt x="1140" y="76"/>
                  </a:cubicBezTo>
                  <a:cubicBezTo>
                    <a:pt x="1140" y="30"/>
                    <a:pt x="1107" y="1"/>
                    <a:pt x="1063" y="1"/>
                  </a:cubicBez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928" name="CustomShape 34"/>
            <p:cNvSpPr/>
            <p:nvPr/>
          </p:nvSpPr>
          <p:spPr>
            <a:xfrm>
              <a:off x="1435320" y="2017800"/>
              <a:ext cx="35640" cy="18360"/>
            </a:xfrm>
            <a:custGeom>
              <a:avLst/>
              <a:gdLst/>
              <a:ahLst/>
              <a:rect l="l" t="t" r="r" b="b"/>
              <a:pathLst>
                <a:path w="1173" h="615">
                  <a:moveTo>
                    <a:pt x="1045" y="1"/>
                  </a:moveTo>
                  <a:cubicBezTo>
                    <a:pt x="1033" y="1"/>
                    <a:pt x="1023" y="5"/>
                    <a:pt x="1014" y="13"/>
                  </a:cubicBezTo>
                  <a:lnTo>
                    <a:pt x="64" y="393"/>
                  </a:lnTo>
                  <a:cubicBezTo>
                    <a:pt x="32" y="425"/>
                    <a:pt x="1" y="488"/>
                    <a:pt x="32" y="551"/>
                  </a:cubicBezTo>
                  <a:cubicBezTo>
                    <a:pt x="32" y="583"/>
                    <a:pt x="96" y="615"/>
                    <a:pt x="159" y="615"/>
                  </a:cubicBezTo>
                  <a:lnTo>
                    <a:pt x="1077" y="203"/>
                  </a:lnTo>
                  <a:cubicBezTo>
                    <a:pt x="1141" y="203"/>
                    <a:pt x="1172" y="108"/>
                    <a:pt x="1141" y="76"/>
                  </a:cubicBezTo>
                  <a:cubicBezTo>
                    <a:pt x="1118" y="30"/>
                    <a:pt x="1077" y="1"/>
                    <a:pt x="1045" y="1"/>
                  </a:cubicBez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929" name="CustomShape 35"/>
            <p:cNvSpPr/>
            <p:nvPr/>
          </p:nvSpPr>
          <p:spPr>
            <a:xfrm>
              <a:off x="1735200" y="2128320"/>
              <a:ext cx="19080" cy="34920"/>
            </a:xfrm>
            <a:custGeom>
              <a:avLst/>
              <a:gdLst/>
              <a:ahLst/>
              <a:rect l="l" t="t" r="r" b="b"/>
              <a:pathLst>
                <a:path w="634" h="1153">
                  <a:moveTo>
                    <a:pt x="63" y="0"/>
                  </a:moveTo>
                  <a:cubicBezTo>
                    <a:pt x="0" y="32"/>
                    <a:pt x="0" y="95"/>
                    <a:pt x="0" y="159"/>
                  </a:cubicBezTo>
                  <a:lnTo>
                    <a:pt x="412" y="1077"/>
                  </a:lnTo>
                  <a:cubicBezTo>
                    <a:pt x="412" y="1123"/>
                    <a:pt x="446" y="1153"/>
                    <a:pt x="489" y="1153"/>
                  </a:cubicBezTo>
                  <a:cubicBezTo>
                    <a:pt x="505" y="1153"/>
                    <a:pt x="522" y="1149"/>
                    <a:pt x="538" y="1140"/>
                  </a:cubicBezTo>
                  <a:cubicBezTo>
                    <a:pt x="602" y="1109"/>
                    <a:pt x="633" y="1045"/>
                    <a:pt x="602" y="1014"/>
                  </a:cubicBezTo>
                  <a:lnTo>
                    <a:pt x="222" y="64"/>
                  </a:lnTo>
                  <a:cubicBezTo>
                    <a:pt x="190" y="32"/>
                    <a:pt x="127" y="0"/>
                    <a:pt x="63" y="0"/>
                  </a:cubicBez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930" name="CustomShape 36"/>
            <p:cNvSpPr/>
            <p:nvPr/>
          </p:nvSpPr>
          <p:spPr>
            <a:xfrm>
              <a:off x="1562040" y="1717920"/>
              <a:ext cx="19080" cy="34920"/>
            </a:xfrm>
            <a:custGeom>
              <a:avLst/>
              <a:gdLst/>
              <a:ahLst/>
              <a:rect l="l" t="t" r="r" b="b"/>
              <a:pathLst>
                <a:path w="634" h="1153">
                  <a:moveTo>
                    <a:pt x="145" y="0"/>
                  </a:moveTo>
                  <a:cubicBezTo>
                    <a:pt x="129" y="0"/>
                    <a:pt x="112" y="4"/>
                    <a:pt x="95" y="13"/>
                  </a:cubicBezTo>
                  <a:cubicBezTo>
                    <a:pt x="32" y="44"/>
                    <a:pt x="0" y="108"/>
                    <a:pt x="32" y="171"/>
                  </a:cubicBezTo>
                  <a:lnTo>
                    <a:pt x="412" y="1089"/>
                  </a:lnTo>
                  <a:cubicBezTo>
                    <a:pt x="444" y="1153"/>
                    <a:pt x="507" y="1153"/>
                    <a:pt x="570" y="1153"/>
                  </a:cubicBezTo>
                  <a:cubicBezTo>
                    <a:pt x="634" y="1121"/>
                    <a:pt x="634" y="1058"/>
                    <a:pt x="634" y="994"/>
                  </a:cubicBezTo>
                  <a:lnTo>
                    <a:pt x="222" y="76"/>
                  </a:lnTo>
                  <a:cubicBezTo>
                    <a:pt x="222" y="30"/>
                    <a:pt x="188" y="0"/>
                    <a:pt x="145" y="0"/>
                  </a:cubicBez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931" name="CustomShape 37"/>
            <p:cNvSpPr/>
            <p:nvPr/>
          </p:nvSpPr>
          <p:spPr>
            <a:xfrm>
              <a:off x="1844640" y="2019600"/>
              <a:ext cx="35640" cy="18720"/>
            </a:xfrm>
            <a:custGeom>
              <a:avLst/>
              <a:gdLst/>
              <a:ahLst/>
              <a:rect l="l" t="t" r="r" b="b"/>
              <a:pathLst>
                <a:path w="1173" h="627">
                  <a:moveTo>
                    <a:pt x="140" y="0"/>
                  </a:moveTo>
                  <a:cubicBezTo>
                    <a:pt x="96" y="0"/>
                    <a:pt x="56" y="29"/>
                    <a:pt x="32" y="76"/>
                  </a:cubicBezTo>
                  <a:cubicBezTo>
                    <a:pt x="1" y="139"/>
                    <a:pt x="32" y="202"/>
                    <a:pt x="96" y="234"/>
                  </a:cubicBezTo>
                  <a:lnTo>
                    <a:pt x="1014" y="614"/>
                  </a:lnTo>
                  <a:cubicBezTo>
                    <a:pt x="1031" y="623"/>
                    <a:pt x="1048" y="627"/>
                    <a:pt x="1064" y="627"/>
                  </a:cubicBezTo>
                  <a:cubicBezTo>
                    <a:pt x="1107" y="627"/>
                    <a:pt x="1141" y="597"/>
                    <a:pt x="1141" y="551"/>
                  </a:cubicBezTo>
                  <a:cubicBezTo>
                    <a:pt x="1172" y="519"/>
                    <a:pt x="1141" y="456"/>
                    <a:pt x="1109" y="424"/>
                  </a:cubicBezTo>
                  <a:lnTo>
                    <a:pt x="191" y="12"/>
                  </a:lnTo>
                  <a:cubicBezTo>
                    <a:pt x="174" y="4"/>
                    <a:pt x="157" y="0"/>
                    <a:pt x="140" y="0"/>
                  </a:cubicBez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932" name="CustomShape 38"/>
            <p:cNvSpPr/>
            <p:nvPr/>
          </p:nvSpPr>
          <p:spPr>
            <a:xfrm>
              <a:off x="1436400" y="1842480"/>
              <a:ext cx="35640" cy="18720"/>
            </a:xfrm>
            <a:custGeom>
              <a:avLst/>
              <a:gdLst/>
              <a:ahLst/>
              <a:rect l="l" t="t" r="r" b="b"/>
              <a:pathLst>
                <a:path w="1173" h="628">
                  <a:moveTo>
                    <a:pt x="123" y="1"/>
                  </a:moveTo>
                  <a:cubicBezTo>
                    <a:pt x="83" y="1"/>
                    <a:pt x="32" y="30"/>
                    <a:pt x="32" y="76"/>
                  </a:cubicBezTo>
                  <a:cubicBezTo>
                    <a:pt x="0" y="140"/>
                    <a:pt x="32" y="203"/>
                    <a:pt x="64" y="203"/>
                  </a:cubicBezTo>
                  <a:lnTo>
                    <a:pt x="1014" y="615"/>
                  </a:lnTo>
                  <a:cubicBezTo>
                    <a:pt x="1022" y="623"/>
                    <a:pt x="1033" y="627"/>
                    <a:pt x="1045" y="627"/>
                  </a:cubicBezTo>
                  <a:cubicBezTo>
                    <a:pt x="1077" y="627"/>
                    <a:pt x="1117" y="598"/>
                    <a:pt x="1140" y="551"/>
                  </a:cubicBezTo>
                  <a:cubicBezTo>
                    <a:pt x="1172" y="520"/>
                    <a:pt x="1140" y="425"/>
                    <a:pt x="1077" y="425"/>
                  </a:cubicBezTo>
                  <a:lnTo>
                    <a:pt x="159" y="13"/>
                  </a:lnTo>
                  <a:cubicBezTo>
                    <a:pt x="150" y="5"/>
                    <a:pt x="137" y="1"/>
                    <a:pt x="123" y="1"/>
                  </a:cubicBez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933" name="CustomShape 39"/>
            <p:cNvSpPr/>
            <p:nvPr/>
          </p:nvSpPr>
          <p:spPr>
            <a:xfrm>
              <a:off x="1559160" y="2127240"/>
              <a:ext cx="20160" cy="34920"/>
            </a:xfrm>
            <a:custGeom>
              <a:avLst/>
              <a:gdLst/>
              <a:ahLst/>
              <a:rect l="l" t="t" r="r" b="b"/>
              <a:pathLst>
                <a:path w="666" h="1154">
                  <a:moveTo>
                    <a:pt x="602" y="1"/>
                  </a:moveTo>
                  <a:cubicBezTo>
                    <a:pt x="539" y="1"/>
                    <a:pt x="475" y="1"/>
                    <a:pt x="444" y="64"/>
                  </a:cubicBezTo>
                  <a:lnTo>
                    <a:pt x="32" y="982"/>
                  </a:lnTo>
                  <a:cubicBezTo>
                    <a:pt x="0" y="1046"/>
                    <a:pt x="32" y="1109"/>
                    <a:pt x="95" y="1141"/>
                  </a:cubicBezTo>
                  <a:cubicBezTo>
                    <a:pt x="112" y="1149"/>
                    <a:pt x="129" y="1153"/>
                    <a:pt x="146" y="1153"/>
                  </a:cubicBezTo>
                  <a:cubicBezTo>
                    <a:pt x="190" y="1153"/>
                    <a:pt x="230" y="1124"/>
                    <a:pt x="254" y="1077"/>
                  </a:cubicBezTo>
                  <a:lnTo>
                    <a:pt x="634" y="159"/>
                  </a:lnTo>
                  <a:cubicBezTo>
                    <a:pt x="665" y="96"/>
                    <a:pt x="634" y="32"/>
                    <a:pt x="602" y="1"/>
                  </a:cubicBez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934" name="CustomShape 40"/>
            <p:cNvSpPr/>
            <p:nvPr/>
          </p:nvSpPr>
          <p:spPr>
            <a:xfrm>
              <a:off x="1737360" y="1718640"/>
              <a:ext cx="19080" cy="35280"/>
            </a:xfrm>
            <a:custGeom>
              <a:avLst/>
              <a:gdLst/>
              <a:ahLst/>
              <a:rect l="l" t="t" r="r" b="b"/>
              <a:pathLst>
                <a:path w="634" h="1166">
                  <a:moveTo>
                    <a:pt x="520" y="1"/>
                  </a:moveTo>
                  <a:cubicBezTo>
                    <a:pt x="475" y="1"/>
                    <a:pt x="435" y="30"/>
                    <a:pt x="412" y="77"/>
                  </a:cubicBezTo>
                  <a:lnTo>
                    <a:pt x="0" y="995"/>
                  </a:lnTo>
                  <a:cubicBezTo>
                    <a:pt x="0" y="1058"/>
                    <a:pt x="0" y="1122"/>
                    <a:pt x="64" y="1153"/>
                  </a:cubicBezTo>
                  <a:cubicBezTo>
                    <a:pt x="81" y="1162"/>
                    <a:pt x="98" y="1166"/>
                    <a:pt x="114" y="1166"/>
                  </a:cubicBezTo>
                  <a:cubicBezTo>
                    <a:pt x="159" y="1166"/>
                    <a:pt x="199" y="1137"/>
                    <a:pt x="222" y="1090"/>
                  </a:cubicBezTo>
                  <a:lnTo>
                    <a:pt x="634" y="172"/>
                  </a:lnTo>
                  <a:cubicBezTo>
                    <a:pt x="634" y="108"/>
                    <a:pt x="634" y="45"/>
                    <a:pt x="570" y="13"/>
                  </a:cubicBezTo>
                  <a:cubicBezTo>
                    <a:pt x="554" y="5"/>
                    <a:pt x="537" y="1"/>
                    <a:pt x="520" y="1"/>
                  </a:cubicBez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935" name="CustomShape 41"/>
            <p:cNvSpPr/>
            <p:nvPr/>
          </p:nvSpPr>
          <p:spPr>
            <a:xfrm>
              <a:off x="1631880" y="1802160"/>
              <a:ext cx="52920" cy="233640"/>
            </a:xfrm>
            <a:custGeom>
              <a:avLst/>
              <a:gdLst/>
              <a:ahLst/>
              <a:rect l="l" t="t" r="r" b="b"/>
              <a:pathLst>
                <a:path w="1743" h="7665">
                  <a:moveTo>
                    <a:pt x="887" y="1"/>
                  </a:moveTo>
                  <a:lnTo>
                    <a:pt x="1" y="7665"/>
                  </a:lnTo>
                  <a:lnTo>
                    <a:pt x="1742" y="7665"/>
                  </a:lnTo>
                  <a:lnTo>
                    <a:pt x="887" y="1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936" name="CustomShape 42"/>
            <p:cNvSpPr/>
            <p:nvPr/>
          </p:nvSpPr>
          <p:spPr>
            <a:xfrm>
              <a:off x="1634760" y="1917360"/>
              <a:ext cx="47160" cy="46080"/>
            </a:xfrm>
            <a:custGeom>
              <a:avLst/>
              <a:gdLst/>
              <a:ahLst/>
              <a:rect l="l" t="t" r="r" b="b"/>
              <a:pathLst>
                <a:path w="1553" h="1521">
                  <a:moveTo>
                    <a:pt x="792" y="1"/>
                  </a:moveTo>
                  <a:cubicBezTo>
                    <a:pt x="349" y="1"/>
                    <a:pt x="1" y="349"/>
                    <a:pt x="1" y="761"/>
                  </a:cubicBezTo>
                  <a:cubicBezTo>
                    <a:pt x="1" y="1172"/>
                    <a:pt x="349" y="1521"/>
                    <a:pt x="792" y="1521"/>
                  </a:cubicBezTo>
                  <a:cubicBezTo>
                    <a:pt x="1204" y="1521"/>
                    <a:pt x="1552" y="1172"/>
                    <a:pt x="1552" y="761"/>
                  </a:cubicBezTo>
                  <a:cubicBezTo>
                    <a:pt x="1552" y="349"/>
                    <a:pt x="1204" y="1"/>
                    <a:pt x="792" y="1"/>
                  </a:cubicBezTo>
                  <a:close/>
                </a:path>
              </a:pathLst>
            </a:custGeom>
            <a:solidFill>
              <a:srgbClr val="dd91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937" name="CustomShape 43"/>
            <p:cNvSpPr/>
            <p:nvPr/>
          </p:nvSpPr>
          <p:spPr>
            <a:xfrm>
              <a:off x="1645200" y="1928160"/>
              <a:ext cx="25920" cy="24840"/>
            </a:xfrm>
            <a:custGeom>
              <a:avLst/>
              <a:gdLst/>
              <a:ahLst/>
              <a:rect l="l" t="t" r="r" b="b"/>
              <a:pathLst>
                <a:path w="856" h="825">
                  <a:moveTo>
                    <a:pt x="444" y="1"/>
                  </a:moveTo>
                  <a:cubicBezTo>
                    <a:pt x="191" y="1"/>
                    <a:pt x="1" y="191"/>
                    <a:pt x="1" y="413"/>
                  </a:cubicBezTo>
                  <a:cubicBezTo>
                    <a:pt x="1" y="634"/>
                    <a:pt x="191" y="824"/>
                    <a:pt x="444" y="824"/>
                  </a:cubicBezTo>
                  <a:cubicBezTo>
                    <a:pt x="666" y="824"/>
                    <a:pt x="856" y="634"/>
                    <a:pt x="856" y="413"/>
                  </a:cubicBezTo>
                  <a:cubicBezTo>
                    <a:pt x="856" y="191"/>
                    <a:pt x="666" y="1"/>
                    <a:pt x="444" y="1"/>
                  </a:cubicBez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938" name="CustomShape 44"/>
            <p:cNvSpPr/>
            <p:nvPr/>
          </p:nvSpPr>
          <p:spPr>
            <a:xfrm>
              <a:off x="1564920" y="1552680"/>
              <a:ext cx="185400" cy="35640"/>
            </a:xfrm>
            <a:custGeom>
              <a:avLst/>
              <a:gdLst/>
              <a:ahLst/>
              <a:rect l="l" t="t" r="r" b="b"/>
              <a:pathLst>
                <a:path w="6081" h="1173">
                  <a:moveTo>
                    <a:pt x="0" y="0"/>
                  </a:moveTo>
                  <a:lnTo>
                    <a:pt x="0" y="1172"/>
                  </a:lnTo>
                  <a:lnTo>
                    <a:pt x="6081" y="1172"/>
                  </a:lnTo>
                  <a:lnTo>
                    <a:pt x="6081" y="0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939" name="CustomShape 45"/>
            <p:cNvSpPr/>
            <p:nvPr/>
          </p:nvSpPr>
          <p:spPr>
            <a:xfrm>
              <a:off x="1596960" y="1588680"/>
              <a:ext cx="123480" cy="14040"/>
            </a:xfrm>
            <a:custGeom>
              <a:avLst/>
              <a:gdLst/>
              <a:ahLst/>
              <a:rect l="l" t="t" r="r" b="b"/>
              <a:pathLst>
                <a:path w="4055" h="476">
                  <a:moveTo>
                    <a:pt x="0" y="0"/>
                  </a:moveTo>
                  <a:lnTo>
                    <a:pt x="0" y="475"/>
                  </a:lnTo>
                  <a:lnTo>
                    <a:pt x="4054" y="475"/>
                  </a:lnTo>
                  <a:lnTo>
                    <a:pt x="4054" y="0"/>
                  </a:lnTo>
                  <a:close/>
                </a:path>
              </a:pathLst>
            </a:custGeom>
            <a:solidFill>
              <a:srgbClr val="263c4c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940" name="CustomShape 46"/>
            <p:cNvSpPr/>
            <p:nvPr/>
          </p:nvSpPr>
          <p:spPr>
            <a:xfrm>
              <a:off x="3416760" y="2782440"/>
              <a:ext cx="227880" cy="207360"/>
            </a:xfrm>
            <a:custGeom>
              <a:avLst/>
              <a:gdLst/>
              <a:ahLst/>
              <a:rect l="l" t="t" r="r" b="b"/>
              <a:pathLst>
                <a:path w="7475" h="6802">
                  <a:moveTo>
                    <a:pt x="3728" y="1"/>
                  </a:moveTo>
                  <a:cubicBezTo>
                    <a:pt x="2186" y="1"/>
                    <a:pt x="796" y="1057"/>
                    <a:pt x="444" y="2598"/>
                  </a:cubicBezTo>
                  <a:cubicBezTo>
                    <a:pt x="1" y="4435"/>
                    <a:pt x="1141" y="6272"/>
                    <a:pt x="2946" y="6715"/>
                  </a:cubicBezTo>
                  <a:cubicBezTo>
                    <a:pt x="3204" y="6773"/>
                    <a:pt x="3463" y="6801"/>
                    <a:pt x="3717" y="6801"/>
                  </a:cubicBezTo>
                  <a:cubicBezTo>
                    <a:pt x="5271" y="6801"/>
                    <a:pt x="6678" y="5760"/>
                    <a:pt x="7031" y="4182"/>
                  </a:cubicBezTo>
                  <a:cubicBezTo>
                    <a:pt x="7475" y="2345"/>
                    <a:pt x="6335" y="508"/>
                    <a:pt x="4530" y="97"/>
                  </a:cubicBezTo>
                  <a:cubicBezTo>
                    <a:pt x="4261" y="32"/>
                    <a:pt x="3993" y="1"/>
                    <a:pt x="372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941" name="CustomShape 47"/>
            <p:cNvSpPr/>
            <p:nvPr/>
          </p:nvSpPr>
          <p:spPr>
            <a:xfrm>
              <a:off x="3440160" y="2803320"/>
              <a:ext cx="181440" cy="164880"/>
            </a:xfrm>
            <a:custGeom>
              <a:avLst/>
              <a:gdLst/>
              <a:ahLst/>
              <a:rect l="l" t="t" r="r" b="b"/>
              <a:pathLst>
                <a:path w="5954" h="5410">
                  <a:moveTo>
                    <a:pt x="2940" y="1"/>
                  </a:moveTo>
                  <a:cubicBezTo>
                    <a:pt x="1718" y="1"/>
                    <a:pt x="614" y="829"/>
                    <a:pt x="317" y="2072"/>
                  </a:cubicBezTo>
                  <a:cubicBezTo>
                    <a:pt x="0" y="3528"/>
                    <a:pt x="887" y="4985"/>
                    <a:pt x="2344" y="5334"/>
                  </a:cubicBezTo>
                  <a:cubicBezTo>
                    <a:pt x="2557" y="5385"/>
                    <a:pt x="2771" y="5409"/>
                    <a:pt x="2982" y="5409"/>
                  </a:cubicBezTo>
                  <a:cubicBezTo>
                    <a:pt x="4204" y="5409"/>
                    <a:pt x="5308" y="4581"/>
                    <a:pt x="5605" y="3338"/>
                  </a:cubicBezTo>
                  <a:cubicBezTo>
                    <a:pt x="5954" y="1882"/>
                    <a:pt x="5035" y="425"/>
                    <a:pt x="3579" y="77"/>
                  </a:cubicBezTo>
                  <a:cubicBezTo>
                    <a:pt x="3365" y="25"/>
                    <a:pt x="3151" y="1"/>
                    <a:pt x="2940" y="1"/>
                  </a:cubicBez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942" name="CustomShape 48"/>
            <p:cNvSpPr/>
            <p:nvPr/>
          </p:nvSpPr>
          <p:spPr>
            <a:xfrm>
              <a:off x="3443040" y="2833560"/>
              <a:ext cx="168120" cy="135000"/>
            </a:xfrm>
            <a:custGeom>
              <a:avLst/>
              <a:gdLst/>
              <a:ahLst/>
              <a:rect l="l" t="t" r="r" b="b"/>
              <a:pathLst>
                <a:path w="5511" h="4431">
                  <a:moveTo>
                    <a:pt x="792" y="1"/>
                  </a:moveTo>
                  <a:lnTo>
                    <a:pt x="792" y="1"/>
                  </a:lnTo>
                  <a:cubicBezTo>
                    <a:pt x="190" y="729"/>
                    <a:pt x="0" y="1774"/>
                    <a:pt x="380" y="2724"/>
                  </a:cubicBezTo>
                  <a:cubicBezTo>
                    <a:pt x="792" y="3791"/>
                    <a:pt x="1817" y="4431"/>
                    <a:pt x="2899" y="4431"/>
                  </a:cubicBezTo>
                  <a:cubicBezTo>
                    <a:pt x="3231" y="4431"/>
                    <a:pt x="3568" y="4371"/>
                    <a:pt x="3895" y="4245"/>
                  </a:cubicBezTo>
                  <a:cubicBezTo>
                    <a:pt x="4719" y="3896"/>
                    <a:pt x="5289" y="3200"/>
                    <a:pt x="5510" y="2376"/>
                  </a:cubicBezTo>
                  <a:lnTo>
                    <a:pt x="5510" y="2376"/>
                  </a:lnTo>
                  <a:cubicBezTo>
                    <a:pt x="5225" y="2724"/>
                    <a:pt x="4845" y="3010"/>
                    <a:pt x="4402" y="3168"/>
                  </a:cubicBezTo>
                  <a:cubicBezTo>
                    <a:pt x="4071" y="3306"/>
                    <a:pt x="3727" y="3372"/>
                    <a:pt x="3388" y="3372"/>
                  </a:cubicBezTo>
                  <a:cubicBezTo>
                    <a:pt x="2331" y="3372"/>
                    <a:pt x="1318" y="2734"/>
                    <a:pt x="887" y="1679"/>
                  </a:cubicBezTo>
                  <a:cubicBezTo>
                    <a:pt x="665" y="1109"/>
                    <a:pt x="633" y="539"/>
                    <a:pt x="792" y="1"/>
                  </a:cubicBezTo>
                  <a:close/>
                </a:path>
              </a:pathLst>
            </a:custGeom>
            <a:solidFill>
              <a:srgbClr val="263c4c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943" name="CustomShape 49"/>
            <p:cNvSpPr/>
            <p:nvPr/>
          </p:nvSpPr>
          <p:spPr>
            <a:xfrm>
              <a:off x="3502080" y="2144880"/>
              <a:ext cx="70200" cy="71280"/>
            </a:xfrm>
            <a:custGeom>
              <a:avLst/>
              <a:gdLst/>
              <a:ahLst/>
              <a:rect l="l" t="t" r="r" b="b"/>
              <a:pathLst>
                <a:path w="2313" h="2345">
                  <a:moveTo>
                    <a:pt x="1173" y="1"/>
                  </a:moveTo>
                  <a:cubicBezTo>
                    <a:pt x="508" y="1"/>
                    <a:pt x="1" y="539"/>
                    <a:pt x="1" y="1172"/>
                  </a:cubicBezTo>
                  <a:cubicBezTo>
                    <a:pt x="1" y="1806"/>
                    <a:pt x="508" y="2344"/>
                    <a:pt x="1173" y="2344"/>
                  </a:cubicBezTo>
                  <a:cubicBezTo>
                    <a:pt x="1806" y="2344"/>
                    <a:pt x="2313" y="1806"/>
                    <a:pt x="2313" y="1172"/>
                  </a:cubicBezTo>
                  <a:cubicBezTo>
                    <a:pt x="2313" y="539"/>
                    <a:pt x="1806" y="1"/>
                    <a:pt x="1173" y="1"/>
                  </a:cubicBez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944" name="CustomShape 50"/>
            <p:cNvSpPr/>
            <p:nvPr/>
          </p:nvSpPr>
          <p:spPr>
            <a:xfrm>
              <a:off x="3502080" y="2303640"/>
              <a:ext cx="70200" cy="70200"/>
            </a:xfrm>
            <a:custGeom>
              <a:avLst/>
              <a:gdLst/>
              <a:ahLst/>
              <a:rect l="l" t="t" r="r" b="b"/>
              <a:pathLst>
                <a:path w="2313" h="2313">
                  <a:moveTo>
                    <a:pt x="1173" y="0"/>
                  </a:moveTo>
                  <a:cubicBezTo>
                    <a:pt x="508" y="0"/>
                    <a:pt x="1" y="507"/>
                    <a:pt x="1" y="1172"/>
                  </a:cubicBezTo>
                  <a:cubicBezTo>
                    <a:pt x="1" y="1806"/>
                    <a:pt x="508" y="2312"/>
                    <a:pt x="1173" y="2312"/>
                  </a:cubicBezTo>
                  <a:cubicBezTo>
                    <a:pt x="1806" y="2312"/>
                    <a:pt x="2313" y="1806"/>
                    <a:pt x="2313" y="1172"/>
                  </a:cubicBezTo>
                  <a:cubicBezTo>
                    <a:pt x="2313" y="507"/>
                    <a:pt x="1806" y="0"/>
                    <a:pt x="1173" y="0"/>
                  </a:cubicBez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945" name="CustomShape 51"/>
            <p:cNvSpPr/>
            <p:nvPr/>
          </p:nvSpPr>
          <p:spPr>
            <a:xfrm>
              <a:off x="3502080" y="2461320"/>
              <a:ext cx="70200" cy="71280"/>
            </a:xfrm>
            <a:custGeom>
              <a:avLst/>
              <a:gdLst/>
              <a:ahLst/>
              <a:rect l="l" t="t" r="r" b="b"/>
              <a:pathLst>
                <a:path w="2313" h="2344">
                  <a:moveTo>
                    <a:pt x="1173" y="0"/>
                  </a:moveTo>
                  <a:cubicBezTo>
                    <a:pt x="508" y="0"/>
                    <a:pt x="1" y="539"/>
                    <a:pt x="1" y="1172"/>
                  </a:cubicBezTo>
                  <a:cubicBezTo>
                    <a:pt x="1" y="1806"/>
                    <a:pt x="508" y="2344"/>
                    <a:pt x="1173" y="2344"/>
                  </a:cubicBezTo>
                  <a:cubicBezTo>
                    <a:pt x="1806" y="2344"/>
                    <a:pt x="2313" y="1806"/>
                    <a:pt x="2313" y="1172"/>
                  </a:cubicBezTo>
                  <a:cubicBezTo>
                    <a:pt x="2313" y="539"/>
                    <a:pt x="1806" y="0"/>
                    <a:pt x="1173" y="0"/>
                  </a:cubicBez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946" name="CustomShape 52"/>
            <p:cNvSpPr/>
            <p:nvPr/>
          </p:nvSpPr>
          <p:spPr>
            <a:xfrm>
              <a:off x="3502080" y="2619720"/>
              <a:ext cx="70200" cy="70200"/>
            </a:xfrm>
            <a:custGeom>
              <a:avLst/>
              <a:gdLst/>
              <a:ahLst/>
              <a:rect l="l" t="t" r="r" b="b"/>
              <a:pathLst>
                <a:path w="2313" h="2312">
                  <a:moveTo>
                    <a:pt x="1173" y="0"/>
                  </a:moveTo>
                  <a:cubicBezTo>
                    <a:pt x="508" y="0"/>
                    <a:pt x="1" y="507"/>
                    <a:pt x="1" y="1172"/>
                  </a:cubicBezTo>
                  <a:cubicBezTo>
                    <a:pt x="1" y="1805"/>
                    <a:pt x="508" y="2312"/>
                    <a:pt x="1173" y="2312"/>
                  </a:cubicBezTo>
                  <a:cubicBezTo>
                    <a:pt x="1806" y="2312"/>
                    <a:pt x="2313" y="1805"/>
                    <a:pt x="2313" y="1172"/>
                  </a:cubicBezTo>
                  <a:cubicBezTo>
                    <a:pt x="2313" y="507"/>
                    <a:pt x="1806" y="0"/>
                    <a:pt x="1173" y="0"/>
                  </a:cubicBez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947" name="CustomShape 53"/>
            <p:cNvSpPr/>
            <p:nvPr/>
          </p:nvSpPr>
          <p:spPr>
            <a:xfrm>
              <a:off x="5286960" y="2761920"/>
              <a:ext cx="215280" cy="215280"/>
            </a:xfrm>
            <a:custGeom>
              <a:avLst/>
              <a:gdLst/>
              <a:ahLst/>
              <a:rect l="l" t="t" r="r" b="b"/>
              <a:pathLst>
                <a:path w="7063" h="7063">
                  <a:moveTo>
                    <a:pt x="3547" y="0"/>
                  </a:moveTo>
                  <a:cubicBezTo>
                    <a:pt x="1584" y="0"/>
                    <a:pt x="0" y="1584"/>
                    <a:pt x="0" y="3516"/>
                  </a:cubicBezTo>
                  <a:cubicBezTo>
                    <a:pt x="0" y="5479"/>
                    <a:pt x="1584" y="7063"/>
                    <a:pt x="3547" y="7063"/>
                  </a:cubicBezTo>
                  <a:cubicBezTo>
                    <a:pt x="5479" y="7063"/>
                    <a:pt x="7062" y="5479"/>
                    <a:pt x="7062" y="3516"/>
                  </a:cubicBezTo>
                  <a:cubicBezTo>
                    <a:pt x="7062" y="1584"/>
                    <a:pt x="5479" y="0"/>
                    <a:pt x="354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948" name="CustomShape 54"/>
            <p:cNvSpPr/>
            <p:nvPr/>
          </p:nvSpPr>
          <p:spPr>
            <a:xfrm>
              <a:off x="5309280" y="2783520"/>
              <a:ext cx="171000" cy="171720"/>
            </a:xfrm>
            <a:custGeom>
              <a:avLst/>
              <a:gdLst/>
              <a:ahLst/>
              <a:rect l="l" t="t" r="r" b="b"/>
              <a:pathLst>
                <a:path w="5607" h="5638">
                  <a:moveTo>
                    <a:pt x="2819" y="0"/>
                  </a:moveTo>
                  <a:cubicBezTo>
                    <a:pt x="1236" y="0"/>
                    <a:pt x="1" y="1267"/>
                    <a:pt x="1" y="2819"/>
                  </a:cubicBezTo>
                  <a:cubicBezTo>
                    <a:pt x="1" y="4370"/>
                    <a:pt x="1236" y="5637"/>
                    <a:pt x="2819" y="5637"/>
                  </a:cubicBezTo>
                  <a:cubicBezTo>
                    <a:pt x="4371" y="5637"/>
                    <a:pt x="5606" y="4370"/>
                    <a:pt x="5606" y="2819"/>
                  </a:cubicBezTo>
                  <a:cubicBezTo>
                    <a:pt x="5606" y="1267"/>
                    <a:pt x="4371" y="0"/>
                    <a:pt x="2819" y="0"/>
                  </a:cubicBez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949" name="CustomShape 55"/>
            <p:cNvSpPr/>
            <p:nvPr/>
          </p:nvSpPr>
          <p:spPr>
            <a:xfrm>
              <a:off x="5303520" y="2815200"/>
              <a:ext cx="174960" cy="140040"/>
            </a:xfrm>
            <a:custGeom>
              <a:avLst/>
              <a:gdLst/>
              <a:ahLst/>
              <a:rect l="l" t="t" r="r" b="b"/>
              <a:pathLst>
                <a:path w="5733" h="4601">
                  <a:moveTo>
                    <a:pt x="824" y="0"/>
                  </a:moveTo>
                  <a:lnTo>
                    <a:pt x="824" y="0"/>
                  </a:lnTo>
                  <a:cubicBezTo>
                    <a:pt x="191" y="760"/>
                    <a:pt x="1" y="1837"/>
                    <a:pt x="381" y="2819"/>
                  </a:cubicBezTo>
                  <a:cubicBezTo>
                    <a:pt x="816" y="3932"/>
                    <a:pt x="1880" y="4601"/>
                    <a:pt x="3007" y="4601"/>
                  </a:cubicBezTo>
                  <a:cubicBezTo>
                    <a:pt x="3356" y="4601"/>
                    <a:pt x="3710" y="4537"/>
                    <a:pt x="4054" y="4402"/>
                  </a:cubicBezTo>
                  <a:cubicBezTo>
                    <a:pt x="4909" y="4054"/>
                    <a:pt x="5511" y="3325"/>
                    <a:pt x="5733" y="2470"/>
                  </a:cubicBezTo>
                  <a:lnTo>
                    <a:pt x="5733" y="2470"/>
                  </a:lnTo>
                  <a:cubicBezTo>
                    <a:pt x="5416" y="2819"/>
                    <a:pt x="5036" y="3135"/>
                    <a:pt x="4593" y="3294"/>
                  </a:cubicBezTo>
                  <a:cubicBezTo>
                    <a:pt x="4251" y="3438"/>
                    <a:pt x="3896" y="3506"/>
                    <a:pt x="3547" y="3506"/>
                  </a:cubicBezTo>
                  <a:cubicBezTo>
                    <a:pt x="2439" y="3506"/>
                    <a:pt x="1384" y="2825"/>
                    <a:pt x="951" y="1742"/>
                  </a:cubicBezTo>
                  <a:cubicBezTo>
                    <a:pt x="697" y="1172"/>
                    <a:pt x="666" y="570"/>
                    <a:pt x="824" y="0"/>
                  </a:cubicBezTo>
                  <a:close/>
                </a:path>
              </a:pathLst>
            </a:custGeom>
            <a:solidFill>
              <a:srgbClr val="c4c4c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950" name="CustomShape 56"/>
            <p:cNvSpPr/>
            <p:nvPr/>
          </p:nvSpPr>
          <p:spPr>
            <a:xfrm>
              <a:off x="5356800" y="3056040"/>
              <a:ext cx="71280" cy="71280"/>
            </a:xfrm>
            <a:custGeom>
              <a:avLst/>
              <a:gdLst/>
              <a:ahLst/>
              <a:rect l="l" t="t" r="r" b="b"/>
              <a:pathLst>
                <a:path w="2344" h="2345">
                  <a:moveTo>
                    <a:pt x="1172" y="1"/>
                  </a:moveTo>
                  <a:cubicBezTo>
                    <a:pt x="539" y="1"/>
                    <a:pt x="0" y="539"/>
                    <a:pt x="0" y="1173"/>
                  </a:cubicBezTo>
                  <a:cubicBezTo>
                    <a:pt x="0" y="1806"/>
                    <a:pt x="539" y="2344"/>
                    <a:pt x="1172" y="2344"/>
                  </a:cubicBezTo>
                  <a:cubicBezTo>
                    <a:pt x="1806" y="2344"/>
                    <a:pt x="2344" y="1806"/>
                    <a:pt x="2344" y="1173"/>
                  </a:cubicBezTo>
                  <a:cubicBezTo>
                    <a:pt x="2344" y="539"/>
                    <a:pt x="1806" y="1"/>
                    <a:pt x="1172" y="1"/>
                  </a:cubicBez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951" name="CustomShape 57"/>
            <p:cNvSpPr/>
            <p:nvPr/>
          </p:nvSpPr>
          <p:spPr>
            <a:xfrm>
              <a:off x="5356800" y="3214800"/>
              <a:ext cx="71280" cy="70200"/>
            </a:xfrm>
            <a:custGeom>
              <a:avLst/>
              <a:gdLst/>
              <a:ahLst/>
              <a:rect l="l" t="t" r="r" b="b"/>
              <a:pathLst>
                <a:path w="2344" h="2313">
                  <a:moveTo>
                    <a:pt x="1172" y="1"/>
                  </a:moveTo>
                  <a:cubicBezTo>
                    <a:pt x="539" y="1"/>
                    <a:pt x="0" y="507"/>
                    <a:pt x="0" y="1172"/>
                  </a:cubicBezTo>
                  <a:cubicBezTo>
                    <a:pt x="0" y="1806"/>
                    <a:pt x="539" y="2312"/>
                    <a:pt x="1172" y="2312"/>
                  </a:cubicBezTo>
                  <a:cubicBezTo>
                    <a:pt x="1806" y="2312"/>
                    <a:pt x="2344" y="1806"/>
                    <a:pt x="2344" y="1172"/>
                  </a:cubicBezTo>
                  <a:cubicBezTo>
                    <a:pt x="2344" y="507"/>
                    <a:pt x="1806" y="1"/>
                    <a:pt x="1172" y="1"/>
                  </a:cubicBez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952" name="CustomShape 58"/>
            <p:cNvSpPr/>
            <p:nvPr/>
          </p:nvSpPr>
          <p:spPr>
            <a:xfrm>
              <a:off x="5356800" y="3372480"/>
              <a:ext cx="71280" cy="71280"/>
            </a:xfrm>
            <a:custGeom>
              <a:avLst/>
              <a:gdLst/>
              <a:ahLst/>
              <a:rect l="l" t="t" r="r" b="b"/>
              <a:pathLst>
                <a:path w="2344" h="2345">
                  <a:moveTo>
                    <a:pt x="1172" y="1"/>
                  </a:moveTo>
                  <a:cubicBezTo>
                    <a:pt x="539" y="1"/>
                    <a:pt x="0" y="539"/>
                    <a:pt x="0" y="1172"/>
                  </a:cubicBezTo>
                  <a:cubicBezTo>
                    <a:pt x="0" y="1806"/>
                    <a:pt x="539" y="2344"/>
                    <a:pt x="1172" y="2344"/>
                  </a:cubicBezTo>
                  <a:cubicBezTo>
                    <a:pt x="1806" y="2344"/>
                    <a:pt x="2344" y="1806"/>
                    <a:pt x="2344" y="1172"/>
                  </a:cubicBezTo>
                  <a:cubicBezTo>
                    <a:pt x="2344" y="539"/>
                    <a:pt x="1806" y="1"/>
                    <a:pt x="1172" y="1"/>
                  </a:cubicBez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953" name="CustomShape 59"/>
            <p:cNvSpPr/>
            <p:nvPr/>
          </p:nvSpPr>
          <p:spPr>
            <a:xfrm>
              <a:off x="5356800" y="3531240"/>
              <a:ext cx="71280" cy="70200"/>
            </a:xfrm>
            <a:custGeom>
              <a:avLst/>
              <a:gdLst/>
              <a:ahLst/>
              <a:rect l="l" t="t" r="r" b="b"/>
              <a:pathLst>
                <a:path w="2344" h="2313">
                  <a:moveTo>
                    <a:pt x="1172" y="0"/>
                  </a:moveTo>
                  <a:cubicBezTo>
                    <a:pt x="539" y="0"/>
                    <a:pt x="0" y="507"/>
                    <a:pt x="0" y="1172"/>
                  </a:cubicBezTo>
                  <a:cubicBezTo>
                    <a:pt x="0" y="1805"/>
                    <a:pt x="539" y="2312"/>
                    <a:pt x="1172" y="2312"/>
                  </a:cubicBezTo>
                  <a:cubicBezTo>
                    <a:pt x="1806" y="2312"/>
                    <a:pt x="2344" y="1805"/>
                    <a:pt x="2344" y="1172"/>
                  </a:cubicBezTo>
                  <a:cubicBezTo>
                    <a:pt x="2344" y="507"/>
                    <a:pt x="1806" y="0"/>
                    <a:pt x="1172" y="0"/>
                  </a:cubicBez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954" name="CustomShape 60"/>
            <p:cNvSpPr/>
            <p:nvPr/>
          </p:nvSpPr>
          <p:spPr>
            <a:xfrm>
              <a:off x="7148520" y="2761920"/>
              <a:ext cx="224280" cy="224280"/>
            </a:xfrm>
            <a:custGeom>
              <a:avLst/>
              <a:gdLst/>
              <a:ahLst/>
              <a:rect l="l" t="t" r="r" b="b"/>
              <a:pathLst>
                <a:path w="7348" h="7348">
                  <a:moveTo>
                    <a:pt x="3674" y="0"/>
                  </a:moveTo>
                  <a:cubicBezTo>
                    <a:pt x="1647" y="0"/>
                    <a:pt x="1" y="1647"/>
                    <a:pt x="1" y="3674"/>
                  </a:cubicBezTo>
                  <a:cubicBezTo>
                    <a:pt x="1" y="5701"/>
                    <a:pt x="1647" y="7348"/>
                    <a:pt x="3674" y="7348"/>
                  </a:cubicBezTo>
                  <a:cubicBezTo>
                    <a:pt x="5701" y="7348"/>
                    <a:pt x="7348" y="5701"/>
                    <a:pt x="7348" y="3674"/>
                  </a:cubicBezTo>
                  <a:cubicBezTo>
                    <a:pt x="7348" y="1647"/>
                    <a:pt x="5701" y="0"/>
                    <a:pt x="367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955" name="CustomShape 61"/>
            <p:cNvSpPr/>
            <p:nvPr/>
          </p:nvSpPr>
          <p:spPr>
            <a:xfrm>
              <a:off x="7171560" y="2784240"/>
              <a:ext cx="178560" cy="178560"/>
            </a:xfrm>
            <a:custGeom>
              <a:avLst/>
              <a:gdLst/>
              <a:ahLst/>
              <a:rect l="l" t="t" r="r" b="b"/>
              <a:pathLst>
                <a:path w="5860" h="5860">
                  <a:moveTo>
                    <a:pt x="2914" y="1"/>
                  </a:moveTo>
                  <a:cubicBezTo>
                    <a:pt x="1299" y="1"/>
                    <a:pt x="1" y="1331"/>
                    <a:pt x="1" y="2946"/>
                  </a:cubicBezTo>
                  <a:cubicBezTo>
                    <a:pt x="1" y="4561"/>
                    <a:pt x="1299" y="5860"/>
                    <a:pt x="2914" y="5860"/>
                  </a:cubicBezTo>
                  <a:cubicBezTo>
                    <a:pt x="4529" y="5860"/>
                    <a:pt x="5859" y="4561"/>
                    <a:pt x="5859" y="2946"/>
                  </a:cubicBezTo>
                  <a:cubicBezTo>
                    <a:pt x="5859" y="1331"/>
                    <a:pt x="4529" y="1"/>
                    <a:pt x="2914" y="1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956" name="CustomShape 62"/>
            <p:cNvSpPr/>
            <p:nvPr/>
          </p:nvSpPr>
          <p:spPr>
            <a:xfrm>
              <a:off x="7165800" y="2817360"/>
              <a:ext cx="181440" cy="146520"/>
            </a:xfrm>
            <a:custGeom>
              <a:avLst/>
              <a:gdLst/>
              <a:ahLst/>
              <a:rect l="l" t="t" r="r" b="b"/>
              <a:pathLst>
                <a:path w="5955" h="4804">
                  <a:moveTo>
                    <a:pt x="856" y="1"/>
                  </a:moveTo>
                  <a:lnTo>
                    <a:pt x="856" y="1"/>
                  </a:lnTo>
                  <a:cubicBezTo>
                    <a:pt x="191" y="824"/>
                    <a:pt x="1" y="1932"/>
                    <a:pt x="412" y="2946"/>
                  </a:cubicBezTo>
                  <a:cubicBezTo>
                    <a:pt x="871" y="4105"/>
                    <a:pt x="1956" y="4803"/>
                    <a:pt x="3119" y="4803"/>
                  </a:cubicBezTo>
                  <a:cubicBezTo>
                    <a:pt x="3481" y="4803"/>
                    <a:pt x="3851" y="4736"/>
                    <a:pt x="4213" y="4593"/>
                  </a:cubicBezTo>
                  <a:cubicBezTo>
                    <a:pt x="5099" y="4213"/>
                    <a:pt x="5733" y="3453"/>
                    <a:pt x="5954" y="2597"/>
                  </a:cubicBezTo>
                  <a:lnTo>
                    <a:pt x="5954" y="2597"/>
                  </a:lnTo>
                  <a:cubicBezTo>
                    <a:pt x="5638" y="2946"/>
                    <a:pt x="5258" y="3262"/>
                    <a:pt x="4783" y="3453"/>
                  </a:cubicBezTo>
                  <a:cubicBezTo>
                    <a:pt x="4421" y="3595"/>
                    <a:pt x="4051" y="3663"/>
                    <a:pt x="3688" y="3663"/>
                  </a:cubicBezTo>
                  <a:cubicBezTo>
                    <a:pt x="2524" y="3663"/>
                    <a:pt x="1434" y="2965"/>
                    <a:pt x="951" y="1806"/>
                  </a:cubicBezTo>
                  <a:cubicBezTo>
                    <a:pt x="729" y="1236"/>
                    <a:pt x="697" y="602"/>
                    <a:pt x="856" y="1"/>
                  </a:cubicBezTo>
                  <a:close/>
                </a:path>
              </a:pathLst>
            </a:custGeom>
            <a:solidFill>
              <a:srgbClr val="1b1f26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957" name="CustomShape 63"/>
            <p:cNvSpPr/>
            <p:nvPr/>
          </p:nvSpPr>
          <p:spPr>
            <a:xfrm>
              <a:off x="7216200" y="2144880"/>
              <a:ext cx="70200" cy="71280"/>
            </a:xfrm>
            <a:custGeom>
              <a:avLst/>
              <a:gdLst/>
              <a:ahLst/>
              <a:rect l="l" t="t" r="r" b="b"/>
              <a:pathLst>
                <a:path w="2313" h="2345">
                  <a:moveTo>
                    <a:pt x="1172" y="1"/>
                  </a:moveTo>
                  <a:cubicBezTo>
                    <a:pt x="507" y="1"/>
                    <a:pt x="0" y="539"/>
                    <a:pt x="0" y="1172"/>
                  </a:cubicBezTo>
                  <a:cubicBezTo>
                    <a:pt x="0" y="1806"/>
                    <a:pt x="507" y="2344"/>
                    <a:pt x="1172" y="2344"/>
                  </a:cubicBezTo>
                  <a:cubicBezTo>
                    <a:pt x="1806" y="2344"/>
                    <a:pt x="2312" y="1806"/>
                    <a:pt x="2312" y="1172"/>
                  </a:cubicBezTo>
                  <a:cubicBezTo>
                    <a:pt x="2312" y="539"/>
                    <a:pt x="1806" y="1"/>
                    <a:pt x="1172" y="1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958" name="CustomShape 64"/>
            <p:cNvSpPr/>
            <p:nvPr/>
          </p:nvSpPr>
          <p:spPr>
            <a:xfrm>
              <a:off x="7216200" y="2303640"/>
              <a:ext cx="70200" cy="70200"/>
            </a:xfrm>
            <a:custGeom>
              <a:avLst/>
              <a:gdLst/>
              <a:ahLst/>
              <a:rect l="l" t="t" r="r" b="b"/>
              <a:pathLst>
                <a:path w="2313" h="2313">
                  <a:moveTo>
                    <a:pt x="1172" y="0"/>
                  </a:moveTo>
                  <a:cubicBezTo>
                    <a:pt x="507" y="0"/>
                    <a:pt x="0" y="507"/>
                    <a:pt x="0" y="1172"/>
                  </a:cubicBezTo>
                  <a:cubicBezTo>
                    <a:pt x="0" y="1806"/>
                    <a:pt x="507" y="2312"/>
                    <a:pt x="1172" y="2312"/>
                  </a:cubicBezTo>
                  <a:cubicBezTo>
                    <a:pt x="1806" y="2312"/>
                    <a:pt x="2312" y="1806"/>
                    <a:pt x="2312" y="1172"/>
                  </a:cubicBezTo>
                  <a:cubicBezTo>
                    <a:pt x="2312" y="507"/>
                    <a:pt x="1806" y="0"/>
                    <a:pt x="1172" y="0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959" name="CustomShape 65"/>
            <p:cNvSpPr/>
            <p:nvPr/>
          </p:nvSpPr>
          <p:spPr>
            <a:xfrm>
              <a:off x="7216200" y="2461320"/>
              <a:ext cx="70200" cy="71280"/>
            </a:xfrm>
            <a:custGeom>
              <a:avLst/>
              <a:gdLst/>
              <a:ahLst/>
              <a:rect l="l" t="t" r="r" b="b"/>
              <a:pathLst>
                <a:path w="2313" h="2344">
                  <a:moveTo>
                    <a:pt x="1172" y="0"/>
                  </a:moveTo>
                  <a:cubicBezTo>
                    <a:pt x="507" y="0"/>
                    <a:pt x="0" y="539"/>
                    <a:pt x="0" y="1172"/>
                  </a:cubicBezTo>
                  <a:cubicBezTo>
                    <a:pt x="0" y="1806"/>
                    <a:pt x="507" y="2344"/>
                    <a:pt x="1172" y="2344"/>
                  </a:cubicBezTo>
                  <a:cubicBezTo>
                    <a:pt x="1806" y="2344"/>
                    <a:pt x="2312" y="1806"/>
                    <a:pt x="2312" y="1172"/>
                  </a:cubicBezTo>
                  <a:cubicBezTo>
                    <a:pt x="2312" y="539"/>
                    <a:pt x="1806" y="0"/>
                    <a:pt x="1172" y="0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960" name="CustomShape 66"/>
            <p:cNvSpPr/>
            <p:nvPr/>
          </p:nvSpPr>
          <p:spPr>
            <a:xfrm>
              <a:off x="7216200" y="2619720"/>
              <a:ext cx="70200" cy="70200"/>
            </a:xfrm>
            <a:custGeom>
              <a:avLst/>
              <a:gdLst/>
              <a:ahLst/>
              <a:rect l="l" t="t" r="r" b="b"/>
              <a:pathLst>
                <a:path w="2313" h="2312">
                  <a:moveTo>
                    <a:pt x="1172" y="0"/>
                  </a:moveTo>
                  <a:cubicBezTo>
                    <a:pt x="507" y="0"/>
                    <a:pt x="0" y="507"/>
                    <a:pt x="0" y="1172"/>
                  </a:cubicBezTo>
                  <a:cubicBezTo>
                    <a:pt x="0" y="1805"/>
                    <a:pt x="507" y="2312"/>
                    <a:pt x="1172" y="2312"/>
                  </a:cubicBezTo>
                  <a:cubicBezTo>
                    <a:pt x="1806" y="2312"/>
                    <a:pt x="2312" y="1805"/>
                    <a:pt x="2312" y="1172"/>
                  </a:cubicBezTo>
                  <a:cubicBezTo>
                    <a:pt x="2312" y="507"/>
                    <a:pt x="1806" y="0"/>
                    <a:pt x="1172" y="0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961" name="CustomShape 67"/>
            <p:cNvSpPr/>
            <p:nvPr/>
          </p:nvSpPr>
          <p:spPr>
            <a:xfrm>
              <a:off x="6968520" y="3621240"/>
              <a:ext cx="585000" cy="518400"/>
            </a:xfrm>
            <a:custGeom>
              <a:avLst/>
              <a:gdLst/>
              <a:ahLst/>
              <a:rect l="l" t="t" r="r" b="b"/>
              <a:pathLst>
                <a:path w="19160" h="16975">
                  <a:moveTo>
                    <a:pt x="6872" y="0"/>
                  </a:moveTo>
                  <a:cubicBezTo>
                    <a:pt x="6271" y="0"/>
                    <a:pt x="5732" y="349"/>
                    <a:pt x="5511" y="887"/>
                  </a:cubicBezTo>
                  <a:cubicBezTo>
                    <a:pt x="5257" y="665"/>
                    <a:pt x="4940" y="539"/>
                    <a:pt x="4592" y="539"/>
                  </a:cubicBezTo>
                  <a:cubicBezTo>
                    <a:pt x="3864" y="539"/>
                    <a:pt x="3294" y="1046"/>
                    <a:pt x="3135" y="1711"/>
                  </a:cubicBezTo>
                  <a:cubicBezTo>
                    <a:pt x="3072" y="1711"/>
                    <a:pt x="2977" y="1679"/>
                    <a:pt x="2914" y="1679"/>
                  </a:cubicBezTo>
                  <a:cubicBezTo>
                    <a:pt x="2090" y="1679"/>
                    <a:pt x="1425" y="2344"/>
                    <a:pt x="1425" y="3167"/>
                  </a:cubicBezTo>
                  <a:cubicBezTo>
                    <a:pt x="1425" y="3231"/>
                    <a:pt x="1425" y="3262"/>
                    <a:pt x="1457" y="3326"/>
                  </a:cubicBezTo>
                  <a:cubicBezTo>
                    <a:pt x="602" y="3706"/>
                    <a:pt x="0" y="4561"/>
                    <a:pt x="0" y="5542"/>
                  </a:cubicBezTo>
                  <a:cubicBezTo>
                    <a:pt x="0" y="6144"/>
                    <a:pt x="222" y="6683"/>
                    <a:pt x="570" y="7126"/>
                  </a:cubicBezTo>
                  <a:cubicBezTo>
                    <a:pt x="570" y="7221"/>
                    <a:pt x="538" y="7316"/>
                    <a:pt x="538" y="7411"/>
                  </a:cubicBezTo>
                  <a:cubicBezTo>
                    <a:pt x="538" y="8741"/>
                    <a:pt x="1615" y="9818"/>
                    <a:pt x="2945" y="9818"/>
                  </a:cubicBezTo>
                  <a:cubicBezTo>
                    <a:pt x="3262" y="9818"/>
                    <a:pt x="3547" y="9754"/>
                    <a:pt x="3800" y="9659"/>
                  </a:cubicBezTo>
                  <a:cubicBezTo>
                    <a:pt x="3895" y="10768"/>
                    <a:pt x="4814" y="11655"/>
                    <a:pt x="5954" y="11655"/>
                  </a:cubicBezTo>
                  <a:lnTo>
                    <a:pt x="6049" y="11655"/>
                  </a:lnTo>
                  <a:cubicBezTo>
                    <a:pt x="6461" y="12225"/>
                    <a:pt x="7094" y="12573"/>
                    <a:pt x="7822" y="12573"/>
                  </a:cubicBezTo>
                  <a:cubicBezTo>
                    <a:pt x="8234" y="12573"/>
                    <a:pt x="8646" y="12478"/>
                    <a:pt x="8962" y="12256"/>
                  </a:cubicBezTo>
                  <a:cubicBezTo>
                    <a:pt x="9089" y="12573"/>
                    <a:pt x="9247" y="12890"/>
                    <a:pt x="9501" y="13111"/>
                  </a:cubicBezTo>
                  <a:cubicBezTo>
                    <a:pt x="9849" y="13428"/>
                    <a:pt x="10293" y="13618"/>
                    <a:pt x="10799" y="13618"/>
                  </a:cubicBezTo>
                  <a:cubicBezTo>
                    <a:pt x="11148" y="14061"/>
                    <a:pt x="11686" y="14315"/>
                    <a:pt x="12319" y="14315"/>
                  </a:cubicBezTo>
                  <a:cubicBezTo>
                    <a:pt x="12604" y="14315"/>
                    <a:pt x="12858" y="14251"/>
                    <a:pt x="13111" y="14156"/>
                  </a:cubicBezTo>
                  <a:cubicBezTo>
                    <a:pt x="13364" y="14695"/>
                    <a:pt x="13618" y="15582"/>
                    <a:pt x="13459" y="16848"/>
                  </a:cubicBezTo>
                  <a:lnTo>
                    <a:pt x="14790" y="16975"/>
                  </a:lnTo>
                  <a:cubicBezTo>
                    <a:pt x="14790" y="16975"/>
                    <a:pt x="14853" y="15202"/>
                    <a:pt x="14631" y="13998"/>
                  </a:cubicBezTo>
                  <a:lnTo>
                    <a:pt x="14631" y="13998"/>
                  </a:lnTo>
                  <a:cubicBezTo>
                    <a:pt x="14790" y="14030"/>
                    <a:pt x="14948" y="14061"/>
                    <a:pt x="15106" y="14061"/>
                  </a:cubicBezTo>
                  <a:cubicBezTo>
                    <a:pt x="16183" y="14061"/>
                    <a:pt x="17070" y="13175"/>
                    <a:pt x="17070" y="12098"/>
                  </a:cubicBezTo>
                  <a:cubicBezTo>
                    <a:pt x="17070" y="11940"/>
                    <a:pt x="17038" y="11813"/>
                    <a:pt x="17006" y="11655"/>
                  </a:cubicBezTo>
                  <a:lnTo>
                    <a:pt x="17196" y="11655"/>
                  </a:lnTo>
                  <a:cubicBezTo>
                    <a:pt x="18273" y="11655"/>
                    <a:pt x="19160" y="10800"/>
                    <a:pt x="19160" y="9723"/>
                  </a:cubicBezTo>
                  <a:cubicBezTo>
                    <a:pt x="19160" y="9343"/>
                    <a:pt x="19065" y="9026"/>
                    <a:pt x="18875" y="8741"/>
                  </a:cubicBezTo>
                  <a:cubicBezTo>
                    <a:pt x="19065" y="8424"/>
                    <a:pt x="19160" y="8108"/>
                    <a:pt x="19160" y="7759"/>
                  </a:cubicBezTo>
                  <a:cubicBezTo>
                    <a:pt x="19160" y="7063"/>
                    <a:pt x="18812" y="6493"/>
                    <a:pt x="18305" y="6144"/>
                  </a:cubicBezTo>
                  <a:cubicBezTo>
                    <a:pt x="18178" y="5384"/>
                    <a:pt x="17608" y="4782"/>
                    <a:pt x="16880" y="4592"/>
                  </a:cubicBezTo>
                  <a:cubicBezTo>
                    <a:pt x="16911" y="4497"/>
                    <a:pt x="16911" y="4402"/>
                    <a:pt x="16911" y="4276"/>
                  </a:cubicBezTo>
                  <a:cubicBezTo>
                    <a:pt x="16911" y="3452"/>
                    <a:pt x="16405" y="2756"/>
                    <a:pt x="15676" y="2471"/>
                  </a:cubicBezTo>
                  <a:cubicBezTo>
                    <a:pt x="15486" y="2407"/>
                    <a:pt x="15328" y="2376"/>
                    <a:pt x="15138" y="2344"/>
                  </a:cubicBezTo>
                  <a:cubicBezTo>
                    <a:pt x="14853" y="1109"/>
                    <a:pt x="13744" y="190"/>
                    <a:pt x="12414" y="190"/>
                  </a:cubicBezTo>
                  <a:cubicBezTo>
                    <a:pt x="11686" y="190"/>
                    <a:pt x="11021" y="475"/>
                    <a:pt x="10546" y="919"/>
                  </a:cubicBezTo>
                  <a:cubicBezTo>
                    <a:pt x="10293" y="412"/>
                    <a:pt x="9786" y="64"/>
                    <a:pt x="9184" y="64"/>
                  </a:cubicBezTo>
                  <a:cubicBezTo>
                    <a:pt x="8741" y="64"/>
                    <a:pt x="8329" y="285"/>
                    <a:pt x="8044" y="634"/>
                  </a:cubicBezTo>
                  <a:cubicBezTo>
                    <a:pt x="7791" y="254"/>
                    <a:pt x="7347" y="0"/>
                    <a:pt x="6872" y="0"/>
                  </a:cubicBez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962" name="CustomShape 68"/>
            <p:cNvSpPr/>
            <p:nvPr/>
          </p:nvSpPr>
          <p:spPr>
            <a:xfrm>
              <a:off x="7158240" y="3702600"/>
              <a:ext cx="112680" cy="111960"/>
            </a:xfrm>
            <a:custGeom>
              <a:avLst/>
              <a:gdLst/>
              <a:ahLst/>
              <a:rect l="l" t="t" r="r" b="b"/>
              <a:pathLst>
                <a:path w="3706" h="3675">
                  <a:moveTo>
                    <a:pt x="1837" y="1046"/>
                  </a:moveTo>
                  <a:cubicBezTo>
                    <a:pt x="2280" y="1046"/>
                    <a:pt x="2660" y="1394"/>
                    <a:pt x="2660" y="1837"/>
                  </a:cubicBezTo>
                  <a:cubicBezTo>
                    <a:pt x="2660" y="2281"/>
                    <a:pt x="2280" y="2661"/>
                    <a:pt x="1837" y="2661"/>
                  </a:cubicBezTo>
                  <a:cubicBezTo>
                    <a:pt x="1394" y="2661"/>
                    <a:pt x="1045" y="2281"/>
                    <a:pt x="1045" y="1837"/>
                  </a:cubicBezTo>
                  <a:cubicBezTo>
                    <a:pt x="1045" y="1394"/>
                    <a:pt x="1394" y="1046"/>
                    <a:pt x="1837" y="1046"/>
                  </a:cubicBezTo>
                  <a:close/>
                  <a:moveTo>
                    <a:pt x="1837" y="1"/>
                  </a:moveTo>
                  <a:cubicBezTo>
                    <a:pt x="824" y="1"/>
                    <a:pt x="0" y="824"/>
                    <a:pt x="0" y="1837"/>
                  </a:cubicBezTo>
                  <a:cubicBezTo>
                    <a:pt x="0" y="2851"/>
                    <a:pt x="824" y="3674"/>
                    <a:pt x="1837" y="3674"/>
                  </a:cubicBezTo>
                  <a:cubicBezTo>
                    <a:pt x="2882" y="3674"/>
                    <a:pt x="3706" y="2851"/>
                    <a:pt x="3706" y="1837"/>
                  </a:cubicBezTo>
                  <a:cubicBezTo>
                    <a:pt x="3706" y="824"/>
                    <a:pt x="2850" y="1"/>
                    <a:pt x="1837" y="1"/>
                  </a:cubicBez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963" name="CustomShape 69"/>
            <p:cNvSpPr/>
            <p:nvPr/>
          </p:nvSpPr>
          <p:spPr>
            <a:xfrm>
              <a:off x="7205400" y="3687120"/>
              <a:ext cx="16920" cy="33480"/>
            </a:xfrm>
            <a:custGeom>
              <a:avLst/>
              <a:gdLst/>
              <a:ahLst/>
              <a:rect l="l" t="t" r="r" b="b"/>
              <a:pathLst>
                <a:path w="571" h="1110">
                  <a:moveTo>
                    <a:pt x="0" y="1"/>
                  </a:moveTo>
                  <a:lnTo>
                    <a:pt x="0" y="1109"/>
                  </a:lnTo>
                  <a:lnTo>
                    <a:pt x="570" y="1109"/>
                  </a:lnTo>
                  <a:lnTo>
                    <a:pt x="570" y="1"/>
                  </a:ln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964" name="CustomShape 70"/>
            <p:cNvSpPr/>
            <p:nvPr/>
          </p:nvSpPr>
          <p:spPr>
            <a:xfrm>
              <a:off x="7170840" y="3691800"/>
              <a:ext cx="31680" cy="38520"/>
            </a:xfrm>
            <a:custGeom>
              <a:avLst/>
              <a:gdLst/>
              <a:ahLst/>
              <a:rect l="l" t="t" r="r" b="b"/>
              <a:pathLst>
                <a:path w="1046" h="1268">
                  <a:moveTo>
                    <a:pt x="508" y="0"/>
                  </a:moveTo>
                  <a:lnTo>
                    <a:pt x="1" y="317"/>
                  </a:lnTo>
                  <a:lnTo>
                    <a:pt x="539" y="1267"/>
                  </a:lnTo>
                  <a:lnTo>
                    <a:pt x="1046" y="950"/>
                  </a:lnTo>
                  <a:lnTo>
                    <a:pt x="508" y="0"/>
                  </a:ln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965" name="CustomShape 71"/>
            <p:cNvSpPr/>
            <p:nvPr/>
          </p:nvSpPr>
          <p:spPr>
            <a:xfrm>
              <a:off x="7147440" y="3715200"/>
              <a:ext cx="38520" cy="32400"/>
            </a:xfrm>
            <a:custGeom>
              <a:avLst/>
              <a:gdLst/>
              <a:ahLst/>
              <a:rect l="l" t="t" r="r" b="b"/>
              <a:pathLst>
                <a:path w="1268" h="1078">
                  <a:moveTo>
                    <a:pt x="318" y="0"/>
                  </a:moveTo>
                  <a:lnTo>
                    <a:pt x="1" y="539"/>
                  </a:lnTo>
                  <a:lnTo>
                    <a:pt x="951" y="1077"/>
                  </a:lnTo>
                  <a:lnTo>
                    <a:pt x="1268" y="570"/>
                  </a:lnTo>
                  <a:lnTo>
                    <a:pt x="318" y="0"/>
                  </a:ln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966" name="CustomShape 72"/>
            <p:cNvSpPr/>
            <p:nvPr/>
          </p:nvSpPr>
          <p:spPr>
            <a:xfrm>
              <a:off x="7142760" y="3749760"/>
              <a:ext cx="33480" cy="18000"/>
            </a:xfrm>
            <a:custGeom>
              <a:avLst/>
              <a:gdLst/>
              <a:ahLst/>
              <a:rect l="l" t="t" r="r" b="b"/>
              <a:pathLst>
                <a:path w="1109" h="603">
                  <a:moveTo>
                    <a:pt x="1" y="0"/>
                  </a:moveTo>
                  <a:lnTo>
                    <a:pt x="1" y="602"/>
                  </a:lnTo>
                  <a:lnTo>
                    <a:pt x="1109" y="602"/>
                  </a:lnTo>
                  <a:lnTo>
                    <a:pt x="1109" y="0"/>
                  </a:ln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967" name="CustomShape 73"/>
            <p:cNvSpPr/>
            <p:nvPr/>
          </p:nvSpPr>
          <p:spPr>
            <a:xfrm>
              <a:off x="7147440" y="3770280"/>
              <a:ext cx="38520" cy="32400"/>
            </a:xfrm>
            <a:custGeom>
              <a:avLst/>
              <a:gdLst/>
              <a:ahLst/>
              <a:rect l="l" t="t" r="r" b="b"/>
              <a:pathLst>
                <a:path w="1268" h="1078">
                  <a:moveTo>
                    <a:pt x="951" y="0"/>
                  </a:moveTo>
                  <a:lnTo>
                    <a:pt x="1" y="539"/>
                  </a:lnTo>
                  <a:lnTo>
                    <a:pt x="318" y="1077"/>
                  </a:lnTo>
                  <a:lnTo>
                    <a:pt x="1268" y="507"/>
                  </a:lnTo>
                  <a:lnTo>
                    <a:pt x="951" y="0"/>
                  </a:ln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968" name="CustomShape 74"/>
            <p:cNvSpPr/>
            <p:nvPr/>
          </p:nvSpPr>
          <p:spPr>
            <a:xfrm>
              <a:off x="7170840" y="3786480"/>
              <a:ext cx="32400" cy="38520"/>
            </a:xfrm>
            <a:custGeom>
              <a:avLst/>
              <a:gdLst/>
              <a:ahLst/>
              <a:rect l="l" t="t" r="r" b="b"/>
              <a:pathLst>
                <a:path w="1078" h="1268">
                  <a:moveTo>
                    <a:pt x="571" y="1"/>
                  </a:moveTo>
                  <a:lnTo>
                    <a:pt x="1" y="983"/>
                  </a:lnTo>
                  <a:lnTo>
                    <a:pt x="539" y="1268"/>
                  </a:lnTo>
                  <a:lnTo>
                    <a:pt x="1078" y="318"/>
                  </a:lnTo>
                  <a:lnTo>
                    <a:pt x="571" y="1"/>
                  </a:ln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969" name="CustomShape 75"/>
            <p:cNvSpPr/>
            <p:nvPr/>
          </p:nvSpPr>
          <p:spPr>
            <a:xfrm>
              <a:off x="7205400" y="3796200"/>
              <a:ext cx="18000" cy="33480"/>
            </a:xfrm>
            <a:custGeom>
              <a:avLst/>
              <a:gdLst/>
              <a:ahLst/>
              <a:rect l="l" t="t" r="r" b="b"/>
              <a:pathLst>
                <a:path w="602" h="1109">
                  <a:moveTo>
                    <a:pt x="0" y="1"/>
                  </a:moveTo>
                  <a:lnTo>
                    <a:pt x="0" y="1109"/>
                  </a:lnTo>
                  <a:lnTo>
                    <a:pt x="602" y="1109"/>
                  </a:lnTo>
                  <a:lnTo>
                    <a:pt x="602" y="1"/>
                  </a:ln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970" name="CustomShape 76"/>
            <p:cNvSpPr/>
            <p:nvPr/>
          </p:nvSpPr>
          <p:spPr>
            <a:xfrm>
              <a:off x="7225920" y="3787560"/>
              <a:ext cx="32400" cy="37440"/>
            </a:xfrm>
            <a:custGeom>
              <a:avLst/>
              <a:gdLst/>
              <a:ahLst/>
              <a:rect l="l" t="t" r="r" b="b"/>
              <a:pathLst>
                <a:path w="1077" h="1236">
                  <a:moveTo>
                    <a:pt x="507" y="0"/>
                  </a:moveTo>
                  <a:lnTo>
                    <a:pt x="0" y="286"/>
                  </a:lnTo>
                  <a:lnTo>
                    <a:pt x="570" y="1236"/>
                  </a:lnTo>
                  <a:lnTo>
                    <a:pt x="1077" y="951"/>
                  </a:lnTo>
                  <a:lnTo>
                    <a:pt x="507" y="0"/>
                  </a:ln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971" name="CustomShape 77"/>
            <p:cNvSpPr/>
            <p:nvPr/>
          </p:nvSpPr>
          <p:spPr>
            <a:xfrm>
              <a:off x="7242120" y="3769200"/>
              <a:ext cx="38520" cy="32400"/>
            </a:xfrm>
            <a:custGeom>
              <a:avLst/>
              <a:gdLst/>
              <a:ahLst/>
              <a:rect l="l" t="t" r="r" b="b"/>
              <a:pathLst>
                <a:path w="1268" h="1078">
                  <a:moveTo>
                    <a:pt x="317" y="1"/>
                  </a:moveTo>
                  <a:lnTo>
                    <a:pt x="0" y="507"/>
                  </a:lnTo>
                  <a:lnTo>
                    <a:pt x="982" y="1078"/>
                  </a:lnTo>
                  <a:lnTo>
                    <a:pt x="1267" y="571"/>
                  </a:lnTo>
                  <a:lnTo>
                    <a:pt x="317" y="1"/>
                  </a:ln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972" name="CustomShape 78"/>
            <p:cNvSpPr/>
            <p:nvPr/>
          </p:nvSpPr>
          <p:spPr>
            <a:xfrm>
              <a:off x="7251840" y="3749760"/>
              <a:ext cx="33480" cy="16920"/>
            </a:xfrm>
            <a:custGeom>
              <a:avLst/>
              <a:gdLst/>
              <a:ahLst/>
              <a:rect l="l" t="t" r="r" b="b"/>
              <a:pathLst>
                <a:path w="1109" h="571">
                  <a:moveTo>
                    <a:pt x="0" y="0"/>
                  </a:moveTo>
                  <a:lnTo>
                    <a:pt x="0" y="570"/>
                  </a:lnTo>
                  <a:lnTo>
                    <a:pt x="1109" y="570"/>
                  </a:lnTo>
                  <a:lnTo>
                    <a:pt x="1109" y="0"/>
                  </a:ln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973" name="CustomShape 79"/>
            <p:cNvSpPr/>
            <p:nvPr/>
          </p:nvSpPr>
          <p:spPr>
            <a:xfrm>
              <a:off x="7242120" y="3714120"/>
              <a:ext cx="38520" cy="32400"/>
            </a:xfrm>
            <a:custGeom>
              <a:avLst/>
              <a:gdLst/>
              <a:ahLst/>
              <a:rect l="l" t="t" r="r" b="b"/>
              <a:pathLst>
                <a:path w="1268" h="1078">
                  <a:moveTo>
                    <a:pt x="982" y="1"/>
                  </a:moveTo>
                  <a:lnTo>
                    <a:pt x="0" y="571"/>
                  </a:lnTo>
                  <a:lnTo>
                    <a:pt x="317" y="1077"/>
                  </a:lnTo>
                  <a:lnTo>
                    <a:pt x="1267" y="539"/>
                  </a:lnTo>
                  <a:lnTo>
                    <a:pt x="982" y="1"/>
                  </a:ln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974" name="CustomShape 80"/>
            <p:cNvSpPr/>
            <p:nvPr/>
          </p:nvSpPr>
          <p:spPr>
            <a:xfrm>
              <a:off x="7224840" y="3691800"/>
              <a:ext cx="32400" cy="38520"/>
            </a:xfrm>
            <a:custGeom>
              <a:avLst/>
              <a:gdLst/>
              <a:ahLst/>
              <a:rect l="l" t="t" r="r" b="b"/>
              <a:pathLst>
                <a:path w="1078" h="1268">
                  <a:moveTo>
                    <a:pt x="570" y="0"/>
                  </a:moveTo>
                  <a:lnTo>
                    <a:pt x="0" y="950"/>
                  </a:lnTo>
                  <a:lnTo>
                    <a:pt x="539" y="1267"/>
                  </a:lnTo>
                  <a:lnTo>
                    <a:pt x="1077" y="317"/>
                  </a:lnTo>
                  <a:lnTo>
                    <a:pt x="570" y="0"/>
                  </a:ln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975" name="CustomShape 81"/>
            <p:cNvSpPr/>
            <p:nvPr/>
          </p:nvSpPr>
          <p:spPr>
            <a:xfrm>
              <a:off x="7344720" y="3796200"/>
              <a:ext cx="75960" cy="75960"/>
            </a:xfrm>
            <a:custGeom>
              <a:avLst/>
              <a:gdLst/>
              <a:ahLst/>
              <a:rect l="l" t="t" r="r" b="b"/>
              <a:pathLst>
                <a:path w="2503" h="2503">
                  <a:moveTo>
                    <a:pt x="1267" y="697"/>
                  </a:moveTo>
                  <a:cubicBezTo>
                    <a:pt x="1552" y="697"/>
                    <a:pt x="1805" y="951"/>
                    <a:pt x="1805" y="1236"/>
                  </a:cubicBezTo>
                  <a:cubicBezTo>
                    <a:pt x="1805" y="1552"/>
                    <a:pt x="1552" y="1806"/>
                    <a:pt x="1267" y="1806"/>
                  </a:cubicBezTo>
                  <a:cubicBezTo>
                    <a:pt x="950" y="1806"/>
                    <a:pt x="697" y="1552"/>
                    <a:pt x="697" y="1236"/>
                  </a:cubicBezTo>
                  <a:cubicBezTo>
                    <a:pt x="697" y="951"/>
                    <a:pt x="950" y="697"/>
                    <a:pt x="1267" y="697"/>
                  </a:cubicBezTo>
                  <a:close/>
                  <a:moveTo>
                    <a:pt x="1267" y="1"/>
                  </a:moveTo>
                  <a:cubicBezTo>
                    <a:pt x="570" y="1"/>
                    <a:pt x="0" y="571"/>
                    <a:pt x="0" y="1236"/>
                  </a:cubicBezTo>
                  <a:cubicBezTo>
                    <a:pt x="0" y="1932"/>
                    <a:pt x="570" y="2502"/>
                    <a:pt x="1267" y="2502"/>
                  </a:cubicBezTo>
                  <a:cubicBezTo>
                    <a:pt x="1964" y="2502"/>
                    <a:pt x="2502" y="1932"/>
                    <a:pt x="2502" y="1236"/>
                  </a:cubicBezTo>
                  <a:cubicBezTo>
                    <a:pt x="2502" y="571"/>
                    <a:pt x="1964" y="1"/>
                    <a:pt x="1267" y="1"/>
                  </a:cubicBez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976" name="CustomShape 82"/>
            <p:cNvSpPr/>
            <p:nvPr/>
          </p:nvSpPr>
          <p:spPr>
            <a:xfrm>
              <a:off x="7376760" y="3785760"/>
              <a:ext cx="12240" cy="23040"/>
            </a:xfrm>
            <a:custGeom>
              <a:avLst/>
              <a:gdLst/>
              <a:ahLst/>
              <a:rect l="l" t="t" r="r" b="b"/>
              <a:pathLst>
                <a:path w="413" h="761">
                  <a:moveTo>
                    <a:pt x="0" y="0"/>
                  </a:moveTo>
                  <a:lnTo>
                    <a:pt x="0" y="760"/>
                  </a:lnTo>
                  <a:lnTo>
                    <a:pt x="412" y="760"/>
                  </a:lnTo>
                  <a:lnTo>
                    <a:pt x="412" y="0"/>
                  </a:ln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977" name="CustomShape 83"/>
            <p:cNvSpPr/>
            <p:nvPr/>
          </p:nvSpPr>
          <p:spPr>
            <a:xfrm>
              <a:off x="7353360" y="3789720"/>
              <a:ext cx="21960" cy="24840"/>
            </a:xfrm>
            <a:custGeom>
              <a:avLst/>
              <a:gdLst/>
              <a:ahLst/>
              <a:rect l="l" t="t" r="r" b="b"/>
              <a:pathLst>
                <a:path w="729" h="825">
                  <a:moveTo>
                    <a:pt x="349" y="1"/>
                  </a:moveTo>
                  <a:lnTo>
                    <a:pt x="0" y="191"/>
                  </a:lnTo>
                  <a:lnTo>
                    <a:pt x="380" y="824"/>
                  </a:lnTo>
                  <a:lnTo>
                    <a:pt x="729" y="634"/>
                  </a:lnTo>
                  <a:lnTo>
                    <a:pt x="349" y="1"/>
                  </a:ln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978" name="CustomShape 84"/>
            <p:cNvSpPr/>
            <p:nvPr/>
          </p:nvSpPr>
          <p:spPr>
            <a:xfrm>
              <a:off x="7337880" y="3805200"/>
              <a:ext cx="25920" cy="21960"/>
            </a:xfrm>
            <a:custGeom>
              <a:avLst/>
              <a:gdLst/>
              <a:ahLst/>
              <a:rect l="l" t="t" r="r" b="b"/>
              <a:pathLst>
                <a:path w="856" h="729">
                  <a:moveTo>
                    <a:pt x="191" y="1"/>
                  </a:moveTo>
                  <a:lnTo>
                    <a:pt x="1" y="349"/>
                  </a:lnTo>
                  <a:lnTo>
                    <a:pt x="634" y="729"/>
                  </a:lnTo>
                  <a:lnTo>
                    <a:pt x="856" y="381"/>
                  </a:lnTo>
                  <a:lnTo>
                    <a:pt x="191" y="1"/>
                  </a:ln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979" name="CustomShape 85"/>
            <p:cNvSpPr/>
            <p:nvPr/>
          </p:nvSpPr>
          <p:spPr>
            <a:xfrm>
              <a:off x="7334280" y="3828240"/>
              <a:ext cx="23040" cy="12240"/>
            </a:xfrm>
            <a:custGeom>
              <a:avLst/>
              <a:gdLst/>
              <a:ahLst/>
              <a:rect l="l" t="t" r="r" b="b"/>
              <a:pathLst>
                <a:path w="761" h="413">
                  <a:moveTo>
                    <a:pt x="0" y="1"/>
                  </a:moveTo>
                  <a:lnTo>
                    <a:pt x="0" y="412"/>
                  </a:lnTo>
                  <a:lnTo>
                    <a:pt x="760" y="412"/>
                  </a:lnTo>
                  <a:lnTo>
                    <a:pt x="760" y="1"/>
                  </a:ln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980" name="CustomShape 86"/>
            <p:cNvSpPr/>
            <p:nvPr/>
          </p:nvSpPr>
          <p:spPr>
            <a:xfrm>
              <a:off x="7337880" y="3841920"/>
              <a:ext cx="25920" cy="21960"/>
            </a:xfrm>
            <a:custGeom>
              <a:avLst/>
              <a:gdLst/>
              <a:ahLst/>
              <a:rect l="l" t="t" r="r" b="b"/>
              <a:pathLst>
                <a:path w="856" h="730">
                  <a:moveTo>
                    <a:pt x="666" y="1"/>
                  </a:moveTo>
                  <a:lnTo>
                    <a:pt x="1" y="381"/>
                  </a:lnTo>
                  <a:lnTo>
                    <a:pt x="222" y="729"/>
                  </a:lnTo>
                  <a:lnTo>
                    <a:pt x="856" y="381"/>
                  </a:lnTo>
                  <a:lnTo>
                    <a:pt x="666" y="1"/>
                  </a:ln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981" name="CustomShape 87"/>
            <p:cNvSpPr/>
            <p:nvPr/>
          </p:nvSpPr>
          <p:spPr>
            <a:xfrm>
              <a:off x="7353360" y="3853440"/>
              <a:ext cx="21960" cy="25920"/>
            </a:xfrm>
            <a:custGeom>
              <a:avLst/>
              <a:gdLst/>
              <a:ahLst/>
              <a:rect l="l" t="t" r="r" b="b"/>
              <a:pathLst>
                <a:path w="729" h="857">
                  <a:moveTo>
                    <a:pt x="380" y="1"/>
                  </a:moveTo>
                  <a:lnTo>
                    <a:pt x="0" y="666"/>
                  </a:lnTo>
                  <a:lnTo>
                    <a:pt x="349" y="856"/>
                  </a:lnTo>
                  <a:lnTo>
                    <a:pt x="729" y="223"/>
                  </a:lnTo>
                  <a:lnTo>
                    <a:pt x="380" y="1"/>
                  </a:ln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982" name="CustomShape 88"/>
            <p:cNvSpPr/>
            <p:nvPr/>
          </p:nvSpPr>
          <p:spPr>
            <a:xfrm>
              <a:off x="7377840" y="3860280"/>
              <a:ext cx="11160" cy="23040"/>
            </a:xfrm>
            <a:custGeom>
              <a:avLst/>
              <a:gdLst/>
              <a:ahLst/>
              <a:rect l="l" t="t" r="r" b="b"/>
              <a:pathLst>
                <a:path w="381" h="761">
                  <a:moveTo>
                    <a:pt x="0" y="1"/>
                  </a:moveTo>
                  <a:lnTo>
                    <a:pt x="0" y="761"/>
                  </a:lnTo>
                  <a:lnTo>
                    <a:pt x="380" y="761"/>
                  </a:lnTo>
                  <a:lnTo>
                    <a:pt x="380" y="1"/>
                  </a:ln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983" name="CustomShape 89"/>
            <p:cNvSpPr/>
            <p:nvPr/>
          </p:nvSpPr>
          <p:spPr>
            <a:xfrm>
              <a:off x="7390440" y="3853440"/>
              <a:ext cx="21960" cy="25920"/>
            </a:xfrm>
            <a:custGeom>
              <a:avLst/>
              <a:gdLst/>
              <a:ahLst/>
              <a:rect l="l" t="t" r="r" b="b"/>
              <a:pathLst>
                <a:path w="730" h="857">
                  <a:moveTo>
                    <a:pt x="349" y="1"/>
                  </a:moveTo>
                  <a:lnTo>
                    <a:pt x="1" y="223"/>
                  </a:lnTo>
                  <a:lnTo>
                    <a:pt x="381" y="856"/>
                  </a:lnTo>
                  <a:lnTo>
                    <a:pt x="729" y="666"/>
                  </a:lnTo>
                  <a:lnTo>
                    <a:pt x="349" y="1"/>
                  </a:ln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984" name="CustomShape 90"/>
            <p:cNvSpPr/>
            <p:nvPr/>
          </p:nvSpPr>
          <p:spPr>
            <a:xfrm>
              <a:off x="7403040" y="3841920"/>
              <a:ext cx="25920" cy="21960"/>
            </a:xfrm>
            <a:custGeom>
              <a:avLst/>
              <a:gdLst/>
              <a:ahLst/>
              <a:rect l="l" t="t" r="r" b="b"/>
              <a:pathLst>
                <a:path w="856" h="730">
                  <a:moveTo>
                    <a:pt x="191" y="1"/>
                  </a:moveTo>
                  <a:lnTo>
                    <a:pt x="1" y="349"/>
                  </a:lnTo>
                  <a:lnTo>
                    <a:pt x="634" y="729"/>
                  </a:lnTo>
                  <a:lnTo>
                    <a:pt x="856" y="381"/>
                  </a:lnTo>
                  <a:lnTo>
                    <a:pt x="191" y="1"/>
                  </a:ln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985" name="CustomShape 91"/>
            <p:cNvSpPr/>
            <p:nvPr/>
          </p:nvSpPr>
          <p:spPr>
            <a:xfrm>
              <a:off x="7408800" y="3828240"/>
              <a:ext cx="23040" cy="12240"/>
            </a:xfrm>
            <a:custGeom>
              <a:avLst/>
              <a:gdLst/>
              <a:ahLst/>
              <a:rect l="l" t="t" r="r" b="b"/>
              <a:pathLst>
                <a:path w="761" h="413">
                  <a:moveTo>
                    <a:pt x="1" y="1"/>
                  </a:moveTo>
                  <a:lnTo>
                    <a:pt x="1" y="412"/>
                  </a:lnTo>
                  <a:lnTo>
                    <a:pt x="761" y="412"/>
                  </a:lnTo>
                  <a:lnTo>
                    <a:pt x="761" y="1"/>
                  </a:ln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986" name="CustomShape 92"/>
            <p:cNvSpPr/>
            <p:nvPr/>
          </p:nvSpPr>
          <p:spPr>
            <a:xfrm>
              <a:off x="7401960" y="3805200"/>
              <a:ext cx="25920" cy="20880"/>
            </a:xfrm>
            <a:custGeom>
              <a:avLst/>
              <a:gdLst/>
              <a:ahLst/>
              <a:rect l="l" t="t" r="r" b="b"/>
              <a:pathLst>
                <a:path w="856" h="698">
                  <a:moveTo>
                    <a:pt x="666" y="1"/>
                  </a:moveTo>
                  <a:lnTo>
                    <a:pt x="1" y="349"/>
                  </a:lnTo>
                  <a:lnTo>
                    <a:pt x="223" y="697"/>
                  </a:lnTo>
                  <a:lnTo>
                    <a:pt x="856" y="349"/>
                  </a:lnTo>
                  <a:lnTo>
                    <a:pt x="666" y="1"/>
                  </a:ln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987" name="CustomShape 93"/>
            <p:cNvSpPr/>
            <p:nvPr/>
          </p:nvSpPr>
          <p:spPr>
            <a:xfrm>
              <a:off x="7390440" y="3788640"/>
              <a:ext cx="21960" cy="25920"/>
            </a:xfrm>
            <a:custGeom>
              <a:avLst/>
              <a:gdLst/>
              <a:ahLst/>
              <a:rect l="l" t="t" r="r" b="b"/>
              <a:pathLst>
                <a:path w="730" h="856">
                  <a:moveTo>
                    <a:pt x="381" y="0"/>
                  </a:moveTo>
                  <a:lnTo>
                    <a:pt x="1" y="665"/>
                  </a:lnTo>
                  <a:lnTo>
                    <a:pt x="349" y="855"/>
                  </a:lnTo>
                  <a:lnTo>
                    <a:pt x="729" y="222"/>
                  </a:lnTo>
                  <a:lnTo>
                    <a:pt x="381" y="0"/>
                  </a:ln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988" name="CustomShape 94"/>
            <p:cNvSpPr/>
            <p:nvPr/>
          </p:nvSpPr>
          <p:spPr>
            <a:xfrm>
              <a:off x="7226640" y="3863880"/>
              <a:ext cx="61560" cy="62640"/>
            </a:xfrm>
            <a:custGeom>
              <a:avLst/>
              <a:gdLst/>
              <a:ahLst/>
              <a:rect l="l" t="t" r="r" b="b"/>
              <a:pathLst>
                <a:path w="2028" h="2059">
                  <a:moveTo>
                    <a:pt x="1014" y="570"/>
                  </a:moveTo>
                  <a:cubicBezTo>
                    <a:pt x="1267" y="570"/>
                    <a:pt x="1458" y="792"/>
                    <a:pt x="1458" y="1014"/>
                  </a:cubicBezTo>
                  <a:cubicBezTo>
                    <a:pt x="1458" y="1267"/>
                    <a:pt x="1267" y="1489"/>
                    <a:pt x="1014" y="1489"/>
                  </a:cubicBezTo>
                  <a:cubicBezTo>
                    <a:pt x="761" y="1489"/>
                    <a:pt x="571" y="1267"/>
                    <a:pt x="571" y="1014"/>
                  </a:cubicBezTo>
                  <a:cubicBezTo>
                    <a:pt x="571" y="792"/>
                    <a:pt x="761" y="570"/>
                    <a:pt x="1014" y="570"/>
                  </a:cubicBezTo>
                  <a:close/>
                  <a:moveTo>
                    <a:pt x="1014" y="0"/>
                  </a:moveTo>
                  <a:cubicBezTo>
                    <a:pt x="444" y="0"/>
                    <a:pt x="1" y="475"/>
                    <a:pt x="1" y="1014"/>
                  </a:cubicBezTo>
                  <a:cubicBezTo>
                    <a:pt x="1" y="1584"/>
                    <a:pt x="444" y="2059"/>
                    <a:pt x="1014" y="2059"/>
                  </a:cubicBezTo>
                  <a:cubicBezTo>
                    <a:pt x="1584" y="2059"/>
                    <a:pt x="2028" y="1584"/>
                    <a:pt x="2028" y="1014"/>
                  </a:cubicBezTo>
                  <a:cubicBezTo>
                    <a:pt x="2028" y="475"/>
                    <a:pt x="1584" y="0"/>
                    <a:pt x="1014" y="0"/>
                  </a:cubicBez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989" name="CustomShape 95"/>
            <p:cNvSpPr/>
            <p:nvPr/>
          </p:nvSpPr>
          <p:spPr>
            <a:xfrm>
              <a:off x="7252920" y="3856320"/>
              <a:ext cx="9360" cy="18000"/>
            </a:xfrm>
            <a:custGeom>
              <a:avLst/>
              <a:gdLst/>
              <a:ahLst/>
              <a:rect l="l" t="t" r="r" b="b"/>
              <a:pathLst>
                <a:path w="318" h="603">
                  <a:moveTo>
                    <a:pt x="1" y="1"/>
                  </a:moveTo>
                  <a:lnTo>
                    <a:pt x="1" y="603"/>
                  </a:lnTo>
                  <a:lnTo>
                    <a:pt x="317" y="603"/>
                  </a:lnTo>
                  <a:lnTo>
                    <a:pt x="317" y="1"/>
                  </a:ln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990" name="CustomShape 96"/>
            <p:cNvSpPr/>
            <p:nvPr/>
          </p:nvSpPr>
          <p:spPr>
            <a:xfrm>
              <a:off x="7233480" y="3859200"/>
              <a:ext cx="18000" cy="20880"/>
            </a:xfrm>
            <a:custGeom>
              <a:avLst/>
              <a:gdLst/>
              <a:ahLst/>
              <a:rect l="l" t="t" r="r" b="b"/>
              <a:pathLst>
                <a:path w="603" h="698">
                  <a:moveTo>
                    <a:pt x="285" y="1"/>
                  </a:moveTo>
                  <a:lnTo>
                    <a:pt x="0" y="159"/>
                  </a:lnTo>
                  <a:lnTo>
                    <a:pt x="317" y="698"/>
                  </a:lnTo>
                  <a:lnTo>
                    <a:pt x="602" y="508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991" name="CustomShape 97"/>
            <p:cNvSpPr/>
            <p:nvPr/>
          </p:nvSpPr>
          <p:spPr>
            <a:xfrm>
              <a:off x="7220880" y="3870720"/>
              <a:ext cx="20880" cy="18000"/>
            </a:xfrm>
            <a:custGeom>
              <a:avLst/>
              <a:gdLst/>
              <a:ahLst/>
              <a:rect l="l" t="t" r="r" b="b"/>
              <a:pathLst>
                <a:path w="698" h="602">
                  <a:moveTo>
                    <a:pt x="159" y="0"/>
                  </a:moveTo>
                  <a:lnTo>
                    <a:pt x="1" y="285"/>
                  </a:lnTo>
                  <a:lnTo>
                    <a:pt x="539" y="602"/>
                  </a:lnTo>
                  <a:lnTo>
                    <a:pt x="697" y="317"/>
                  </a:lnTo>
                  <a:lnTo>
                    <a:pt x="159" y="0"/>
                  </a:ln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992" name="CustomShape 98"/>
            <p:cNvSpPr/>
            <p:nvPr/>
          </p:nvSpPr>
          <p:spPr>
            <a:xfrm>
              <a:off x="7218000" y="3890160"/>
              <a:ext cx="19080" cy="10440"/>
            </a:xfrm>
            <a:custGeom>
              <a:avLst/>
              <a:gdLst/>
              <a:ahLst/>
              <a:rect l="l" t="t" r="r" b="b"/>
              <a:pathLst>
                <a:path w="635" h="349">
                  <a:moveTo>
                    <a:pt x="1" y="0"/>
                  </a:moveTo>
                  <a:lnTo>
                    <a:pt x="1" y="349"/>
                  </a:lnTo>
                  <a:lnTo>
                    <a:pt x="634" y="349"/>
                  </a:lnTo>
                  <a:lnTo>
                    <a:pt x="634" y="0"/>
                  </a:ln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993" name="CustomShape 99"/>
            <p:cNvSpPr/>
            <p:nvPr/>
          </p:nvSpPr>
          <p:spPr>
            <a:xfrm>
              <a:off x="7220880" y="3901680"/>
              <a:ext cx="20880" cy="18000"/>
            </a:xfrm>
            <a:custGeom>
              <a:avLst/>
              <a:gdLst/>
              <a:ahLst/>
              <a:rect l="l" t="t" r="r" b="b"/>
              <a:pathLst>
                <a:path w="698" h="603">
                  <a:moveTo>
                    <a:pt x="539" y="0"/>
                  </a:moveTo>
                  <a:lnTo>
                    <a:pt x="1" y="317"/>
                  </a:lnTo>
                  <a:lnTo>
                    <a:pt x="159" y="602"/>
                  </a:lnTo>
                  <a:lnTo>
                    <a:pt x="697" y="285"/>
                  </a:lnTo>
                  <a:lnTo>
                    <a:pt x="539" y="0"/>
                  </a:ln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994" name="CustomShape 100"/>
            <p:cNvSpPr/>
            <p:nvPr/>
          </p:nvSpPr>
          <p:spPr>
            <a:xfrm>
              <a:off x="7233480" y="3911400"/>
              <a:ext cx="18000" cy="20880"/>
            </a:xfrm>
            <a:custGeom>
              <a:avLst/>
              <a:gdLst/>
              <a:ahLst/>
              <a:rect l="l" t="t" r="r" b="b"/>
              <a:pathLst>
                <a:path w="603" h="697">
                  <a:moveTo>
                    <a:pt x="317" y="0"/>
                  </a:moveTo>
                  <a:lnTo>
                    <a:pt x="0" y="507"/>
                  </a:lnTo>
                  <a:lnTo>
                    <a:pt x="285" y="697"/>
                  </a:lnTo>
                  <a:lnTo>
                    <a:pt x="602" y="158"/>
                  </a:lnTo>
                  <a:lnTo>
                    <a:pt x="317" y="0"/>
                  </a:ln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995" name="CustomShape 101"/>
            <p:cNvSpPr/>
            <p:nvPr/>
          </p:nvSpPr>
          <p:spPr>
            <a:xfrm>
              <a:off x="7252920" y="3916440"/>
              <a:ext cx="10440" cy="18000"/>
            </a:xfrm>
            <a:custGeom>
              <a:avLst/>
              <a:gdLst/>
              <a:ahLst/>
              <a:rect l="l" t="t" r="r" b="b"/>
              <a:pathLst>
                <a:path w="350" h="603">
                  <a:moveTo>
                    <a:pt x="1" y="0"/>
                  </a:moveTo>
                  <a:lnTo>
                    <a:pt x="1" y="602"/>
                  </a:lnTo>
                  <a:lnTo>
                    <a:pt x="349" y="602"/>
                  </a:lnTo>
                  <a:lnTo>
                    <a:pt x="349" y="0"/>
                  </a:ln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996" name="CustomShape 102"/>
            <p:cNvSpPr/>
            <p:nvPr/>
          </p:nvSpPr>
          <p:spPr>
            <a:xfrm>
              <a:off x="7264440" y="3910320"/>
              <a:ext cx="16920" cy="20880"/>
            </a:xfrm>
            <a:custGeom>
              <a:avLst/>
              <a:gdLst/>
              <a:ahLst/>
              <a:rect l="l" t="t" r="r" b="b"/>
              <a:pathLst>
                <a:path w="571" h="698">
                  <a:moveTo>
                    <a:pt x="286" y="0"/>
                  </a:moveTo>
                  <a:lnTo>
                    <a:pt x="1" y="159"/>
                  </a:lnTo>
                  <a:lnTo>
                    <a:pt x="286" y="697"/>
                  </a:lnTo>
                  <a:lnTo>
                    <a:pt x="571" y="539"/>
                  </a:lnTo>
                  <a:lnTo>
                    <a:pt x="286" y="0"/>
                  </a:ln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997" name="CustomShape 103"/>
            <p:cNvSpPr/>
            <p:nvPr/>
          </p:nvSpPr>
          <p:spPr>
            <a:xfrm>
              <a:off x="7274160" y="3900960"/>
              <a:ext cx="20160" cy="18000"/>
            </a:xfrm>
            <a:custGeom>
              <a:avLst/>
              <a:gdLst/>
              <a:ahLst/>
              <a:rect l="l" t="t" r="r" b="b"/>
              <a:pathLst>
                <a:path w="666" h="603">
                  <a:moveTo>
                    <a:pt x="159" y="1"/>
                  </a:moveTo>
                  <a:lnTo>
                    <a:pt x="1" y="286"/>
                  </a:lnTo>
                  <a:lnTo>
                    <a:pt x="507" y="602"/>
                  </a:lnTo>
                  <a:lnTo>
                    <a:pt x="666" y="317"/>
                  </a:lnTo>
                  <a:lnTo>
                    <a:pt x="159" y="1"/>
                  </a:ln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998" name="CustomShape 104"/>
            <p:cNvSpPr/>
            <p:nvPr/>
          </p:nvSpPr>
          <p:spPr>
            <a:xfrm>
              <a:off x="7279200" y="3890160"/>
              <a:ext cx="18000" cy="9360"/>
            </a:xfrm>
            <a:custGeom>
              <a:avLst/>
              <a:gdLst/>
              <a:ahLst/>
              <a:rect l="l" t="t" r="r" b="b"/>
              <a:pathLst>
                <a:path w="603" h="318">
                  <a:moveTo>
                    <a:pt x="1" y="0"/>
                  </a:moveTo>
                  <a:lnTo>
                    <a:pt x="1" y="317"/>
                  </a:lnTo>
                  <a:lnTo>
                    <a:pt x="603" y="317"/>
                  </a:lnTo>
                  <a:lnTo>
                    <a:pt x="603" y="0"/>
                  </a:ln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999" name="CustomShape 105"/>
            <p:cNvSpPr/>
            <p:nvPr/>
          </p:nvSpPr>
          <p:spPr>
            <a:xfrm>
              <a:off x="7273080" y="3870720"/>
              <a:ext cx="20880" cy="18000"/>
            </a:xfrm>
            <a:custGeom>
              <a:avLst/>
              <a:gdLst/>
              <a:ahLst/>
              <a:rect l="l" t="t" r="r" b="b"/>
              <a:pathLst>
                <a:path w="698" h="602">
                  <a:moveTo>
                    <a:pt x="539" y="0"/>
                  </a:moveTo>
                  <a:lnTo>
                    <a:pt x="1" y="317"/>
                  </a:lnTo>
                  <a:lnTo>
                    <a:pt x="159" y="602"/>
                  </a:lnTo>
                  <a:lnTo>
                    <a:pt x="698" y="285"/>
                  </a:lnTo>
                  <a:lnTo>
                    <a:pt x="539" y="0"/>
                  </a:ln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000" name="CustomShape 106"/>
            <p:cNvSpPr/>
            <p:nvPr/>
          </p:nvSpPr>
          <p:spPr>
            <a:xfrm>
              <a:off x="7263720" y="3858120"/>
              <a:ext cx="18000" cy="20880"/>
            </a:xfrm>
            <a:custGeom>
              <a:avLst/>
              <a:gdLst/>
              <a:ahLst/>
              <a:rect l="l" t="t" r="r" b="b"/>
              <a:pathLst>
                <a:path w="602" h="698">
                  <a:moveTo>
                    <a:pt x="317" y="0"/>
                  </a:moveTo>
                  <a:lnTo>
                    <a:pt x="0" y="539"/>
                  </a:lnTo>
                  <a:lnTo>
                    <a:pt x="285" y="697"/>
                  </a:lnTo>
                  <a:lnTo>
                    <a:pt x="602" y="159"/>
                  </a:lnTo>
                  <a:lnTo>
                    <a:pt x="317" y="0"/>
                  </a:ln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001" name="CustomShape 107"/>
            <p:cNvSpPr/>
            <p:nvPr/>
          </p:nvSpPr>
          <p:spPr>
            <a:xfrm>
              <a:off x="7258680" y="3696840"/>
              <a:ext cx="294840" cy="442800"/>
            </a:xfrm>
            <a:custGeom>
              <a:avLst/>
              <a:gdLst/>
              <a:ahLst/>
              <a:rect l="l" t="t" r="r" b="b"/>
              <a:pathLst>
                <a:path w="9660" h="14505">
                  <a:moveTo>
                    <a:pt x="6145" y="1"/>
                  </a:moveTo>
                  <a:lnTo>
                    <a:pt x="6145" y="1"/>
                  </a:lnTo>
                  <a:cubicBezTo>
                    <a:pt x="6303" y="381"/>
                    <a:pt x="6398" y="761"/>
                    <a:pt x="6461" y="1172"/>
                  </a:cubicBezTo>
                  <a:cubicBezTo>
                    <a:pt x="6715" y="2819"/>
                    <a:pt x="6430" y="4593"/>
                    <a:pt x="5416" y="5891"/>
                  </a:cubicBezTo>
                  <a:cubicBezTo>
                    <a:pt x="3928" y="7791"/>
                    <a:pt x="1046" y="8520"/>
                    <a:pt x="1" y="10641"/>
                  </a:cubicBezTo>
                  <a:cubicBezTo>
                    <a:pt x="349" y="10958"/>
                    <a:pt x="793" y="11148"/>
                    <a:pt x="1299" y="11148"/>
                  </a:cubicBezTo>
                  <a:cubicBezTo>
                    <a:pt x="1648" y="11591"/>
                    <a:pt x="2186" y="11845"/>
                    <a:pt x="2819" y="11845"/>
                  </a:cubicBezTo>
                  <a:cubicBezTo>
                    <a:pt x="3104" y="11845"/>
                    <a:pt x="3358" y="11781"/>
                    <a:pt x="3611" y="11686"/>
                  </a:cubicBezTo>
                  <a:cubicBezTo>
                    <a:pt x="3864" y="12225"/>
                    <a:pt x="4118" y="13112"/>
                    <a:pt x="3959" y="14378"/>
                  </a:cubicBezTo>
                  <a:lnTo>
                    <a:pt x="5290" y="14505"/>
                  </a:lnTo>
                  <a:cubicBezTo>
                    <a:pt x="5290" y="14505"/>
                    <a:pt x="5353" y="12732"/>
                    <a:pt x="5131" y="11528"/>
                  </a:cubicBezTo>
                  <a:lnTo>
                    <a:pt x="5131" y="11528"/>
                  </a:lnTo>
                  <a:cubicBezTo>
                    <a:pt x="5290" y="11560"/>
                    <a:pt x="5448" y="11591"/>
                    <a:pt x="5606" y="11591"/>
                  </a:cubicBezTo>
                  <a:cubicBezTo>
                    <a:pt x="6683" y="11591"/>
                    <a:pt x="7570" y="10705"/>
                    <a:pt x="7570" y="9628"/>
                  </a:cubicBezTo>
                  <a:cubicBezTo>
                    <a:pt x="7570" y="9470"/>
                    <a:pt x="7538" y="9343"/>
                    <a:pt x="7506" y="9185"/>
                  </a:cubicBezTo>
                  <a:lnTo>
                    <a:pt x="7696" y="9185"/>
                  </a:lnTo>
                  <a:cubicBezTo>
                    <a:pt x="8773" y="9185"/>
                    <a:pt x="9660" y="8330"/>
                    <a:pt x="9660" y="7253"/>
                  </a:cubicBezTo>
                  <a:cubicBezTo>
                    <a:pt x="9660" y="6873"/>
                    <a:pt x="9565" y="6556"/>
                    <a:pt x="9375" y="6271"/>
                  </a:cubicBezTo>
                  <a:cubicBezTo>
                    <a:pt x="9565" y="5954"/>
                    <a:pt x="9660" y="5638"/>
                    <a:pt x="9660" y="5258"/>
                  </a:cubicBezTo>
                  <a:cubicBezTo>
                    <a:pt x="9660" y="4593"/>
                    <a:pt x="9312" y="3991"/>
                    <a:pt x="8805" y="3643"/>
                  </a:cubicBezTo>
                  <a:cubicBezTo>
                    <a:pt x="8678" y="2914"/>
                    <a:pt x="8108" y="2312"/>
                    <a:pt x="7380" y="2122"/>
                  </a:cubicBezTo>
                  <a:cubicBezTo>
                    <a:pt x="7411" y="2027"/>
                    <a:pt x="7411" y="1901"/>
                    <a:pt x="7411" y="1806"/>
                  </a:cubicBezTo>
                  <a:cubicBezTo>
                    <a:pt x="7411" y="982"/>
                    <a:pt x="6905" y="286"/>
                    <a:pt x="6145" y="1"/>
                  </a:cubicBez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002" name="CustomShape 108"/>
            <p:cNvSpPr/>
            <p:nvPr/>
          </p:nvSpPr>
          <p:spPr>
            <a:xfrm>
              <a:off x="5117760" y="1752120"/>
              <a:ext cx="554040" cy="410040"/>
            </a:xfrm>
            <a:custGeom>
              <a:avLst/>
              <a:gdLst/>
              <a:ahLst/>
              <a:rect l="l" t="t" r="r" b="b"/>
              <a:pathLst>
                <a:path w="18147" h="13428">
                  <a:moveTo>
                    <a:pt x="0" y="0"/>
                  </a:moveTo>
                  <a:lnTo>
                    <a:pt x="0" y="12636"/>
                  </a:lnTo>
                  <a:lnTo>
                    <a:pt x="8202" y="12636"/>
                  </a:lnTo>
                  <a:cubicBezTo>
                    <a:pt x="8202" y="13079"/>
                    <a:pt x="8551" y="13428"/>
                    <a:pt x="8994" y="13428"/>
                  </a:cubicBezTo>
                  <a:lnTo>
                    <a:pt x="9153" y="13428"/>
                  </a:lnTo>
                  <a:cubicBezTo>
                    <a:pt x="9596" y="13428"/>
                    <a:pt x="9944" y="13079"/>
                    <a:pt x="9944" y="12636"/>
                  </a:cubicBezTo>
                  <a:lnTo>
                    <a:pt x="18147" y="12636"/>
                  </a:lnTo>
                  <a:lnTo>
                    <a:pt x="18147" y="0"/>
                  </a:ln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003" name="CustomShape 109"/>
            <p:cNvSpPr/>
            <p:nvPr/>
          </p:nvSpPr>
          <p:spPr>
            <a:xfrm>
              <a:off x="5141880" y="1724760"/>
              <a:ext cx="255240" cy="407880"/>
            </a:xfrm>
            <a:custGeom>
              <a:avLst/>
              <a:gdLst/>
              <a:ahLst/>
              <a:rect l="l" t="t" r="r" b="b"/>
              <a:pathLst>
                <a:path w="8362" h="13367">
                  <a:moveTo>
                    <a:pt x="990" y="0"/>
                  </a:moveTo>
                  <a:cubicBezTo>
                    <a:pt x="921" y="0"/>
                    <a:pt x="855" y="1"/>
                    <a:pt x="793" y="2"/>
                  </a:cubicBezTo>
                  <a:cubicBezTo>
                    <a:pt x="318" y="34"/>
                    <a:pt x="33" y="66"/>
                    <a:pt x="33" y="66"/>
                  </a:cubicBezTo>
                  <a:lnTo>
                    <a:pt x="1" y="11277"/>
                  </a:lnTo>
                  <a:cubicBezTo>
                    <a:pt x="376" y="11246"/>
                    <a:pt x="743" y="11232"/>
                    <a:pt x="1100" y="11232"/>
                  </a:cubicBezTo>
                  <a:cubicBezTo>
                    <a:pt x="5169" y="11232"/>
                    <a:pt x="7980" y="13073"/>
                    <a:pt x="8330" y="13335"/>
                  </a:cubicBezTo>
                  <a:cubicBezTo>
                    <a:pt x="8362" y="13335"/>
                    <a:pt x="8362" y="13335"/>
                    <a:pt x="8362" y="13367"/>
                  </a:cubicBezTo>
                  <a:lnTo>
                    <a:pt x="8362" y="13335"/>
                  </a:lnTo>
                  <a:lnTo>
                    <a:pt x="8267" y="12227"/>
                  </a:lnTo>
                  <a:lnTo>
                    <a:pt x="7570" y="3264"/>
                  </a:lnTo>
                  <a:lnTo>
                    <a:pt x="7570" y="3169"/>
                  </a:lnTo>
                  <a:cubicBezTo>
                    <a:pt x="7411" y="2979"/>
                    <a:pt x="7221" y="2758"/>
                    <a:pt x="7063" y="2599"/>
                  </a:cubicBezTo>
                  <a:cubicBezTo>
                    <a:pt x="4983" y="338"/>
                    <a:pt x="2358" y="0"/>
                    <a:pt x="990" y="0"/>
                  </a:cubicBez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004" name="CustomShape 110"/>
            <p:cNvSpPr/>
            <p:nvPr/>
          </p:nvSpPr>
          <p:spPr>
            <a:xfrm>
              <a:off x="5166000" y="1698120"/>
              <a:ext cx="230760" cy="434880"/>
            </a:xfrm>
            <a:custGeom>
              <a:avLst/>
              <a:gdLst/>
              <a:ahLst/>
              <a:rect l="l" t="t" r="r" b="b"/>
              <a:pathLst>
                <a:path w="7570" h="14244">
                  <a:moveTo>
                    <a:pt x="916" y="1"/>
                  </a:moveTo>
                  <a:cubicBezTo>
                    <a:pt x="349" y="1"/>
                    <a:pt x="1" y="56"/>
                    <a:pt x="1" y="56"/>
                  </a:cubicBezTo>
                  <a:lnTo>
                    <a:pt x="1" y="11172"/>
                  </a:lnTo>
                  <a:cubicBezTo>
                    <a:pt x="278" y="11149"/>
                    <a:pt x="549" y="11138"/>
                    <a:pt x="812" y="11138"/>
                  </a:cubicBezTo>
                  <a:cubicBezTo>
                    <a:pt x="4869" y="11138"/>
                    <a:pt x="7181" y="13734"/>
                    <a:pt x="7538" y="14180"/>
                  </a:cubicBezTo>
                  <a:cubicBezTo>
                    <a:pt x="7570" y="14212"/>
                    <a:pt x="7570" y="14212"/>
                    <a:pt x="7570" y="14244"/>
                  </a:cubicBezTo>
                  <a:lnTo>
                    <a:pt x="7570" y="3160"/>
                  </a:lnTo>
                  <a:cubicBezTo>
                    <a:pt x="5413" y="383"/>
                    <a:pt x="2408" y="1"/>
                    <a:pt x="916" y="1"/>
                  </a:cubicBez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005" name="CustomShape 111"/>
            <p:cNvSpPr/>
            <p:nvPr/>
          </p:nvSpPr>
          <p:spPr>
            <a:xfrm>
              <a:off x="5193000" y="1755720"/>
              <a:ext cx="182520" cy="68400"/>
            </a:xfrm>
            <a:custGeom>
              <a:avLst/>
              <a:gdLst/>
              <a:ahLst/>
              <a:rect l="l" t="t" r="r" b="b"/>
              <a:pathLst>
                <a:path w="5986" h="2250">
                  <a:moveTo>
                    <a:pt x="95" y="1"/>
                  </a:moveTo>
                  <a:cubicBezTo>
                    <a:pt x="64" y="1"/>
                    <a:pt x="0" y="32"/>
                    <a:pt x="0" y="96"/>
                  </a:cubicBezTo>
                  <a:cubicBezTo>
                    <a:pt x="0" y="127"/>
                    <a:pt x="32" y="191"/>
                    <a:pt x="95" y="191"/>
                  </a:cubicBezTo>
                  <a:cubicBezTo>
                    <a:pt x="127" y="191"/>
                    <a:pt x="4339" y="444"/>
                    <a:pt x="5827" y="2218"/>
                  </a:cubicBezTo>
                  <a:cubicBezTo>
                    <a:pt x="5827" y="2249"/>
                    <a:pt x="5859" y="2249"/>
                    <a:pt x="5891" y="2249"/>
                  </a:cubicBezTo>
                  <a:cubicBezTo>
                    <a:pt x="5891" y="2249"/>
                    <a:pt x="5922" y="2249"/>
                    <a:pt x="5954" y="2218"/>
                  </a:cubicBezTo>
                  <a:cubicBezTo>
                    <a:pt x="5986" y="2186"/>
                    <a:pt x="5986" y="2123"/>
                    <a:pt x="5954" y="2091"/>
                  </a:cubicBezTo>
                  <a:cubicBezTo>
                    <a:pt x="5321" y="1331"/>
                    <a:pt x="4117" y="729"/>
                    <a:pt x="2439" y="349"/>
                  </a:cubicBezTo>
                  <a:cubicBezTo>
                    <a:pt x="1204" y="64"/>
                    <a:pt x="95" y="1"/>
                    <a:pt x="95" y="1"/>
                  </a:cubicBez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006" name="CustomShape 112"/>
            <p:cNvSpPr/>
            <p:nvPr/>
          </p:nvSpPr>
          <p:spPr>
            <a:xfrm>
              <a:off x="5193000" y="1800360"/>
              <a:ext cx="182520" cy="68400"/>
            </a:xfrm>
            <a:custGeom>
              <a:avLst/>
              <a:gdLst/>
              <a:ahLst/>
              <a:rect l="l" t="t" r="r" b="b"/>
              <a:pathLst>
                <a:path w="5986" h="2250">
                  <a:moveTo>
                    <a:pt x="95" y="1"/>
                  </a:moveTo>
                  <a:cubicBezTo>
                    <a:pt x="64" y="1"/>
                    <a:pt x="0" y="32"/>
                    <a:pt x="0" y="96"/>
                  </a:cubicBezTo>
                  <a:cubicBezTo>
                    <a:pt x="0" y="127"/>
                    <a:pt x="32" y="159"/>
                    <a:pt x="95" y="159"/>
                  </a:cubicBezTo>
                  <a:cubicBezTo>
                    <a:pt x="127" y="159"/>
                    <a:pt x="4339" y="412"/>
                    <a:pt x="5827" y="2217"/>
                  </a:cubicBezTo>
                  <a:cubicBezTo>
                    <a:pt x="5827" y="2217"/>
                    <a:pt x="5859" y="2249"/>
                    <a:pt x="5891" y="2249"/>
                  </a:cubicBezTo>
                  <a:cubicBezTo>
                    <a:pt x="5891" y="2249"/>
                    <a:pt x="5922" y="2217"/>
                    <a:pt x="5954" y="2217"/>
                  </a:cubicBezTo>
                  <a:cubicBezTo>
                    <a:pt x="5986" y="2186"/>
                    <a:pt x="5986" y="2122"/>
                    <a:pt x="5954" y="2091"/>
                  </a:cubicBezTo>
                  <a:cubicBezTo>
                    <a:pt x="5321" y="1299"/>
                    <a:pt x="4117" y="729"/>
                    <a:pt x="2439" y="349"/>
                  </a:cubicBezTo>
                  <a:cubicBezTo>
                    <a:pt x="1204" y="64"/>
                    <a:pt x="95" y="1"/>
                    <a:pt x="95" y="1"/>
                  </a:cubicBez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007" name="CustomShape 113"/>
            <p:cNvSpPr/>
            <p:nvPr/>
          </p:nvSpPr>
          <p:spPr>
            <a:xfrm>
              <a:off x="5196960" y="1841040"/>
              <a:ext cx="182520" cy="67320"/>
            </a:xfrm>
            <a:custGeom>
              <a:avLst/>
              <a:gdLst/>
              <a:ahLst/>
              <a:rect l="l" t="t" r="r" b="b"/>
              <a:pathLst>
                <a:path w="5986" h="2218">
                  <a:moveTo>
                    <a:pt x="95" y="1"/>
                  </a:moveTo>
                  <a:cubicBezTo>
                    <a:pt x="32" y="1"/>
                    <a:pt x="0" y="32"/>
                    <a:pt x="0" y="64"/>
                  </a:cubicBezTo>
                  <a:cubicBezTo>
                    <a:pt x="0" y="127"/>
                    <a:pt x="32" y="159"/>
                    <a:pt x="63" y="159"/>
                  </a:cubicBezTo>
                  <a:cubicBezTo>
                    <a:pt x="127" y="159"/>
                    <a:pt x="4339" y="412"/>
                    <a:pt x="5795" y="2186"/>
                  </a:cubicBezTo>
                  <a:cubicBezTo>
                    <a:pt x="5827" y="2218"/>
                    <a:pt x="5859" y="2218"/>
                    <a:pt x="5859" y="2218"/>
                  </a:cubicBezTo>
                  <a:lnTo>
                    <a:pt x="5922" y="2218"/>
                  </a:lnTo>
                  <a:cubicBezTo>
                    <a:pt x="5954" y="2186"/>
                    <a:pt x="5985" y="2123"/>
                    <a:pt x="5954" y="2091"/>
                  </a:cubicBezTo>
                  <a:cubicBezTo>
                    <a:pt x="5289" y="1299"/>
                    <a:pt x="4117" y="729"/>
                    <a:pt x="2439" y="349"/>
                  </a:cubicBezTo>
                  <a:cubicBezTo>
                    <a:pt x="1172" y="64"/>
                    <a:pt x="95" y="1"/>
                    <a:pt x="95" y="1"/>
                  </a:cubicBez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008" name="CustomShape 114"/>
            <p:cNvSpPr/>
            <p:nvPr/>
          </p:nvSpPr>
          <p:spPr>
            <a:xfrm>
              <a:off x="5195880" y="1893240"/>
              <a:ext cx="182520" cy="67320"/>
            </a:xfrm>
            <a:custGeom>
              <a:avLst/>
              <a:gdLst/>
              <a:ahLst/>
              <a:rect l="l" t="t" r="r" b="b"/>
              <a:pathLst>
                <a:path w="5986" h="2218">
                  <a:moveTo>
                    <a:pt x="95" y="1"/>
                  </a:moveTo>
                  <a:cubicBezTo>
                    <a:pt x="32" y="1"/>
                    <a:pt x="0" y="32"/>
                    <a:pt x="0" y="64"/>
                  </a:cubicBezTo>
                  <a:cubicBezTo>
                    <a:pt x="0" y="127"/>
                    <a:pt x="32" y="159"/>
                    <a:pt x="64" y="159"/>
                  </a:cubicBezTo>
                  <a:cubicBezTo>
                    <a:pt x="127" y="159"/>
                    <a:pt x="4339" y="413"/>
                    <a:pt x="5796" y="2186"/>
                  </a:cubicBezTo>
                  <a:cubicBezTo>
                    <a:pt x="5827" y="2218"/>
                    <a:pt x="5859" y="2218"/>
                    <a:pt x="5891" y="2218"/>
                  </a:cubicBezTo>
                  <a:cubicBezTo>
                    <a:pt x="5891" y="2218"/>
                    <a:pt x="5922" y="2218"/>
                    <a:pt x="5922" y="2186"/>
                  </a:cubicBezTo>
                  <a:cubicBezTo>
                    <a:pt x="5954" y="2154"/>
                    <a:pt x="5986" y="2123"/>
                    <a:pt x="5954" y="2091"/>
                  </a:cubicBezTo>
                  <a:cubicBezTo>
                    <a:pt x="5289" y="1299"/>
                    <a:pt x="4117" y="729"/>
                    <a:pt x="2439" y="317"/>
                  </a:cubicBezTo>
                  <a:cubicBezTo>
                    <a:pt x="1172" y="32"/>
                    <a:pt x="95" y="1"/>
                    <a:pt x="95" y="1"/>
                  </a:cubicBez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009" name="CustomShape 115"/>
            <p:cNvSpPr/>
            <p:nvPr/>
          </p:nvSpPr>
          <p:spPr>
            <a:xfrm>
              <a:off x="5195880" y="1936800"/>
              <a:ext cx="182520" cy="68400"/>
            </a:xfrm>
            <a:custGeom>
              <a:avLst/>
              <a:gdLst/>
              <a:ahLst/>
              <a:rect l="l" t="t" r="r" b="b"/>
              <a:pathLst>
                <a:path w="5986" h="2250">
                  <a:moveTo>
                    <a:pt x="95" y="1"/>
                  </a:moveTo>
                  <a:cubicBezTo>
                    <a:pt x="32" y="1"/>
                    <a:pt x="0" y="33"/>
                    <a:pt x="0" y="96"/>
                  </a:cubicBezTo>
                  <a:cubicBezTo>
                    <a:pt x="0" y="128"/>
                    <a:pt x="32" y="159"/>
                    <a:pt x="64" y="159"/>
                  </a:cubicBezTo>
                  <a:cubicBezTo>
                    <a:pt x="127" y="159"/>
                    <a:pt x="4339" y="413"/>
                    <a:pt x="5796" y="2218"/>
                  </a:cubicBezTo>
                  <a:cubicBezTo>
                    <a:pt x="5827" y="2218"/>
                    <a:pt x="5859" y="2249"/>
                    <a:pt x="5891" y="2249"/>
                  </a:cubicBezTo>
                  <a:cubicBezTo>
                    <a:pt x="5891" y="2249"/>
                    <a:pt x="5922" y="2218"/>
                    <a:pt x="5922" y="2218"/>
                  </a:cubicBezTo>
                  <a:cubicBezTo>
                    <a:pt x="5954" y="2186"/>
                    <a:pt x="5986" y="2123"/>
                    <a:pt x="5954" y="2091"/>
                  </a:cubicBezTo>
                  <a:cubicBezTo>
                    <a:pt x="5289" y="1299"/>
                    <a:pt x="4117" y="729"/>
                    <a:pt x="2439" y="349"/>
                  </a:cubicBezTo>
                  <a:cubicBezTo>
                    <a:pt x="1172" y="64"/>
                    <a:pt x="95" y="1"/>
                    <a:pt x="95" y="1"/>
                  </a:cubicBez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010" name="CustomShape 116"/>
            <p:cNvSpPr/>
            <p:nvPr/>
          </p:nvSpPr>
          <p:spPr>
            <a:xfrm>
              <a:off x="5397120" y="1725120"/>
              <a:ext cx="255960" cy="407880"/>
            </a:xfrm>
            <a:custGeom>
              <a:avLst/>
              <a:gdLst/>
              <a:ahLst/>
              <a:rect l="l" t="t" r="r" b="b"/>
              <a:pathLst>
                <a:path w="8393" h="13365">
                  <a:moveTo>
                    <a:pt x="7601" y="0"/>
                  </a:moveTo>
                  <a:cubicBezTo>
                    <a:pt x="7158" y="0"/>
                    <a:pt x="6556" y="32"/>
                    <a:pt x="5859" y="127"/>
                  </a:cubicBezTo>
                  <a:cubicBezTo>
                    <a:pt x="4498" y="380"/>
                    <a:pt x="2787" y="1014"/>
                    <a:pt x="1331" y="2566"/>
                  </a:cubicBezTo>
                  <a:cubicBezTo>
                    <a:pt x="1141" y="2756"/>
                    <a:pt x="982" y="2977"/>
                    <a:pt x="824" y="3167"/>
                  </a:cubicBezTo>
                  <a:lnTo>
                    <a:pt x="824" y="3262"/>
                  </a:lnTo>
                  <a:lnTo>
                    <a:pt x="159" y="11465"/>
                  </a:lnTo>
                  <a:lnTo>
                    <a:pt x="1" y="13365"/>
                  </a:lnTo>
                  <a:lnTo>
                    <a:pt x="32" y="13333"/>
                  </a:lnTo>
                  <a:cubicBezTo>
                    <a:pt x="149" y="13245"/>
                    <a:pt x="3031" y="11233"/>
                    <a:pt x="7323" y="11233"/>
                  </a:cubicBezTo>
                  <a:cubicBezTo>
                    <a:pt x="7671" y="11233"/>
                    <a:pt x="8028" y="11246"/>
                    <a:pt x="8393" y="11275"/>
                  </a:cubicBezTo>
                  <a:lnTo>
                    <a:pt x="8329" y="64"/>
                  </a:lnTo>
                  <a:cubicBezTo>
                    <a:pt x="8329" y="64"/>
                    <a:pt x="8076" y="0"/>
                    <a:pt x="7601" y="0"/>
                  </a:cubicBezTo>
                  <a:close/>
                </a:path>
              </a:pathLst>
            </a:custGeom>
            <a:solidFill>
              <a:srgbClr val="c4c4c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011" name="CustomShape 117"/>
            <p:cNvSpPr/>
            <p:nvPr/>
          </p:nvSpPr>
          <p:spPr>
            <a:xfrm>
              <a:off x="5397120" y="1698120"/>
              <a:ext cx="231840" cy="434880"/>
            </a:xfrm>
            <a:custGeom>
              <a:avLst/>
              <a:gdLst/>
              <a:ahLst/>
              <a:rect l="l" t="t" r="r" b="b"/>
              <a:pathLst>
                <a:path w="7602" h="14245">
                  <a:moveTo>
                    <a:pt x="6686" y="1"/>
                  </a:moveTo>
                  <a:cubicBezTo>
                    <a:pt x="6405" y="1"/>
                    <a:pt x="6070" y="15"/>
                    <a:pt x="5701" y="57"/>
                  </a:cubicBezTo>
                  <a:cubicBezTo>
                    <a:pt x="4086" y="215"/>
                    <a:pt x="1774" y="912"/>
                    <a:pt x="1" y="3161"/>
                  </a:cubicBezTo>
                  <a:lnTo>
                    <a:pt x="1" y="5187"/>
                  </a:lnTo>
                  <a:lnTo>
                    <a:pt x="1" y="12756"/>
                  </a:lnTo>
                  <a:lnTo>
                    <a:pt x="1" y="14213"/>
                  </a:lnTo>
                  <a:lnTo>
                    <a:pt x="1" y="14245"/>
                  </a:lnTo>
                  <a:cubicBezTo>
                    <a:pt x="1" y="14245"/>
                    <a:pt x="1" y="14245"/>
                    <a:pt x="32" y="14213"/>
                  </a:cubicBezTo>
                  <a:cubicBezTo>
                    <a:pt x="182" y="14004"/>
                    <a:pt x="2533" y="11141"/>
                    <a:pt x="6818" y="11141"/>
                  </a:cubicBezTo>
                  <a:cubicBezTo>
                    <a:pt x="7073" y="11141"/>
                    <a:pt x="7333" y="11152"/>
                    <a:pt x="7601" y="11173"/>
                  </a:cubicBezTo>
                  <a:lnTo>
                    <a:pt x="7601" y="57"/>
                  </a:lnTo>
                  <a:cubicBezTo>
                    <a:pt x="7601" y="57"/>
                    <a:pt x="7249" y="1"/>
                    <a:pt x="6686" y="1"/>
                  </a:cubicBez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012" name="CustomShape 118"/>
            <p:cNvSpPr/>
            <p:nvPr/>
          </p:nvSpPr>
          <p:spPr>
            <a:xfrm>
              <a:off x="5419440" y="1755720"/>
              <a:ext cx="181440" cy="68400"/>
            </a:xfrm>
            <a:custGeom>
              <a:avLst/>
              <a:gdLst/>
              <a:ahLst/>
              <a:rect l="l" t="t" r="r" b="b"/>
              <a:pathLst>
                <a:path w="5955" h="2250">
                  <a:moveTo>
                    <a:pt x="5891" y="1"/>
                  </a:moveTo>
                  <a:cubicBezTo>
                    <a:pt x="5860" y="1"/>
                    <a:pt x="4783" y="64"/>
                    <a:pt x="3548" y="349"/>
                  </a:cubicBezTo>
                  <a:cubicBezTo>
                    <a:pt x="1838" y="729"/>
                    <a:pt x="666" y="1331"/>
                    <a:pt x="33" y="2091"/>
                  </a:cubicBezTo>
                  <a:cubicBezTo>
                    <a:pt x="1" y="2123"/>
                    <a:pt x="1" y="2186"/>
                    <a:pt x="33" y="2218"/>
                  </a:cubicBezTo>
                  <a:cubicBezTo>
                    <a:pt x="64" y="2249"/>
                    <a:pt x="64" y="2249"/>
                    <a:pt x="96" y="2249"/>
                  </a:cubicBezTo>
                  <a:cubicBezTo>
                    <a:pt x="128" y="2249"/>
                    <a:pt x="128" y="2249"/>
                    <a:pt x="159" y="2218"/>
                  </a:cubicBezTo>
                  <a:cubicBezTo>
                    <a:pt x="1616" y="444"/>
                    <a:pt x="5860" y="191"/>
                    <a:pt x="5891" y="191"/>
                  </a:cubicBezTo>
                  <a:cubicBezTo>
                    <a:pt x="5923" y="191"/>
                    <a:pt x="5955" y="127"/>
                    <a:pt x="5955" y="96"/>
                  </a:cubicBezTo>
                  <a:cubicBezTo>
                    <a:pt x="5955" y="64"/>
                    <a:pt x="5923" y="1"/>
                    <a:pt x="5891" y="1"/>
                  </a:cubicBez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013" name="CustomShape 119"/>
            <p:cNvSpPr/>
            <p:nvPr/>
          </p:nvSpPr>
          <p:spPr>
            <a:xfrm>
              <a:off x="5419440" y="1800360"/>
              <a:ext cx="181440" cy="68400"/>
            </a:xfrm>
            <a:custGeom>
              <a:avLst/>
              <a:gdLst/>
              <a:ahLst/>
              <a:rect l="l" t="t" r="r" b="b"/>
              <a:pathLst>
                <a:path w="5955" h="2250">
                  <a:moveTo>
                    <a:pt x="5891" y="1"/>
                  </a:moveTo>
                  <a:cubicBezTo>
                    <a:pt x="5860" y="1"/>
                    <a:pt x="4783" y="64"/>
                    <a:pt x="3548" y="349"/>
                  </a:cubicBezTo>
                  <a:cubicBezTo>
                    <a:pt x="1838" y="729"/>
                    <a:pt x="666" y="1299"/>
                    <a:pt x="33" y="2091"/>
                  </a:cubicBezTo>
                  <a:cubicBezTo>
                    <a:pt x="1" y="2122"/>
                    <a:pt x="1" y="2186"/>
                    <a:pt x="33" y="2217"/>
                  </a:cubicBezTo>
                  <a:cubicBezTo>
                    <a:pt x="64" y="2217"/>
                    <a:pt x="64" y="2249"/>
                    <a:pt x="96" y="2249"/>
                  </a:cubicBezTo>
                  <a:cubicBezTo>
                    <a:pt x="128" y="2249"/>
                    <a:pt x="128" y="2217"/>
                    <a:pt x="159" y="2217"/>
                  </a:cubicBezTo>
                  <a:cubicBezTo>
                    <a:pt x="1616" y="412"/>
                    <a:pt x="5860" y="159"/>
                    <a:pt x="5891" y="159"/>
                  </a:cubicBezTo>
                  <a:cubicBezTo>
                    <a:pt x="5923" y="159"/>
                    <a:pt x="5955" y="127"/>
                    <a:pt x="5955" y="96"/>
                  </a:cubicBezTo>
                  <a:cubicBezTo>
                    <a:pt x="5955" y="32"/>
                    <a:pt x="5923" y="1"/>
                    <a:pt x="5891" y="1"/>
                  </a:cubicBez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014" name="CustomShape 120"/>
            <p:cNvSpPr/>
            <p:nvPr/>
          </p:nvSpPr>
          <p:spPr>
            <a:xfrm>
              <a:off x="5415840" y="1841040"/>
              <a:ext cx="182520" cy="67320"/>
            </a:xfrm>
            <a:custGeom>
              <a:avLst/>
              <a:gdLst/>
              <a:ahLst/>
              <a:rect l="l" t="t" r="r" b="b"/>
              <a:pathLst>
                <a:path w="5986" h="2218">
                  <a:moveTo>
                    <a:pt x="5891" y="1"/>
                  </a:moveTo>
                  <a:cubicBezTo>
                    <a:pt x="5891" y="1"/>
                    <a:pt x="4782" y="64"/>
                    <a:pt x="3547" y="349"/>
                  </a:cubicBezTo>
                  <a:cubicBezTo>
                    <a:pt x="1869" y="729"/>
                    <a:pt x="665" y="1299"/>
                    <a:pt x="32" y="2091"/>
                  </a:cubicBezTo>
                  <a:cubicBezTo>
                    <a:pt x="0" y="2123"/>
                    <a:pt x="0" y="2186"/>
                    <a:pt x="32" y="2218"/>
                  </a:cubicBezTo>
                  <a:lnTo>
                    <a:pt x="95" y="2218"/>
                  </a:lnTo>
                  <a:cubicBezTo>
                    <a:pt x="127" y="2218"/>
                    <a:pt x="159" y="2218"/>
                    <a:pt x="159" y="2186"/>
                  </a:cubicBezTo>
                  <a:cubicBezTo>
                    <a:pt x="1647" y="412"/>
                    <a:pt x="5859" y="159"/>
                    <a:pt x="5891" y="159"/>
                  </a:cubicBezTo>
                  <a:cubicBezTo>
                    <a:pt x="5954" y="159"/>
                    <a:pt x="5986" y="127"/>
                    <a:pt x="5986" y="64"/>
                  </a:cubicBezTo>
                  <a:cubicBezTo>
                    <a:pt x="5986" y="32"/>
                    <a:pt x="5922" y="1"/>
                    <a:pt x="5891" y="1"/>
                  </a:cubicBez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015" name="CustomShape 121"/>
            <p:cNvSpPr/>
            <p:nvPr/>
          </p:nvSpPr>
          <p:spPr>
            <a:xfrm>
              <a:off x="5416560" y="1893240"/>
              <a:ext cx="182520" cy="67320"/>
            </a:xfrm>
            <a:custGeom>
              <a:avLst/>
              <a:gdLst/>
              <a:ahLst/>
              <a:rect l="l" t="t" r="r" b="b"/>
              <a:pathLst>
                <a:path w="5987" h="2218">
                  <a:moveTo>
                    <a:pt x="5891" y="1"/>
                  </a:moveTo>
                  <a:cubicBezTo>
                    <a:pt x="5860" y="1"/>
                    <a:pt x="4783" y="32"/>
                    <a:pt x="3548" y="317"/>
                  </a:cubicBezTo>
                  <a:cubicBezTo>
                    <a:pt x="1838" y="729"/>
                    <a:pt x="666" y="1299"/>
                    <a:pt x="33" y="2091"/>
                  </a:cubicBezTo>
                  <a:cubicBezTo>
                    <a:pt x="1" y="2123"/>
                    <a:pt x="1" y="2154"/>
                    <a:pt x="33" y="2186"/>
                  </a:cubicBezTo>
                  <a:cubicBezTo>
                    <a:pt x="64" y="2218"/>
                    <a:pt x="64" y="2218"/>
                    <a:pt x="96" y="2218"/>
                  </a:cubicBezTo>
                  <a:cubicBezTo>
                    <a:pt x="128" y="2218"/>
                    <a:pt x="159" y="2218"/>
                    <a:pt x="159" y="2186"/>
                  </a:cubicBezTo>
                  <a:cubicBezTo>
                    <a:pt x="1648" y="413"/>
                    <a:pt x="5860" y="159"/>
                    <a:pt x="5891" y="159"/>
                  </a:cubicBezTo>
                  <a:cubicBezTo>
                    <a:pt x="5955" y="159"/>
                    <a:pt x="5986" y="127"/>
                    <a:pt x="5986" y="64"/>
                  </a:cubicBezTo>
                  <a:cubicBezTo>
                    <a:pt x="5986" y="32"/>
                    <a:pt x="5923" y="1"/>
                    <a:pt x="5891" y="1"/>
                  </a:cubicBez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016" name="CustomShape 122"/>
            <p:cNvSpPr/>
            <p:nvPr/>
          </p:nvSpPr>
          <p:spPr>
            <a:xfrm>
              <a:off x="5416560" y="1936800"/>
              <a:ext cx="182520" cy="68400"/>
            </a:xfrm>
            <a:custGeom>
              <a:avLst/>
              <a:gdLst/>
              <a:ahLst/>
              <a:rect l="l" t="t" r="r" b="b"/>
              <a:pathLst>
                <a:path w="5987" h="2250">
                  <a:moveTo>
                    <a:pt x="5891" y="1"/>
                  </a:moveTo>
                  <a:cubicBezTo>
                    <a:pt x="5860" y="1"/>
                    <a:pt x="4783" y="64"/>
                    <a:pt x="3548" y="349"/>
                  </a:cubicBezTo>
                  <a:cubicBezTo>
                    <a:pt x="1838" y="729"/>
                    <a:pt x="666" y="1299"/>
                    <a:pt x="33" y="2091"/>
                  </a:cubicBezTo>
                  <a:cubicBezTo>
                    <a:pt x="1" y="2123"/>
                    <a:pt x="1" y="2186"/>
                    <a:pt x="33" y="2218"/>
                  </a:cubicBezTo>
                  <a:cubicBezTo>
                    <a:pt x="64" y="2218"/>
                    <a:pt x="64" y="2249"/>
                    <a:pt x="96" y="2249"/>
                  </a:cubicBezTo>
                  <a:cubicBezTo>
                    <a:pt x="128" y="2249"/>
                    <a:pt x="159" y="2218"/>
                    <a:pt x="159" y="2218"/>
                  </a:cubicBezTo>
                  <a:cubicBezTo>
                    <a:pt x="1648" y="413"/>
                    <a:pt x="5860" y="159"/>
                    <a:pt x="5891" y="159"/>
                  </a:cubicBezTo>
                  <a:cubicBezTo>
                    <a:pt x="5955" y="159"/>
                    <a:pt x="5986" y="128"/>
                    <a:pt x="5986" y="96"/>
                  </a:cubicBezTo>
                  <a:cubicBezTo>
                    <a:pt x="5986" y="33"/>
                    <a:pt x="5923" y="1"/>
                    <a:pt x="5891" y="1"/>
                  </a:cubicBez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017" name="CustomShape 123"/>
            <p:cNvSpPr/>
            <p:nvPr/>
          </p:nvSpPr>
          <p:spPr>
            <a:xfrm>
              <a:off x="5393520" y="1698120"/>
              <a:ext cx="259920" cy="434880"/>
            </a:xfrm>
            <a:custGeom>
              <a:avLst/>
              <a:gdLst/>
              <a:ahLst/>
              <a:rect l="l" t="t" r="r" b="b"/>
              <a:pathLst>
                <a:path w="8520" h="14245">
                  <a:moveTo>
                    <a:pt x="6804" y="1"/>
                  </a:moveTo>
                  <a:cubicBezTo>
                    <a:pt x="6518" y="1"/>
                    <a:pt x="6176" y="15"/>
                    <a:pt x="5796" y="57"/>
                  </a:cubicBezTo>
                  <a:cubicBezTo>
                    <a:pt x="5828" y="120"/>
                    <a:pt x="5828" y="184"/>
                    <a:pt x="5860" y="279"/>
                  </a:cubicBezTo>
                  <a:cubicBezTo>
                    <a:pt x="5923" y="532"/>
                    <a:pt x="5955" y="754"/>
                    <a:pt x="5986" y="1007"/>
                  </a:cubicBezTo>
                  <a:cubicBezTo>
                    <a:pt x="6018" y="1324"/>
                    <a:pt x="6018" y="1640"/>
                    <a:pt x="5986" y="1957"/>
                  </a:cubicBezTo>
                  <a:cubicBezTo>
                    <a:pt x="5986" y="2020"/>
                    <a:pt x="5986" y="2084"/>
                    <a:pt x="5986" y="2147"/>
                  </a:cubicBezTo>
                  <a:cubicBezTo>
                    <a:pt x="5955" y="2591"/>
                    <a:pt x="5891" y="3002"/>
                    <a:pt x="5796" y="3446"/>
                  </a:cubicBezTo>
                  <a:cubicBezTo>
                    <a:pt x="5796" y="3509"/>
                    <a:pt x="5765" y="3572"/>
                    <a:pt x="5765" y="3604"/>
                  </a:cubicBezTo>
                  <a:cubicBezTo>
                    <a:pt x="5638" y="4016"/>
                    <a:pt x="5511" y="4427"/>
                    <a:pt x="5353" y="4807"/>
                  </a:cubicBezTo>
                  <a:cubicBezTo>
                    <a:pt x="5321" y="4871"/>
                    <a:pt x="5290" y="4934"/>
                    <a:pt x="5290" y="4997"/>
                  </a:cubicBezTo>
                  <a:cubicBezTo>
                    <a:pt x="5163" y="5219"/>
                    <a:pt x="5068" y="5441"/>
                    <a:pt x="4941" y="5662"/>
                  </a:cubicBezTo>
                  <a:cubicBezTo>
                    <a:pt x="4751" y="6011"/>
                    <a:pt x="4561" y="6359"/>
                    <a:pt x="4340" y="6707"/>
                  </a:cubicBezTo>
                  <a:cubicBezTo>
                    <a:pt x="4308" y="6771"/>
                    <a:pt x="4245" y="6834"/>
                    <a:pt x="4213" y="6929"/>
                  </a:cubicBezTo>
                  <a:cubicBezTo>
                    <a:pt x="3833" y="7468"/>
                    <a:pt x="3453" y="7974"/>
                    <a:pt x="3041" y="8513"/>
                  </a:cubicBezTo>
                  <a:cubicBezTo>
                    <a:pt x="2978" y="8608"/>
                    <a:pt x="2914" y="8671"/>
                    <a:pt x="2851" y="8766"/>
                  </a:cubicBezTo>
                  <a:cubicBezTo>
                    <a:pt x="2249" y="9526"/>
                    <a:pt x="1616" y="10286"/>
                    <a:pt x="1046" y="11078"/>
                  </a:cubicBezTo>
                  <a:cubicBezTo>
                    <a:pt x="761" y="11489"/>
                    <a:pt x="476" y="11901"/>
                    <a:pt x="286" y="12345"/>
                  </a:cubicBezTo>
                  <a:cubicBezTo>
                    <a:pt x="223" y="12471"/>
                    <a:pt x="191" y="12598"/>
                    <a:pt x="128" y="12725"/>
                  </a:cubicBezTo>
                  <a:cubicBezTo>
                    <a:pt x="128" y="12725"/>
                    <a:pt x="128" y="12756"/>
                    <a:pt x="128" y="12756"/>
                  </a:cubicBezTo>
                  <a:cubicBezTo>
                    <a:pt x="96" y="12851"/>
                    <a:pt x="64" y="12978"/>
                    <a:pt x="33" y="13105"/>
                  </a:cubicBezTo>
                  <a:cubicBezTo>
                    <a:pt x="33" y="13263"/>
                    <a:pt x="1" y="13421"/>
                    <a:pt x="1" y="13580"/>
                  </a:cubicBezTo>
                  <a:cubicBezTo>
                    <a:pt x="1" y="13801"/>
                    <a:pt x="33" y="13991"/>
                    <a:pt x="96" y="14181"/>
                  </a:cubicBezTo>
                  <a:cubicBezTo>
                    <a:pt x="96" y="14181"/>
                    <a:pt x="96" y="14181"/>
                    <a:pt x="96" y="14213"/>
                  </a:cubicBezTo>
                  <a:lnTo>
                    <a:pt x="128" y="14213"/>
                  </a:lnTo>
                  <a:lnTo>
                    <a:pt x="128" y="14245"/>
                  </a:lnTo>
                  <a:cubicBezTo>
                    <a:pt x="128" y="14245"/>
                    <a:pt x="128" y="14245"/>
                    <a:pt x="159" y="14213"/>
                  </a:cubicBezTo>
                  <a:cubicBezTo>
                    <a:pt x="276" y="14125"/>
                    <a:pt x="3158" y="12113"/>
                    <a:pt x="7450" y="12113"/>
                  </a:cubicBezTo>
                  <a:cubicBezTo>
                    <a:pt x="7798" y="12113"/>
                    <a:pt x="8155" y="12126"/>
                    <a:pt x="8520" y="12155"/>
                  </a:cubicBezTo>
                  <a:lnTo>
                    <a:pt x="8456" y="944"/>
                  </a:lnTo>
                  <a:cubicBezTo>
                    <a:pt x="8456" y="944"/>
                    <a:pt x="8171" y="880"/>
                    <a:pt x="7728" y="880"/>
                  </a:cubicBezTo>
                  <a:lnTo>
                    <a:pt x="7728" y="57"/>
                  </a:lnTo>
                  <a:cubicBezTo>
                    <a:pt x="7728" y="57"/>
                    <a:pt x="7376" y="1"/>
                    <a:pt x="6804" y="1"/>
                  </a:cubicBezTo>
                  <a:close/>
                </a:path>
              </a:pathLst>
            </a:custGeom>
            <a:solidFill>
              <a:srgbClr val="cecece">
                <a:alpha val="28000"/>
              </a:srgbClr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018" name="CustomShape 124"/>
            <p:cNvSpPr/>
            <p:nvPr/>
          </p:nvSpPr>
          <p:spPr>
            <a:xfrm>
              <a:off x="3375360" y="3807000"/>
              <a:ext cx="144720" cy="142200"/>
            </a:xfrm>
            <a:custGeom>
              <a:avLst/>
              <a:gdLst/>
              <a:ahLst/>
              <a:rect l="l" t="t" r="r" b="b"/>
              <a:pathLst>
                <a:path w="4751" h="4661">
                  <a:moveTo>
                    <a:pt x="2" y="3108"/>
                  </a:moveTo>
                  <a:cubicBezTo>
                    <a:pt x="1" y="3108"/>
                    <a:pt x="0" y="3108"/>
                    <a:pt x="0" y="3108"/>
                  </a:cubicBezTo>
                  <a:cubicBezTo>
                    <a:pt x="0" y="3109"/>
                    <a:pt x="1" y="3109"/>
                    <a:pt x="1" y="3109"/>
                  </a:cubicBezTo>
                  <a:cubicBezTo>
                    <a:pt x="1" y="3109"/>
                    <a:pt x="2" y="3109"/>
                    <a:pt x="2" y="3108"/>
                  </a:cubicBezTo>
                  <a:close/>
                  <a:moveTo>
                    <a:pt x="294" y="1"/>
                  </a:moveTo>
                  <a:cubicBezTo>
                    <a:pt x="218" y="1"/>
                    <a:pt x="141" y="2"/>
                    <a:pt x="64" y="5"/>
                  </a:cubicBezTo>
                  <a:cubicBezTo>
                    <a:pt x="64" y="5"/>
                    <a:pt x="33" y="3046"/>
                    <a:pt x="2" y="3108"/>
                  </a:cubicBezTo>
                  <a:lnTo>
                    <a:pt x="2" y="3108"/>
                  </a:lnTo>
                  <a:cubicBezTo>
                    <a:pt x="6" y="3108"/>
                    <a:pt x="17" y="3108"/>
                    <a:pt x="34" y="3108"/>
                  </a:cubicBezTo>
                  <a:cubicBezTo>
                    <a:pt x="311" y="3108"/>
                    <a:pt x="2250" y="3163"/>
                    <a:pt x="3072" y="4660"/>
                  </a:cubicBezTo>
                  <a:cubicBezTo>
                    <a:pt x="3072" y="4660"/>
                    <a:pt x="3959" y="2095"/>
                    <a:pt x="4751" y="1588"/>
                  </a:cubicBezTo>
                  <a:cubicBezTo>
                    <a:pt x="4751" y="1588"/>
                    <a:pt x="2983" y="1"/>
                    <a:pt x="294" y="1"/>
                  </a:cubicBez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019" name="CustomShape 125"/>
            <p:cNvSpPr/>
            <p:nvPr/>
          </p:nvSpPr>
          <p:spPr>
            <a:xfrm>
              <a:off x="3487320" y="3805200"/>
              <a:ext cx="206640" cy="367200"/>
            </a:xfrm>
            <a:custGeom>
              <a:avLst/>
              <a:gdLst/>
              <a:ahLst/>
              <a:rect l="l" t="t" r="r" b="b"/>
              <a:pathLst>
                <a:path w="6778" h="12035">
                  <a:moveTo>
                    <a:pt x="6303" y="1"/>
                  </a:moveTo>
                  <a:cubicBezTo>
                    <a:pt x="5923" y="64"/>
                    <a:pt x="5195" y="127"/>
                    <a:pt x="4371" y="381"/>
                  </a:cubicBezTo>
                  <a:cubicBezTo>
                    <a:pt x="2471" y="951"/>
                    <a:pt x="1" y="2312"/>
                    <a:pt x="1" y="5764"/>
                  </a:cubicBezTo>
                  <a:lnTo>
                    <a:pt x="1" y="12035"/>
                  </a:lnTo>
                  <a:lnTo>
                    <a:pt x="3231" y="12035"/>
                  </a:lnTo>
                  <a:lnTo>
                    <a:pt x="3231" y="5923"/>
                  </a:lnTo>
                  <a:cubicBezTo>
                    <a:pt x="3231" y="5923"/>
                    <a:pt x="3294" y="3547"/>
                    <a:pt x="6303" y="3231"/>
                  </a:cubicBezTo>
                  <a:cubicBezTo>
                    <a:pt x="6461" y="3231"/>
                    <a:pt x="6620" y="3199"/>
                    <a:pt x="6778" y="3199"/>
                  </a:cubicBezTo>
                  <a:lnTo>
                    <a:pt x="6588" y="1"/>
                  </a:ln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020" name="CustomShape 126"/>
            <p:cNvSpPr/>
            <p:nvPr/>
          </p:nvSpPr>
          <p:spPr>
            <a:xfrm>
              <a:off x="3486600" y="3694680"/>
              <a:ext cx="99360" cy="146880"/>
            </a:xfrm>
            <a:custGeom>
              <a:avLst/>
              <a:gdLst/>
              <a:ahLst/>
              <a:rect l="l" t="t" r="r" b="b"/>
              <a:pathLst>
                <a:path w="3263" h="4814">
                  <a:moveTo>
                    <a:pt x="0" y="0"/>
                  </a:moveTo>
                  <a:lnTo>
                    <a:pt x="0" y="3674"/>
                  </a:lnTo>
                  <a:lnTo>
                    <a:pt x="1647" y="4814"/>
                  </a:lnTo>
                  <a:lnTo>
                    <a:pt x="3262" y="3611"/>
                  </a:lnTo>
                  <a:lnTo>
                    <a:pt x="3262" y="0"/>
                  </a:lnTo>
                  <a:cubicBezTo>
                    <a:pt x="3262" y="0"/>
                    <a:pt x="1883" y="71"/>
                    <a:pt x="916" y="71"/>
                  </a:cubicBezTo>
                  <a:cubicBezTo>
                    <a:pt x="433" y="71"/>
                    <a:pt x="53" y="53"/>
                    <a:pt x="0" y="0"/>
                  </a:cubicBez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021" name="CustomShape 127"/>
            <p:cNvSpPr/>
            <p:nvPr/>
          </p:nvSpPr>
          <p:spPr>
            <a:xfrm>
              <a:off x="3424680" y="3544920"/>
              <a:ext cx="227160" cy="155160"/>
            </a:xfrm>
            <a:custGeom>
              <a:avLst/>
              <a:gdLst/>
              <a:ahLst/>
              <a:rect l="l" t="t" r="r" b="b"/>
              <a:pathLst>
                <a:path w="7443" h="5092">
                  <a:moveTo>
                    <a:pt x="3717" y="1"/>
                  </a:moveTo>
                  <a:cubicBezTo>
                    <a:pt x="3634" y="1"/>
                    <a:pt x="3547" y="40"/>
                    <a:pt x="3484" y="119"/>
                  </a:cubicBezTo>
                  <a:lnTo>
                    <a:pt x="3357" y="309"/>
                  </a:lnTo>
                  <a:lnTo>
                    <a:pt x="127" y="4648"/>
                  </a:lnTo>
                  <a:cubicBezTo>
                    <a:pt x="0" y="4838"/>
                    <a:pt x="127" y="5091"/>
                    <a:pt x="349" y="5091"/>
                  </a:cubicBezTo>
                  <a:lnTo>
                    <a:pt x="7094" y="5091"/>
                  </a:lnTo>
                  <a:cubicBezTo>
                    <a:pt x="7316" y="5091"/>
                    <a:pt x="7443" y="4838"/>
                    <a:pt x="7316" y="4648"/>
                  </a:cubicBezTo>
                  <a:lnTo>
                    <a:pt x="3927" y="119"/>
                  </a:lnTo>
                  <a:cubicBezTo>
                    <a:pt x="3880" y="40"/>
                    <a:pt x="3801" y="1"/>
                    <a:pt x="3717" y="1"/>
                  </a:cubicBez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022" name="CustomShape 128"/>
            <p:cNvSpPr/>
            <p:nvPr/>
          </p:nvSpPr>
          <p:spPr>
            <a:xfrm>
              <a:off x="3224160" y="3743640"/>
              <a:ext cx="156600" cy="222480"/>
            </a:xfrm>
            <a:custGeom>
              <a:avLst/>
              <a:gdLst/>
              <a:ahLst/>
              <a:rect l="l" t="t" r="r" b="b"/>
              <a:pathLst>
                <a:path w="5132" h="7291">
                  <a:moveTo>
                    <a:pt x="4851" y="1"/>
                  </a:moveTo>
                  <a:cubicBezTo>
                    <a:pt x="4796" y="1"/>
                    <a:pt x="4740" y="16"/>
                    <a:pt x="4688" y="51"/>
                  </a:cubicBezTo>
                  <a:lnTo>
                    <a:pt x="159" y="3440"/>
                  </a:lnTo>
                  <a:cubicBezTo>
                    <a:pt x="1" y="3535"/>
                    <a:pt x="1" y="3756"/>
                    <a:pt x="159" y="3883"/>
                  </a:cubicBezTo>
                  <a:lnTo>
                    <a:pt x="4688" y="7240"/>
                  </a:lnTo>
                  <a:cubicBezTo>
                    <a:pt x="4740" y="7275"/>
                    <a:pt x="4796" y="7290"/>
                    <a:pt x="4851" y="7290"/>
                  </a:cubicBezTo>
                  <a:cubicBezTo>
                    <a:pt x="4997" y="7290"/>
                    <a:pt x="5131" y="7179"/>
                    <a:pt x="5131" y="7018"/>
                  </a:cubicBezTo>
                  <a:lnTo>
                    <a:pt x="5131" y="273"/>
                  </a:lnTo>
                  <a:cubicBezTo>
                    <a:pt x="5131" y="112"/>
                    <a:pt x="4997" y="1"/>
                    <a:pt x="4851" y="1"/>
                  </a:cubicBez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023" name="CustomShape 129"/>
            <p:cNvSpPr/>
            <p:nvPr/>
          </p:nvSpPr>
          <p:spPr>
            <a:xfrm>
              <a:off x="3679920" y="3743640"/>
              <a:ext cx="156600" cy="222480"/>
            </a:xfrm>
            <a:custGeom>
              <a:avLst/>
              <a:gdLst/>
              <a:ahLst/>
              <a:rect l="l" t="t" r="r" b="b"/>
              <a:pathLst>
                <a:path w="5132" h="7291">
                  <a:moveTo>
                    <a:pt x="281" y="1"/>
                  </a:moveTo>
                  <a:cubicBezTo>
                    <a:pt x="135" y="1"/>
                    <a:pt x="1" y="112"/>
                    <a:pt x="1" y="273"/>
                  </a:cubicBezTo>
                  <a:lnTo>
                    <a:pt x="1" y="7018"/>
                  </a:lnTo>
                  <a:cubicBezTo>
                    <a:pt x="1" y="7179"/>
                    <a:pt x="135" y="7290"/>
                    <a:pt x="281" y="7290"/>
                  </a:cubicBezTo>
                  <a:cubicBezTo>
                    <a:pt x="336" y="7290"/>
                    <a:pt x="392" y="7275"/>
                    <a:pt x="444" y="7240"/>
                  </a:cubicBezTo>
                  <a:lnTo>
                    <a:pt x="4973" y="3883"/>
                  </a:lnTo>
                  <a:cubicBezTo>
                    <a:pt x="5131" y="3756"/>
                    <a:pt x="5131" y="3535"/>
                    <a:pt x="4973" y="3440"/>
                  </a:cubicBezTo>
                  <a:lnTo>
                    <a:pt x="444" y="51"/>
                  </a:lnTo>
                  <a:cubicBezTo>
                    <a:pt x="392" y="16"/>
                    <a:pt x="336" y="1"/>
                    <a:pt x="281" y="1"/>
                  </a:cubicBezTo>
                  <a:close/>
                </a:path>
              </a:pathLst>
            </a:custGeom>
            <a:solidFill>
              <a:srgbClr val="d05656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024" name="CustomShape 130"/>
            <p:cNvSpPr/>
            <p:nvPr/>
          </p:nvSpPr>
          <p:spPr>
            <a:xfrm>
              <a:off x="3525120" y="3544920"/>
              <a:ext cx="126360" cy="155160"/>
            </a:xfrm>
            <a:custGeom>
              <a:avLst/>
              <a:gdLst/>
              <a:ahLst/>
              <a:rect l="l" t="t" r="r" b="b"/>
              <a:pathLst>
                <a:path w="4150" h="5092">
                  <a:moveTo>
                    <a:pt x="424" y="1"/>
                  </a:moveTo>
                  <a:cubicBezTo>
                    <a:pt x="341" y="1"/>
                    <a:pt x="254" y="40"/>
                    <a:pt x="191" y="119"/>
                  </a:cubicBezTo>
                  <a:lnTo>
                    <a:pt x="64" y="309"/>
                  </a:lnTo>
                  <a:cubicBezTo>
                    <a:pt x="1" y="1544"/>
                    <a:pt x="919" y="3223"/>
                    <a:pt x="1363" y="3951"/>
                  </a:cubicBezTo>
                  <a:cubicBezTo>
                    <a:pt x="1553" y="4268"/>
                    <a:pt x="1743" y="4585"/>
                    <a:pt x="1933" y="4901"/>
                  </a:cubicBezTo>
                  <a:cubicBezTo>
                    <a:pt x="1964" y="4933"/>
                    <a:pt x="1996" y="4965"/>
                    <a:pt x="1996" y="4996"/>
                  </a:cubicBezTo>
                  <a:cubicBezTo>
                    <a:pt x="2028" y="5028"/>
                    <a:pt x="2028" y="5060"/>
                    <a:pt x="2059" y="5091"/>
                  </a:cubicBezTo>
                  <a:lnTo>
                    <a:pt x="3769" y="5091"/>
                  </a:lnTo>
                  <a:cubicBezTo>
                    <a:pt x="4023" y="5091"/>
                    <a:pt x="4150" y="4838"/>
                    <a:pt x="3991" y="4648"/>
                  </a:cubicBezTo>
                  <a:lnTo>
                    <a:pt x="634" y="119"/>
                  </a:lnTo>
                  <a:cubicBezTo>
                    <a:pt x="587" y="40"/>
                    <a:pt x="508" y="1"/>
                    <a:pt x="424" y="1"/>
                  </a:cubicBez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025" name="CustomShape 131"/>
            <p:cNvSpPr/>
            <p:nvPr/>
          </p:nvSpPr>
          <p:spPr>
            <a:xfrm>
              <a:off x="3533760" y="3743640"/>
              <a:ext cx="302400" cy="428760"/>
            </a:xfrm>
            <a:custGeom>
              <a:avLst/>
              <a:gdLst/>
              <a:ahLst/>
              <a:rect l="l" t="t" r="r" b="b"/>
              <a:pathLst>
                <a:path w="9914" h="14049">
                  <a:moveTo>
                    <a:pt x="5076" y="1"/>
                  </a:moveTo>
                  <a:cubicBezTo>
                    <a:pt x="4933" y="1"/>
                    <a:pt x="4783" y="112"/>
                    <a:pt x="4783" y="273"/>
                  </a:cubicBezTo>
                  <a:lnTo>
                    <a:pt x="4783" y="2046"/>
                  </a:lnTo>
                  <a:cubicBezTo>
                    <a:pt x="4403" y="2078"/>
                    <a:pt x="3706" y="2141"/>
                    <a:pt x="2883" y="2395"/>
                  </a:cubicBezTo>
                  <a:cubicBezTo>
                    <a:pt x="2629" y="4263"/>
                    <a:pt x="1141" y="5783"/>
                    <a:pt x="476" y="7588"/>
                  </a:cubicBezTo>
                  <a:cubicBezTo>
                    <a:pt x="1" y="8950"/>
                    <a:pt x="33" y="10438"/>
                    <a:pt x="64" y="11895"/>
                  </a:cubicBezTo>
                  <a:cubicBezTo>
                    <a:pt x="96" y="12592"/>
                    <a:pt x="128" y="13352"/>
                    <a:pt x="286" y="14049"/>
                  </a:cubicBezTo>
                  <a:lnTo>
                    <a:pt x="1743" y="14049"/>
                  </a:lnTo>
                  <a:lnTo>
                    <a:pt x="1743" y="7937"/>
                  </a:lnTo>
                  <a:cubicBezTo>
                    <a:pt x="1743" y="7937"/>
                    <a:pt x="1806" y="5561"/>
                    <a:pt x="4783" y="5245"/>
                  </a:cubicBezTo>
                  <a:lnTo>
                    <a:pt x="4783" y="7018"/>
                  </a:lnTo>
                  <a:cubicBezTo>
                    <a:pt x="4783" y="7179"/>
                    <a:pt x="4933" y="7290"/>
                    <a:pt x="5076" y="7290"/>
                  </a:cubicBezTo>
                  <a:cubicBezTo>
                    <a:pt x="5130" y="7290"/>
                    <a:pt x="5183" y="7275"/>
                    <a:pt x="5226" y="7240"/>
                  </a:cubicBezTo>
                  <a:lnTo>
                    <a:pt x="9787" y="3883"/>
                  </a:lnTo>
                  <a:cubicBezTo>
                    <a:pt x="9913" y="3756"/>
                    <a:pt x="9913" y="3535"/>
                    <a:pt x="9787" y="3440"/>
                  </a:cubicBezTo>
                  <a:lnTo>
                    <a:pt x="5226" y="51"/>
                  </a:lnTo>
                  <a:cubicBezTo>
                    <a:pt x="5183" y="16"/>
                    <a:pt x="5130" y="1"/>
                    <a:pt x="5076" y="1"/>
                  </a:cubicBez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1026" name="CustomShape 132"/>
          <p:cNvSpPr/>
          <p:nvPr/>
        </p:nvSpPr>
        <p:spPr>
          <a:xfrm>
            <a:off x="717480" y="411480"/>
            <a:ext cx="7723080" cy="5234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2800" spc="-1" strike="noStrike">
                <a:solidFill>
                  <a:srgbClr val="000000"/>
                </a:solidFill>
                <a:latin typeface="Fira Sans Medium"/>
                <a:ea typeface="Fira Sans Medium"/>
              </a:rPr>
              <a:t>Technology Infographics</a:t>
            </a:r>
            <a:endParaRPr b="0" lang="en-US" sz="2800" spc="-1" strike="noStrike">
              <a:latin typeface="Arial"/>
            </a:endParaRPr>
          </a:p>
        </p:txBody>
      </p:sp>
      <p:sp>
        <p:nvSpPr>
          <p:cNvPr id="1027" name="CustomShape 133"/>
          <p:cNvSpPr/>
          <p:nvPr/>
        </p:nvSpPr>
        <p:spPr>
          <a:xfrm>
            <a:off x="764640" y="3714480"/>
            <a:ext cx="1764720" cy="260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1400" spc="-1" strike="noStrike">
                <a:solidFill>
                  <a:srgbClr val="000000"/>
                </a:solidFill>
                <a:latin typeface="Fira Sans Medium"/>
                <a:ea typeface="Fira Sans Medium"/>
              </a:rPr>
              <a:t>Jupiter</a:t>
            </a:r>
            <a:endParaRPr b="0" lang="en-US" sz="1400" spc="-1" strike="noStrike">
              <a:latin typeface="Arial"/>
            </a:endParaRPr>
          </a:p>
        </p:txBody>
      </p:sp>
      <p:sp>
        <p:nvSpPr>
          <p:cNvPr id="1028" name="CustomShape 134"/>
          <p:cNvSpPr/>
          <p:nvPr/>
        </p:nvSpPr>
        <p:spPr>
          <a:xfrm>
            <a:off x="764640" y="3975120"/>
            <a:ext cx="1764720" cy="354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1200" spc="-1" strike="noStrike">
                <a:solidFill>
                  <a:srgbClr val="000000"/>
                </a:solidFill>
                <a:latin typeface="Fira Sans"/>
                <a:ea typeface="Fira Sans"/>
              </a:rPr>
              <a:t>Jupiter is the biggest planet of them all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1029" name="CustomShape 135"/>
          <p:cNvSpPr/>
          <p:nvPr/>
        </p:nvSpPr>
        <p:spPr>
          <a:xfrm>
            <a:off x="2635560" y="1378080"/>
            <a:ext cx="1764720" cy="260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1400" spc="-1" strike="noStrike">
                <a:solidFill>
                  <a:srgbClr val="000000"/>
                </a:solidFill>
                <a:latin typeface="Fira Sans Medium"/>
                <a:ea typeface="Fira Sans Medium"/>
              </a:rPr>
              <a:t>Neptune</a:t>
            </a:r>
            <a:endParaRPr b="0" lang="en-US" sz="1400" spc="-1" strike="noStrike">
              <a:latin typeface="Arial"/>
            </a:endParaRPr>
          </a:p>
        </p:txBody>
      </p:sp>
      <p:sp>
        <p:nvSpPr>
          <p:cNvPr id="1030" name="CustomShape 136"/>
          <p:cNvSpPr/>
          <p:nvPr/>
        </p:nvSpPr>
        <p:spPr>
          <a:xfrm>
            <a:off x="2635560" y="1638720"/>
            <a:ext cx="1764720" cy="354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1200" spc="-1" strike="noStrike">
                <a:solidFill>
                  <a:srgbClr val="000000"/>
                </a:solidFill>
                <a:latin typeface="Fira Sans"/>
                <a:ea typeface="Fira Sans"/>
              </a:rPr>
              <a:t>It’s the farthest planet from the Sun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1031" name="CustomShape 137"/>
          <p:cNvSpPr/>
          <p:nvPr/>
        </p:nvSpPr>
        <p:spPr>
          <a:xfrm>
            <a:off x="4502880" y="3714480"/>
            <a:ext cx="1764720" cy="260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1400" spc="-1" strike="noStrike">
                <a:solidFill>
                  <a:srgbClr val="000000"/>
                </a:solidFill>
                <a:latin typeface="Fira Sans Medium"/>
                <a:ea typeface="Fira Sans Medium"/>
              </a:rPr>
              <a:t>Mercury</a:t>
            </a:r>
            <a:endParaRPr b="0" lang="en-US" sz="1400" spc="-1" strike="noStrike">
              <a:latin typeface="Arial"/>
            </a:endParaRPr>
          </a:p>
        </p:txBody>
      </p:sp>
      <p:sp>
        <p:nvSpPr>
          <p:cNvPr id="1032" name="CustomShape 138"/>
          <p:cNvSpPr/>
          <p:nvPr/>
        </p:nvSpPr>
        <p:spPr>
          <a:xfrm>
            <a:off x="4502880" y="3975120"/>
            <a:ext cx="1764720" cy="354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1200" spc="-1" strike="noStrike">
                <a:solidFill>
                  <a:srgbClr val="000000"/>
                </a:solidFill>
                <a:latin typeface="Fira Sans"/>
                <a:ea typeface="Fira Sans"/>
              </a:rPr>
              <a:t>It’s the closest planet of the Sun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1033" name="CustomShape 139"/>
          <p:cNvSpPr/>
          <p:nvPr/>
        </p:nvSpPr>
        <p:spPr>
          <a:xfrm>
            <a:off x="6372000" y="1378080"/>
            <a:ext cx="1764720" cy="260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1400" spc="-1" strike="noStrike">
                <a:solidFill>
                  <a:srgbClr val="000000"/>
                </a:solidFill>
                <a:latin typeface="Fira Sans Medium"/>
                <a:ea typeface="Fira Sans Medium"/>
              </a:rPr>
              <a:t>Earth</a:t>
            </a:r>
            <a:endParaRPr b="0" lang="en-US" sz="1400" spc="-1" strike="noStrike">
              <a:latin typeface="Arial"/>
            </a:endParaRPr>
          </a:p>
        </p:txBody>
      </p:sp>
      <p:sp>
        <p:nvSpPr>
          <p:cNvPr id="1034" name="CustomShape 140"/>
          <p:cNvSpPr/>
          <p:nvPr/>
        </p:nvSpPr>
        <p:spPr>
          <a:xfrm>
            <a:off x="6372000" y="1638720"/>
            <a:ext cx="1764720" cy="354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1200" spc="-1" strike="noStrike">
                <a:solidFill>
                  <a:srgbClr val="000000"/>
                </a:solidFill>
                <a:latin typeface="Fira Sans"/>
                <a:ea typeface="Fira Sans"/>
              </a:rPr>
              <a:t>It’s the third planet from the Sun</a:t>
            </a:r>
            <a:endParaRPr b="0" lang="en-US" sz="1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5" name="Group 1"/>
          <p:cNvGrpSpPr/>
          <p:nvPr/>
        </p:nvGrpSpPr>
        <p:grpSpPr>
          <a:xfrm>
            <a:off x="457200" y="1067760"/>
            <a:ext cx="6081120" cy="3668400"/>
            <a:chOff x="457200" y="1067760"/>
            <a:chExt cx="6081120" cy="3668400"/>
          </a:xfrm>
        </p:grpSpPr>
        <p:sp>
          <p:nvSpPr>
            <p:cNvPr id="1036" name="CustomShape 2"/>
            <p:cNvSpPr/>
            <p:nvPr/>
          </p:nvSpPr>
          <p:spPr>
            <a:xfrm>
              <a:off x="5972040" y="3280320"/>
              <a:ext cx="96480" cy="95760"/>
            </a:xfrm>
            <a:custGeom>
              <a:avLst/>
              <a:gdLst/>
              <a:ahLst/>
              <a:rect l="l" t="t" r="r" b="b"/>
              <a:pathLst>
                <a:path w="3041" h="3009">
                  <a:moveTo>
                    <a:pt x="571" y="0"/>
                  </a:moveTo>
                  <a:lnTo>
                    <a:pt x="286" y="1521"/>
                  </a:lnTo>
                  <a:lnTo>
                    <a:pt x="1" y="3009"/>
                  </a:lnTo>
                  <a:lnTo>
                    <a:pt x="1521" y="2756"/>
                  </a:lnTo>
                  <a:lnTo>
                    <a:pt x="3041" y="2502"/>
                  </a:lnTo>
                  <a:lnTo>
                    <a:pt x="1806" y="1236"/>
                  </a:lnTo>
                  <a:lnTo>
                    <a:pt x="571" y="0"/>
                  </a:lnTo>
                  <a:close/>
                </a:path>
              </a:pathLst>
            </a:custGeom>
            <a:solidFill>
              <a:srgbClr val="c4c4c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037" name="CustomShape 3"/>
            <p:cNvSpPr/>
            <p:nvPr/>
          </p:nvSpPr>
          <p:spPr>
            <a:xfrm>
              <a:off x="4957200" y="2291760"/>
              <a:ext cx="1235880" cy="1235880"/>
            </a:xfrm>
            <a:custGeom>
              <a:avLst/>
              <a:gdLst/>
              <a:ahLst/>
              <a:rect l="l" t="t" r="r" b="b"/>
              <a:pathLst>
                <a:path w="38764" h="38764">
                  <a:moveTo>
                    <a:pt x="19382" y="254"/>
                  </a:moveTo>
                  <a:cubicBezTo>
                    <a:pt x="29928" y="254"/>
                    <a:pt x="38510" y="8836"/>
                    <a:pt x="38510" y="19382"/>
                  </a:cubicBezTo>
                  <a:cubicBezTo>
                    <a:pt x="38510" y="29928"/>
                    <a:pt x="29928" y="38510"/>
                    <a:pt x="19382" y="38510"/>
                  </a:cubicBezTo>
                  <a:cubicBezTo>
                    <a:pt x="8836" y="38510"/>
                    <a:pt x="254" y="29928"/>
                    <a:pt x="254" y="19382"/>
                  </a:cubicBezTo>
                  <a:cubicBezTo>
                    <a:pt x="254" y="8836"/>
                    <a:pt x="8836" y="254"/>
                    <a:pt x="19382" y="254"/>
                  </a:cubicBezTo>
                  <a:close/>
                  <a:moveTo>
                    <a:pt x="19382" y="1"/>
                  </a:moveTo>
                  <a:cubicBezTo>
                    <a:pt x="8709" y="1"/>
                    <a:pt x="0" y="8678"/>
                    <a:pt x="0" y="19382"/>
                  </a:cubicBezTo>
                  <a:cubicBezTo>
                    <a:pt x="0" y="30054"/>
                    <a:pt x="8709" y="38763"/>
                    <a:pt x="19382" y="38763"/>
                  </a:cubicBezTo>
                  <a:cubicBezTo>
                    <a:pt x="30054" y="38763"/>
                    <a:pt x="38763" y="30054"/>
                    <a:pt x="38763" y="19382"/>
                  </a:cubicBezTo>
                  <a:cubicBezTo>
                    <a:pt x="38763" y="8678"/>
                    <a:pt x="30054" y="1"/>
                    <a:pt x="19382" y="1"/>
                  </a:cubicBezTo>
                  <a:close/>
                </a:path>
              </a:pathLst>
            </a:custGeom>
            <a:solidFill>
              <a:srgbClr val="c4c4c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038" name="CustomShape 4"/>
            <p:cNvSpPr/>
            <p:nvPr/>
          </p:nvSpPr>
          <p:spPr>
            <a:xfrm>
              <a:off x="5080320" y="2414880"/>
              <a:ext cx="989280" cy="989280"/>
            </a:xfrm>
            <a:custGeom>
              <a:avLst/>
              <a:gdLst/>
              <a:ahLst/>
              <a:rect l="l" t="t" r="r" b="b"/>
              <a:pathLst>
                <a:path w="31037" h="31036">
                  <a:moveTo>
                    <a:pt x="15519" y="3737"/>
                  </a:moveTo>
                  <a:cubicBezTo>
                    <a:pt x="22011" y="3737"/>
                    <a:pt x="27300" y="8994"/>
                    <a:pt x="27300" y="15518"/>
                  </a:cubicBezTo>
                  <a:cubicBezTo>
                    <a:pt x="27300" y="22010"/>
                    <a:pt x="22011" y="27299"/>
                    <a:pt x="15519" y="27299"/>
                  </a:cubicBezTo>
                  <a:cubicBezTo>
                    <a:pt x="9027" y="27299"/>
                    <a:pt x="3738" y="22010"/>
                    <a:pt x="3738" y="15518"/>
                  </a:cubicBezTo>
                  <a:cubicBezTo>
                    <a:pt x="3738" y="8994"/>
                    <a:pt x="9027" y="3737"/>
                    <a:pt x="15519" y="3737"/>
                  </a:cubicBezTo>
                  <a:close/>
                  <a:moveTo>
                    <a:pt x="15519" y="0"/>
                  </a:moveTo>
                  <a:cubicBezTo>
                    <a:pt x="6936" y="0"/>
                    <a:pt x="1" y="6936"/>
                    <a:pt x="1" y="15518"/>
                  </a:cubicBezTo>
                  <a:cubicBezTo>
                    <a:pt x="1" y="24069"/>
                    <a:pt x="6936" y="31036"/>
                    <a:pt x="15519" y="31036"/>
                  </a:cubicBezTo>
                  <a:cubicBezTo>
                    <a:pt x="24069" y="31036"/>
                    <a:pt x="31037" y="24069"/>
                    <a:pt x="31037" y="15518"/>
                  </a:cubicBezTo>
                  <a:cubicBezTo>
                    <a:pt x="31037" y="6936"/>
                    <a:pt x="24101" y="0"/>
                    <a:pt x="15519" y="0"/>
                  </a:cubicBez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039" name="CustomShape 5"/>
            <p:cNvSpPr/>
            <p:nvPr/>
          </p:nvSpPr>
          <p:spPr>
            <a:xfrm>
              <a:off x="4904640" y="2854080"/>
              <a:ext cx="110880" cy="110880"/>
            </a:xfrm>
            <a:custGeom>
              <a:avLst/>
              <a:gdLst/>
              <a:ahLst/>
              <a:rect l="l" t="t" r="r" b="b"/>
              <a:pathLst>
                <a:path w="3485" h="3484">
                  <a:moveTo>
                    <a:pt x="1742" y="0"/>
                  </a:moveTo>
                  <a:cubicBezTo>
                    <a:pt x="792" y="0"/>
                    <a:pt x="0" y="760"/>
                    <a:pt x="0" y="1742"/>
                  </a:cubicBezTo>
                  <a:cubicBezTo>
                    <a:pt x="0" y="2692"/>
                    <a:pt x="792" y="3484"/>
                    <a:pt x="1742" y="3484"/>
                  </a:cubicBezTo>
                  <a:cubicBezTo>
                    <a:pt x="2692" y="3484"/>
                    <a:pt x="3484" y="2692"/>
                    <a:pt x="3484" y="1742"/>
                  </a:cubicBezTo>
                  <a:cubicBezTo>
                    <a:pt x="3484" y="760"/>
                    <a:pt x="2724" y="0"/>
                    <a:pt x="1742" y="0"/>
                  </a:cubicBezTo>
                  <a:close/>
                </a:path>
              </a:pathLst>
            </a:custGeom>
            <a:solidFill>
              <a:srgbClr val="c4c4c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040" name="CustomShape 6"/>
            <p:cNvSpPr/>
            <p:nvPr/>
          </p:nvSpPr>
          <p:spPr>
            <a:xfrm>
              <a:off x="4198680" y="1595880"/>
              <a:ext cx="113760" cy="7920"/>
            </a:xfrm>
            <a:custGeom>
              <a:avLst/>
              <a:gdLst/>
              <a:ahLst/>
              <a:rect l="l" t="t" r="r" b="b"/>
              <a:pathLst>
                <a:path w="3580" h="255">
                  <a:moveTo>
                    <a:pt x="159" y="1"/>
                  </a:moveTo>
                  <a:cubicBezTo>
                    <a:pt x="1" y="32"/>
                    <a:pt x="1" y="254"/>
                    <a:pt x="159" y="254"/>
                  </a:cubicBezTo>
                  <a:lnTo>
                    <a:pt x="3421" y="254"/>
                  </a:lnTo>
                  <a:cubicBezTo>
                    <a:pt x="3548" y="254"/>
                    <a:pt x="3579" y="127"/>
                    <a:pt x="3516" y="64"/>
                  </a:cubicBezTo>
                  <a:cubicBezTo>
                    <a:pt x="3453" y="1"/>
                    <a:pt x="3294" y="1"/>
                    <a:pt x="3231" y="1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041" name="CustomShape 7"/>
            <p:cNvSpPr/>
            <p:nvPr/>
          </p:nvSpPr>
          <p:spPr>
            <a:xfrm>
              <a:off x="4198680" y="1617840"/>
              <a:ext cx="113760" cy="6840"/>
            </a:xfrm>
            <a:custGeom>
              <a:avLst/>
              <a:gdLst/>
              <a:ahLst/>
              <a:rect l="l" t="t" r="r" b="b"/>
              <a:pathLst>
                <a:path w="3580" h="231">
                  <a:moveTo>
                    <a:pt x="3354" y="1"/>
                  </a:moveTo>
                  <a:cubicBezTo>
                    <a:pt x="3286" y="1"/>
                    <a:pt x="3215" y="8"/>
                    <a:pt x="3168" y="8"/>
                  </a:cubicBezTo>
                  <a:lnTo>
                    <a:pt x="159" y="8"/>
                  </a:lnTo>
                  <a:cubicBezTo>
                    <a:pt x="1" y="8"/>
                    <a:pt x="1" y="230"/>
                    <a:pt x="159" y="230"/>
                  </a:cubicBezTo>
                  <a:lnTo>
                    <a:pt x="3421" y="230"/>
                  </a:lnTo>
                  <a:cubicBezTo>
                    <a:pt x="3516" y="230"/>
                    <a:pt x="3579" y="103"/>
                    <a:pt x="3516" y="40"/>
                  </a:cubicBezTo>
                  <a:cubicBezTo>
                    <a:pt x="3484" y="8"/>
                    <a:pt x="3421" y="1"/>
                    <a:pt x="3354" y="1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042" name="CustomShape 8"/>
            <p:cNvSpPr/>
            <p:nvPr/>
          </p:nvSpPr>
          <p:spPr>
            <a:xfrm>
              <a:off x="4198680" y="1639440"/>
              <a:ext cx="114840" cy="7560"/>
            </a:xfrm>
            <a:custGeom>
              <a:avLst/>
              <a:gdLst/>
              <a:ahLst/>
              <a:rect l="l" t="t" r="r" b="b"/>
              <a:pathLst>
                <a:path w="3612" h="254">
                  <a:moveTo>
                    <a:pt x="159" y="1"/>
                  </a:moveTo>
                  <a:cubicBezTo>
                    <a:pt x="1" y="1"/>
                    <a:pt x="1" y="254"/>
                    <a:pt x="159" y="254"/>
                  </a:cubicBezTo>
                  <a:lnTo>
                    <a:pt x="3421" y="254"/>
                  </a:lnTo>
                  <a:cubicBezTo>
                    <a:pt x="3548" y="254"/>
                    <a:pt x="3611" y="64"/>
                    <a:pt x="3484" y="32"/>
                  </a:cubicBezTo>
                  <a:cubicBezTo>
                    <a:pt x="3421" y="1"/>
                    <a:pt x="3389" y="1"/>
                    <a:pt x="3358" y="1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043" name="CustomShape 9"/>
            <p:cNvSpPr/>
            <p:nvPr/>
          </p:nvSpPr>
          <p:spPr>
            <a:xfrm>
              <a:off x="4150080" y="1689840"/>
              <a:ext cx="162360" cy="6840"/>
            </a:xfrm>
            <a:custGeom>
              <a:avLst/>
              <a:gdLst/>
              <a:ahLst/>
              <a:rect l="l" t="t" r="r" b="b"/>
              <a:pathLst>
                <a:path w="5100" h="223">
                  <a:moveTo>
                    <a:pt x="159" y="1"/>
                  </a:moveTo>
                  <a:cubicBezTo>
                    <a:pt x="1" y="1"/>
                    <a:pt x="1" y="223"/>
                    <a:pt x="159" y="223"/>
                  </a:cubicBezTo>
                  <a:lnTo>
                    <a:pt x="4941" y="223"/>
                  </a:lnTo>
                  <a:cubicBezTo>
                    <a:pt x="5099" y="223"/>
                    <a:pt x="5099" y="1"/>
                    <a:pt x="4941" y="1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044" name="CustomShape 10"/>
            <p:cNvSpPr/>
            <p:nvPr/>
          </p:nvSpPr>
          <p:spPr>
            <a:xfrm>
              <a:off x="4150080" y="1711080"/>
              <a:ext cx="162360" cy="7560"/>
            </a:xfrm>
            <a:custGeom>
              <a:avLst/>
              <a:gdLst/>
              <a:ahLst/>
              <a:rect l="l" t="t" r="r" b="b"/>
              <a:pathLst>
                <a:path w="5100" h="254">
                  <a:moveTo>
                    <a:pt x="159" y="0"/>
                  </a:moveTo>
                  <a:cubicBezTo>
                    <a:pt x="1" y="0"/>
                    <a:pt x="1" y="253"/>
                    <a:pt x="159" y="253"/>
                  </a:cubicBezTo>
                  <a:lnTo>
                    <a:pt x="4941" y="253"/>
                  </a:lnTo>
                  <a:cubicBezTo>
                    <a:pt x="5099" y="253"/>
                    <a:pt x="5099" y="0"/>
                    <a:pt x="4941" y="0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045" name="CustomShape 11"/>
            <p:cNvSpPr/>
            <p:nvPr/>
          </p:nvSpPr>
          <p:spPr>
            <a:xfrm>
              <a:off x="3988800" y="1456920"/>
              <a:ext cx="378360" cy="429480"/>
            </a:xfrm>
            <a:custGeom>
              <a:avLst/>
              <a:gdLst/>
              <a:ahLst/>
              <a:rect l="l" t="t" r="r" b="b"/>
              <a:pathLst>
                <a:path w="11877" h="13479">
                  <a:moveTo>
                    <a:pt x="1837" y="241"/>
                  </a:moveTo>
                  <a:cubicBezTo>
                    <a:pt x="1996" y="1064"/>
                    <a:pt x="2407" y="3028"/>
                    <a:pt x="2439" y="3186"/>
                  </a:cubicBezTo>
                  <a:cubicBezTo>
                    <a:pt x="1932" y="3313"/>
                    <a:pt x="1426" y="3408"/>
                    <a:pt x="887" y="3503"/>
                  </a:cubicBezTo>
                  <a:cubicBezTo>
                    <a:pt x="697" y="2616"/>
                    <a:pt x="286" y="653"/>
                    <a:pt x="286" y="557"/>
                  </a:cubicBezTo>
                  <a:lnTo>
                    <a:pt x="1837" y="241"/>
                  </a:lnTo>
                  <a:close/>
                  <a:moveTo>
                    <a:pt x="3837" y="418"/>
                  </a:moveTo>
                  <a:cubicBezTo>
                    <a:pt x="3994" y="418"/>
                    <a:pt x="4151" y="440"/>
                    <a:pt x="4308" y="462"/>
                  </a:cubicBezTo>
                  <a:cubicBezTo>
                    <a:pt x="5036" y="589"/>
                    <a:pt x="5796" y="779"/>
                    <a:pt x="6524" y="969"/>
                  </a:cubicBezTo>
                  <a:cubicBezTo>
                    <a:pt x="6746" y="1033"/>
                    <a:pt x="6936" y="1096"/>
                    <a:pt x="7158" y="1159"/>
                  </a:cubicBezTo>
                  <a:cubicBezTo>
                    <a:pt x="7411" y="1223"/>
                    <a:pt x="7728" y="1286"/>
                    <a:pt x="7981" y="1444"/>
                  </a:cubicBezTo>
                  <a:cubicBezTo>
                    <a:pt x="8171" y="1571"/>
                    <a:pt x="8361" y="1761"/>
                    <a:pt x="8551" y="1888"/>
                  </a:cubicBezTo>
                  <a:cubicBezTo>
                    <a:pt x="8836" y="2109"/>
                    <a:pt x="9121" y="2331"/>
                    <a:pt x="9406" y="2553"/>
                  </a:cubicBezTo>
                  <a:lnTo>
                    <a:pt x="8076" y="2553"/>
                  </a:lnTo>
                  <a:cubicBezTo>
                    <a:pt x="8013" y="2553"/>
                    <a:pt x="7981" y="2521"/>
                    <a:pt x="7950" y="2489"/>
                  </a:cubicBezTo>
                  <a:cubicBezTo>
                    <a:pt x="7855" y="2394"/>
                    <a:pt x="7760" y="2299"/>
                    <a:pt x="7665" y="2236"/>
                  </a:cubicBezTo>
                  <a:cubicBezTo>
                    <a:pt x="7538" y="2141"/>
                    <a:pt x="7443" y="2046"/>
                    <a:pt x="7316" y="1951"/>
                  </a:cubicBezTo>
                  <a:cubicBezTo>
                    <a:pt x="7094" y="1761"/>
                    <a:pt x="6841" y="1508"/>
                    <a:pt x="6619" y="1286"/>
                  </a:cubicBezTo>
                  <a:cubicBezTo>
                    <a:pt x="6619" y="1254"/>
                    <a:pt x="6588" y="1254"/>
                    <a:pt x="6588" y="1223"/>
                  </a:cubicBezTo>
                  <a:cubicBezTo>
                    <a:pt x="6556" y="1201"/>
                    <a:pt x="6521" y="1191"/>
                    <a:pt x="6488" y="1191"/>
                  </a:cubicBezTo>
                  <a:cubicBezTo>
                    <a:pt x="6422" y="1191"/>
                    <a:pt x="6366" y="1233"/>
                    <a:pt x="6366" y="1318"/>
                  </a:cubicBezTo>
                  <a:cubicBezTo>
                    <a:pt x="6366" y="1381"/>
                    <a:pt x="6493" y="1476"/>
                    <a:pt x="6556" y="1539"/>
                  </a:cubicBezTo>
                  <a:cubicBezTo>
                    <a:pt x="6809" y="1793"/>
                    <a:pt x="7031" y="2046"/>
                    <a:pt x="7316" y="2268"/>
                  </a:cubicBezTo>
                  <a:cubicBezTo>
                    <a:pt x="7475" y="2394"/>
                    <a:pt x="7665" y="2521"/>
                    <a:pt x="7823" y="2679"/>
                  </a:cubicBezTo>
                  <a:cubicBezTo>
                    <a:pt x="8013" y="2838"/>
                    <a:pt x="8203" y="3059"/>
                    <a:pt x="8393" y="3249"/>
                  </a:cubicBezTo>
                  <a:cubicBezTo>
                    <a:pt x="8456" y="3344"/>
                    <a:pt x="8520" y="3408"/>
                    <a:pt x="8583" y="3503"/>
                  </a:cubicBezTo>
                  <a:cubicBezTo>
                    <a:pt x="8615" y="3566"/>
                    <a:pt x="8615" y="3629"/>
                    <a:pt x="8551" y="3661"/>
                  </a:cubicBezTo>
                  <a:cubicBezTo>
                    <a:pt x="8472" y="3709"/>
                    <a:pt x="8385" y="3724"/>
                    <a:pt x="8298" y="3724"/>
                  </a:cubicBezTo>
                  <a:cubicBezTo>
                    <a:pt x="8211" y="3724"/>
                    <a:pt x="8124" y="3709"/>
                    <a:pt x="8045" y="3693"/>
                  </a:cubicBezTo>
                  <a:cubicBezTo>
                    <a:pt x="7823" y="3661"/>
                    <a:pt x="7601" y="3534"/>
                    <a:pt x="7411" y="3376"/>
                  </a:cubicBezTo>
                  <a:cubicBezTo>
                    <a:pt x="7316" y="3281"/>
                    <a:pt x="7253" y="3186"/>
                    <a:pt x="7158" y="3091"/>
                  </a:cubicBezTo>
                  <a:cubicBezTo>
                    <a:pt x="7063" y="2996"/>
                    <a:pt x="6936" y="2996"/>
                    <a:pt x="6809" y="2933"/>
                  </a:cubicBezTo>
                  <a:cubicBezTo>
                    <a:pt x="6271" y="2743"/>
                    <a:pt x="5701" y="2553"/>
                    <a:pt x="5163" y="2268"/>
                  </a:cubicBezTo>
                  <a:cubicBezTo>
                    <a:pt x="5004" y="2173"/>
                    <a:pt x="4814" y="2078"/>
                    <a:pt x="4656" y="1951"/>
                  </a:cubicBezTo>
                  <a:cubicBezTo>
                    <a:pt x="4624" y="1919"/>
                    <a:pt x="4561" y="1888"/>
                    <a:pt x="4561" y="1824"/>
                  </a:cubicBezTo>
                  <a:cubicBezTo>
                    <a:pt x="4534" y="1770"/>
                    <a:pt x="4506" y="1691"/>
                    <a:pt x="4418" y="1691"/>
                  </a:cubicBezTo>
                  <a:cubicBezTo>
                    <a:pt x="4404" y="1691"/>
                    <a:pt x="4388" y="1693"/>
                    <a:pt x="4371" y="1698"/>
                  </a:cubicBezTo>
                  <a:cubicBezTo>
                    <a:pt x="4181" y="1761"/>
                    <a:pt x="4403" y="2046"/>
                    <a:pt x="4498" y="2109"/>
                  </a:cubicBezTo>
                  <a:cubicBezTo>
                    <a:pt x="4688" y="2299"/>
                    <a:pt x="4941" y="2426"/>
                    <a:pt x="5163" y="2521"/>
                  </a:cubicBezTo>
                  <a:cubicBezTo>
                    <a:pt x="5163" y="2553"/>
                    <a:pt x="5194" y="2553"/>
                    <a:pt x="5194" y="2553"/>
                  </a:cubicBezTo>
                  <a:lnTo>
                    <a:pt x="4909" y="2553"/>
                  </a:lnTo>
                  <a:cubicBezTo>
                    <a:pt x="4846" y="2553"/>
                    <a:pt x="4783" y="2489"/>
                    <a:pt x="4751" y="2458"/>
                  </a:cubicBezTo>
                  <a:cubicBezTo>
                    <a:pt x="4624" y="2394"/>
                    <a:pt x="4466" y="2268"/>
                    <a:pt x="4371" y="2173"/>
                  </a:cubicBezTo>
                  <a:cubicBezTo>
                    <a:pt x="4339" y="2141"/>
                    <a:pt x="4308" y="2133"/>
                    <a:pt x="4276" y="2133"/>
                  </a:cubicBezTo>
                  <a:cubicBezTo>
                    <a:pt x="4244" y="2133"/>
                    <a:pt x="4213" y="2141"/>
                    <a:pt x="4181" y="2141"/>
                  </a:cubicBezTo>
                  <a:cubicBezTo>
                    <a:pt x="3611" y="2236"/>
                    <a:pt x="3073" y="2363"/>
                    <a:pt x="2534" y="2521"/>
                  </a:cubicBezTo>
                  <a:lnTo>
                    <a:pt x="2154" y="621"/>
                  </a:lnTo>
                  <a:cubicBezTo>
                    <a:pt x="2629" y="557"/>
                    <a:pt x="3136" y="494"/>
                    <a:pt x="3643" y="431"/>
                  </a:cubicBezTo>
                  <a:cubicBezTo>
                    <a:pt x="3707" y="422"/>
                    <a:pt x="3772" y="418"/>
                    <a:pt x="3837" y="418"/>
                  </a:cubicBezTo>
                  <a:close/>
                  <a:moveTo>
                    <a:pt x="4276" y="6860"/>
                  </a:moveTo>
                  <a:lnTo>
                    <a:pt x="4276" y="7493"/>
                  </a:lnTo>
                  <a:lnTo>
                    <a:pt x="3738" y="7493"/>
                  </a:lnTo>
                  <a:lnTo>
                    <a:pt x="4276" y="6860"/>
                  </a:lnTo>
                  <a:close/>
                  <a:moveTo>
                    <a:pt x="10990" y="6828"/>
                  </a:moveTo>
                  <a:lnTo>
                    <a:pt x="11528" y="7493"/>
                  </a:lnTo>
                  <a:lnTo>
                    <a:pt x="10990" y="7493"/>
                  </a:lnTo>
                  <a:lnTo>
                    <a:pt x="10990" y="6828"/>
                  </a:lnTo>
                  <a:close/>
                  <a:moveTo>
                    <a:pt x="4276" y="7715"/>
                  </a:moveTo>
                  <a:lnTo>
                    <a:pt x="4276" y="7968"/>
                  </a:lnTo>
                  <a:lnTo>
                    <a:pt x="3928" y="7715"/>
                  </a:lnTo>
                  <a:close/>
                  <a:moveTo>
                    <a:pt x="11338" y="7715"/>
                  </a:moveTo>
                  <a:lnTo>
                    <a:pt x="10990" y="7968"/>
                  </a:lnTo>
                  <a:lnTo>
                    <a:pt x="10990" y="7715"/>
                  </a:lnTo>
                  <a:close/>
                  <a:moveTo>
                    <a:pt x="5443" y="2792"/>
                  </a:moveTo>
                  <a:cubicBezTo>
                    <a:pt x="5606" y="2792"/>
                    <a:pt x="5733" y="2795"/>
                    <a:pt x="5764" y="2806"/>
                  </a:cubicBezTo>
                  <a:cubicBezTo>
                    <a:pt x="6018" y="2933"/>
                    <a:pt x="6303" y="3028"/>
                    <a:pt x="6556" y="3123"/>
                  </a:cubicBezTo>
                  <a:cubicBezTo>
                    <a:pt x="6683" y="3154"/>
                    <a:pt x="6809" y="3186"/>
                    <a:pt x="6936" y="3249"/>
                  </a:cubicBezTo>
                  <a:cubicBezTo>
                    <a:pt x="7031" y="3281"/>
                    <a:pt x="7126" y="3408"/>
                    <a:pt x="7189" y="3503"/>
                  </a:cubicBezTo>
                  <a:cubicBezTo>
                    <a:pt x="7464" y="3753"/>
                    <a:pt x="7838" y="3963"/>
                    <a:pt x="8216" y="3963"/>
                  </a:cubicBezTo>
                  <a:cubicBezTo>
                    <a:pt x="8318" y="3963"/>
                    <a:pt x="8419" y="3948"/>
                    <a:pt x="8520" y="3914"/>
                  </a:cubicBezTo>
                  <a:cubicBezTo>
                    <a:pt x="8773" y="3851"/>
                    <a:pt x="8931" y="3661"/>
                    <a:pt x="8805" y="3439"/>
                  </a:cubicBezTo>
                  <a:cubicBezTo>
                    <a:pt x="8678" y="3186"/>
                    <a:pt x="8456" y="2996"/>
                    <a:pt x="8298" y="2806"/>
                  </a:cubicBezTo>
                  <a:lnTo>
                    <a:pt x="10736" y="2806"/>
                  </a:lnTo>
                  <a:lnTo>
                    <a:pt x="10736" y="8126"/>
                  </a:lnTo>
                  <a:cubicBezTo>
                    <a:pt x="10736" y="8158"/>
                    <a:pt x="10578" y="8253"/>
                    <a:pt x="10546" y="8253"/>
                  </a:cubicBezTo>
                  <a:cubicBezTo>
                    <a:pt x="10420" y="8348"/>
                    <a:pt x="10008" y="8665"/>
                    <a:pt x="10008" y="8665"/>
                  </a:cubicBezTo>
                  <a:lnTo>
                    <a:pt x="5321" y="8665"/>
                  </a:lnTo>
                  <a:cubicBezTo>
                    <a:pt x="5194" y="8665"/>
                    <a:pt x="4498" y="8158"/>
                    <a:pt x="4498" y="8126"/>
                  </a:cubicBezTo>
                  <a:cubicBezTo>
                    <a:pt x="4498" y="7936"/>
                    <a:pt x="4498" y="2806"/>
                    <a:pt x="4498" y="2806"/>
                  </a:cubicBezTo>
                  <a:cubicBezTo>
                    <a:pt x="4645" y="2806"/>
                    <a:pt x="5117" y="2792"/>
                    <a:pt x="5443" y="2792"/>
                  </a:cubicBezTo>
                  <a:close/>
                  <a:moveTo>
                    <a:pt x="9660" y="8886"/>
                  </a:moveTo>
                  <a:lnTo>
                    <a:pt x="9026" y="9330"/>
                  </a:lnTo>
                  <a:lnTo>
                    <a:pt x="6208" y="9330"/>
                  </a:lnTo>
                  <a:cubicBezTo>
                    <a:pt x="6176" y="9330"/>
                    <a:pt x="5733" y="9013"/>
                    <a:pt x="5574" y="8886"/>
                  </a:cubicBezTo>
                  <a:close/>
                  <a:moveTo>
                    <a:pt x="8678" y="9551"/>
                  </a:moveTo>
                  <a:cubicBezTo>
                    <a:pt x="8583" y="9646"/>
                    <a:pt x="8076" y="9995"/>
                    <a:pt x="8045" y="9995"/>
                  </a:cubicBezTo>
                  <a:lnTo>
                    <a:pt x="7189" y="9995"/>
                  </a:lnTo>
                  <a:lnTo>
                    <a:pt x="6556" y="9551"/>
                  </a:lnTo>
                  <a:close/>
                  <a:moveTo>
                    <a:pt x="7728" y="10248"/>
                  </a:moveTo>
                  <a:lnTo>
                    <a:pt x="7633" y="10312"/>
                  </a:lnTo>
                  <a:lnTo>
                    <a:pt x="7506" y="10248"/>
                  </a:lnTo>
                  <a:close/>
                  <a:moveTo>
                    <a:pt x="3579" y="7778"/>
                  </a:moveTo>
                  <a:cubicBezTo>
                    <a:pt x="4308" y="8285"/>
                    <a:pt x="6841" y="10058"/>
                    <a:pt x="7411" y="10470"/>
                  </a:cubicBezTo>
                  <a:cubicBezTo>
                    <a:pt x="6714" y="10945"/>
                    <a:pt x="4181" y="12718"/>
                    <a:pt x="3579" y="13130"/>
                  </a:cubicBezTo>
                  <a:lnTo>
                    <a:pt x="3579" y="7778"/>
                  </a:lnTo>
                  <a:close/>
                  <a:moveTo>
                    <a:pt x="11655" y="7778"/>
                  </a:moveTo>
                  <a:lnTo>
                    <a:pt x="11655" y="13130"/>
                  </a:lnTo>
                  <a:cubicBezTo>
                    <a:pt x="11021" y="12687"/>
                    <a:pt x="8456" y="10913"/>
                    <a:pt x="7823" y="10470"/>
                  </a:cubicBezTo>
                  <a:cubicBezTo>
                    <a:pt x="8456" y="10026"/>
                    <a:pt x="11021" y="8221"/>
                    <a:pt x="11655" y="7778"/>
                  </a:cubicBezTo>
                  <a:close/>
                  <a:moveTo>
                    <a:pt x="7633" y="10597"/>
                  </a:moveTo>
                  <a:cubicBezTo>
                    <a:pt x="8298" y="11072"/>
                    <a:pt x="10831" y="12845"/>
                    <a:pt x="11401" y="13225"/>
                  </a:cubicBezTo>
                  <a:lnTo>
                    <a:pt x="3833" y="13225"/>
                  </a:lnTo>
                  <a:cubicBezTo>
                    <a:pt x="4529" y="12750"/>
                    <a:pt x="7031" y="11008"/>
                    <a:pt x="7633" y="10597"/>
                  </a:cubicBezTo>
                  <a:close/>
                  <a:moveTo>
                    <a:pt x="1907" y="0"/>
                  </a:moveTo>
                  <a:cubicBezTo>
                    <a:pt x="1875" y="0"/>
                    <a:pt x="1841" y="8"/>
                    <a:pt x="1806" y="19"/>
                  </a:cubicBezTo>
                  <a:cubicBezTo>
                    <a:pt x="1584" y="51"/>
                    <a:pt x="571" y="272"/>
                    <a:pt x="286" y="336"/>
                  </a:cubicBezTo>
                  <a:cubicBezTo>
                    <a:pt x="159" y="367"/>
                    <a:pt x="1" y="367"/>
                    <a:pt x="32" y="526"/>
                  </a:cubicBezTo>
                  <a:cubicBezTo>
                    <a:pt x="222" y="1508"/>
                    <a:pt x="444" y="2489"/>
                    <a:pt x="634" y="3439"/>
                  </a:cubicBezTo>
                  <a:cubicBezTo>
                    <a:pt x="664" y="3529"/>
                    <a:pt x="666" y="3759"/>
                    <a:pt x="798" y="3759"/>
                  </a:cubicBezTo>
                  <a:cubicBezTo>
                    <a:pt x="806" y="3759"/>
                    <a:pt x="815" y="3758"/>
                    <a:pt x="824" y="3756"/>
                  </a:cubicBezTo>
                  <a:cubicBezTo>
                    <a:pt x="982" y="3756"/>
                    <a:pt x="2407" y="3439"/>
                    <a:pt x="2502" y="3408"/>
                  </a:cubicBezTo>
                  <a:cubicBezTo>
                    <a:pt x="2566" y="3408"/>
                    <a:pt x="2692" y="3376"/>
                    <a:pt x="2692" y="3281"/>
                  </a:cubicBezTo>
                  <a:cubicBezTo>
                    <a:pt x="2692" y="3186"/>
                    <a:pt x="2597" y="2838"/>
                    <a:pt x="2566" y="2743"/>
                  </a:cubicBezTo>
                  <a:cubicBezTo>
                    <a:pt x="2946" y="2648"/>
                    <a:pt x="3326" y="2553"/>
                    <a:pt x="3706" y="2489"/>
                  </a:cubicBezTo>
                  <a:cubicBezTo>
                    <a:pt x="3833" y="2458"/>
                    <a:pt x="3959" y="2426"/>
                    <a:pt x="4086" y="2394"/>
                  </a:cubicBezTo>
                  <a:lnTo>
                    <a:pt x="4213" y="2363"/>
                  </a:lnTo>
                  <a:cubicBezTo>
                    <a:pt x="4244" y="2363"/>
                    <a:pt x="4276" y="2426"/>
                    <a:pt x="4308" y="2458"/>
                  </a:cubicBezTo>
                  <a:cubicBezTo>
                    <a:pt x="4339" y="2489"/>
                    <a:pt x="4403" y="2521"/>
                    <a:pt x="4434" y="2553"/>
                  </a:cubicBezTo>
                  <a:cubicBezTo>
                    <a:pt x="4339" y="2553"/>
                    <a:pt x="4244" y="2584"/>
                    <a:pt x="4244" y="2679"/>
                  </a:cubicBezTo>
                  <a:lnTo>
                    <a:pt x="4244" y="2806"/>
                  </a:lnTo>
                  <a:lnTo>
                    <a:pt x="4244" y="6448"/>
                  </a:lnTo>
                  <a:cubicBezTo>
                    <a:pt x="4244" y="6480"/>
                    <a:pt x="4244" y="6480"/>
                    <a:pt x="4244" y="6511"/>
                  </a:cubicBezTo>
                  <a:cubicBezTo>
                    <a:pt x="4181" y="6575"/>
                    <a:pt x="3453" y="7398"/>
                    <a:pt x="3453" y="7430"/>
                  </a:cubicBezTo>
                  <a:cubicBezTo>
                    <a:pt x="3437" y="7445"/>
                    <a:pt x="3437" y="7445"/>
                    <a:pt x="3437" y="7445"/>
                  </a:cubicBezTo>
                  <a:cubicBezTo>
                    <a:pt x="3437" y="7445"/>
                    <a:pt x="3437" y="7445"/>
                    <a:pt x="3421" y="7461"/>
                  </a:cubicBezTo>
                  <a:cubicBezTo>
                    <a:pt x="3358" y="7461"/>
                    <a:pt x="3326" y="7525"/>
                    <a:pt x="3326" y="7556"/>
                  </a:cubicBezTo>
                  <a:lnTo>
                    <a:pt x="3326" y="13257"/>
                  </a:lnTo>
                  <a:cubicBezTo>
                    <a:pt x="3326" y="13352"/>
                    <a:pt x="3326" y="13478"/>
                    <a:pt x="3453" y="13478"/>
                  </a:cubicBezTo>
                  <a:lnTo>
                    <a:pt x="11750" y="13478"/>
                  </a:lnTo>
                  <a:cubicBezTo>
                    <a:pt x="11877" y="13478"/>
                    <a:pt x="11877" y="13352"/>
                    <a:pt x="11877" y="13257"/>
                  </a:cubicBezTo>
                  <a:lnTo>
                    <a:pt x="11877" y="7620"/>
                  </a:lnTo>
                  <a:cubicBezTo>
                    <a:pt x="11877" y="7556"/>
                    <a:pt x="11877" y="7493"/>
                    <a:pt x="11813" y="7461"/>
                  </a:cubicBezTo>
                  <a:cubicBezTo>
                    <a:pt x="11782" y="7430"/>
                    <a:pt x="11782" y="7430"/>
                    <a:pt x="11750" y="7430"/>
                  </a:cubicBezTo>
                  <a:cubicBezTo>
                    <a:pt x="11718" y="7366"/>
                    <a:pt x="11116" y="6638"/>
                    <a:pt x="10958" y="6480"/>
                  </a:cubicBezTo>
                  <a:cubicBezTo>
                    <a:pt x="10958" y="6480"/>
                    <a:pt x="10958" y="3629"/>
                    <a:pt x="10958" y="2679"/>
                  </a:cubicBezTo>
                  <a:cubicBezTo>
                    <a:pt x="10958" y="2584"/>
                    <a:pt x="10863" y="2553"/>
                    <a:pt x="10800" y="2553"/>
                  </a:cubicBezTo>
                  <a:cubicBezTo>
                    <a:pt x="10736" y="2553"/>
                    <a:pt x="10491" y="2561"/>
                    <a:pt x="10253" y="2561"/>
                  </a:cubicBezTo>
                  <a:cubicBezTo>
                    <a:pt x="10016" y="2561"/>
                    <a:pt x="9786" y="2553"/>
                    <a:pt x="9755" y="2521"/>
                  </a:cubicBezTo>
                  <a:cubicBezTo>
                    <a:pt x="9470" y="2299"/>
                    <a:pt x="9185" y="2109"/>
                    <a:pt x="8900" y="1888"/>
                  </a:cubicBezTo>
                  <a:cubicBezTo>
                    <a:pt x="8773" y="1761"/>
                    <a:pt x="8615" y="1666"/>
                    <a:pt x="8488" y="1571"/>
                  </a:cubicBezTo>
                  <a:cubicBezTo>
                    <a:pt x="8393" y="1476"/>
                    <a:pt x="8266" y="1381"/>
                    <a:pt x="8171" y="1286"/>
                  </a:cubicBezTo>
                  <a:cubicBezTo>
                    <a:pt x="7855" y="1096"/>
                    <a:pt x="7506" y="1001"/>
                    <a:pt x="7158" y="906"/>
                  </a:cubicBezTo>
                  <a:cubicBezTo>
                    <a:pt x="6873" y="811"/>
                    <a:pt x="6588" y="748"/>
                    <a:pt x="6303" y="653"/>
                  </a:cubicBezTo>
                  <a:cubicBezTo>
                    <a:pt x="5606" y="494"/>
                    <a:pt x="4878" y="304"/>
                    <a:pt x="4149" y="209"/>
                  </a:cubicBezTo>
                  <a:cubicBezTo>
                    <a:pt x="4038" y="193"/>
                    <a:pt x="3935" y="185"/>
                    <a:pt x="3833" y="185"/>
                  </a:cubicBezTo>
                  <a:cubicBezTo>
                    <a:pt x="3730" y="185"/>
                    <a:pt x="3627" y="193"/>
                    <a:pt x="3516" y="209"/>
                  </a:cubicBezTo>
                  <a:cubicBezTo>
                    <a:pt x="3041" y="272"/>
                    <a:pt x="2566" y="336"/>
                    <a:pt x="2091" y="399"/>
                  </a:cubicBezTo>
                  <a:cubicBezTo>
                    <a:pt x="2059" y="304"/>
                    <a:pt x="2027" y="177"/>
                    <a:pt x="2027" y="82"/>
                  </a:cubicBezTo>
                  <a:cubicBezTo>
                    <a:pt x="2007" y="22"/>
                    <a:pt x="1962" y="0"/>
                    <a:pt x="1907" y="0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046" name="CustomShape 12"/>
            <p:cNvSpPr/>
            <p:nvPr/>
          </p:nvSpPr>
          <p:spPr>
            <a:xfrm>
              <a:off x="4015080" y="1542240"/>
              <a:ext cx="24840" cy="22320"/>
            </a:xfrm>
            <a:custGeom>
              <a:avLst/>
              <a:gdLst/>
              <a:ahLst/>
              <a:rect l="l" t="t" r="r" b="b"/>
              <a:pathLst>
                <a:path w="792" h="710">
                  <a:moveTo>
                    <a:pt x="405" y="231"/>
                  </a:moveTo>
                  <a:cubicBezTo>
                    <a:pt x="450" y="231"/>
                    <a:pt x="494" y="259"/>
                    <a:pt x="507" y="323"/>
                  </a:cubicBezTo>
                  <a:cubicBezTo>
                    <a:pt x="525" y="415"/>
                    <a:pt x="458" y="465"/>
                    <a:pt x="392" y="465"/>
                  </a:cubicBezTo>
                  <a:cubicBezTo>
                    <a:pt x="345" y="465"/>
                    <a:pt x="298" y="439"/>
                    <a:pt x="285" y="386"/>
                  </a:cubicBezTo>
                  <a:cubicBezTo>
                    <a:pt x="266" y="292"/>
                    <a:pt x="337" y="231"/>
                    <a:pt x="405" y="231"/>
                  </a:cubicBezTo>
                  <a:close/>
                  <a:moveTo>
                    <a:pt x="409" y="1"/>
                  </a:moveTo>
                  <a:cubicBezTo>
                    <a:pt x="357" y="1"/>
                    <a:pt x="304" y="13"/>
                    <a:pt x="253" y="38"/>
                  </a:cubicBezTo>
                  <a:cubicBezTo>
                    <a:pt x="95" y="101"/>
                    <a:pt x="0" y="323"/>
                    <a:pt x="95" y="513"/>
                  </a:cubicBezTo>
                  <a:cubicBezTo>
                    <a:pt x="141" y="628"/>
                    <a:pt x="270" y="709"/>
                    <a:pt x="398" y="709"/>
                  </a:cubicBezTo>
                  <a:cubicBezTo>
                    <a:pt x="446" y="709"/>
                    <a:pt x="495" y="698"/>
                    <a:pt x="538" y="671"/>
                  </a:cubicBezTo>
                  <a:cubicBezTo>
                    <a:pt x="728" y="608"/>
                    <a:pt x="792" y="386"/>
                    <a:pt x="728" y="228"/>
                  </a:cubicBezTo>
                  <a:cubicBezTo>
                    <a:pt x="682" y="89"/>
                    <a:pt x="551" y="1"/>
                    <a:pt x="409" y="1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047" name="CustomShape 13"/>
            <p:cNvSpPr/>
            <p:nvPr/>
          </p:nvSpPr>
          <p:spPr>
            <a:xfrm>
              <a:off x="4580280" y="1193040"/>
              <a:ext cx="95760" cy="95760"/>
            </a:xfrm>
            <a:custGeom>
              <a:avLst/>
              <a:gdLst/>
              <a:ahLst/>
              <a:rect l="l" t="t" r="r" b="b"/>
              <a:pathLst>
                <a:path w="3010" h="3010">
                  <a:moveTo>
                    <a:pt x="2503" y="1"/>
                  </a:moveTo>
                  <a:lnTo>
                    <a:pt x="1236" y="1236"/>
                  </a:lnTo>
                  <a:lnTo>
                    <a:pt x="1" y="2471"/>
                  </a:lnTo>
                  <a:lnTo>
                    <a:pt x="1521" y="2724"/>
                  </a:lnTo>
                  <a:lnTo>
                    <a:pt x="3009" y="3009"/>
                  </a:lnTo>
                  <a:lnTo>
                    <a:pt x="3009" y="3009"/>
                  </a:lnTo>
                  <a:lnTo>
                    <a:pt x="2756" y="1521"/>
                  </a:lnTo>
                  <a:lnTo>
                    <a:pt x="2503" y="1"/>
                  </a:lnTo>
                  <a:close/>
                </a:path>
              </a:pathLst>
            </a:custGeom>
            <a:solidFill>
              <a:srgbClr val="c4c4c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048" name="CustomShape 14"/>
            <p:cNvSpPr/>
            <p:nvPr/>
          </p:nvSpPr>
          <p:spPr>
            <a:xfrm>
              <a:off x="4149360" y="2245320"/>
              <a:ext cx="110880" cy="110880"/>
            </a:xfrm>
            <a:custGeom>
              <a:avLst/>
              <a:gdLst/>
              <a:ahLst/>
              <a:rect l="l" t="t" r="r" b="b"/>
              <a:pathLst>
                <a:path w="3485" h="3485">
                  <a:moveTo>
                    <a:pt x="1743" y="1"/>
                  </a:moveTo>
                  <a:cubicBezTo>
                    <a:pt x="793" y="1"/>
                    <a:pt x="1" y="761"/>
                    <a:pt x="1" y="1743"/>
                  </a:cubicBezTo>
                  <a:cubicBezTo>
                    <a:pt x="1" y="2693"/>
                    <a:pt x="793" y="3484"/>
                    <a:pt x="1743" y="3484"/>
                  </a:cubicBezTo>
                  <a:cubicBezTo>
                    <a:pt x="2725" y="3484"/>
                    <a:pt x="3485" y="2693"/>
                    <a:pt x="3485" y="1743"/>
                  </a:cubicBezTo>
                  <a:cubicBezTo>
                    <a:pt x="3485" y="761"/>
                    <a:pt x="2725" y="1"/>
                    <a:pt x="1743" y="1"/>
                  </a:cubicBezTo>
                  <a:close/>
                </a:path>
              </a:pathLst>
            </a:custGeom>
            <a:solidFill>
              <a:srgbClr val="c4c4c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049" name="CustomShape 15"/>
            <p:cNvSpPr/>
            <p:nvPr/>
          </p:nvSpPr>
          <p:spPr>
            <a:xfrm>
              <a:off x="3591720" y="1067760"/>
              <a:ext cx="1235880" cy="1236600"/>
            </a:xfrm>
            <a:custGeom>
              <a:avLst/>
              <a:gdLst/>
              <a:ahLst/>
              <a:rect l="l" t="t" r="r" b="b"/>
              <a:pathLst>
                <a:path w="38764" h="38796">
                  <a:moveTo>
                    <a:pt x="19382" y="286"/>
                  </a:moveTo>
                  <a:cubicBezTo>
                    <a:pt x="29928" y="286"/>
                    <a:pt x="38510" y="8868"/>
                    <a:pt x="38510" y="19414"/>
                  </a:cubicBezTo>
                  <a:cubicBezTo>
                    <a:pt x="38510" y="29960"/>
                    <a:pt x="29928" y="38542"/>
                    <a:pt x="19382" y="38542"/>
                  </a:cubicBezTo>
                  <a:cubicBezTo>
                    <a:pt x="8805" y="38542"/>
                    <a:pt x="222" y="29960"/>
                    <a:pt x="222" y="19414"/>
                  </a:cubicBezTo>
                  <a:cubicBezTo>
                    <a:pt x="222" y="8868"/>
                    <a:pt x="8805" y="286"/>
                    <a:pt x="19382" y="286"/>
                  </a:cubicBezTo>
                  <a:close/>
                  <a:moveTo>
                    <a:pt x="19382" y="1"/>
                  </a:moveTo>
                  <a:cubicBezTo>
                    <a:pt x="8678" y="1"/>
                    <a:pt x="1" y="8710"/>
                    <a:pt x="1" y="19414"/>
                  </a:cubicBezTo>
                  <a:cubicBezTo>
                    <a:pt x="1" y="30086"/>
                    <a:pt x="8678" y="38795"/>
                    <a:pt x="19382" y="38795"/>
                  </a:cubicBezTo>
                  <a:cubicBezTo>
                    <a:pt x="30055" y="38795"/>
                    <a:pt x="38764" y="30086"/>
                    <a:pt x="38764" y="19414"/>
                  </a:cubicBezTo>
                  <a:cubicBezTo>
                    <a:pt x="38764" y="8710"/>
                    <a:pt x="30055" y="1"/>
                    <a:pt x="19382" y="1"/>
                  </a:cubicBezTo>
                  <a:close/>
                </a:path>
              </a:pathLst>
            </a:custGeom>
            <a:solidFill>
              <a:srgbClr val="c4c4c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050" name="CustomShape 16"/>
            <p:cNvSpPr/>
            <p:nvPr/>
          </p:nvSpPr>
          <p:spPr>
            <a:xfrm>
              <a:off x="3714120" y="1190880"/>
              <a:ext cx="990360" cy="990360"/>
            </a:xfrm>
            <a:custGeom>
              <a:avLst/>
              <a:gdLst/>
              <a:ahLst/>
              <a:rect l="l" t="t" r="r" b="b"/>
              <a:pathLst>
                <a:path w="31068" h="31068">
                  <a:moveTo>
                    <a:pt x="15550" y="3769"/>
                  </a:moveTo>
                  <a:cubicBezTo>
                    <a:pt x="22042" y="3769"/>
                    <a:pt x="27331" y="9058"/>
                    <a:pt x="27331" y="15550"/>
                  </a:cubicBezTo>
                  <a:cubicBezTo>
                    <a:pt x="27331" y="22042"/>
                    <a:pt x="22042" y="27331"/>
                    <a:pt x="15550" y="27331"/>
                  </a:cubicBezTo>
                  <a:cubicBezTo>
                    <a:pt x="9026" y="27331"/>
                    <a:pt x="3738" y="22042"/>
                    <a:pt x="3738" y="15550"/>
                  </a:cubicBezTo>
                  <a:cubicBezTo>
                    <a:pt x="3738" y="9026"/>
                    <a:pt x="9026" y="3769"/>
                    <a:pt x="15550" y="3769"/>
                  </a:cubicBezTo>
                  <a:close/>
                  <a:moveTo>
                    <a:pt x="15550" y="1"/>
                  </a:moveTo>
                  <a:cubicBezTo>
                    <a:pt x="6968" y="1"/>
                    <a:pt x="1" y="6968"/>
                    <a:pt x="1" y="15550"/>
                  </a:cubicBezTo>
                  <a:cubicBezTo>
                    <a:pt x="1" y="24101"/>
                    <a:pt x="6968" y="31068"/>
                    <a:pt x="15550" y="31068"/>
                  </a:cubicBezTo>
                  <a:cubicBezTo>
                    <a:pt x="24101" y="31068"/>
                    <a:pt x="31068" y="24101"/>
                    <a:pt x="31068" y="15550"/>
                  </a:cubicBezTo>
                  <a:cubicBezTo>
                    <a:pt x="31068" y="6968"/>
                    <a:pt x="24101" y="1"/>
                    <a:pt x="15550" y="1"/>
                  </a:cubicBez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051" name="CustomShape 17"/>
            <p:cNvSpPr/>
            <p:nvPr/>
          </p:nvSpPr>
          <p:spPr>
            <a:xfrm>
              <a:off x="3184920" y="2904840"/>
              <a:ext cx="1774080" cy="9720"/>
            </a:xfrm>
            <a:custGeom>
              <a:avLst/>
              <a:gdLst/>
              <a:ahLst/>
              <a:rect l="l" t="t" r="r" b="b"/>
              <a:pathLst>
                <a:path w="55643" h="318">
                  <a:moveTo>
                    <a:pt x="0" y="1"/>
                  </a:moveTo>
                  <a:lnTo>
                    <a:pt x="0" y="317"/>
                  </a:lnTo>
                  <a:lnTo>
                    <a:pt x="55643" y="317"/>
                  </a:lnTo>
                  <a:lnTo>
                    <a:pt x="55643" y="1"/>
                  </a:lnTo>
                  <a:close/>
                </a:path>
              </a:pathLst>
            </a:custGeom>
            <a:solidFill>
              <a:srgbClr val="c4c4c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052" name="CustomShape 18"/>
            <p:cNvSpPr/>
            <p:nvPr/>
          </p:nvSpPr>
          <p:spPr>
            <a:xfrm>
              <a:off x="4199760" y="2277720"/>
              <a:ext cx="9720" cy="1249920"/>
            </a:xfrm>
            <a:custGeom>
              <a:avLst/>
              <a:gdLst/>
              <a:ahLst/>
              <a:rect l="l" t="t" r="r" b="b"/>
              <a:pathLst>
                <a:path w="318" h="39207">
                  <a:moveTo>
                    <a:pt x="0" y="0"/>
                  </a:moveTo>
                  <a:lnTo>
                    <a:pt x="0" y="39206"/>
                  </a:lnTo>
                  <a:lnTo>
                    <a:pt x="317" y="39206"/>
                  </a:lnTo>
                  <a:lnTo>
                    <a:pt x="317" y="0"/>
                  </a:lnTo>
                  <a:close/>
                </a:path>
              </a:pathLst>
            </a:custGeom>
            <a:solidFill>
              <a:srgbClr val="c4c4c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053" name="CustomShape 19"/>
            <p:cNvSpPr/>
            <p:nvPr/>
          </p:nvSpPr>
          <p:spPr>
            <a:xfrm>
              <a:off x="4137120" y="4118040"/>
              <a:ext cx="83880" cy="70920"/>
            </a:xfrm>
            <a:custGeom>
              <a:avLst/>
              <a:gdLst/>
              <a:ahLst/>
              <a:rect l="l" t="t" r="r" b="b"/>
              <a:pathLst>
                <a:path w="2637" h="2232">
                  <a:moveTo>
                    <a:pt x="2448" y="0"/>
                  </a:moveTo>
                  <a:cubicBezTo>
                    <a:pt x="2417" y="0"/>
                    <a:pt x="2385" y="11"/>
                    <a:pt x="2356" y="36"/>
                  </a:cubicBezTo>
                  <a:lnTo>
                    <a:pt x="2356" y="36"/>
                  </a:lnTo>
                  <a:cubicBezTo>
                    <a:pt x="2354" y="37"/>
                    <a:pt x="2351" y="40"/>
                    <a:pt x="2344" y="46"/>
                  </a:cubicBezTo>
                  <a:cubicBezTo>
                    <a:pt x="1933" y="521"/>
                    <a:pt x="1521" y="996"/>
                    <a:pt x="1046" y="1408"/>
                  </a:cubicBezTo>
                  <a:cubicBezTo>
                    <a:pt x="824" y="1598"/>
                    <a:pt x="571" y="1788"/>
                    <a:pt x="286" y="1915"/>
                  </a:cubicBezTo>
                  <a:cubicBezTo>
                    <a:pt x="191" y="1946"/>
                    <a:pt x="33" y="1946"/>
                    <a:pt x="33" y="2073"/>
                  </a:cubicBezTo>
                  <a:cubicBezTo>
                    <a:pt x="1" y="2200"/>
                    <a:pt x="128" y="2231"/>
                    <a:pt x="223" y="2231"/>
                  </a:cubicBezTo>
                  <a:cubicBezTo>
                    <a:pt x="571" y="2136"/>
                    <a:pt x="888" y="1883"/>
                    <a:pt x="1141" y="1661"/>
                  </a:cubicBezTo>
                  <a:cubicBezTo>
                    <a:pt x="1458" y="1408"/>
                    <a:pt x="1774" y="1091"/>
                    <a:pt x="2059" y="775"/>
                  </a:cubicBezTo>
                  <a:cubicBezTo>
                    <a:pt x="2186" y="648"/>
                    <a:pt x="2313" y="490"/>
                    <a:pt x="2471" y="331"/>
                  </a:cubicBezTo>
                  <a:cubicBezTo>
                    <a:pt x="2503" y="300"/>
                    <a:pt x="2534" y="268"/>
                    <a:pt x="2566" y="236"/>
                  </a:cubicBezTo>
                  <a:cubicBezTo>
                    <a:pt x="2637" y="118"/>
                    <a:pt x="2549" y="0"/>
                    <a:pt x="2448" y="0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054" name="CustomShape 20"/>
            <p:cNvSpPr/>
            <p:nvPr/>
          </p:nvSpPr>
          <p:spPr>
            <a:xfrm>
              <a:off x="3940200" y="4084920"/>
              <a:ext cx="32040" cy="28440"/>
            </a:xfrm>
            <a:custGeom>
              <a:avLst/>
              <a:gdLst/>
              <a:ahLst/>
              <a:rect l="l" t="t" r="r" b="b"/>
              <a:pathLst>
                <a:path w="1014" h="899">
                  <a:moveTo>
                    <a:pt x="496" y="278"/>
                  </a:moveTo>
                  <a:cubicBezTo>
                    <a:pt x="605" y="278"/>
                    <a:pt x="723" y="378"/>
                    <a:pt x="666" y="513"/>
                  </a:cubicBezTo>
                  <a:cubicBezTo>
                    <a:pt x="641" y="586"/>
                    <a:pt x="580" y="617"/>
                    <a:pt x="517" y="617"/>
                  </a:cubicBezTo>
                  <a:cubicBezTo>
                    <a:pt x="416" y="617"/>
                    <a:pt x="310" y="536"/>
                    <a:pt x="349" y="418"/>
                  </a:cubicBezTo>
                  <a:cubicBezTo>
                    <a:pt x="361" y="319"/>
                    <a:pt x="427" y="278"/>
                    <a:pt x="496" y="278"/>
                  </a:cubicBezTo>
                  <a:close/>
                  <a:moveTo>
                    <a:pt x="516" y="1"/>
                  </a:moveTo>
                  <a:cubicBezTo>
                    <a:pt x="351" y="1"/>
                    <a:pt x="197" y="89"/>
                    <a:pt x="127" y="228"/>
                  </a:cubicBezTo>
                  <a:cubicBezTo>
                    <a:pt x="1" y="450"/>
                    <a:pt x="96" y="735"/>
                    <a:pt x="317" y="862"/>
                  </a:cubicBezTo>
                  <a:cubicBezTo>
                    <a:pt x="375" y="886"/>
                    <a:pt x="435" y="898"/>
                    <a:pt x="495" y="898"/>
                  </a:cubicBezTo>
                  <a:cubicBezTo>
                    <a:pt x="663" y="898"/>
                    <a:pt x="825" y="804"/>
                    <a:pt x="919" y="640"/>
                  </a:cubicBezTo>
                  <a:cubicBezTo>
                    <a:pt x="1014" y="418"/>
                    <a:pt x="919" y="133"/>
                    <a:pt x="697" y="38"/>
                  </a:cubicBezTo>
                  <a:lnTo>
                    <a:pt x="697" y="38"/>
                  </a:lnTo>
                  <a:cubicBezTo>
                    <a:pt x="717" y="45"/>
                    <a:pt x="726" y="47"/>
                    <a:pt x="728" y="47"/>
                  </a:cubicBezTo>
                  <a:cubicBezTo>
                    <a:pt x="733" y="47"/>
                    <a:pt x="688" y="29"/>
                    <a:pt x="682" y="29"/>
                  </a:cubicBezTo>
                  <a:cubicBezTo>
                    <a:pt x="680" y="29"/>
                    <a:pt x="684" y="32"/>
                    <a:pt x="697" y="38"/>
                  </a:cubicBezTo>
                  <a:cubicBezTo>
                    <a:pt x="638" y="13"/>
                    <a:pt x="576" y="1"/>
                    <a:pt x="516" y="1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055" name="CustomShape 21"/>
            <p:cNvSpPr/>
            <p:nvPr/>
          </p:nvSpPr>
          <p:spPr>
            <a:xfrm>
              <a:off x="3921840" y="3981240"/>
              <a:ext cx="500400" cy="281520"/>
            </a:xfrm>
            <a:custGeom>
              <a:avLst/>
              <a:gdLst/>
              <a:ahLst/>
              <a:rect l="l" t="t" r="r" b="b"/>
              <a:pathLst>
                <a:path w="15709" h="8845">
                  <a:moveTo>
                    <a:pt x="1964" y="309"/>
                  </a:moveTo>
                  <a:lnTo>
                    <a:pt x="3927" y="1164"/>
                  </a:lnTo>
                  <a:cubicBezTo>
                    <a:pt x="3484" y="2146"/>
                    <a:pt x="2312" y="4838"/>
                    <a:pt x="2312" y="4838"/>
                  </a:cubicBezTo>
                  <a:lnTo>
                    <a:pt x="380" y="3983"/>
                  </a:lnTo>
                  <a:lnTo>
                    <a:pt x="1964" y="309"/>
                  </a:lnTo>
                  <a:close/>
                  <a:moveTo>
                    <a:pt x="13745" y="816"/>
                  </a:moveTo>
                  <a:lnTo>
                    <a:pt x="15360" y="4490"/>
                  </a:lnTo>
                  <a:lnTo>
                    <a:pt x="13428" y="5345"/>
                  </a:lnTo>
                  <a:cubicBezTo>
                    <a:pt x="13016" y="4363"/>
                    <a:pt x="11940" y="1924"/>
                    <a:pt x="11813" y="1671"/>
                  </a:cubicBezTo>
                  <a:cubicBezTo>
                    <a:pt x="12478" y="1386"/>
                    <a:pt x="13111" y="1101"/>
                    <a:pt x="13745" y="816"/>
                  </a:cubicBezTo>
                  <a:close/>
                  <a:moveTo>
                    <a:pt x="8551" y="1703"/>
                  </a:moveTo>
                  <a:cubicBezTo>
                    <a:pt x="8931" y="1766"/>
                    <a:pt x="9279" y="1956"/>
                    <a:pt x="9660" y="2083"/>
                  </a:cubicBezTo>
                  <a:cubicBezTo>
                    <a:pt x="9976" y="2178"/>
                    <a:pt x="10356" y="2305"/>
                    <a:pt x="10705" y="2305"/>
                  </a:cubicBezTo>
                  <a:cubicBezTo>
                    <a:pt x="11053" y="2305"/>
                    <a:pt x="11401" y="2178"/>
                    <a:pt x="11686" y="2019"/>
                  </a:cubicBezTo>
                  <a:lnTo>
                    <a:pt x="12985" y="4996"/>
                  </a:lnTo>
                  <a:lnTo>
                    <a:pt x="12541" y="5376"/>
                  </a:lnTo>
                  <a:cubicBezTo>
                    <a:pt x="12446" y="5440"/>
                    <a:pt x="12383" y="5503"/>
                    <a:pt x="12320" y="5598"/>
                  </a:cubicBezTo>
                  <a:cubicBezTo>
                    <a:pt x="12130" y="5915"/>
                    <a:pt x="12035" y="5978"/>
                    <a:pt x="11971" y="5978"/>
                  </a:cubicBezTo>
                  <a:cubicBezTo>
                    <a:pt x="11813" y="5883"/>
                    <a:pt x="11686" y="5693"/>
                    <a:pt x="11560" y="5535"/>
                  </a:cubicBezTo>
                  <a:cubicBezTo>
                    <a:pt x="11306" y="5281"/>
                    <a:pt x="11085" y="5028"/>
                    <a:pt x="10863" y="4775"/>
                  </a:cubicBezTo>
                  <a:cubicBezTo>
                    <a:pt x="10483" y="4395"/>
                    <a:pt x="10103" y="3983"/>
                    <a:pt x="9755" y="3603"/>
                  </a:cubicBezTo>
                  <a:cubicBezTo>
                    <a:pt x="9565" y="3413"/>
                    <a:pt x="9406" y="3255"/>
                    <a:pt x="9248" y="3096"/>
                  </a:cubicBezTo>
                  <a:cubicBezTo>
                    <a:pt x="9089" y="2970"/>
                    <a:pt x="8931" y="2811"/>
                    <a:pt x="8773" y="2716"/>
                  </a:cubicBezTo>
                  <a:cubicBezTo>
                    <a:pt x="8707" y="2672"/>
                    <a:pt x="8642" y="2655"/>
                    <a:pt x="8577" y="2655"/>
                  </a:cubicBezTo>
                  <a:cubicBezTo>
                    <a:pt x="8455" y="2655"/>
                    <a:pt x="8338" y="2717"/>
                    <a:pt x="8234" y="2780"/>
                  </a:cubicBezTo>
                  <a:cubicBezTo>
                    <a:pt x="8108" y="2875"/>
                    <a:pt x="7981" y="2938"/>
                    <a:pt x="7823" y="2970"/>
                  </a:cubicBezTo>
                  <a:cubicBezTo>
                    <a:pt x="7601" y="3033"/>
                    <a:pt x="7253" y="3033"/>
                    <a:pt x="7189" y="3318"/>
                  </a:cubicBezTo>
                  <a:cubicBezTo>
                    <a:pt x="7094" y="3540"/>
                    <a:pt x="7094" y="3761"/>
                    <a:pt x="6968" y="3983"/>
                  </a:cubicBezTo>
                  <a:cubicBezTo>
                    <a:pt x="6865" y="4111"/>
                    <a:pt x="6638" y="4343"/>
                    <a:pt x="6438" y="4343"/>
                  </a:cubicBezTo>
                  <a:cubicBezTo>
                    <a:pt x="6391" y="4343"/>
                    <a:pt x="6345" y="4330"/>
                    <a:pt x="6303" y="4300"/>
                  </a:cubicBezTo>
                  <a:cubicBezTo>
                    <a:pt x="6208" y="4236"/>
                    <a:pt x="6239" y="4110"/>
                    <a:pt x="6239" y="3983"/>
                  </a:cubicBezTo>
                  <a:cubicBezTo>
                    <a:pt x="6271" y="3825"/>
                    <a:pt x="6303" y="3666"/>
                    <a:pt x="6366" y="3508"/>
                  </a:cubicBezTo>
                  <a:cubicBezTo>
                    <a:pt x="6429" y="3160"/>
                    <a:pt x="6493" y="2780"/>
                    <a:pt x="6651" y="2431"/>
                  </a:cubicBezTo>
                  <a:cubicBezTo>
                    <a:pt x="6683" y="2368"/>
                    <a:pt x="6714" y="2336"/>
                    <a:pt x="6778" y="2305"/>
                  </a:cubicBezTo>
                  <a:cubicBezTo>
                    <a:pt x="7031" y="2178"/>
                    <a:pt x="7284" y="2083"/>
                    <a:pt x="7538" y="1988"/>
                  </a:cubicBezTo>
                  <a:cubicBezTo>
                    <a:pt x="7728" y="1924"/>
                    <a:pt x="7918" y="1861"/>
                    <a:pt x="8108" y="1798"/>
                  </a:cubicBezTo>
                  <a:cubicBezTo>
                    <a:pt x="8234" y="1766"/>
                    <a:pt x="8393" y="1703"/>
                    <a:pt x="8551" y="1703"/>
                  </a:cubicBezTo>
                  <a:close/>
                  <a:moveTo>
                    <a:pt x="4460" y="5849"/>
                  </a:moveTo>
                  <a:cubicBezTo>
                    <a:pt x="4472" y="5849"/>
                    <a:pt x="4485" y="5850"/>
                    <a:pt x="4497" y="5851"/>
                  </a:cubicBezTo>
                  <a:cubicBezTo>
                    <a:pt x="4592" y="5883"/>
                    <a:pt x="4719" y="5915"/>
                    <a:pt x="4751" y="6010"/>
                  </a:cubicBezTo>
                  <a:cubicBezTo>
                    <a:pt x="4814" y="6105"/>
                    <a:pt x="4846" y="6136"/>
                    <a:pt x="4814" y="6231"/>
                  </a:cubicBezTo>
                  <a:cubicBezTo>
                    <a:pt x="4751" y="6295"/>
                    <a:pt x="4719" y="6390"/>
                    <a:pt x="4687" y="6485"/>
                  </a:cubicBezTo>
                  <a:cubicBezTo>
                    <a:pt x="4687" y="6548"/>
                    <a:pt x="4687" y="6706"/>
                    <a:pt x="4592" y="6706"/>
                  </a:cubicBezTo>
                  <a:cubicBezTo>
                    <a:pt x="4371" y="6706"/>
                    <a:pt x="4181" y="6453"/>
                    <a:pt x="4149" y="6295"/>
                  </a:cubicBezTo>
                  <a:cubicBezTo>
                    <a:pt x="4089" y="6086"/>
                    <a:pt x="4255" y="5849"/>
                    <a:pt x="4460" y="5849"/>
                  </a:cubicBezTo>
                  <a:close/>
                  <a:moveTo>
                    <a:pt x="5321" y="6326"/>
                  </a:moveTo>
                  <a:cubicBezTo>
                    <a:pt x="5638" y="6358"/>
                    <a:pt x="5733" y="6611"/>
                    <a:pt x="5764" y="6896"/>
                  </a:cubicBezTo>
                  <a:cubicBezTo>
                    <a:pt x="5764" y="7055"/>
                    <a:pt x="5764" y="7213"/>
                    <a:pt x="5701" y="7308"/>
                  </a:cubicBezTo>
                  <a:cubicBezTo>
                    <a:pt x="5649" y="7386"/>
                    <a:pt x="5554" y="7443"/>
                    <a:pt x="5469" y="7443"/>
                  </a:cubicBezTo>
                  <a:cubicBezTo>
                    <a:pt x="5451" y="7443"/>
                    <a:pt x="5433" y="7440"/>
                    <a:pt x="5416" y="7435"/>
                  </a:cubicBezTo>
                  <a:cubicBezTo>
                    <a:pt x="5226" y="7435"/>
                    <a:pt x="4973" y="7150"/>
                    <a:pt x="4941" y="6960"/>
                  </a:cubicBezTo>
                  <a:lnTo>
                    <a:pt x="4941" y="6960"/>
                  </a:lnTo>
                  <a:cubicBezTo>
                    <a:pt x="4946" y="6980"/>
                    <a:pt x="4949" y="6988"/>
                    <a:pt x="4950" y="6988"/>
                  </a:cubicBezTo>
                  <a:cubicBezTo>
                    <a:pt x="4952" y="6988"/>
                    <a:pt x="4941" y="6924"/>
                    <a:pt x="4935" y="6897"/>
                  </a:cubicBezTo>
                  <a:lnTo>
                    <a:pt x="4935" y="6897"/>
                  </a:lnTo>
                  <a:cubicBezTo>
                    <a:pt x="4936" y="6919"/>
                    <a:pt x="4938" y="6940"/>
                    <a:pt x="4941" y="6960"/>
                  </a:cubicBezTo>
                  <a:cubicBezTo>
                    <a:pt x="4933" y="6904"/>
                    <a:pt x="4931" y="6884"/>
                    <a:pt x="4932" y="6884"/>
                  </a:cubicBezTo>
                  <a:lnTo>
                    <a:pt x="4932" y="6884"/>
                  </a:lnTo>
                  <a:cubicBezTo>
                    <a:pt x="4933" y="6884"/>
                    <a:pt x="4934" y="6889"/>
                    <a:pt x="4935" y="6897"/>
                  </a:cubicBezTo>
                  <a:lnTo>
                    <a:pt x="4935" y="6897"/>
                  </a:lnTo>
                  <a:cubicBezTo>
                    <a:pt x="4928" y="6668"/>
                    <a:pt x="5032" y="6326"/>
                    <a:pt x="5321" y="6326"/>
                  </a:cubicBezTo>
                  <a:close/>
                  <a:moveTo>
                    <a:pt x="6334" y="6865"/>
                  </a:moveTo>
                  <a:cubicBezTo>
                    <a:pt x="6619" y="6896"/>
                    <a:pt x="6778" y="7118"/>
                    <a:pt x="6809" y="7372"/>
                  </a:cubicBezTo>
                  <a:cubicBezTo>
                    <a:pt x="6841" y="7625"/>
                    <a:pt x="6809" y="8037"/>
                    <a:pt x="6493" y="8100"/>
                  </a:cubicBezTo>
                  <a:cubicBezTo>
                    <a:pt x="6458" y="8113"/>
                    <a:pt x="6425" y="8119"/>
                    <a:pt x="6394" y="8119"/>
                  </a:cubicBezTo>
                  <a:cubicBezTo>
                    <a:pt x="6198" y="8119"/>
                    <a:pt x="6072" y="7884"/>
                    <a:pt x="6018" y="7720"/>
                  </a:cubicBezTo>
                  <a:cubicBezTo>
                    <a:pt x="5986" y="7530"/>
                    <a:pt x="5986" y="7372"/>
                    <a:pt x="6018" y="7213"/>
                  </a:cubicBezTo>
                  <a:cubicBezTo>
                    <a:pt x="6081" y="7055"/>
                    <a:pt x="6176" y="6865"/>
                    <a:pt x="6334" y="6865"/>
                  </a:cubicBezTo>
                  <a:close/>
                  <a:moveTo>
                    <a:pt x="3991" y="1671"/>
                  </a:moveTo>
                  <a:cubicBezTo>
                    <a:pt x="4212" y="1766"/>
                    <a:pt x="4466" y="1861"/>
                    <a:pt x="4719" y="1861"/>
                  </a:cubicBezTo>
                  <a:cubicBezTo>
                    <a:pt x="4973" y="1893"/>
                    <a:pt x="5194" y="1893"/>
                    <a:pt x="5448" y="1893"/>
                  </a:cubicBezTo>
                  <a:cubicBezTo>
                    <a:pt x="5806" y="1893"/>
                    <a:pt x="6165" y="1879"/>
                    <a:pt x="6534" y="1879"/>
                  </a:cubicBezTo>
                  <a:cubicBezTo>
                    <a:pt x="6718" y="1879"/>
                    <a:pt x="6904" y="1882"/>
                    <a:pt x="7094" y="1893"/>
                  </a:cubicBezTo>
                  <a:cubicBezTo>
                    <a:pt x="6936" y="1924"/>
                    <a:pt x="6809" y="1988"/>
                    <a:pt x="6683" y="2051"/>
                  </a:cubicBezTo>
                  <a:cubicBezTo>
                    <a:pt x="6619" y="2083"/>
                    <a:pt x="6588" y="2083"/>
                    <a:pt x="6524" y="2146"/>
                  </a:cubicBezTo>
                  <a:cubicBezTo>
                    <a:pt x="6461" y="2210"/>
                    <a:pt x="6398" y="2336"/>
                    <a:pt x="6366" y="2431"/>
                  </a:cubicBezTo>
                  <a:cubicBezTo>
                    <a:pt x="6176" y="2906"/>
                    <a:pt x="6081" y="3413"/>
                    <a:pt x="5986" y="3920"/>
                  </a:cubicBezTo>
                  <a:cubicBezTo>
                    <a:pt x="5923" y="4173"/>
                    <a:pt x="5923" y="4458"/>
                    <a:pt x="6208" y="4585"/>
                  </a:cubicBezTo>
                  <a:cubicBezTo>
                    <a:pt x="6272" y="4613"/>
                    <a:pt x="6338" y="4626"/>
                    <a:pt x="6403" y="4626"/>
                  </a:cubicBezTo>
                  <a:cubicBezTo>
                    <a:pt x="6629" y="4626"/>
                    <a:pt x="6852" y="4479"/>
                    <a:pt x="6999" y="4331"/>
                  </a:cubicBezTo>
                  <a:cubicBezTo>
                    <a:pt x="7189" y="4141"/>
                    <a:pt x="7316" y="3920"/>
                    <a:pt x="7379" y="3666"/>
                  </a:cubicBezTo>
                  <a:cubicBezTo>
                    <a:pt x="7379" y="3571"/>
                    <a:pt x="7411" y="3476"/>
                    <a:pt x="7443" y="3381"/>
                  </a:cubicBezTo>
                  <a:cubicBezTo>
                    <a:pt x="7443" y="3350"/>
                    <a:pt x="7601" y="3318"/>
                    <a:pt x="7633" y="3318"/>
                  </a:cubicBezTo>
                  <a:cubicBezTo>
                    <a:pt x="7696" y="3286"/>
                    <a:pt x="7791" y="3286"/>
                    <a:pt x="7854" y="3255"/>
                  </a:cubicBezTo>
                  <a:cubicBezTo>
                    <a:pt x="7981" y="3223"/>
                    <a:pt x="8108" y="3160"/>
                    <a:pt x="8234" y="3096"/>
                  </a:cubicBezTo>
                  <a:cubicBezTo>
                    <a:pt x="8361" y="3033"/>
                    <a:pt x="8456" y="2938"/>
                    <a:pt x="8583" y="2938"/>
                  </a:cubicBezTo>
                  <a:cubicBezTo>
                    <a:pt x="8709" y="2970"/>
                    <a:pt x="8868" y="3128"/>
                    <a:pt x="8963" y="3223"/>
                  </a:cubicBezTo>
                  <a:cubicBezTo>
                    <a:pt x="9153" y="3381"/>
                    <a:pt x="9311" y="3571"/>
                    <a:pt x="9501" y="3761"/>
                  </a:cubicBezTo>
                  <a:cubicBezTo>
                    <a:pt x="9850" y="4141"/>
                    <a:pt x="10230" y="4553"/>
                    <a:pt x="10578" y="4933"/>
                  </a:cubicBezTo>
                  <a:cubicBezTo>
                    <a:pt x="10926" y="5313"/>
                    <a:pt x="11275" y="5693"/>
                    <a:pt x="11623" y="6073"/>
                  </a:cubicBezTo>
                  <a:cubicBezTo>
                    <a:pt x="11718" y="6168"/>
                    <a:pt x="11750" y="6231"/>
                    <a:pt x="11781" y="6326"/>
                  </a:cubicBezTo>
                  <a:cubicBezTo>
                    <a:pt x="11813" y="6421"/>
                    <a:pt x="11813" y="6516"/>
                    <a:pt x="11813" y="6611"/>
                  </a:cubicBezTo>
                  <a:cubicBezTo>
                    <a:pt x="11813" y="6865"/>
                    <a:pt x="11591" y="6928"/>
                    <a:pt x="11401" y="6928"/>
                  </a:cubicBezTo>
                  <a:cubicBezTo>
                    <a:pt x="11370" y="6928"/>
                    <a:pt x="11180" y="6770"/>
                    <a:pt x="11148" y="6738"/>
                  </a:cubicBezTo>
                  <a:cubicBezTo>
                    <a:pt x="11021" y="6643"/>
                    <a:pt x="10863" y="6548"/>
                    <a:pt x="10736" y="6453"/>
                  </a:cubicBezTo>
                  <a:cubicBezTo>
                    <a:pt x="10356" y="6200"/>
                    <a:pt x="10008" y="5946"/>
                    <a:pt x="9628" y="5661"/>
                  </a:cubicBezTo>
                  <a:cubicBezTo>
                    <a:pt x="9533" y="5630"/>
                    <a:pt x="9438" y="5503"/>
                    <a:pt x="9311" y="5471"/>
                  </a:cubicBezTo>
                  <a:cubicBezTo>
                    <a:pt x="9298" y="5468"/>
                    <a:pt x="9285" y="5466"/>
                    <a:pt x="9273" y="5466"/>
                  </a:cubicBezTo>
                  <a:cubicBezTo>
                    <a:pt x="9172" y="5466"/>
                    <a:pt x="9128" y="5577"/>
                    <a:pt x="9184" y="5661"/>
                  </a:cubicBezTo>
                  <a:cubicBezTo>
                    <a:pt x="9184" y="5693"/>
                    <a:pt x="9216" y="5725"/>
                    <a:pt x="9248" y="5756"/>
                  </a:cubicBezTo>
                  <a:cubicBezTo>
                    <a:pt x="9501" y="5915"/>
                    <a:pt x="9723" y="6105"/>
                    <a:pt x="9976" y="6263"/>
                  </a:cubicBezTo>
                  <a:cubicBezTo>
                    <a:pt x="10166" y="6421"/>
                    <a:pt x="10388" y="6548"/>
                    <a:pt x="10578" y="6706"/>
                  </a:cubicBezTo>
                  <a:cubicBezTo>
                    <a:pt x="10768" y="6833"/>
                    <a:pt x="10926" y="6960"/>
                    <a:pt x="11053" y="7087"/>
                  </a:cubicBezTo>
                  <a:cubicBezTo>
                    <a:pt x="11085" y="7118"/>
                    <a:pt x="11116" y="7118"/>
                    <a:pt x="11148" y="7150"/>
                  </a:cubicBezTo>
                  <a:cubicBezTo>
                    <a:pt x="11180" y="7213"/>
                    <a:pt x="11148" y="7340"/>
                    <a:pt x="11148" y="7403"/>
                  </a:cubicBezTo>
                  <a:cubicBezTo>
                    <a:pt x="11148" y="7688"/>
                    <a:pt x="10958" y="7752"/>
                    <a:pt x="10705" y="7752"/>
                  </a:cubicBezTo>
                  <a:cubicBezTo>
                    <a:pt x="10578" y="7720"/>
                    <a:pt x="10483" y="7720"/>
                    <a:pt x="10388" y="7625"/>
                  </a:cubicBezTo>
                  <a:lnTo>
                    <a:pt x="10040" y="7372"/>
                  </a:lnTo>
                  <a:cubicBezTo>
                    <a:pt x="9945" y="7277"/>
                    <a:pt x="9850" y="7182"/>
                    <a:pt x="9755" y="7087"/>
                  </a:cubicBezTo>
                  <a:cubicBezTo>
                    <a:pt x="9628" y="6992"/>
                    <a:pt x="9501" y="6865"/>
                    <a:pt x="9375" y="6770"/>
                  </a:cubicBezTo>
                  <a:cubicBezTo>
                    <a:pt x="9153" y="6611"/>
                    <a:pt x="8931" y="6453"/>
                    <a:pt x="8709" y="6326"/>
                  </a:cubicBezTo>
                  <a:cubicBezTo>
                    <a:pt x="8678" y="6295"/>
                    <a:pt x="8646" y="6263"/>
                    <a:pt x="8583" y="6263"/>
                  </a:cubicBezTo>
                  <a:cubicBezTo>
                    <a:pt x="8456" y="6263"/>
                    <a:pt x="8393" y="6390"/>
                    <a:pt x="8456" y="6485"/>
                  </a:cubicBezTo>
                  <a:cubicBezTo>
                    <a:pt x="8488" y="6548"/>
                    <a:pt x="8583" y="6580"/>
                    <a:pt x="8646" y="6611"/>
                  </a:cubicBezTo>
                  <a:cubicBezTo>
                    <a:pt x="8773" y="6706"/>
                    <a:pt x="8899" y="6801"/>
                    <a:pt x="9026" y="6896"/>
                  </a:cubicBezTo>
                  <a:cubicBezTo>
                    <a:pt x="9248" y="7087"/>
                    <a:pt x="9501" y="7277"/>
                    <a:pt x="9723" y="7467"/>
                  </a:cubicBezTo>
                  <a:cubicBezTo>
                    <a:pt x="9881" y="7593"/>
                    <a:pt x="10040" y="7783"/>
                    <a:pt x="10071" y="7973"/>
                  </a:cubicBezTo>
                  <a:cubicBezTo>
                    <a:pt x="10096" y="8149"/>
                    <a:pt x="9922" y="8205"/>
                    <a:pt x="9770" y="8205"/>
                  </a:cubicBezTo>
                  <a:cubicBezTo>
                    <a:pt x="9731" y="8205"/>
                    <a:pt x="9692" y="8201"/>
                    <a:pt x="9660" y="8195"/>
                  </a:cubicBezTo>
                  <a:cubicBezTo>
                    <a:pt x="9438" y="8132"/>
                    <a:pt x="9248" y="8005"/>
                    <a:pt x="9026" y="7878"/>
                  </a:cubicBezTo>
                  <a:cubicBezTo>
                    <a:pt x="8646" y="7625"/>
                    <a:pt x="8266" y="7308"/>
                    <a:pt x="7886" y="7023"/>
                  </a:cubicBezTo>
                  <a:cubicBezTo>
                    <a:pt x="7791" y="6960"/>
                    <a:pt x="7664" y="6896"/>
                    <a:pt x="7569" y="6833"/>
                  </a:cubicBezTo>
                  <a:cubicBezTo>
                    <a:pt x="7545" y="6809"/>
                    <a:pt x="7516" y="6799"/>
                    <a:pt x="7488" y="6799"/>
                  </a:cubicBezTo>
                  <a:cubicBezTo>
                    <a:pt x="7443" y="6799"/>
                    <a:pt x="7399" y="6826"/>
                    <a:pt x="7379" y="6865"/>
                  </a:cubicBezTo>
                  <a:cubicBezTo>
                    <a:pt x="7316" y="6960"/>
                    <a:pt x="7379" y="6992"/>
                    <a:pt x="7411" y="7055"/>
                  </a:cubicBezTo>
                  <a:cubicBezTo>
                    <a:pt x="7506" y="7087"/>
                    <a:pt x="8329" y="7720"/>
                    <a:pt x="8646" y="7942"/>
                  </a:cubicBezTo>
                  <a:cubicBezTo>
                    <a:pt x="8773" y="8068"/>
                    <a:pt x="8994" y="8195"/>
                    <a:pt x="9089" y="8385"/>
                  </a:cubicBezTo>
                  <a:cubicBezTo>
                    <a:pt x="9045" y="8520"/>
                    <a:pt x="8888" y="8559"/>
                    <a:pt x="8733" y="8559"/>
                  </a:cubicBezTo>
                  <a:cubicBezTo>
                    <a:pt x="8669" y="8559"/>
                    <a:pt x="8606" y="8552"/>
                    <a:pt x="8551" y="8543"/>
                  </a:cubicBezTo>
                  <a:cubicBezTo>
                    <a:pt x="8361" y="8480"/>
                    <a:pt x="8139" y="8417"/>
                    <a:pt x="7949" y="8322"/>
                  </a:cubicBezTo>
                  <a:cubicBezTo>
                    <a:pt x="8044" y="8005"/>
                    <a:pt x="8013" y="7530"/>
                    <a:pt x="7728" y="7308"/>
                  </a:cubicBezTo>
                  <a:cubicBezTo>
                    <a:pt x="7605" y="7185"/>
                    <a:pt x="7443" y="7116"/>
                    <a:pt x="7283" y="7116"/>
                  </a:cubicBezTo>
                  <a:cubicBezTo>
                    <a:pt x="7196" y="7116"/>
                    <a:pt x="7110" y="7137"/>
                    <a:pt x="7031" y="7182"/>
                  </a:cubicBezTo>
                  <a:cubicBezTo>
                    <a:pt x="6962" y="6882"/>
                    <a:pt x="6657" y="6615"/>
                    <a:pt x="6350" y="6615"/>
                  </a:cubicBezTo>
                  <a:cubicBezTo>
                    <a:pt x="6236" y="6615"/>
                    <a:pt x="6121" y="6652"/>
                    <a:pt x="6018" y="6738"/>
                  </a:cubicBezTo>
                  <a:cubicBezTo>
                    <a:pt x="5986" y="6516"/>
                    <a:pt x="5859" y="6295"/>
                    <a:pt x="5638" y="6168"/>
                  </a:cubicBezTo>
                  <a:cubicBezTo>
                    <a:pt x="5535" y="6107"/>
                    <a:pt x="5420" y="6072"/>
                    <a:pt x="5300" y="6072"/>
                  </a:cubicBezTo>
                  <a:cubicBezTo>
                    <a:pt x="5234" y="6072"/>
                    <a:pt x="5166" y="6082"/>
                    <a:pt x="5099" y="6105"/>
                  </a:cubicBezTo>
                  <a:cubicBezTo>
                    <a:pt x="5068" y="5978"/>
                    <a:pt x="5004" y="5851"/>
                    <a:pt x="4909" y="5756"/>
                  </a:cubicBezTo>
                  <a:cubicBezTo>
                    <a:pt x="4877" y="5725"/>
                    <a:pt x="4751" y="5693"/>
                    <a:pt x="4719" y="5661"/>
                  </a:cubicBezTo>
                  <a:cubicBezTo>
                    <a:pt x="4719" y="5630"/>
                    <a:pt x="4719" y="5598"/>
                    <a:pt x="4687" y="5566"/>
                  </a:cubicBezTo>
                  <a:cubicBezTo>
                    <a:pt x="4624" y="5440"/>
                    <a:pt x="4497" y="5313"/>
                    <a:pt x="4402" y="5250"/>
                  </a:cubicBezTo>
                  <a:cubicBezTo>
                    <a:pt x="3927" y="4870"/>
                    <a:pt x="3294" y="4680"/>
                    <a:pt x="2756" y="4490"/>
                  </a:cubicBezTo>
                  <a:lnTo>
                    <a:pt x="3991" y="1671"/>
                  </a:lnTo>
                  <a:close/>
                  <a:moveTo>
                    <a:pt x="7320" y="7395"/>
                  </a:moveTo>
                  <a:cubicBezTo>
                    <a:pt x="7395" y="7395"/>
                    <a:pt x="7474" y="7419"/>
                    <a:pt x="7538" y="7467"/>
                  </a:cubicBezTo>
                  <a:cubicBezTo>
                    <a:pt x="7633" y="7562"/>
                    <a:pt x="7696" y="7720"/>
                    <a:pt x="7728" y="7847"/>
                  </a:cubicBezTo>
                  <a:cubicBezTo>
                    <a:pt x="7728" y="8037"/>
                    <a:pt x="7759" y="8258"/>
                    <a:pt x="7633" y="8417"/>
                  </a:cubicBezTo>
                  <a:cubicBezTo>
                    <a:pt x="7563" y="8509"/>
                    <a:pt x="7443" y="8568"/>
                    <a:pt x="7333" y="8568"/>
                  </a:cubicBezTo>
                  <a:cubicBezTo>
                    <a:pt x="7293" y="8568"/>
                    <a:pt x="7255" y="8560"/>
                    <a:pt x="7221" y="8543"/>
                  </a:cubicBezTo>
                  <a:cubicBezTo>
                    <a:pt x="7063" y="8448"/>
                    <a:pt x="6999" y="8258"/>
                    <a:pt x="6968" y="8068"/>
                  </a:cubicBezTo>
                  <a:cubicBezTo>
                    <a:pt x="6999" y="7973"/>
                    <a:pt x="7031" y="7878"/>
                    <a:pt x="7063" y="7783"/>
                  </a:cubicBezTo>
                  <a:cubicBezTo>
                    <a:pt x="7063" y="7688"/>
                    <a:pt x="7063" y="7562"/>
                    <a:pt x="7126" y="7467"/>
                  </a:cubicBezTo>
                  <a:cubicBezTo>
                    <a:pt x="7174" y="7419"/>
                    <a:pt x="7245" y="7395"/>
                    <a:pt x="7320" y="7395"/>
                  </a:cubicBezTo>
                  <a:close/>
                  <a:moveTo>
                    <a:pt x="1914" y="0"/>
                  </a:moveTo>
                  <a:cubicBezTo>
                    <a:pt x="1868" y="0"/>
                    <a:pt x="1830" y="16"/>
                    <a:pt x="1806" y="56"/>
                  </a:cubicBezTo>
                  <a:cubicBezTo>
                    <a:pt x="1742" y="151"/>
                    <a:pt x="1679" y="278"/>
                    <a:pt x="1647" y="373"/>
                  </a:cubicBezTo>
                  <a:cubicBezTo>
                    <a:pt x="1552" y="626"/>
                    <a:pt x="254" y="3540"/>
                    <a:pt x="159" y="3761"/>
                  </a:cubicBezTo>
                  <a:cubicBezTo>
                    <a:pt x="127" y="3856"/>
                    <a:pt x="0" y="4046"/>
                    <a:pt x="95" y="4141"/>
                  </a:cubicBezTo>
                  <a:cubicBezTo>
                    <a:pt x="127" y="4205"/>
                    <a:pt x="190" y="4205"/>
                    <a:pt x="254" y="4236"/>
                  </a:cubicBezTo>
                  <a:cubicBezTo>
                    <a:pt x="349" y="4300"/>
                    <a:pt x="2027" y="4996"/>
                    <a:pt x="2249" y="5123"/>
                  </a:cubicBezTo>
                  <a:cubicBezTo>
                    <a:pt x="2291" y="5137"/>
                    <a:pt x="2340" y="5151"/>
                    <a:pt x="2384" y="5151"/>
                  </a:cubicBezTo>
                  <a:cubicBezTo>
                    <a:pt x="2438" y="5151"/>
                    <a:pt x="2485" y="5130"/>
                    <a:pt x="2502" y="5060"/>
                  </a:cubicBezTo>
                  <a:cubicBezTo>
                    <a:pt x="2566" y="4965"/>
                    <a:pt x="2597" y="4838"/>
                    <a:pt x="2661" y="4743"/>
                  </a:cubicBezTo>
                  <a:cubicBezTo>
                    <a:pt x="3009" y="4870"/>
                    <a:pt x="3389" y="4996"/>
                    <a:pt x="3769" y="5155"/>
                  </a:cubicBezTo>
                  <a:cubicBezTo>
                    <a:pt x="3991" y="5281"/>
                    <a:pt x="4212" y="5408"/>
                    <a:pt x="4371" y="5598"/>
                  </a:cubicBezTo>
                  <a:cubicBezTo>
                    <a:pt x="3991" y="5630"/>
                    <a:pt x="3801" y="6041"/>
                    <a:pt x="3896" y="6390"/>
                  </a:cubicBezTo>
                  <a:cubicBezTo>
                    <a:pt x="3954" y="6652"/>
                    <a:pt x="4280" y="6967"/>
                    <a:pt x="4603" y="6967"/>
                  </a:cubicBezTo>
                  <a:cubicBezTo>
                    <a:pt x="4631" y="6967"/>
                    <a:pt x="4659" y="6965"/>
                    <a:pt x="4687" y="6960"/>
                  </a:cubicBezTo>
                  <a:cubicBezTo>
                    <a:pt x="4687" y="7182"/>
                    <a:pt x="4846" y="7372"/>
                    <a:pt x="5004" y="7530"/>
                  </a:cubicBezTo>
                  <a:cubicBezTo>
                    <a:pt x="5139" y="7646"/>
                    <a:pt x="5287" y="7715"/>
                    <a:pt x="5438" y="7715"/>
                  </a:cubicBezTo>
                  <a:cubicBezTo>
                    <a:pt x="5535" y="7715"/>
                    <a:pt x="5634" y="7687"/>
                    <a:pt x="5733" y="7625"/>
                  </a:cubicBezTo>
                  <a:cubicBezTo>
                    <a:pt x="5782" y="7997"/>
                    <a:pt x="6065" y="8389"/>
                    <a:pt x="6429" y="8389"/>
                  </a:cubicBezTo>
                  <a:cubicBezTo>
                    <a:pt x="6529" y="8389"/>
                    <a:pt x="6636" y="8359"/>
                    <a:pt x="6746" y="8290"/>
                  </a:cubicBezTo>
                  <a:cubicBezTo>
                    <a:pt x="6809" y="8543"/>
                    <a:pt x="6968" y="8733"/>
                    <a:pt x="7221" y="8828"/>
                  </a:cubicBezTo>
                  <a:cubicBezTo>
                    <a:pt x="7260" y="8840"/>
                    <a:pt x="7302" y="8845"/>
                    <a:pt x="7344" y="8845"/>
                  </a:cubicBezTo>
                  <a:cubicBezTo>
                    <a:pt x="7539" y="8845"/>
                    <a:pt x="7750" y="8731"/>
                    <a:pt x="7854" y="8575"/>
                  </a:cubicBezTo>
                  <a:cubicBezTo>
                    <a:pt x="8139" y="8733"/>
                    <a:pt x="8519" y="8828"/>
                    <a:pt x="8836" y="8828"/>
                  </a:cubicBezTo>
                  <a:cubicBezTo>
                    <a:pt x="9089" y="8797"/>
                    <a:pt x="9343" y="8638"/>
                    <a:pt x="9375" y="8353"/>
                  </a:cubicBezTo>
                  <a:cubicBezTo>
                    <a:pt x="9509" y="8420"/>
                    <a:pt x="9659" y="8488"/>
                    <a:pt x="9814" y="8488"/>
                  </a:cubicBezTo>
                  <a:cubicBezTo>
                    <a:pt x="9878" y="8488"/>
                    <a:pt x="9943" y="8476"/>
                    <a:pt x="10008" y="8448"/>
                  </a:cubicBezTo>
                  <a:cubicBezTo>
                    <a:pt x="10230" y="8353"/>
                    <a:pt x="10388" y="8195"/>
                    <a:pt x="10356" y="7942"/>
                  </a:cubicBezTo>
                  <a:lnTo>
                    <a:pt x="10356" y="7942"/>
                  </a:lnTo>
                  <a:cubicBezTo>
                    <a:pt x="10483" y="7989"/>
                    <a:pt x="10633" y="8021"/>
                    <a:pt x="10780" y="8021"/>
                  </a:cubicBezTo>
                  <a:cubicBezTo>
                    <a:pt x="10926" y="8021"/>
                    <a:pt x="11069" y="7989"/>
                    <a:pt x="11180" y="7910"/>
                  </a:cubicBezTo>
                  <a:cubicBezTo>
                    <a:pt x="11433" y="7783"/>
                    <a:pt x="11465" y="7467"/>
                    <a:pt x="11433" y="7213"/>
                  </a:cubicBezTo>
                  <a:cubicBezTo>
                    <a:pt x="11655" y="7182"/>
                    <a:pt x="11908" y="7118"/>
                    <a:pt x="12035" y="6896"/>
                  </a:cubicBezTo>
                  <a:cubicBezTo>
                    <a:pt x="12098" y="6770"/>
                    <a:pt x="12098" y="6643"/>
                    <a:pt x="12098" y="6485"/>
                  </a:cubicBezTo>
                  <a:cubicBezTo>
                    <a:pt x="12098" y="6421"/>
                    <a:pt x="12098" y="6358"/>
                    <a:pt x="12066" y="6326"/>
                  </a:cubicBezTo>
                  <a:cubicBezTo>
                    <a:pt x="12066" y="6263"/>
                    <a:pt x="12035" y="6263"/>
                    <a:pt x="12066" y="6263"/>
                  </a:cubicBezTo>
                  <a:cubicBezTo>
                    <a:pt x="12098" y="6231"/>
                    <a:pt x="12130" y="6231"/>
                    <a:pt x="12161" y="6200"/>
                  </a:cubicBezTo>
                  <a:cubicBezTo>
                    <a:pt x="12288" y="6136"/>
                    <a:pt x="12383" y="6010"/>
                    <a:pt x="12446" y="5883"/>
                  </a:cubicBezTo>
                  <a:cubicBezTo>
                    <a:pt x="12510" y="5820"/>
                    <a:pt x="12541" y="5725"/>
                    <a:pt x="12636" y="5661"/>
                  </a:cubicBezTo>
                  <a:cubicBezTo>
                    <a:pt x="12795" y="5535"/>
                    <a:pt x="12953" y="5408"/>
                    <a:pt x="13111" y="5281"/>
                  </a:cubicBezTo>
                  <a:cubicBezTo>
                    <a:pt x="13143" y="5376"/>
                    <a:pt x="13175" y="5566"/>
                    <a:pt x="13270" y="5630"/>
                  </a:cubicBezTo>
                  <a:cubicBezTo>
                    <a:pt x="13298" y="5639"/>
                    <a:pt x="13323" y="5643"/>
                    <a:pt x="13346" y="5643"/>
                  </a:cubicBezTo>
                  <a:cubicBezTo>
                    <a:pt x="13402" y="5643"/>
                    <a:pt x="13447" y="5620"/>
                    <a:pt x="13491" y="5598"/>
                  </a:cubicBezTo>
                  <a:cubicBezTo>
                    <a:pt x="13745" y="5503"/>
                    <a:pt x="15423" y="4775"/>
                    <a:pt x="15518" y="4711"/>
                  </a:cubicBezTo>
                  <a:cubicBezTo>
                    <a:pt x="15582" y="4680"/>
                    <a:pt x="15708" y="4648"/>
                    <a:pt x="15677" y="4521"/>
                  </a:cubicBezTo>
                  <a:cubicBezTo>
                    <a:pt x="15677" y="4521"/>
                    <a:pt x="15677" y="4521"/>
                    <a:pt x="15677" y="4490"/>
                  </a:cubicBezTo>
                  <a:cubicBezTo>
                    <a:pt x="15233" y="3508"/>
                    <a:pt x="14157" y="1038"/>
                    <a:pt x="14062" y="816"/>
                  </a:cubicBezTo>
                  <a:cubicBezTo>
                    <a:pt x="14002" y="727"/>
                    <a:pt x="13970" y="497"/>
                    <a:pt x="13835" y="497"/>
                  </a:cubicBezTo>
                  <a:cubicBezTo>
                    <a:pt x="13826" y="497"/>
                    <a:pt x="13817" y="498"/>
                    <a:pt x="13808" y="499"/>
                  </a:cubicBezTo>
                  <a:cubicBezTo>
                    <a:pt x="13745" y="499"/>
                    <a:pt x="13681" y="531"/>
                    <a:pt x="13650" y="563"/>
                  </a:cubicBezTo>
                  <a:cubicBezTo>
                    <a:pt x="13523" y="626"/>
                    <a:pt x="13428" y="658"/>
                    <a:pt x="13301" y="721"/>
                  </a:cubicBezTo>
                  <a:cubicBezTo>
                    <a:pt x="12985" y="848"/>
                    <a:pt x="11908" y="1323"/>
                    <a:pt x="11718" y="1418"/>
                  </a:cubicBezTo>
                  <a:cubicBezTo>
                    <a:pt x="11655" y="1418"/>
                    <a:pt x="11623" y="1449"/>
                    <a:pt x="11591" y="1481"/>
                  </a:cubicBezTo>
                  <a:cubicBezTo>
                    <a:pt x="11433" y="1544"/>
                    <a:pt x="11528" y="1671"/>
                    <a:pt x="11560" y="1766"/>
                  </a:cubicBezTo>
                  <a:cubicBezTo>
                    <a:pt x="11338" y="1924"/>
                    <a:pt x="11085" y="1988"/>
                    <a:pt x="10800" y="2019"/>
                  </a:cubicBezTo>
                  <a:cubicBezTo>
                    <a:pt x="10749" y="2025"/>
                    <a:pt x="10700" y="2028"/>
                    <a:pt x="10651" y="2028"/>
                  </a:cubicBezTo>
                  <a:cubicBezTo>
                    <a:pt x="10424" y="2028"/>
                    <a:pt x="10211" y="1971"/>
                    <a:pt x="9976" y="1893"/>
                  </a:cubicBezTo>
                  <a:cubicBezTo>
                    <a:pt x="9660" y="1798"/>
                    <a:pt x="9375" y="1703"/>
                    <a:pt x="9058" y="1576"/>
                  </a:cubicBezTo>
                  <a:cubicBezTo>
                    <a:pt x="8878" y="1525"/>
                    <a:pt x="8678" y="1432"/>
                    <a:pt x="8474" y="1432"/>
                  </a:cubicBezTo>
                  <a:cubicBezTo>
                    <a:pt x="8426" y="1432"/>
                    <a:pt x="8378" y="1437"/>
                    <a:pt x="8329" y="1449"/>
                  </a:cubicBezTo>
                  <a:cubicBezTo>
                    <a:pt x="8203" y="1481"/>
                    <a:pt x="8076" y="1513"/>
                    <a:pt x="7949" y="1576"/>
                  </a:cubicBezTo>
                  <a:cubicBezTo>
                    <a:pt x="7873" y="1576"/>
                    <a:pt x="7797" y="1617"/>
                    <a:pt x="7721" y="1617"/>
                  </a:cubicBezTo>
                  <a:cubicBezTo>
                    <a:pt x="7702" y="1617"/>
                    <a:pt x="7683" y="1614"/>
                    <a:pt x="7664" y="1608"/>
                  </a:cubicBezTo>
                  <a:lnTo>
                    <a:pt x="7284" y="1608"/>
                  </a:lnTo>
                  <a:cubicBezTo>
                    <a:pt x="6983" y="1592"/>
                    <a:pt x="6675" y="1584"/>
                    <a:pt x="6366" y="1584"/>
                  </a:cubicBezTo>
                  <a:cubicBezTo>
                    <a:pt x="6057" y="1584"/>
                    <a:pt x="5748" y="1592"/>
                    <a:pt x="5448" y="1608"/>
                  </a:cubicBezTo>
                  <a:lnTo>
                    <a:pt x="4814" y="1608"/>
                  </a:lnTo>
                  <a:cubicBezTo>
                    <a:pt x="4561" y="1576"/>
                    <a:pt x="4339" y="1513"/>
                    <a:pt x="4086" y="1418"/>
                  </a:cubicBezTo>
                  <a:cubicBezTo>
                    <a:pt x="4149" y="1323"/>
                    <a:pt x="4276" y="1133"/>
                    <a:pt x="4212" y="1038"/>
                  </a:cubicBezTo>
                  <a:cubicBezTo>
                    <a:pt x="4181" y="974"/>
                    <a:pt x="4117" y="943"/>
                    <a:pt x="4054" y="911"/>
                  </a:cubicBezTo>
                  <a:cubicBezTo>
                    <a:pt x="3801" y="816"/>
                    <a:pt x="2629" y="309"/>
                    <a:pt x="2344" y="183"/>
                  </a:cubicBezTo>
                  <a:cubicBezTo>
                    <a:pt x="2249" y="135"/>
                    <a:pt x="2049" y="0"/>
                    <a:pt x="1914" y="0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056" name="CustomShape 22"/>
            <p:cNvSpPr/>
            <p:nvPr/>
          </p:nvSpPr>
          <p:spPr>
            <a:xfrm>
              <a:off x="4372200" y="4100400"/>
              <a:ext cx="28800" cy="28080"/>
            </a:xfrm>
            <a:custGeom>
              <a:avLst/>
              <a:gdLst/>
              <a:ahLst/>
              <a:rect l="l" t="t" r="r" b="b"/>
              <a:pathLst>
                <a:path w="920" h="888">
                  <a:moveTo>
                    <a:pt x="626" y="366"/>
                  </a:moveTo>
                  <a:cubicBezTo>
                    <a:pt x="627" y="367"/>
                    <a:pt x="630" y="371"/>
                    <a:pt x="634" y="381"/>
                  </a:cubicBezTo>
                  <a:cubicBezTo>
                    <a:pt x="632" y="375"/>
                    <a:pt x="629" y="370"/>
                    <a:pt x="626" y="366"/>
                  </a:cubicBezTo>
                  <a:close/>
                  <a:moveTo>
                    <a:pt x="485" y="288"/>
                  </a:moveTo>
                  <a:cubicBezTo>
                    <a:pt x="539" y="288"/>
                    <a:pt x="592" y="312"/>
                    <a:pt x="626" y="366"/>
                  </a:cubicBezTo>
                  <a:lnTo>
                    <a:pt x="626" y="366"/>
                  </a:lnTo>
                  <a:cubicBezTo>
                    <a:pt x="626" y="365"/>
                    <a:pt x="625" y="365"/>
                    <a:pt x="625" y="365"/>
                  </a:cubicBezTo>
                  <a:lnTo>
                    <a:pt x="625" y="365"/>
                  </a:lnTo>
                  <a:cubicBezTo>
                    <a:pt x="623" y="365"/>
                    <a:pt x="641" y="412"/>
                    <a:pt x="643" y="412"/>
                  </a:cubicBezTo>
                  <a:cubicBezTo>
                    <a:pt x="644" y="412"/>
                    <a:pt x="642" y="404"/>
                    <a:pt x="634" y="381"/>
                  </a:cubicBezTo>
                  <a:lnTo>
                    <a:pt x="634" y="381"/>
                  </a:lnTo>
                  <a:cubicBezTo>
                    <a:pt x="697" y="527"/>
                    <a:pt x="581" y="632"/>
                    <a:pt x="467" y="632"/>
                  </a:cubicBezTo>
                  <a:cubicBezTo>
                    <a:pt x="408" y="632"/>
                    <a:pt x="350" y="604"/>
                    <a:pt x="318" y="539"/>
                  </a:cubicBezTo>
                  <a:cubicBezTo>
                    <a:pt x="255" y="393"/>
                    <a:pt x="371" y="288"/>
                    <a:pt x="485" y="288"/>
                  </a:cubicBezTo>
                  <a:close/>
                  <a:moveTo>
                    <a:pt x="508" y="1"/>
                  </a:moveTo>
                  <a:cubicBezTo>
                    <a:pt x="254" y="1"/>
                    <a:pt x="33" y="191"/>
                    <a:pt x="33" y="444"/>
                  </a:cubicBezTo>
                  <a:cubicBezTo>
                    <a:pt x="1" y="697"/>
                    <a:pt x="223" y="887"/>
                    <a:pt x="476" y="887"/>
                  </a:cubicBezTo>
                  <a:cubicBezTo>
                    <a:pt x="698" y="887"/>
                    <a:pt x="919" y="697"/>
                    <a:pt x="919" y="476"/>
                  </a:cubicBezTo>
                  <a:cubicBezTo>
                    <a:pt x="919" y="222"/>
                    <a:pt x="729" y="32"/>
                    <a:pt x="508" y="1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057" name="CustomShape 23"/>
            <p:cNvSpPr/>
            <p:nvPr/>
          </p:nvSpPr>
          <p:spPr>
            <a:xfrm>
              <a:off x="3728160" y="4516560"/>
              <a:ext cx="95760" cy="95760"/>
            </a:xfrm>
            <a:custGeom>
              <a:avLst/>
              <a:gdLst/>
              <a:ahLst/>
              <a:rect l="l" t="t" r="r" b="b"/>
              <a:pathLst>
                <a:path w="3010" h="3009">
                  <a:moveTo>
                    <a:pt x="1" y="0"/>
                  </a:moveTo>
                  <a:lnTo>
                    <a:pt x="254" y="1489"/>
                  </a:lnTo>
                  <a:lnTo>
                    <a:pt x="508" y="3009"/>
                  </a:lnTo>
                  <a:lnTo>
                    <a:pt x="1774" y="1774"/>
                  </a:lnTo>
                  <a:lnTo>
                    <a:pt x="3010" y="539"/>
                  </a:lnTo>
                  <a:lnTo>
                    <a:pt x="1521" y="254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c4c4c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058" name="CustomShape 24"/>
            <p:cNvSpPr/>
            <p:nvPr/>
          </p:nvSpPr>
          <p:spPr>
            <a:xfrm>
              <a:off x="4149360" y="3449160"/>
              <a:ext cx="110880" cy="110880"/>
            </a:xfrm>
            <a:custGeom>
              <a:avLst/>
              <a:gdLst/>
              <a:ahLst/>
              <a:rect l="l" t="t" r="r" b="b"/>
              <a:pathLst>
                <a:path w="3485" h="3484">
                  <a:moveTo>
                    <a:pt x="1743" y="0"/>
                  </a:moveTo>
                  <a:cubicBezTo>
                    <a:pt x="793" y="0"/>
                    <a:pt x="1" y="792"/>
                    <a:pt x="1" y="1742"/>
                  </a:cubicBezTo>
                  <a:cubicBezTo>
                    <a:pt x="1" y="2692"/>
                    <a:pt x="793" y="3484"/>
                    <a:pt x="1743" y="3484"/>
                  </a:cubicBezTo>
                  <a:cubicBezTo>
                    <a:pt x="2725" y="3484"/>
                    <a:pt x="3485" y="2692"/>
                    <a:pt x="3485" y="1742"/>
                  </a:cubicBezTo>
                  <a:cubicBezTo>
                    <a:pt x="3485" y="792"/>
                    <a:pt x="2725" y="0"/>
                    <a:pt x="1743" y="0"/>
                  </a:cubicBezTo>
                  <a:close/>
                </a:path>
              </a:pathLst>
            </a:custGeom>
            <a:solidFill>
              <a:srgbClr val="c4c4c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059" name="CustomShape 25"/>
            <p:cNvSpPr/>
            <p:nvPr/>
          </p:nvSpPr>
          <p:spPr>
            <a:xfrm>
              <a:off x="4149360" y="2854080"/>
              <a:ext cx="110880" cy="110880"/>
            </a:xfrm>
            <a:custGeom>
              <a:avLst/>
              <a:gdLst/>
              <a:ahLst/>
              <a:rect l="l" t="t" r="r" b="b"/>
              <a:pathLst>
                <a:path w="3485" h="3484">
                  <a:moveTo>
                    <a:pt x="1743" y="0"/>
                  </a:moveTo>
                  <a:cubicBezTo>
                    <a:pt x="793" y="0"/>
                    <a:pt x="1" y="760"/>
                    <a:pt x="1" y="1742"/>
                  </a:cubicBezTo>
                  <a:cubicBezTo>
                    <a:pt x="1" y="2692"/>
                    <a:pt x="793" y="3484"/>
                    <a:pt x="1743" y="3484"/>
                  </a:cubicBezTo>
                  <a:cubicBezTo>
                    <a:pt x="2693" y="3484"/>
                    <a:pt x="3485" y="2692"/>
                    <a:pt x="3485" y="1742"/>
                  </a:cubicBezTo>
                  <a:cubicBezTo>
                    <a:pt x="3485" y="760"/>
                    <a:pt x="2693" y="0"/>
                    <a:pt x="1743" y="0"/>
                  </a:cubicBezTo>
                  <a:close/>
                </a:path>
              </a:pathLst>
            </a:custGeom>
            <a:solidFill>
              <a:srgbClr val="c4c4c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060" name="CustomShape 26"/>
            <p:cNvSpPr/>
            <p:nvPr/>
          </p:nvSpPr>
          <p:spPr>
            <a:xfrm>
              <a:off x="3577680" y="3500640"/>
              <a:ext cx="1235880" cy="1235520"/>
            </a:xfrm>
            <a:custGeom>
              <a:avLst/>
              <a:gdLst/>
              <a:ahLst/>
              <a:rect l="l" t="t" r="r" b="b"/>
              <a:pathLst>
                <a:path w="38764" h="38763">
                  <a:moveTo>
                    <a:pt x="19382" y="254"/>
                  </a:moveTo>
                  <a:cubicBezTo>
                    <a:pt x="29928" y="254"/>
                    <a:pt x="38510" y="8836"/>
                    <a:pt x="38510" y="19382"/>
                  </a:cubicBezTo>
                  <a:cubicBezTo>
                    <a:pt x="38510" y="29927"/>
                    <a:pt x="29928" y="38510"/>
                    <a:pt x="19382" y="38510"/>
                  </a:cubicBezTo>
                  <a:cubicBezTo>
                    <a:pt x="8836" y="38510"/>
                    <a:pt x="254" y="29927"/>
                    <a:pt x="254" y="19382"/>
                  </a:cubicBezTo>
                  <a:cubicBezTo>
                    <a:pt x="254" y="8836"/>
                    <a:pt x="8836" y="254"/>
                    <a:pt x="19382" y="254"/>
                  </a:cubicBezTo>
                  <a:close/>
                  <a:moveTo>
                    <a:pt x="19382" y="0"/>
                  </a:moveTo>
                  <a:cubicBezTo>
                    <a:pt x="8678" y="0"/>
                    <a:pt x="0" y="8709"/>
                    <a:pt x="0" y="19382"/>
                  </a:cubicBezTo>
                  <a:cubicBezTo>
                    <a:pt x="0" y="30086"/>
                    <a:pt x="8678" y="38763"/>
                    <a:pt x="19382" y="38763"/>
                  </a:cubicBezTo>
                  <a:cubicBezTo>
                    <a:pt x="30054" y="38763"/>
                    <a:pt x="38763" y="30086"/>
                    <a:pt x="38763" y="19382"/>
                  </a:cubicBezTo>
                  <a:cubicBezTo>
                    <a:pt x="38763" y="8709"/>
                    <a:pt x="30054" y="0"/>
                    <a:pt x="19382" y="0"/>
                  </a:cubicBezTo>
                  <a:close/>
                </a:path>
              </a:pathLst>
            </a:custGeom>
            <a:solidFill>
              <a:srgbClr val="c4c4c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061" name="CustomShape 27"/>
            <p:cNvSpPr/>
            <p:nvPr/>
          </p:nvSpPr>
          <p:spPr>
            <a:xfrm>
              <a:off x="3700800" y="3623760"/>
              <a:ext cx="989280" cy="989280"/>
            </a:xfrm>
            <a:custGeom>
              <a:avLst/>
              <a:gdLst/>
              <a:ahLst/>
              <a:rect l="l" t="t" r="r" b="b"/>
              <a:pathLst>
                <a:path w="31037" h="31037">
                  <a:moveTo>
                    <a:pt x="15519" y="3738"/>
                  </a:moveTo>
                  <a:cubicBezTo>
                    <a:pt x="22011" y="3738"/>
                    <a:pt x="27300" y="9027"/>
                    <a:pt x="27300" y="15519"/>
                  </a:cubicBezTo>
                  <a:cubicBezTo>
                    <a:pt x="27300" y="22042"/>
                    <a:pt x="22011" y="27299"/>
                    <a:pt x="15519" y="27299"/>
                  </a:cubicBezTo>
                  <a:cubicBezTo>
                    <a:pt x="9027" y="27299"/>
                    <a:pt x="3738" y="22011"/>
                    <a:pt x="3738" y="15519"/>
                  </a:cubicBezTo>
                  <a:cubicBezTo>
                    <a:pt x="3738" y="9027"/>
                    <a:pt x="9027" y="3738"/>
                    <a:pt x="15519" y="3738"/>
                  </a:cubicBezTo>
                  <a:close/>
                  <a:moveTo>
                    <a:pt x="15519" y="1"/>
                  </a:moveTo>
                  <a:cubicBezTo>
                    <a:pt x="6936" y="1"/>
                    <a:pt x="1" y="6968"/>
                    <a:pt x="1" y="15519"/>
                  </a:cubicBezTo>
                  <a:cubicBezTo>
                    <a:pt x="1" y="24101"/>
                    <a:pt x="6936" y="31036"/>
                    <a:pt x="15519" y="31036"/>
                  </a:cubicBezTo>
                  <a:cubicBezTo>
                    <a:pt x="24069" y="31036"/>
                    <a:pt x="31037" y="24101"/>
                    <a:pt x="31037" y="15519"/>
                  </a:cubicBezTo>
                  <a:cubicBezTo>
                    <a:pt x="31037" y="6968"/>
                    <a:pt x="24069" y="1"/>
                    <a:pt x="15519" y="1"/>
                  </a:cubicBezTo>
                  <a:close/>
                </a:path>
              </a:pathLst>
            </a:custGeom>
            <a:solidFill>
              <a:srgbClr val="1b1f26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062" name="CustomShape 28"/>
            <p:cNvSpPr/>
            <p:nvPr/>
          </p:nvSpPr>
          <p:spPr>
            <a:xfrm>
              <a:off x="3080880" y="2771280"/>
              <a:ext cx="109800" cy="79560"/>
            </a:xfrm>
            <a:custGeom>
              <a:avLst/>
              <a:gdLst/>
              <a:ahLst/>
              <a:rect l="l" t="t" r="r" b="b"/>
              <a:pathLst>
                <a:path w="3453" h="2503">
                  <a:moveTo>
                    <a:pt x="0" y="0"/>
                  </a:moveTo>
                  <a:lnTo>
                    <a:pt x="855" y="1267"/>
                  </a:lnTo>
                  <a:lnTo>
                    <a:pt x="1710" y="2502"/>
                  </a:lnTo>
                  <a:lnTo>
                    <a:pt x="2597" y="1267"/>
                  </a:lnTo>
                  <a:lnTo>
                    <a:pt x="3452" y="0"/>
                  </a:lnTo>
                  <a:close/>
                </a:path>
              </a:pathLst>
            </a:custGeom>
            <a:solidFill>
              <a:srgbClr val="c4c4c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063" name="CustomShape 29"/>
            <p:cNvSpPr/>
            <p:nvPr/>
          </p:nvSpPr>
          <p:spPr>
            <a:xfrm>
              <a:off x="2684880" y="2899800"/>
              <a:ext cx="476280" cy="7560"/>
            </a:xfrm>
            <a:custGeom>
              <a:avLst/>
              <a:gdLst/>
              <a:ahLst/>
              <a:rect l="l" t="t" r="r" b="b"/>
              <a:pathLst>
                <a:path w="14949" h="254">
                  <a:moveTo>
                    <a:pt x="1" y="0"/>
                  </a:moveTo>
                  <a:lnTo>
                    <a:pt x="1" y="254"/>
                  </a:lnTo>
                  <a:lnTo>
                    <a:pt x="14949" y="254"/>
                  </a:lnTo>
                  <a:lnTo>
                    <a:pt x="14949" y="0"/>
                  </a:lnTo>
                  <a:close/>
                </a:path>
              </a:pathLst>
            </a:custGeom>
            <a:solidFill>
              <a:srgbClr val="c4c4c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064" name="CustomShape 30"/>
            <p:cNvSpPr/>
            <p:nvPr/>
          </p:nvSpPr>
          <p:spPr>
            <a:xfrm>
              <a:off x="1805400" y="3765960"/>
              <a:ext cx="7560" cy="476280"/>
            </a:xfrm>
            <a:custGeom>
              <a:avLst/>
              <a:gdLst/>
              <a:ahLst/>
              <a:rect l="l" t="t" r="r" b="b"/>
              <a:pathLst>
                <a:path w="254" h="14948">
                  <a:moveTo>
                    <a:pt x="0" y="0"/>
                  </a:moveTo>
                  <a:lnTo>
                    <a:pt x="0" y="14948"/>
                  </a:lnTo>
                  <a:lnTo>
                    <a:pt x="253" y="14948"/>
                  </a:lnTo>
                  <a:lnTo>
                    <a:pt x="253" y="0"/>
                  </a:lnTo>
                  <a:close/>
                </a:path>
              </a:pathLst>
            </a:custGeom>
            <a:solidFill>
              <a:srgbClr val="c4c4c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065" name="CustomShape 31"/>
            <p:cNvSpPr/>
            <p:nvPr/>
          </p:nvSpPr>
          <p:spPr>
            <a:xfrm>
              <a:off x="463320" y="2899800"/>
              <a:ext cx="476280" cy="7560"/>
            </a:xfrm>
            <a:custGeom>
              <a:avLst/>
              <a:gdLst/>
              <a:ahLst/>
              <a:rect l="l" t="t" r="r" b="b"/>
              <a:pathLst>
                <a:path w="14949" h="254">
                  <a:moveTo>
                    <a:pt x="1" y="0"/>
                  </a:moveTo>
                  <a:lnTo>
                    <a:pt x="1" y="254"/>
                  </a:lnTo>
                  <a:lnTo>
                    <a:pt x="14949" y="254"/>
                  </a:lnTo>
                  <a:lnTo>
                    <a:pt x="14949" y="0"/>
                  </a:lnTo>
                  <a:close/>
                </a:path>
              </a:pathLst>
            </a:custGeom>
            <a:solidFill>
              <a:srgbClr val="969797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066" name="CustomShape 32"/>
            <p:cNvSpPr/>
            <p:nvPr/>
          </p:nvSpPr>
          <p:spPr>
            <a:xfrm>
              <a:off x="1809360" y="2898720"/>
              <a:ext cx="877320" cy="877320"/>
            </a:xfrm>
            <a:custGeom>
              <a:avLst/>
              <a:gdLst/>
              <a:ahLst/>
              <a:rect l="l" t="t" r="r" b="b"/>
              <a:pathLst>
                <a:path w="27522" h="27521">
                  <a:moveTo>
                    <a:pt x="23056" y="1"/>
                  </a:moveTo>
                  <a:lnTo>
                    <a:pt x="23056" y="32"/>
                  </a:lnTo>
                  <a:cubicBezTo>
                    <a:pt x="23056" y="12763"/>
                    <a:pt x="12732" y="23087"/>
                    <a:pt x="1" y="23087"/>
                  </a:cubicBezTo>
                  <a:lnTo>
                    <a:pt x="1" y="27521"/>
                  </a:lnTo>
                  <a:cubicBezTo>
                    <a:pt x="15202" y="27521"/>
                    <a:pt x="27521" y="15202"/>
                    <a:pt x="27521" y="1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067" name="CustomShape 33"/>
            <p:cNvSpPr/>
            <p:nvPr/>
          </p:nvSpPr>
          <p:spPr>
            <a:xfrm>
              <a:off x="931680" y="2898720"/>
              <a:ext cx="877320" cy="877320"/>
            </a:xfrm>
            <a:custGeom>
              <a:avLst/>
              <a:gdLst/>
              <a:ahLst/>
              <a:rect l="l" t="t" r="r" b="b"/>
              <a:pathLst>
                <a:path w="27521" h="27521">
                  <a:moveTo>
                    <a:pt x="0" y="1"/>
                  </a:moveTo>
                  <a:cubicBezTo>
                    <a:pt x="0" y="15202"/>
                    <a:pt x="12320" y="27521"/>
                    <a:pt x="27521" y="27521"/>
                  </a:cubicBezTo>
                  <a:lnTo>
                    <a:pt x="27521" y="23087"/>
                  </a:lnTo>
                  <a:cubicBezTo>
                    <a:pt x="14790" y="23087"/>
                    <a:pt x="4466" y="12763"/>
                    <a:pt x="4466" y="32"/>
                  </a:cubicBezTo>
                  <a:lnTo>
                    <a:pt x="4466" y="1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068" name="CustomShape 34"/>
            <p:cNvSpPr/>
            <p:nvPr/>
          </p:nvSpPr>
          <p:spPr>
            <a:xfrm>
              <a:off x="931680" y="2023200"/>
              <a:ext cx="1754640" cy="877320"/>
            </a:xfrm>
            <a:custGeom>
              <a:avLst/>
              <a:gdLst/>
              <a:ahLst/>
              <a:rect l="l" t="t" r="r" b="b"/>
              <a:pathLst>
                <a:path w="55042" h="27521">
                  <a:moveTo>
                    <a:pt x="27521" y="1"/>
                  </a:moveTo>
                  <a:cubicBezTo>
                    <a:pt x="12320" y="1"/>
                    <a:pt x="0" y="12320"/>
                    <a:pt x="0" y="27521"/>
                  </a:cubicBezTo>
                  <a:lnTo>
                    <a:pt x="4466" y="27521"/>
                  </a:lnTo>
                  <a:lnTo>
                    <a:pt x="4466" y="27489"/>
                  </a:lnTo>
                  <a:cubicBezTo>
                    <a:pt x="4466" y="14758"/>
                    <a:pt x="14790" y="4434"/>
                    <a:pt x="27521" y="4434"/>
                  </a:cubicBezTo>
                  <a:cubicBezTo>
                    <a:pt x="40252" y="4434"/>
                    <a:pt x="50576" y="14758"/>
                    <a:pt x="50576" y="27489"/>
                  </a:cubicBezTo>
                  <a:lnTo>
                    <a:pt x="50576" y="27521"/>
                  </a:lnTo>
                  <a:lnTo>
                    <a:pt x="55041" y="27521"/>
                  </a:lnTo>
                  <a:cubicBezTo>
                    <a:pt x="55041" y="12320"/>
                    <a:pt x="42722" y="1"/>
                    <a:pt x="27521" y="1"/>
                  </a:cubicBez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069" name="CustomShape 35"/>
            <p:cNvSpPr/>
            <p:nvPr/>
          </p:nvSpPr>
          <p:spPr>
            <a:xfrm>
              <a:off x="690480" y="1780560"/>
              <a:ext cx="2237400" cy="1118520"/>
            </a:xfrm>
            <a:custGeom>
              <a:avLst/>
              <a:gdLst/>
              <a:ahLst/>
              <a:rect l="l" t="t" r="r" b="b"/>
              <a:pathLst>
                <a:path w="70180" h="35090">
                  <a:moveTo>
                    <a:pt x="35090" y="0"/>
                  </a:moveTo>
                  <a:cubicBezTo>
                    <a:pt x="15740" y="0"/>
                    <a:pt x="0" y="15740"/>
                    <a:pt x="0" y="35089"/>
                  </a:cubicBezTo>
                  <a:lnTo>
                    <a:pt x="1457" y="35089"/>
                  </a:lnTo>
                  <a:cubicBezTo>
                    <a:pt x="1457" y="16563"/>
                    <a:pt x="16563" y="1457"/>
                    <a:pt x="35090" y="1457"/>
                  </a:cubicBezTo>
                  <a:cubicBezTo>
                    <a:pt x="53648" y="1457"/>
                    <a:pt x="68722" y="16563"/>
                    <a:pt x="68722" y="35089"/>
                  </a:cubicBezTo>
                  <a:lnTo>
                    <a:pt x="70179" y="35089"/>
                  </a:lnTo>
                  <a:cubicBezTo>
                    <a:pt x="70179" y="15740"/>
                    <a:pt x="54440" y="0"/>
                    <a:pt x="35090" y="0"/>
                  </a:cubicBez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070" name="CustomShape 36"/>
            <p:cNvSpPr/>
            <p:nvPr/>
          </p:nvSpPr>
          <p:spPr>
            <a:xfrm>
              <a:off x="710640" y="2899800"/>
              <a:ext cx="1098360" cy="1099440"/>
            </a:xfrm>
            <a:custGeom>
              <a:avLst/>
              <a:gdLst/>
              <a:ahLst/>
              <a:rect l="l" t="t" r="r" b="b"/>
              <a:pathLst>
                <a:path w="34457" h="34488">
                  <a:moveTo>
                    <a:pt x="1" y="0"/>
                  </a:moveTo>
                  <a:cubicBezTo>
                    <a:pt x="1" y="19002"/>
                    <a:pt x="15455" y="34488"/>
                    <a:pt x="34457" y="34488"/>
                  </a:cubicBezTo>
                  <a:lnTo>
                    <a:pt x="34457" y="34234"/>
                  </a:lnTo>
                  <a:cubicBezTo>
                    <a:pt x="15582" y="34234"/>
                    <a:pt x="223" y="18875"/>
                    <a:pt x="223" y="0"/>
                  </a:cubicBezTo>
                  <a:close/>
                </a:path>
              </a:pathLst>
            </a:custGeom>
            <a:solidFill>
              <a:srgbClr val="c4c4c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071" name="CustomShape 37"/>
            <p:cNvSpPr/>
            <p:nvPr/>
          </p:nvSpPr>
          <p:spPr>
            <a:xfrm>
              <a:off x="1809360" y="2899800"/>
              <a:ext cx="1099440" cy="1099440"/>
            </a:xfrm>
            <a:custGeom>
              <a:avLst/>
              <a:gdLst/>
              <a:ahLst/>
              <a:rect l="l" t="t" r="r" b="b"/>
              <a:pathLst>
                <a:path w="34489" h="34488">
                  <a:moveTo>
                    <a:pt x="34235" y="0"/>
                  </a:moveTo>
                  <a:cubicBezTo>
                    <a:pt x="34235" y="18875"/>
                    <a:pt x="18876" y="34234"/>
                    <a:pt x="1" y="34234"/>
                  </a:cubicBezTo>
                  <a:lnTo>
                    <a:pt x="1" y="34488"/>
                  </a:lnTo>
                  <a:cubicBezTo>
                    <a:pt x="19002" y="34488"/>
                    <a:pt x="34488" y="19002"/>
                    <a:pt x="34488" y="0"/>
                  </a:cubicBezTo>
                  <a:close/>
                </a:path>
              </a:pathLst>
            </a:custGeom>
            <a:solidFill>
              <a:srgbClr val="c4c4c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072" name="CustomShape 38"/>
            <p:cNvSpPr/>
            <p:nvPr/>
          </p:nvSpPr>
          <p:spPr>
            <a:xfrm>
              <a:off x="477360" y="1567800"/>
              <a:ext cx="2664720" cy="1331640"/>
            </a:xfrm>
            <a:custGeom>
              <a:avLst/>
              <a:gdLst/>
              <a:ahLst/>
              <a:rect l="l" t="t" r="r" b="b"/>
              <a:pathLst>
                <a:path w="83575" h="41772">
                  <a:moveTo>
                    <a:pt x="41772" y="0"/>
                  </a:moveTo>
                  <a:cubicBezTo>
                    <a:pt x="18748" y="0"/>
                    <a:pt x="0" y="18748"/>
                    <a:pt x="0" y="41771"/>
                  </a:cubicBezTo>
                  <a:lnTo>
                    <a:pt x="222" y="41771"/>
                  </a:lnTo>
                  <a:cubicBezTo>
                    <a:pt x="222" y="18875"/>
                    <a:pt x="18875" y="222"/>
                    <a:pt x="41772" y="222"/>
                  </a:cubicBezTo>
                  <a:cubicBezTo>
                    <a:pt x="64669" y="222"/>
                    <a:pt x="83322" y="18875"/>
                    <a:pt x="83322" y="41771"/>
                  </a:cubicBezTo>
                  <a:lnTo>
                    <a:pt x="83575" y="41771"/>
                  </a:lnTo>
                  <a:cubicBezTo>
                    <a:pt x="83575" y="18748"/>
                    <a:pt x="64827" y="0"/>
                    <a:pt x="41772" y="0"/>
                  </a:cubicBezTo>
                  <a:close/>
                </a:path>
              </a:pathLst>
            </a:custGeom>
            <a:solidFill>
              <a:srgbClr val="c4c4c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073" name="CustomShape 39"/>
            <p:cNvSpPr/>
            <p:nvPr/>
          </p:nvSpPr>
          <p:spPr>
            <a:xfrm>
              <a:off x="457200" y="2899800"/>
              <a:ext cx="1351800" cy="1351800"/>
            </a:xfrm>
            <a:custGeom>
              <a:avLst/>
              <a:gdLst/>
              <a:ahLst/>
              <a:rect l="l" t="t" r="r" b="b"/>
              <a:pathLst>
                <a:path w="42406" h="42405">
                  <a:moveTo>
                    <a:pt x="1" y="0"/>
                  </a:moveTo>
                  <a:cubicBezTo>
                    <a:pt x="1" y="23372"/>
                    <a:pt x="19034" y="42405"/>
                    <a:pt x="42406" y="42405"/>
                  </a:cubicBezTo>
                  <a:lnTo>
                    <a:pt x="42406" y="40948"/>
                  </a:lnTo>
                  <a:cubicBezTo>
                    <a:pt x="19826" y="40948"/>
                    <a:pt x="1489" y="22580"/>
                    <a:pt x="1489" y="0"/>
                  </a:cubicBez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074" name="CustomShape 40"/>
            <p:cNvSpPr/>
            <p:nvPr/>
          </p:nvSpPr>
          <p:spPr>
            <a:xfrm>
              <a:off x="1809360" y="2899800"/>
              <a:ext cx="1351800" cy="1351800"/>
            </a:xfrm>
            <a:custGeom>
              <a:avLst/>
              <a:gdLst/>
              <a:ahLst/>
              <a:rect l="l" t="t" r="r" b="b"/>
              <a:pathLst>
                <a:path w="42406" h="42405">
                  <a:moveTo>
                    <a:pt x="40949" y="0"/>
                  </a:moveTo>
                  <a:cubicBezTo>
                    <a:pt x="40949" y="22580"/>
                    <a:pt x="22581" y="40948"/>
                    <a:pt x="1" y="40948"/>
                  </a:cubicBezTo>
                  <a:lnTo>
                    <a:pt x="1" y="42405"/>
                  </a:lnTo>
                  <a:cubicBezTo>
                    <a:pt x="23373" y="42405"/>
                    <a:pt x="42406" y="23372"/>
                    <a:pt x="42406" y="0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075" name="CustomShape 41"/>
            <p:cNvSpPr/>
            <p:nvPr/>
          </p:nvSpPr>
          <p:spPr>
            <a:xfrm>
              <a:off x="660240" y="2899800"/>
              <a:ext cx="109800" cy="79560"/>
            </a:xfrm>
            <a:custGeom>
              <a:avLst/>
              <a:gdLst/>
              <a:ahLst/>
              <a:rect l="l" t="t" r="r" b="b"/>
              <a:pathLst>
                <a:path w="3453" h="2503">
                  <a:moveTo>
                    <a:pt x="1742" y="0"/>
                  </a:moveTo>
                  <a:lnTo>
                    <a:pt x="855" y="1267"/>
                  </a:lnTo>
                  <a:lnTo>
                    <a:pt x="0" y="2502"/>
                  </a:lnTo>
                  <a:lnTo>
                    <a:pt x="3452" y="2502"/>
                  </a:lnTo>
                  <a:lnTo>
                    <a:pt x="2597" y="1267"/>
                  </a:lnTo>
                  <a:lnTo>
                    <a:pt x="1742" y="0"/>
                  </a:lnTo>
                  <a:close/>
                </a:path>
              </a:pathLst>
            </a:custGeom>
            <a:solidFill>
              <a:srgbClr val="c4c4c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076" name="CustomShape 42"/>
            <p:cNvSpPr/>
            <p:nvPr/>
          </p:nvSpPr>
          <p:spPr>
            <a:xfrm>
              <a:off x="1814400" y="3936600"/>
              <a:ext cx="78480" cy="110880"/>
            </a:xfrm>
            <a:custGeom>
              <a:avLst/>
              <a:gdLst/>
              <a:ahLst/>
              <a:rect l="l" t="t" r="r" b="b"/>
              <a:pathLst>
                <a:path w="2471" h="3484">
                  <a:moveTo>
                    <a:pt x="2470" y="0"/>
                  </a:moveTo>
                  <a:lnTo>
                    <a:pt x="1235" y="887"/>
                  </a:lnTo>
                  <a:lnTo>
                    <a:pt x="0" y="1742"/>
                  </a:lnTo>
                  <a:lnTo>
                    <a:pt x="1235" y="2597"/>
                  </a:lnTo>
                  <a:lnTo>
                    <a:pt x="2470" y="3484"/>
                  </a:lnTo>
                  <a:lnTo>
                    <a:pt x="2470" y="1742"/>
                  </a:lnTo>
                  <a:lnTo>
                    <a:pt x="2470" y="0"/>
                  </a:lnTo>
                  <a:close/>
                </a:path>
              </a:pathLst>
            </a:custGeom>
            <a:solidFill>
              <a:srgbClr val="c4c4c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077" name="CustomShape 43"/>
            <p:cNvSpPr/>
            <p:nvPr/>
          </p:nvSpPr>
          <p:spPr>
            <a:xfrm>
              <a:off x="4069440" y="2850120"/>
              <a:ext cx="84600" cy="117720"/>
            </a:xfrm>
            <a:custGeom>
              <a:avLst/>
              <a:gdLst/>
              <a:ahLst/>
              <a:rect l="l" t="t" r="r" b="b"/>
              <a:pathLst>
                <a:path w="2661" h="3706">
                  <a:moveTo>
                    <a:pt x="0" y="1"/>
                  </a:moveTo>
                  <a:lnTo>
                    <a:pt x="0" y="1869"/>
                  </a:lnTo>
                  <a:lnTo>
                    <a:pt x="0" y="3706"/>
                  </a:lnTo>
                  <a:lnTo>
                    <a:pt x="1330" y="2787"/>
                  </a:lnTo>
                  <a:lnTo>
                    <a:pt x="2660" y="1869"/>
                  </a:lnTo>
                  <a:lnTo>
                    <a:pt x="1330" y="91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c4c4c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078" name="CustomShape 44"/>
            <p:cNvSpPr/>
            <p:nvPr/>
          </p:nvSpPr>
          <p:spPr>
            <a:xfrm>
              <a:off x="1414440" y="2450160"/>
              <a:ext cx="789480" cy="456120"/>
            </a:xfrm>
            <a:custGeom>
              <a:avLst/>
              <a:gdLst/>
              <a:ahLst/>
              <a:rect l="l" t="t" r="r" b="b"/>
              <a:pathLst>
                <a:path w="24766" h="14315">
                  <a:moveTo>
                    <a:pt x="12193" y="191"/>
                  </a:moveTo>
                  <a:cubicBezTo>
                    <a:pt x="14346" y="191"/>
                    <a:pt x="16373" y="1331"/>
                    <a:pt x="17576" y="3136"/>
                  </a:cubicBezTo>
                  <a:cubicBezTo>
                    <a:pt x="17576" y="3136"/>
                    <a:pt x="18527" y="2946"/>
                    <a:pt x="18970" y="2946"/>
                  </a:cubicBezTo>
                  <a:cubicBezTo>
                    <a:pt x="22073" y="2946"/>
                    <a:pt x="24607" y="5448"/>
                    <a:pt x="24607" y="8551"/>
                  </a:cubicBezTo>
                  <a:cubicBezTo>
                    <a:pt x="24607" y="11021"/>
                    <a:pt x="22992" y="13207"/>
                    <a:pt x="20648" y="13903"/>
                  </a:cubicBezTo>
                  <a:lnTo>
                    <a:pt x="20648" y="11940"/>
                  </a:lnTo>
                  <a:cubicBezTo>
                    <a:pt x="20648" y="11180"/>
                    <a:pt x="19983" y="10578"/>
                    <a:pt x="19223" y="10578"/>
                  </a:cubicBezTo>
                  <a:cubicBezTo>
                    <a:pt x="18463" y="10578"/>
                    <a:pt x="17830" y="11180"/>
                    <a:pt x="17830" y="11940"/>
                  </a:cubicBezTo>
                  <a:lnTo>
                    <a:pt x="17830" y="14157"/>
                  </a:lnTo>
                  <a:lnTo>
                    <a:pt x="13618" y="14157"/>
                  </a:lnTo>
                  <a:cubicBezTo>
                    <a:pt x="13555" y="13207"/>
                    <a:pt x="12826" y="12542"/>
                    <a:pt x="11908" y="12542"/>
                  </a:cubicBezTo>
                  <a:cubicBezTo>
                    <a:pt x="11021" y="12542"/>
                    <a:pt x="10261" y="13207"/>
                    <a:pt x="10229" y="14157"/>
                  </a:cubicBezTo>
                  <a:lnTo>
                    <a:pt x="6017" y="14157"/>
                  </a:lnTo>
                  <a:lnTo>
                    <a:pt x="6017" y="13682"/>
                  </a:lnTo>
                  <a:cubicBezTo>
                    <a:pt x="6017" y="12922"/>
                    <a:pt x="5416" y="12288"/>
                    <a:pt x="4656" y="12288"/>
                  </a:cubicBezTo>
                  <a:cubicBezTo>
                    <a:pt x="3895" y="12288"/>
                    <a:pt x="3294" y="12922"/>
                    <a:pt x="3294" y="13682"/>
                  </a:cubicBezTo>
                  <a:lnTo>
                    <a:pt x="3294" y="14030"/>
                  </a:lnTo>
                  <a:cubicBezTo>
                    <a:pt x="1425" y="13587"/>
                    <a:pt x="190" y="11940"/>
                    <a:pt x="222" y="10071"/>
                  </a:cubicBezTo>
                  <a:cubicBezTo>
                    <a:pt x="285" y="6841"/>
                    <a:pt x="3484" y="6113"/>
                    <a:pt x="3484" y="6113"/>
                  </a:cubicBezTo>
                  <a:cubicBezTo>
                    <a:pt x="3484" y="6113"/>
                    <a:pt x="4022" y="4181"/>
                    <a:pt x="5891" y="4181"/>
                  </a:cubicBezTo>
                  <a:cubicBezTo>
                    <a:pt x="5986" y="4181"/>
                    <a:pt x="6271" y="4213"/>
                    <a:pt x="6271" y="4213"/>
                  </a:cubicBezTo>
                  <a:cubicBezTo>
                    <a:pt x="7252" y="1806"/>
                    <a:pt x="9596" y="191"/>
                    <a:pt x="12193" y="191"/>
                  </a:cubicBezTo>
                  <a:close/>
                  <a:moveTo>
                    <a:pt x="12193" y="1"/>
                  </a:moveTo>
                  <a:cubicBezTo>
                    <a:pt x="9533" y="1"/>
                    <a:pt x="7189" y="1552"/>
                    <a:pt x="6144" y="3991"/>
                  </a:cubicBezTo>
                  <a:lnTo>
                    <a:pt x="5891" y="3991"/>
                  </a:lnTo>
                  <a:cubicBezTo>
                    <a:pt x="4687" y="3991"/>
                    <a:pt x="3642" y="4783"/>
                    <a:pt x="3294" y="5954"/>
                  </a:cubicBezTo>
                  <a:cubicBezTo>
                    <a:pt x="1394" y="6398"/>
                    <a:pt x="0" y="8108"/>
                    <a:pt x="0" y="10103"/>
                  </a:cubicBezTo>
                  <a:cubicBezTo>
                    <a:pt x="0" y="12098"/>
                    <a:pt x="1394" y="13808"/>
                    <a:pt x="3357" y="14252"/>
                  </a:cubicBezTo>
                  <a:lnTo>
                    <a:pt x="3484" y="14283"/>
                  </a:lnTo>
                  <a:lnTo>
                    <a:pt x="3484" y="13682"/>
                  </a:lnTo>
                  <a:cubicBezTo>
                    <a:pt x="3484" y="13017"/>
                    <a:pt x="3990" y="12478"/>
                    <a:pt x="4656" y="12478"/>
                  </a:cubicBezTo>
                  <a:cubicBezTo>
                    <a:pt x="5321" y="12478"/>
                    <a:pt x="5827" y="13017"/>
                    <a:pt x="5827" y="13682"/>
                  </a:cubicBezTo>
                  <a:lnTo>
                    <a:pt x="5827" y="14315"/>
                  </a:lnTo>
                  <a:lnTo>
                    <a:pt x="10388" y="14315"/>
                  </a:lnTo>
                  <a:cubicBezTo>
                    <a:pt x="10419" y="13492"/>
                    <a:pt x="11084" y="12700"/>
                    <a:pt x="11908" y="12700"/>
                  </a:cubicBezTo>
                  <a:cubicBezTo>
                    <a:pt x="12731" y="12700"/>
                    <a:pt x="13428" y="13492"/>
                    <a:pt x="13428" y="14315"/>
                  </a:cubicBezTo>
                  <a:lnTo>
                    <a:pt x="18020" y="14315"/>
                  </a:lnTo>
                  <a:lnTo>
                    <a:pt x="18020" y="11940"/>
                  </a:lnTo>
                  <a:cubicBezTo>
                    <a:pt x="18020" y="11275"/>
                    <a:pt x="18558" y="10768"/>
                    <a:pt x="19223" y="10768"/>
                  </a:cubicBezTo>
                  <a:cubicBezTo>
                    <a:pt x="19888" y="10768"/>
                    <a:pt x="20458" y="11306"/>
                    <a:pt x="20458" y="11940"/>
                  </a:cubicBezTo>
                  <a:lnTo>
                    <a:pt x="20458" y="14157"/>
                  </a:lnTo>
                  <a:cubicBezTo>
                    <a:pt x="23087" y="13492"/>
                    <a:pt x="24765" y="11148"/>
                    <a:pt x="24765" y="8551"/>
                  </a:cubicBezTo>
                  <a:cubicBezTo>
                    <a:pt x="24765" y="5353"/>
                    <a:pt x="22169" y="2756"/>
                    <a:pt x="18970" y="2756"/>
                  </a:cubicBezTo>
                  <a:cubicBezTo>
                    <a:pt x="18527" y="2756"/>
                    <a:pt x="18115" y="2819"/>
                    <a:pt x="17640" y="2914"/>
                  </a:cubicBezTo>
                  <a:cubicBezTo>
                    <a:pt x="16436" y="1077"/>
                    <a:pt x="14378" y="1"/>
                    <a:pt x="12193" y="1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079" name="CustomShape 45"/>
            <p:cNvSpPr/>
            <p:nvPr/>
          </p:nvSpPr>
          <p:spPr>
            <a:xfrm>
              <a:off x="1645920" y="2516760"/>
              <a:ext cx="98640" cy="86400"/>
            </a:xfrm>
            <a:custGeom>
              <a:avLst/>
              <a:gdLst/>
              <a:ahLst/>
              <a:rect l="l" t="t" r="r" b="b"/>
              <a:pathLst>
                <a:path w="3104" h="2725">
                  <a:moveTo>
                    <a:pt x="2376" y="191"/>
                  </a:moveTo>
                  <a:cubicBezTo>
                    <a:pt x="2502" y="191"/>
                    <a:pt x="2692" y="191"/>
                    <a:pt x="2787" y="349"/>
                  </a:cubicBezTo>
                  <a:cubicBezTo>
                    <a:pt x="2914" y="507"/>
                    <a:pt x="2914" y="729"/>
                    <a:pt x="2787" y="1046"/>
                  </a:cubicBezTo>
                  <a:cubicBezTo>
                    <a:pt x="2661" y="1363"/>
                    <a:pt x="2407" y="1679"/>
                    <a:pt x="2059" y="1964"/>
                  </a:cubicBezTo>
                  <a:cubicBezTo>
                    <a:pt x="1615" y="2313"/>
                    <a:pt x="1140" y="2534"/>
                    <a:pt x="760" y="2534"/>
                  </a:cubicBezTo>
                  <a:cubicBezTo>
                    <a:pt x="634" y="2534"/>
                    <a:pt x="444" y="2503"/>
                    <a:pt x="349" y="2376"/>
                  </a:cubicBezTo>
                  <a:cubicBezTo>
                    <a:pt x="222" y="2218"/>
                    <a:pt x="222" y="1964"/>
                    <a:pt x="349" y="1679"/>
                  </a:cubicBezTo>
                  <a:cubicBezTo>
                    <a:pt x="475" y="1363"/>
                    <a:pt x="729" y="1014"/>
                    <a:pt x="1077" y="761"/>
                  </a:cubicBezTo>
                  <a:cubicBezTo>
                    <a:pt x="1489" y="381"/>
                    <a:pt x="1996" y="191"/>
                    <a:pt x="2376" y="191"/>
                  </a:cubicBezTo>
                  <a:close/>
                  <a:moveTo>
                    <a:pt x="2376" y="1"/>
                  </a:moveTo>
                  <a:cubicBezTo>
                    <a:pt x="1932" y="1"/>
                    <a:pt x="1425" y="222"/>
                    <a:pt x="950" y="602"/>
                  </a:cubicBezTo>
                  <a:cubicBezTo>
                    <a:pt x="602" y="888"/>
                    <a:pt x="317" y="1268"/>
                    <a:pt x="159" y="1584"/>
                  </a:cubicBezTo>
                  <a:cubicBezTo>
                    <a:pt x="0" y="1964"/>
                    <a:pt x="32" y="2281"/>
                    <a:pt x="190" y="2471"/>
                  </a:cubicBezTo>
                  <a:cubicBezTo>
                    <a:pt x="317" y="2629"/>
                    <a:pt x="507" y="2724"/>
                    <a:pt x="760" y="2724"/>
                  </a:cubicBezTo>
                  <a:cubicBezTo>
                    <a:pt x="1172" y="2724"/>
                    <a:pt x="1711" y="2471"/>
                    <a:pt x="2186" y="2091"/>
                  </a:cubicBezTo>
                  <a:cubicBezTo>
                    <a:pt x="2534" y="1806"/>
                    <a:pt x="2819" y="1458"/>
                    <a:pt x="2977" y="1109"/>
                  </a:cubicBezTo>
                  <a:cubicBezTo>
                    <a:pt x="3104" y="761"/>
                    <a:pt x="3104" y="444"/>
                    <a:pt x="2914" y="222"/>
                  </a:cubicBezTo>
                  <a:cubicBezTo>
                    <a:pt x="2819" y="64"/>
                    <a:pt x="2597" y="1"/>
                    <a:pt x="2376" y="1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080" name="CustomShape 46"/>
            <p:cNvSpPr/>
            <p:nvPr/>
          </p:nvSpPr>
          <p:spPr>
            <a:xfrm>
              <a:off x="1572120" y="2613960"/>
              <a:ext cx="52200" cy="42120"/>
            </a:xfrm>
            <a:custGeom>
              <a:avLst/>
              <a:gdLst/>
              <a:ahLst/>
              <a:rect l="l" t="t" r="r" b="b"/>
              <a:pathLst>
                <a:path w="1648" h="1331">
                  <a:moveTo>
                    <a:pt x="1141" y="190"/>
                  </a:moveTo>
                  <a:cubicBezTo>
                    <a:pt x="1267" y="190"/>
                    <a:pt x="1331" y="222"/>
                    <a:pt x="1394" y="317"/>
                  </a:cubicBezTo>
                  <a:cubicBezTo>
                    <a:pt x="1457" y="412"/>
                    <a:pt x="1426" y="538"/>
                    <a:pt x="1394" y="602"/>
                  </a:cubicBezTo>
                  <a:cubicBezTo>
                    <a:pt x="1331" y="728"/>
                    <a:pt x="1204" y="855"/>
                    <a:pt x="1077" y="982"/>
                  </a:cubicBezTo>
                  <a:cubicBezTo>
                    <a:pt x="919" y="1077"/>
                    <a:pt x="729" y="1140"/>
                    <a:pt x="571" y="1140"/>
                  </a:cubicBezTo>
                  <a:cubicBezTo>
                    <a:pt x="444" y="1140"/>
                    <a:pt x="349" y="1108"/>
                    <a:pt x="317" y="1045"/>
                  </a:cubicBezTo>
                  <a:cubicBezTo>
                    <a:pt x="222" y="887"/>
                    <a:pt x="349" y="570"/>
                    <a:pt x="634" y="380"/>
                  </a:cubicBezTo>
                  <a:cubicBezTo>
                    <a:pt x="792" y="253"/>
                    <a:pt x="982" y="190"/>
                    <a:pt x="1141" y="190"/>
                  </a:cubicBezTo>
                  <a:close/>
                  <a:moveTo>
                    <a:pt x="1141" y="0"/>
                  </a:moveTo>
                  <a:cubicBezTo>
                    <a:pt x="951" y="0"/>
                    <a:pt x="729" y="95"/>
                    <a:pt x="539" y="222"/>
                  </a:cubicBezTo>
                  <a:cubicBezTo>
                    <a:pt x="159" y="475"/>
                    <a:pt x="1" y="887"/>
                    <a:pt x="159" y="1140"/>
                  </a:cubicBezTo>
                  <a:cubicBezTo>
                    <a:pt x="254" y="1267"/>
                    <a:pt x="381" y="1330"/>
                    <a:pt x="571" y="1330"/>
                  </a:cubicBezTo>
                  <a:cubicBezTo>
                    <a:pt x="761" y="1330"/>
                    <a:pt x="982" y="1267"/>
                    <a:pt x="1172" y="1140"/>
                  </a:cubicBezTo>
                  <a:cubicBezTo>
                    <a:pt x="1331" y="1013"/>
                    <a:pt x="1489" y="855"/>
                    <a:pt x="1552" y="697"/>
                  </a:cubicBezTo>
                  <a:cubicBezTo>
                    <a:pt x="1647" y="507"/>
                    <a:pt x="1647" y="317"/>
                    <a:pt x="1552" y="190"/>
                  </a:cubicBezTo>
                  <a:cubicBezTo>
                    <a:pt x="1457" y="63"/>
                    <a:pt x="1331" y="0"/>
                    <a:pt x="1141" y="0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081" name="CustomShape 47"/>
            <p:cNvSpPr/>
            <p:nvPr/>
          </p:nvSpPr>
          <p:spPr>
            <a:xfrm>
              <a:off x="1537560" y="2898720"/>
              <a:ext cx="5760" cy="38880"/>
            </a:xfrm>
            <a:custGeom>
              <a:avLst/>
              <a:gdLst/>
              <a:ahLst/>
              <a:rect l="l" t="t" r="r" b="b"/>
              <a:pathLst>
                <a:path w="191" h="1236">
                  <a:moveTo>
                    <a:pt x="96" y="1"/>
                  </a:moveTo>
                  <a:cubicBezTo>
                    <a:pt x="32" y="1"/>
                    <a:pt x="1" y="64"/>
                    <a:pt x="1" y="96"/>
                  </a:cubicBezTo>
                  <a:lnTo>
                    <a:pt x="1" y="1141"/>
                  </a:lnTo>
                  <a:cubicBezTo>
                    <a:pt x="1" y="1204"/>
                    <a:pt x="32" y="1236"/>
                    <a:pt x="96" y="1236"/>
                  </a:cubicBezTo>
                  <a:cubicBezTo>
                    <a:pt x="127" y="1236"/>
                    <a:pt x="191" y="1204"/>
                    <a:pt x="191" y="1141"/>
                  </a:cubicBezTo>
                  <a:lnTo>
                    <a:pt x="191" y="96"/>
                  </a:lnTo>
                  <a:cubicBezTo>
                    <a:pt x="191" y="64"/>
                    <a:pt x="127" y="1"/>
                    <a:pt x="96" y="1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082" name="CustomShape 48"/>
            <p:cNvSpPr/>
            <p:nvPr/>
          </p:nvSpPr>
          <p:spPr>
            <a:xfrm>
              <a:off x="1576080" y="2905560"/>
              <a:ext cx="5760" cy="38160"/>
            </a:xfrm>
            <a:custGeom>
              <a:avLst/>
              <a:gdLst/>
              <a:ahLst/>
              <a:rect l="l" t="t" r="r" b="b"/>
              <a:pathLst>
                <a:path w="191" h="1204">
                  <a:moveTo>
                    <a:pt x="95" y="0"/>
                  </a:moveTo>
                  <a:cubicBezTo>
                    <a:pt x="64" y="0"/>
                    <a:pt x="0" y="32"/>
                    <a:pt x="0" y="95"/>
                  </a:cubicBezTo>
                  <a:lnTo>
                    <a:pt x="0" y="1109"/>
                  </a:lnTo>
                  <a:cubicBezTo>
                    <a:pt x="0" y="1172"/>
                    <a:pt x="64" y="1204"/>
                    <a:pt x="95" y="1204"/>
                  </a:cubicBezTo>
                  <a:cubicBezTo>
                    <a:pt x="159" y="1204"/>
                    <a:pt x="190" y="1172"/>
                    <a:pt x="190" y="1109"/>
                  </a:cubicBezTo>
                  <a:lnTo>
                    <a:pt x="190" y="95"/>
                  </a:lnTo>
                  <a:cubicBezTo>
                    <a:pt x="190" y="32"/>
                    <a:pt x="159" y="0"/>
                    <a:pt x="95" y="0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083" name="CustomShape 49"/>
            <p:cNvSpPr/>
            <p:nvPr/>
          </p:nvSpPr>
          <p:spPr>
            <a:xfrm>
              <a:off x="1537560" y="2956320"/>
              <a:ext cx="5760" cy="38160"/>
            </a:xfrm>
            <a:custGeom>
              <a:avLst/>
              <a:gdLst/>
              <a:ahLst/>
              <a:rect l="l" t="t" r="r" b="b"/>
              <a:pathLst>
                <a:path w="191" h="1205">
                  <a:moveTo>
                    <a:pt x="96" y="1"/>
                  </a:moveTo>
                  <a:cubicBezTo>
                    <a:pt x="32" y="1"/>
                    <a:pt x="1" y="32"/>
                    <a:pt x="1" y="96"/>
                  </a:cubicBezTo>
                  <a:lnTo>
                    <a:pt x="1" y="1109"/>
                  </a:lnTo>
                  <a:cubicBezTo>
                    <a:pt x="1" y="1173"/>
                    <a:pt x="32" y="1204"/>
                    <a:pt x="96" y="1204"/>
                  </a:cubicBezTo>
                  <a:cubicBezTo>
                    <a:pt x="127" y="1204"/>
                    <a:pt x="191" y="1173"/>
                    <a:pt x="191" y="1109"/>
                  </a:cubicBezTo>
                  <a:lnTo>
                    <a:pt x="191" y="96"/>
                  </a:lnTo>
                  <a:cubicBezTo>
                    <a:pt x="191" y="32"/>
                    <a:pt x="127" y="1"/>
                    <a:pt x="96" y="1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084" name="CustomShape 50"/>
            <p:cNvSpPr/>
            <p:nvPr/>
          </p:nvSpPr>
          <p:spPr>
            <a:xfrm>
              <a:off x="1576080" y="2962080"/>
              <a:ext cx="5760" cy="38160"/>
            </a:xfrm>
            <a:custGeom>
              <a:avLst/>
              <a:gdLst/>
              <a:ahLst/>
              <a:rect l="l" t="t" r="r" b="b"/>
              <a:pathLst>
                <a:path w="191" h="1205">
                  <a:moveTo>
                    <a:pt x="95" y="1"/>
                  </a:moveTo>
                  <a:cubicBezTo>
                    <a:pt x="64" y="1"/>
                    <a:pt x="0" y="32"/>
                    <a:pt x="0" y="96"/>
                  </a:cubicBezTo>
                  <a:lnTo>
                    <a:pt x="0" y="1109"/>
                  </a:lnTo>
                  <a:cubicBezTo>
                    <a:pt x="0" y="1173"/>
                    <a:pt x="64" y="1204"/>
                    <a:pt x="95" y="1204"/>
                  </a:cubicBezTo>
                  <a:cubicBezTo>
                    <a:pt x="159" y="1204"/>
                    <a:pt x="190" y="1173"/>
                    <a:pt x="190" y="1109"/>
                  </a:cubicBezTo>
                  <a:lnTo>
                    <a:pt x="190" y="96"/>
                  </a:lnTo>
                  <a:cubicBezTo>
                    <a:pt x="190" y="32"/>
                    <a:pt x="159" y="1"/>
                    <a:pt x="95" y="1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085" name="CustomShape 51"/>
            <p:cNvSpPr/>
            <p:nvPr/>
          </p:nvSpPr>
          <p:spPr>
            <a:xfrm>
              <a:off x="1765080" y="2916720"/>
              <a:ext cx="5760" cy="57240"/>
            </a:xfrm>
            <a:custGeom>
              <a:avLst/>
              <a:gdLst/>
              <a:ahLst/>
              <a:rect l="l" t="t" r="r" b="b"/>
              <a:pathLst>
                <a:path w="191" h="1806">
                  <a:moveTo>
                    <a:pt x="95" y="1"/>
                  </a:moveTo>
                  <a:cubicBezTo>
                    <a:pt x="32" y="1"/>
                    <a:pt x="0" y="64"/>
                    <a:pt x="0" y="96"/>
                  </a:cubicBezTo>
                  <a:lnTo>
                    <a:pt x="0" y="1711"/>
                  </a:lnTo>
                  <a:cubicBezTo>
                    <a:pt x="0" y="1742"/>
                    <a:pt x="32" y="1806"/>
                    <a:pt x="95" y="1806"/>
                  </a:cubicBezTo>
                  <a:cubicBezTo>
                    <a:pt x="127" y="1806"/>
                    <a:pt x="190" y="1742"/>
                    <a:pt x="190" y="1711"/>
                  </a:cubicBezTo>
                  <a:lnTo>
                    <a:pt x="190" y="96"/>
                  </a:lnTo>
                  <a:cubicBezTo>
                    <a:pt x="190" y="64"/>
                    <a:pt x="127" y="1"/>
                    <a:pt x="95" y="1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086" name="CustomShape 52"/>
            <p:cNvSpPr/>
            <p:nvPr/>
          </p:nvSpPr>
          <p:spPr>
            <a:xfrm>
              <a:off x="1809360" y="2904840"/>
              <a:ext cx="5760" cy="57240"/>
            </a:xfrm>
            <a:custGeom>
              <a:avLst/>
              <a:gdLst/>
              <a:ahLst/>
              <a:rect l="l" t="t" r="r" b="b"/>
              <a:pathLst>
                <a:path w="191" h="1806">
                  <a:moveTo>
                    <a:pt x="96" y="1"/>
                  </a:moveTo>
                  <a:cubicBezTo>
                    <a:pt x="64" y="1"/>
                    <a:pt x="1" y="64"/>
                    <a:pt x="1" y="96"/>
                  </a:cubicBezTo>
                  <a:lnTo>
                    <a:pt x="1" y="1711"/>
                  </a:lnTo>
                  <a:cubicBezTo>
                    <a:pt x="1" y="1742"/>
                    <a:pt x="32" y="1806"/>
                    <a:pt x="96" y="1806"/>
                  </a:cubicBezTo>
                  <a:cubicBezTo>
                    <a:pt x="159" y="1806"/>
                    <a:pt x="191" y="1742"/>
                    <a:pt x="191" y="1711"/>
                  </a:cubicBezTo>
                  <a:lnTo>
                    <a:pt x="191" y="96"/>
                  </a:lnTo>
                  <a:cubicBezTo>
                    <a:pt x="191" y="64"/>
                    <a:pt x="159" y="1"/>
                    <a:pt x="96" y="1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087" name="CustomShape 53"/>
            <p:cNvSpPr/>
            <p:nvPr/>
          </p:nvSpPr>
          <p:spPr>
            <a:xfrm>
              <a:off x="2003400" y="2832840"/>
              <a:ext cx="6840" cy="36000"/>
            </a:xfrm>
            <a:custGeom>
              <a:avLst/>
              <a:gdLst/>
              <a:ahLst/>
              <a:rect l="l" t="t" r="r" b="b"/>
              <a:pathLst>
                <a:path w="222" h="1141">
                  <a:moveTo>
                    <a:pt x="127" y="0"/>
                  </a:moveTo>
                  <a:cubicBezTo>
                    <a:pt x="64" y="0"/>
                    <a:pt x="0" y="63"/>
                    <a:pt x="0" y="95"/>
                  </a:cubicBezTo>
                  <a:lnTo>
                    <a:pt x="0" y="1045"/>
                  </a:lnTo>
                  <a:cubicBezTo>
                    <a:pt x="0" y="1109"/>
                    <a:pt x="64" y="1140"/>
                    <a:pt x="127" y="1140"/>
                  </a:cubicBezTo>
                  <a:cubicBezTo>
                    <a:pt x="159" y="1140"/>
                    <a:pt x="222" y="1109"/>
                    <a:pt x="222" y="1045"/>
                  </a:cubicBezTo>
                  <a:lnTo>
                    <a:pt x="222" y="95"/>
                  </a:lnTo>
                  <a:cubicBezTo>
                    <a:pt x="222" y="63"/>
                    <a:pt x="159" y="0"/>
                    <a:pt x="127" y="0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088" name="CustomShape 54"/>
            <p:cNvSpPr/>
            <p:nvPr/>
          </p:nvSpPr>
          <p:spPr>
            <a:xfrm>
              <a:off x="2042640" y="2838960"/>
              <a:ext cx="5760" cy="36000"/>
            </a:xfrm>
            <a:custGeom>
              <a:avLst/>
              <a:gdLst/>
              <a:ahLst/>
              <a:rect l="l" t="t" r="r" b="b"/>
              <a:pathLst>
                <a:path w="191" h="1141">
                  <a:moveTo>
                    <a:pt x="95" y="0"/>
                  </a:moveTo>
                  <a:cubicBezTo>
                    <a:pt x="32" y="0"/>
                    <a:pt x="0" y="64"/>
                    <a:pt x="0" y="95"/>
                  </a:cubicBezTo>
                  <a:lnTo>
                    <a:pt x="0" y="1045"/>
                  </a:lnTo>
                  <a:cubicBezTo>
                    <a:pt x="0" y="1109"/>
                    <a:pt x="32" y="1140"/>
                    <a:pt x="95" y="1140"/>
                  </a:cubicBezTo>
                  <a:cubicBezTo>
                    <a:pt x="159" y="1140"/>
                    <a:pt x="190" y="1109"/>
                    <a:pt x="190" y="1045"/>
                  </a:cubicBezTo>
                  <a:lnTo>
                    <a:pt x="190" y="95"/>
                  </a:lnTo>
                  <a:cubicBezTo>
                    <a:pt x="190" y="64"/>
                    <a:pt x="159" y="0"/>
                    <a:pt x="95" y="0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089" name="CustomShape 55"/>
            <p:cNvSpPr/>
            <p:nvPr/>
          </p:nvSpPr>
          <p:spPr>
            <a:xfrm>
              <a:off x="2003400" y="2890440"/>
              <a:ext cx="6840" cy="34920"/>
            </a:xfrm>
            <a:custGeom>
              <a:avLst/>
              <a:gdLst/>
              <a:ahLst/>
              <a:rect l="l" t="t" r="r" b="b"/>
              <a:pathLst>
                <a:path w="222" h="1109">
                  <a:moveTo>
                    <a:pt x="127" y="0"/>
                  </a:moveTo>
                  <a:cubicBezTo>
                    <a:pt x="64" y="0"/>
                    <a:pt x="0" y="32"/>
                    <a:pt x="0" y="95"/>
                  </a:cubicBezTo>
                  <a:lnTo>
                    <a:pt x="0" y="1014"/>
                  </a:lnTo>
                  <a:cubicBezTo>
                    <a:pt x="0" y="1077"/>
                    <a:pt x="64" y="1109"/>
                    <a:pt x="127" y="1109"/>
                  </a:cubicBezTo>
                  <a:cubicBezTo>
                    <a:pt x="159" y="1109"/>
                    <a:pt x="222" y="1077"/>
                    <a:pt x="222" y="1014"/>
                  </a:cubicBezTo>
                  <a:lnTo>
                    <a:pt x="222" y="95"/>
                  </a:lnTo>
                  <a:cubicBezTo>
                    <a:pt x="222" y="32"/>
                    <a:pt x="159" y="0"/>
                    <a:pt x="127" y="0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090" name="CustomShape 56"/>
            <p:cNvSpPr/>
            <p:nvPr/>
          </p:nvSpPr>
          <p:spPr>
            <a:xfrm>
              <a:off x="2042640" y="2895480"/>
              <a:ext cx="5760" cy="36000"/>
            </a:xfrm>
            <a:custGeom>
              <a:avLst/>
              <a:gdLst/>
              <a:ahLst/>
              <a:rect l="l" t="t" r="r" b="b"/>
              <a:pathLst>
                <a:path w="191" h="1141">
                  <a:moveTo>
                    <a:pt x="95" y="1"/>
                  </a:moveTo>
                  <a:cubicBezTo>
                    <a:pt x="32" y="1"/>
                    <a:pt x="0" y="64"/>
                    <a:pt x="0" y="127"/>
                  </a:cubicBezTo>
                  <a:lnTo>
                    <a:pt x="0" y="1046"/>
                  </a:lnTo>
                  <a:cubicBezTo>
                    <a:pt x="0" y="1109"/>
                    <a:pt x="32" y="1141"/>
                    <a:pt x="95" y="1141"/>
                  </a:cubicBezTo>
                  <a:cubicBezTo>
                    <a:pt x="159" y="1141"/>
                    <a:pt x="190" y="1109"/>
                    <a:pt x="190" y="1046"/>
                  </a:cubicBezTo>
                  <a:lnTo>
                    <a:pt x="190" y="127"/>
                  </a:lnTo>
                  <a:cubicBezTo>
                    <a:pt x="190" y="64"/>
                    <a:pt x="159" y="1"/>
                    <a:pt x="95" y="1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091" name="CustomShape 57"/>
            <p:cNvSpPr/>
            <p:nvPr/>
          </p:nvSpPr>
          <p:spPr>
            <a:xfrm>
              <a:off x="1537560" y="3012840"/>
              <a:ext cx="5760" cy="38880"/>
            </a:xfrm>
            <a:custGeom>
              <a:avLst/>
              <a:gdLst/>
              <a:ahLst/>
              <a:rect l="l" t="t" r="r" b="b"/>
              <a:pathLst>
                <a:path w="191" h="1236">
                  <a:moveTo>
                    <a:pt x="96" y="0"/>
                  </a:moveTo>
                  <a:cubicBezTo>
                    <a:pt x="32" y="0"/>
                    <a:pt x="1" y="32"/>
                    <a:pt x="1" y="95"/>
                  </a:cubicBezTo>
                  <a:lnTo>
                    <a:pt x="1" y="1140"/>
                  </a:lnTo>
                  <a:cubicBezTo>
                    <a:pt x="1" y="1172"/>
                    <a:pt x="32" y="1235"/>
                    <a:pt x="96" y="1235"/>
                  </a:cubicBezTo>
                  <a:cubicBezTo>
                    <a:pt x="127" y="1235"/>
                    <a:pt x="191" y="1172"/>
                    <a:pt x="191" y="1140"/>
                  </a:cubicBezTo>
                  <a:lnTo>
                    <a:pt x="191" y="95"/>
                  </a:lnTo>
                  <a:cubicBezTo>
                    <a:pt x="191" y="32"/>
                    <a:pt x="127" y="0"/>
                    <a:pt x="96" y="0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092" name="CustomShape 58"/>
            <p:cNvSpPr/>
            <p:nvPr/>
          </p:nvSpPr>
          <p:spPr>
            <a:xfrm>
              <a:off x="1576080" y="3018960"/>
              <a:ext cx="5760" cy="38880"/>
            </a:xfrm>
            <a:custGeom>
              <a:avLst/>
              <a:gdLst/>
              <a:ahLst/>
              <a:rect l="l" t="t" r="r" b="b"/>
              <a:pathLst>
                <a:path w="191" h="1236">
                  <a:moveTo>
                    <a:pt x="95" y="0"/>
                  </a:moveTo>
                  <a:cubicBezTo>
                    <a:pt x="64" y="0"/>
                    <a:pt x="0" y="32"/>
                    <a:pt x="0" y="95"/>
                  </a:cubicBezTo>
                  <a:lnTo>
                    <a:pt x="0" y="1140"/>
                  </a:lnTo>
                  <a:cubicBezTo>
                    <a:pt x="0" y="1172"/>
                    <a:pt x="64" y="1235"/>
                    <a:pt x="95" y="1235"/>
                  </a:cubicBezTo>
                  <a:cubicBezTo>
                    <a:pt x="159" y="1235"/>
                    <a:pt x="190" y="1172"/>
                    <a:pt x="190" y="1140"/>
                  </a:cubicBezTo>
                  <a:lnTo>
                    <a:pt x="190" y="95"/>
                  </a:lnTo>
                  <a:cubicBezTo>
                    <a:pt x="190" y="32"/>
                    <a:pt x="159" y="0"/>
                    <a:pt x="95" y="0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093" name="CustomShape 59"/>
            <p:cNvSpPr/>
            <p:nvPr/>
          </p:nvSpPr>
          <p:spPr>
            <a:xfrm>
              <a:off x="1558080" y="3162240"/>
              <a:ext cx="5760" cy="29880"/>
            </a:xfrm>
            <a:custGeom>
              <a:avLst/>
              <a:gdLst/>
              <a:ahLst/>
              <a:rect l="l" t="t" r="r" b="b"/>
              <a:pathLst>
                <a:path w="191" h="951">
                  <a:moveTo>
                    <a:pt x="95" y="0"/>
                  </a:moveTo>
                  <a:cubicBezTo>
                    <a:pt x="64" y="0"/>
                    <a:pt x="0" y="32"/>
                    <a:pt x="0" y="95"/>
                  </a:cubicBezTo>
                  <a:lnTo>
                    <a:pt x="0" y="855"/>
                  </a:lnTo>
                  <a:cubicBezTo>
                    <a:pt x="0" y="887"/>
                    <a:pt x="64" y="950"/>
                    <a:pt x="95" y="950"/>
                  </a:cubicBezTo>
                  <a:cubicBezTo>
                    <a:pt x="159" y="950"/>
                    <a:pt x="190" y="887"/>
                    <a:pt x="190" y="855"/>
                  </a:cubicBezTo>
                  <a:lnTo>
                    <a:pt x="190" y="95"/>
                  </a:lnTo>
                  <a:cubicBezTo>
                    <a:pt x="190" y="32"/>
                    <a:pt x="159" y="0"/>
                    <a:pt x="95" y="0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094" name="CustomShape 60"/>
            <p:cNvSpPr/>
            <p:nvPr/>
          </p:nvSpPr>
          <p:spPr>
            <a:xfrm>
              <a:off x="1515600" y="3160440"/>
              <a:ext cx="19800" cy="23400"/>
            </a:xfrm>
            <a:custGeom>
              <a:avLst/>
              <a:gdLst/>
              <a:ahLst/>
              <a:rect l="l" t="t" r="r" b="b"/>
              <a:pathLst>
                <a:path w="634" h="750">
                  <a:moveTo>
                    <a:pt x="519" y="1"/>
                  </a:moveTo>
                  <a:cubicBezTo>
                    <a:pt x="491" y="1"/>
                    <a:pt x="462" y="16"/>
                    <a:pt x="443" y="53"/>
                  </a:cubicBezTo>
                  <a:lnTo>
                    <a:pt x="32" y="592"/>
                  </a:lnTo>
                  <a:cubicBezTo>
                    <a:pt x="0" y="623"/>
                    <a:pt x="0" y="687"/>
                    <a:pt x="32" y="718"/>
                  </a:cubicBezTo>
                  <a:cubicBezTo>
                    <a:pt x="63" y="750"/>
                    <a:pt x="63" y="750"/>
                    <a:pt x="95" y="750"/>
                  </a:cubicBezTo>
                  <a:cubicBezTo>
                    <a:pt x="127" y="750"/>
                    <a:pt x="158" y="750"/>
                    <a:pt x="158" y="718"/>
                  </a:cubicBezTo>
                  <a:lnTo>
                    <a:pt x="602" y="148"/>
                  </a:lnTo>
                  <a:cubicBezTo>
                    <a:pt x="633" y="117"/>
                    <a:pt x="602" y="53"/>
                    <a:pt x="570" y="22"/>
                  </a:cubicBezTo>
                  <a:cubicBezTo>
                    <a:pt x="557" y="8"/>
                    <a:pt x="538" y="1"/>
                    <a:pt x="519" y="1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095" name="CustomShape 61"/>
            <p:cNvSpPr/>
            <p:nvPr/>
          </p:nvSpPr>
          <p:spPr>
            <a:xfrm>
              <a:off x="1587240" y="3160440"/>
              <a:ext cx="19800" cy="23400"/>
            </a:xfrm>
            <a:custGeom>
              <a:avLst/>
              <a:gdLst/>
              <a:ahLst/>
              <a:rect l="l" t="t" r="r" b="b"/>
              <a:pathLst>
                <a:path w="634" h="750">
                  <a:moveTo>
                    <a:pt x="115" y="1"/>
                  </a:moveTo>
                  <a:cubicBezTo>
                    <a:pt x="96" y="1"/>
                    <a:pt x="77" y="8"/>
                    <a:pt x="64" y="22"/>
                  </a:cubicBezTo>
                  <a:cubicBezTo>
                    <a:pt x="1" y="53"/>
                    <a:pt x="1" y="117"/>
                    <a:pt x="32" y="148"/>
                  </a:cubicBezTo>
                  <a:lnTo>
                    <a:pt x="444" y="718"/>
                  </a:lnTo>
                  <a:cubicBezTo>
                    <a:pt x="476" y="750"/>
                    <a:pt x="507" y="750"/>
                    <a:pt x="539" y="750"/>
                  </a:cubicBezTo>
                  <a:cubicBezTo>
                    <a:pt x="539" y="750"/>
                    <a:pt x="571" y="750"/>
                    <a:pt x="571" y="718"/>
                  </a:cubicBezTo>
                  <a:cubicBezTo>
                    <a:pt x="634" y="687"/>
                    <a:pt x="634" y="623"/>
                    <a:pt x="602" y="592"/>
                  </a:cubicBezTo>
                  <a:lnTo>
                    <a:pt x="191" y="53"/>
                  </a:lnTo>
                  <a:cubicBezTo>
                    <a:pt x="172" y="16"/>
                    <a:pt x="143" y="1"/>
                    <a:pt x="115" y="1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096" name="CustomShape 62"/>
            <p:cNvSpPr/>
            <p:nvPr/>
          </p:nvSpPr>
          <p:spPr>
            <a:xfrm>
              <a:off x="1702440" y="3306960"/>
              <a:ext cx="36000" cy="40680"/>
            </a:xfrm>
            <a:custGeom>
              <a:avLst/>
              <a:gdLst/>
              <a:ahLst/>
              <a:rect l="l" t="t" r="r" b="b"/>
              <a:pathLst>
                <a:path w="1141" h="1292">
                  <a:moveTo>
                    <a:pt x="1014" y="1"/>
                  </a:moveTo>
                  <a:cubicBezTo>
                    <a:pt x="991" y="1"/>
                    <a:pt x="967" y="9"/>
                    <a:pt x="951" y="25"/>
                  </a:cubicBezTo>
                  <a:lnTo>
                    <a:pt x="33" y="1133"/>
                  </a:lnTo>
                  <a:cubicBezTo>
                    <a:pt x="1" y="1196"/>
                    <a:pt x="1" y="1260"/>
                    <a:pt x="64" y="1291"/>
                  </a:cubicBezTo>
                  <a:lnTo>
                    <a:pt x="96" y="1291"/>
                  </a:lnTo>
                  <a:cubicBezTo>
                    <a:pt x="128" y="1291"/>
                    <a:pt x="159" y="1291"/>
                    <a:pt x="191" y="1260"/>
                  </a:cubicBezTo>
                  <a:lnTo>
                    <a:pt x="1109" y="151"/>
                  </a:lnTo>
                  <a:cubicBezTo>
                    <a:pt x="1141" y="88"/>
                    <a:pt x="1141" y="56"/>
                    <a:pt x="1078" y="25"/>
                  </a:cubicBezTo>
                  <a:cubicBezTo>
                    <a:pt x="1062" y="9"/>
                    <a:pt x="1038" y="1"/>
                    <a:pt x="1014" y="1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097" name="CustomShape 63"/>
            <p:cNvSpPr/>
            <p:nvPr/>
          </p:nvSpPr>
          <p:spPr>
            <a:xfrm>
              <a:off x="1788120" y="3308760"/>
              <a:ext cx="5760" cy="59400"/>
            </a:xfrm>
            <a:custGeom>
              <a:avLst/>
              <a:gdLst/>
              <a:ahLst/>
              <a:rect l="l" t="t" r="r" b="b"/>
              <a:pathLst>
                <a:path w="191" h="1869">
                  <a:moveTo>
                    <a:pt x="96" y="0"/>
                  </a:moveTo>
                  <a:cubicBezTo>
                    <a:pt x="64" y="0"/>
                    <a:pt x="1" y="64"/>
                    <a:pt x="1" y="95"/>
                  </a:cubicBezTo>
                  <a:lnTo>
                    <a:pt x="1" y="1774"/>
                  </a:lnTo>
                  <a:cubicBezTo>
                    <a:pt x="1" y="1837"/>
                    <a:pt x="64" y="1869"/>
                    <a:pt x="96" y="1869"/>
                  </a:cubicBezTo>
                  <a:cubicBezTo>
                    <a:pt x="159" y="1869"/>
                    <a:pt x="191" y="1837"/>
                    <a:pt x="191" y="1774"/>
                  </a:cubicBezTo>
                  <a:lnTo>
                    <a:pt x="191" y="95"/>
                  </a:lnTo>
                  <a:cubicBezTo>
                    <a:pt x="191" y="32"/>
                    <a:pt x="159" y="0"/>
                    <a:pt x="96" y="0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098" name="CustomShape 64"/>
            <p:cNvSpPr/>
            <p:nvPr/>
          </p:nvSpPr>
          <p:spPr>
            <a:xfrm>
              <a:off x="1849680" y="3306240"/>
              <a:ext cx="33840" cy="41400"/>
            </a:xfrm>
            <a:custGeom>
              <a:avLst/>
              <a:gdLst/>
              <a:ahLst/>
              <a:rect l="l" t="t" r="r" b="b"/>
              <a:pathLst>
                <a:path w="1078" h="1313">
                  <a:moveTo>
                    <a:pt x="87" y="1"/>
                  </a:moveTo>
                  <a:cubicBezTo>
                    <a:pt x="69" y="1"/>
                    <a:pt x="51" y="5"/>
                    <a:pt x="32" y="14"/>
                  </a:cubicBezTo>
                  <a:cubicBezTo>
                    <a:pt x="1" y="46"/>
                    <a:pt x="1" y="109"/>
                    <a:pt x="32" y="141"/>
                  </a:cubicBezTo>
                  <a:lnTo>
                    <a:pt x="887" y="1281"/>
                  </a:lnTo>
                  <a:cubicBezTo>
                    <a:pt x="919" y="1312"/>
                    <a:pt x="951" y="1312"/>
                    <a:pt x="982" y="1312"/>
                  </a:cubicBezTo>
                  <a:lnTo>
                    <a:pt x="1014" y="1312"/>
                  </a:lnTo>
                  <a:cubicBezTo>
                    <a:pt x="1077" y="1281"/>
                    <a:pt x="1077" y="1217"/>
                    <a:pt x="1046" y="1154"/>
                  </a:cubicBezTo>
                  <a:lnTo>
                    <a:pt x="191" y="46"/>
                  </a:lnTo>
                  <a:cubicBezTo>
                    <a:pt x="168" y="23"/>
                    <a:pt x="130" y="1"/>
                    <a:pt x="87" y="1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099" name="CustomShape 65"/>
            <p:cNvSpPr/>
            <p:nvPr/>
          </p:nvSpPr>
          <p:spPr>
            <a:xfrm>
              <a:off x="1969920" y="3149640"/>
              <a:ext cx="24840" cy="28440"/>
            </a:xfrm>
            <a:custGeom>
              <a:avLst/>
              <a:gdLst/>
              <a:ahLst/>
              <a:rect l="l" t="t" r="r" b="b"/>
              <a:pathLst>
                <a:path w="792" h="900">
                  <a:moveTo>
                    <a:pt x="694" y="0"/>
                  </a:moveTo>
                  <a:cubicBezTo>
                    <a:pt x="662" y="0"/>
                    <a:pt x="624" y="22"/>
                    <a:pt x="602" y="45"/>
                  </a:cubicBezTo>
                  <a:lnTo>
                    <a:pt x="32" y="742"/>
                  </a:lnTo>
                  <a:cubicBezTo>
                    <a:pt x="0" y="805"/>
                    <a:pt x="32" y="837"/>
                    <a:pt x="63" y="868"/>
                  </a:cubicBezTo>
                  <a:cubicBezTo>
                    <a:pt x="63" y="900"/>
                    <a:pt x="95" y="900"/>
                    <a:pt x="127" y="900"/>
                  </a:cubicBezTo>
                  <a:cubicBezTo>
                    <a:pt x="158" y="900"/>
                    <a:pt x="190" y="900"/>
                    <a:pt x="190" y="868"/>
                  </a:cubicBezTo>
                  <a:lnTo>
                    <a:pt x="760" y="172"/>
                  </a:lnTo>
                  <a:cubicBezTo>
                    <a:pt x="792" y="108"/>
                    <a:pt x="792" y="45"/>
                    <a:pt x="729" y="13"/>
                  </a:cubicBezTo>
                  <a:cubicBezTo>
                    <a:pt x="719" y="4"/>
                    <a:pt x="707" y="0"/>
                    <a:pt x="694" y="0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100" name="CustomShape 66"/>
            <p:cNvSpPr/>
            <p:nvPr/>
          </p:nvSpPr>
          <p:spPr>
            <a:xfrm>
              <a:off x="2024640" y="3150000"/>
              <a:ext cx="5760" cy="38880"/>
            </a:xfrm>
            <a:custGeom>
              <a:avLst/>
              <a:gdLst/>
              <a:ahLst/>
              <a:rect l="l" t="t" r="r" b="b"/>
              <a:pathLst>
                <a:path w="191" h="1236">
                  <a:moveTo>
                    <a:pt x="95" y="0"/>
                  </a:moveTo>
                  <a:cubicBezTo>
                    <a:pt x="64" y="0"/>
                    <a:pt x="0" y="64"/>
                    <a:pt x="0" y="95"/>
                  </a:cubicBezTo>
                  <a:lnTo>
                    <a:pt x="0" y="1140"/>
                  </a:lnTo>
                  <a:cubicBezTo>
                    <a:pt x="0" y="1172"/>
                    <a:pt x="64" y="1235"/>
                    <a:pt x="95" y="1235"/>
                  </a:cubicBezTo>
                  <a:cubicBezTo>
                    <a:pt x="159" y="1235"/>
                    <a:pt x="190" y="1172"/>
                    <a:pt x="190" y="1140"/>
                  </a:cubicBezTo>
                  <a:lnTo>
                    <a:pt x="190" y="95"/>
                  </a:lnTo>
                  <a:cubicBezTo>
                    <a:pt x="190" y="64"/>
                    <a:pt x="159" y="0"/>
                    <a:pt x="95" y="0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101" name="CustomShape 67"/>
            <p:cNvSpPr/>
            <p:nvPr/>
          </p:nvSpPr>
          <p:spPr>
            <a:xfrm>
              <a:off x="2061720" y="3149640"/>
              <a:ext cx="23760" cy="28440"/>
            </a:xfrm>
            <a:custGeom>
              <a:avLst/>
              <a:gdLst/>
              <a:ahLst/>
              <a:rect l="l" t="t" r="r" b="b"/>
              <a:pathLst>
                <a:path w="761" h="900">
                  <a:moveTo>
                    <a:pt x="66" y="0"/>
                  </a:moveTo>
                  <a:cubicBezTo>
                    <a:pt x="53" y="0"/>
                    <a:pt x="41" y="4"/>
                    <a:pt x="32" y="13"/>
                  </a:cubicBezTo>
                  <a:cubicBezTo>
                    <a:pt x="0" y="45"/>
                    <a:pt x="0" y="108"/>
                    <a:pt x="32" y="172"/>
                  </a:cubicBezTo>
                  <a:lnTo>
                    <a:pt x="570" y="868"/>
                  </a:lnTo>
                  <a:cubicBezTo>
                    <a:pt x="602" y="900"/>
                    <a:pt x="633" y="900"/>
                    <a:pt x="665" y="900"/>
                  </a:cubicBezTo>
                  <a:cubicBezTo>
                    <a:pt x="665" y="900"/>
                    <a:pt x="697" y="900"/>
                    <a:pt x="728" y="868"/>
                  </a:cubicBezTo>
                  <a:cubicBezTo>
                    <a:pt x="760" y="837"/>
                    <a:pt x="760" y="805"/>
                    <a:pt x="728" y="742"/>
                  </a:cubicBezTo>
                  <a:lnTo>
                    <a:pt x="158" y="45"/>
                  </a:lnTo>
                  <a:cubicBezTo>
                    <a:pt x="136" y="22"/>
                    <a:pt x="98" y="0"/>
                    <a:pt x="66" y="0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102" name="CustomShape 68"/>
            <p:cNvSpPr/>
            <p:nvPr/>
          </p:nvSpPr>
          <p:spPr>
            <a:xfrm>
              <a:off x="1541880" y="3078360"/>
              <a:ext cx="34920" cy="57240"/>
            </a:xfrm>
            <a:custGeom>
              <a:avLst/>
              <a:gdLst/>
              <a:ahLst/>
              <a:rect l="l" t="t" r="r" b="b"/>
              <a:pathLst>
                <a:path w="1109" h="1806">
                  <a:moveTo>
                    <a:pt x="507" y="317"/>
                  </a:moveTo>
                  <a:lnTo>
                    <a:pt x="507" y="666"/>
                  </a:lnTo>
                  <a:cubicBezTo>
                    <a:pt x="444" y="634"/>
                    <a:pt x="380" y="602"/>
                    <a:pt x="349" y="539"/>
                  </a:cubicBezTo>
                  <a:cubicBezTo>
                    <a:pt x="349" y="444"/>
                    <a:pt x="380" y="381"/>
                    <a:pt x="444" y="349"/>
                  </a:cubicBezTo>
                  <a:cubicBezTo>
                    <a:pt x="475" y="317"/>
                    <a:pt x="444" y="317"/>
                    <a:pt x="507" y="317"/>
                  </a:cubicBezTo>
                  <a:close/>
                  <a:moveTo>
                    <a:pt x="697" y="982"/>
                  </a:moveTo>
                  <a:cubicBezTo>
                    <a:pt x="792" y="1014"/>
                    <a:pt x="887" y="1109"/>
                    <a:pt x="919" y="1204"/>
                  </a:cubicBezTo>
                  <a:cubicBezTo>
                    <a:pt x="919" y="1362"/>
                    <a:pt x="856" y="1489"/>
                    <a:pt x="729" y="1521"/>
                  </a:cubicBezTo>
                  <a:lnTo>
                    <a:pt x="697" y="1521"/>
                  </a:lnTo>
                  <a:lnTo>
                    <a:pt x="697" y="982"/>
                  </a:lnTo>
                  <a:close/>
                  <a:moveTo>
                    <a:pt x="602" y="1"/>
                  </a:moveTo>
                  <a:cubicBezTo>
                    <a:pt x="571" y="1"/>
                    <a:pt x="507" y="64"/>
                    <a:pt x="507" y="96"/>
                  </a:cubicBezTo>
                  <a:lnTo>
                    <a:pt x="507" y="127"/>
                  </a:lnTo>
                  <a:cubicBezTo>
                    <a:pt x="412" y="127"/>
                    <a:pt x="380" y="159"/>
                    <a:pt x="349" y="191"/>
                  </a:cubicBezTo>
                  <a:cubicBezTo>
                    <a:pt x="190" y="254"/>
                    <a:pt x="127" y="412"/>
                    <a:pt x="159" y="571"/>
                  </a:cubicBezTo>
                  <a:cubicBezTo>
                    <a:pt x="190" y="761"/>
                    <a:pt x="317" y="824"/>
                    <a:pt x="507" y="887"/>
                  </a:cubicBezTo>
                  <a:lnTo>
                    <a:pt x="507" y="1552"/>
                  </a:lnTo>
                  <a:cubicBezTo>
                    <a:pt x="349" y="1552"/>
                    <a:pt x="254" y="1489"/>
                    <a:pt x="222" y="1426"/>
                  </a:cubicBezTo>
                  <a:cubicBezTo>
                    <a:pt x="204" y="1389"/>
                    <a:pt x="174" y="1373"/>
                    <a:pt x="140" y="1373"/>
                  </a:cubicBezTo>
                  <a:cubicBezTo>
                    <a:pt x="116" y="1373"/>
                    <a:pt x="90" y="1381"/>
                    <a:pt x="64" y="1394"/>
                  </a:cubicBezTo>
                  <a:cubicBezTo>
                    <a:pt x="32" y="1394"/>
                    <a:pt x="0" y="1457"/>
                    <a:pt x="32" y="1521"/>
                  </a:cubicBezTo>
                  <a:cubicBezTo>
                    <a:pt x="127" y="1647"/>
                    <a:pt x="317" y="1742"/>
                    <a:pt x="507" y="1742"/>
                  </a:cubicBezTo>
                  <a:cubicBezTo>
                    <a:pt x="507" y="1774"/>
                    <a:pt x="539" y="1806"/>
                    <a:pt x="602" y="1806"/>
                  </a:cubicBezTo>
                  <a:cubicBezTo>
                    <a:pt x="634" y="1806"/>
                    <a:pt x="666" y="1774"/>
                    <a:pt x="666" y="1711"/>
                  </a:cubicBezTo>
                  <a:lnTo>
                    <a:pt x="761" y="1711"/>
                  </a:lnTo>
                  <a:cubicBezTo>
                    <a:pt x="982" y="1616"/>
                    <a:pt x="1109" y="1426"/>
                    <a:pt x="1077" y="1204"/>
                  </a:cubicBezTo>
                  <a:cubicBezTo>
                    <a:pt x="1077" y="951"/>
                    <a:pt x="887" y="824"/>
                    <a:pt x="697" y="761"/>
                  </a:cubicBezTo>
                  <a:lnTo>
                    <a:pt x="697" y="317"/>
                  </a:lnTo>
                  <a:cubicBezTo>
                    <a:pt x="697" y="349"/>
                    <a:pt x="792" y="381"/>
                    <a:pt x="824" y="412"/>
                  </a:cubicBezTo>
                  <a:cubicBezTo>
                    <a:pt x="837" y="426"/>
                    <a:pt x="856" y="433"/>
                    <a:pt x="875" y="433"/>
                  </a:cubicBezTo>
                  <a:cubicBezTo>
                    <a:pt x="903" y="433"/>
                    <a:pt x="932" y="418"/>
                    <a:pt x="951" y="381"/>
                  </a:cubicBezTo>
                  <a:cubicBezTo>
                    <a:pt x="982" y="349"/>
                    <a:pt x="982" y="286"/>
                    <a:pt x="951" y="254"/>
                  </a:cubicBezTo>
                  <a:cubicBezTo>
                    <a:pt x="887" y="191"/>
                    <a:pt x="792" y="159"/>
                    <a:pt x="697" y="127"/>
                  </a:cubicBezTo>
                  <a:lnTo>
                    <a:pt x="697" y="96"/>
                  </a:lnTo>
                  <a:cubicBezTo>
                    <a:pt x="697" y="64"/>
                    <a:pt x="666" y="1"/>
                    <a:pt x="602" y="1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103" name="CustomShape 69"/>
            <p:cNvSpPr/>
            <p:nvPr/>
          </p:nvSpPr>
          <p:spPr>
            <a:xfrm>
              <a:off x="1755000" y="3120840"/>
              <a:ext cx="70200" cy="115920"/>
            </a:xfrm>
            <a:custGeom>
              <a:avLst/>
              <a:gdLst/>
              <a:ahLst/>
              <a:rect l="l" t="t" r="r" b="b"/>
              <a:pathLst>
                <a:path w="2218" h="3643">
                  <a:moveTo>
                    <a:pt x="1046" y="381"/>
                  </a:moveTo>
                  <a:lnTo>
                    <a:pt x="1046" y="1489"/>
                  </a:lnTo>
                  <a:cubicBezTo>
                    <a:pt x="792" y="1363"/>
                    <a:pt x="539" y="1268"/>
                    <a:pt x="539" y="1046"/>
                  </a:cubicBezTo>
                  <a:cubicBezTo>
                    <a:pt x="539" y="381"/>
                    <a:pt x="951" y="412"/>
                    <a:pt x="1046" y="381"/>
                  </a:cubicBezTo>
                  <a:close/>
                  <a:moveTo>
                    <a:pt x="1236" y="1774"/>
                  </a:moveTo>
                  <a:cubicBezTo>
                    <a:pt x="1616" y="1933"/>
                    <a:pt x="1932" y="2091"/>
                    <a:pt x="1964" y="2503"/>
                  </a:cubicBezTo>
                  <a:cubicBezTo>
                    <a:pt x="2027" y="3009"/>
                    <a:pt x="1742" y="3231"/>
                    <a:pt x="1457" y="3326"/>
                  </a:cubicBezTo>
                  <a:cubicBezTo>
                    <a:pt x="1394" y="3326"/>
                    <a:pt x="1331" y="3358"/>
                    <a:pt x="1236" y="3358"/>
                  </a:cubicBezTo>
                  <a:lnTo>
                    <a:pt x="1236" y="1774"/>
                  </a:lnTo>
                  <a:close/>
                  <a:moveTo>
                    <a:pt x="1141" y="1"/>
                  </a:moveTo>
                  <a:cubicBezTo>
                    <a:pt x="1109" y="1"/>
                    <a:pt x="1046" y="32"/>
                    <a:pt x="1046" y="96"/>
                  </a:cubicBezTo>
                  <a:lnTo>
                    <a:pt x="1046" y="191"/>
                  </a:lnTo>
                  <a:cubicBezTo>
                    <a:pt x="856" y="222"/>
                    <a:pt x="254" y="286"/>
                    <a:pt x="286" y="1078"/>
                  </a:cubicBezTo>
                  <a:cubicBezTo>
                    <a:pt x="317" y="1394"/>
                    <a:pt x="666" y="1553"/>
                    <a:pt x="1046" y="1679"/>
                  </a:cubicBezTo>
                  <a:lnTo>
                    <a:pt x="1046" y="3358"/>
                  </a:lnTo>
                  <a:cubicBezTo>
                    <a:pt x="666" y="3358"/>
                    <a:pt x="317" y="3231"/>
                    <a:pt x="222" y="3041"/>
                  </a:cubicBezTo>
                  <a:cubicBezTo>
                    <a:pt x="191" y="2978"/>
                    <a:pt x="127" y="2978"/>
                    <a:pt x="64" y="2978"/>
                  </a:cubicBezTo>
                  <a:cubicBezTo>
                    <a:pt x="32" y="3009"/>
                    <a:pt x="1" y="3073"/>
                    <a:pt x="32" y="3104"/>
                  </a:cubicBezTo>
                  <a:cubicBezTo>
                    <a:pt x="191" y="3389"/>
                    <a:pt x="602" y="3548"/>
                    <a:pt x="1046" y="3548"/>
                  </a:cubicBezTo>
                  <a:cubicBezTo>
                    <a:pt x="1046" y="3611"/>
                    <a:pt x="1077" y="3643"/>
                    <a:pt x="1141" y="3643"/>
                  </a:cubicBezTo>
                  <a:cubicBezTo>
                    <a:pt x="1172" y="3643"/>
                    <a:pt x="1236" y="3611"/>
                    <a:pt x="1236" y="3548"/>
                  </a:cubicBezTo>
                  <a:cubicBezTo>
                    <a:pt x="1331" y="3548"/>
                    <a:pt x="1426" y="3516"/>
                    <a:pt x="1521" y="3484"/>
                  </a:cubicBezTo>
                  <a:cubicBezTo>
                    <a:pt x="1964" y="3358"/>
                    <a:pt x="2217" y="2978"/>
                    <a:pt x="2154" y="2471"/>
                  </a:cubicBezTo>
                  <a:cubicBezTo>
                    <a:pt x="2091" y="1933"/>
                    <a:pt x="1616" y="1743"/>
                    <a:pt x="1236" y="1553"/>
                  </a:cubicBezTo>
                  <a:lnTo>
                    <a:pt x="1236" y="412"/>
                  </a:lnTo>
                  <a:cubicBezTo>
                    <a:pt x="1426" y="412"/>
                    <a:pt x="1584" y="507"/>
                    <a:pt x="1742" y="634"/>
                  </a:cubicBezTo>
                  <a:cubicBezTo>
                    <a:pt x="1774" y="650"/>
                    <a:pt x="1798" y="658"/>
                    <a:pt x="1818" y="658"/>
                  </a:cubicBezTo>
                  <a:cubicBezTo>
                    <a:pt x="1837" y="658"/>
                    <a:pt x="1853" y="650"/>
                    <a:pt x="1869" y="634"/>
                  </a:cubicBezTo>
                  <a:cubicBezTo>
                    <a:pt x="1901" y="571"/>
                    <a:pt x="1932" y="539"/>
                    <a:pt x="1869" y="507"/>
                  </a:cubicBezTo>
                  <a:cubicBezTo>
                    <a:pt x="1679" y="317"/>
                    <a:pt x="1426" y="222"/>
                    <a:pt x="1236" y="222"/>
                  </a:cubicBezTo>
                  <a:lnTo>
                    <a:pt x="1236" y="96"/>
                  </a:lnTo>
                  <a:cubicBezTo>
                    <a:pt x="1236" y="32"/>
                    <a:pt x="1204" y="1"/>
                    <a:pt x="1141" y="1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104" name="CustomShape 70"/>
            <p:cNvSpPr/>
            <p:nvPr/>
          </p:nvSpPr>
          <p:spPr>
            <a:xfrm>
              <a:off x="1998360" y="3015720"/>
              <a:ext cx="49320" cy="80280"/>
            </a:xfrm>
            <a:custGeom>
              <a:avLst/>
              <a:gdLst/>
              <a:ahLst/>
              <a:rect l="l" t="t" r="r" b="b"/>
              <a:pathLst>
                <a:path w="1553" h="2534">
                  <a:moveTo>
                    <a:pt x="729" y="349"/>
                  </a:moveTo>
                  <a:lnTo>
                    <a:pt x="729" y="1014"/>
                  </a:lnTo>
                  <a:cubicBezTo>
                    <a:pt x="539" y="919"/>
                    <a:pt x="444" y="855"/>
                    <a:pt x="413" y="729"/>
                  </a:cubicBezTo>
                  <a:cubicBezTo>
                    <a:pt x="381" y="570"/>
                    <a:pt x="444" y="444"/>
                    <a:pt x="571" y="380"/>
                  </a:cubicBezTo>
                  <a:cubicBezTo>
                    <a:pt x="603" y="349"/>
                    <a:pt x="634" y="349"/>
                    <a:pt x="729" y="349"/>
                  </a:cubicBezTo>
                  <a:close/>
                  <a:moveTo>
                    <a:pt x="919" y="1299"/>
                  </a:moveTo>
                  <a:cubicBezTo>
                    <a:pt x="1109" y="1394"/>
                    <a:pt x="1299" y="1489"/>
                    <a:pt x="1331" y="1742"/>
                  </a:cubicBezTo>
                  <a:cubicBezTo>
                    <a:pt x="1394" y="2059"/>
                    <a:pt x="1204" y="2185"/>
                    <a:pt x="1014" y="2249"/>
                  </a:cubicBezTo>
                  <a:cubicBezTo>
                    <a:pt x="983" y="2280"/>
                    <a:pt x="919" y="2280"/>
                    <a:pt x="919" y="2280"/>
                  </a:cubicBezTo>
                  <a:lnTo>
                    <a:pt x="919" y="1299"/>
                  </a:lnTo>
                  <a:close/>
                  <a:moveTo>
                    <a:pt x="824" y="0"/>
                  </a:moveTo>
                  <a:cubicBezTo>
                    <a:pt x="761" y="0"/>
                    <a:pt x="729" y="32"/>
                    <a:pt x="729" y="95"/>
                  </a:cubicBezTo>
                  <a:lnTo>
                    <a:pt x="729" y="159"/>
                  </a:lnTo>
                  <a:cubicBezTo>
                    <a:pt x="634" y="159"/>
                    <a:pt x="539" y="190"/>
                    <a:pt x="444" y="222"/>
                  </a:cubicBezTo>
                  <a:cubicBezTo>
                    <a:pt x="254" y="349"/>
                    <a:pt x="191" y="539"/>
                    <a:pt x="223" y="792"/>
                  </a:cubicBezTo>
                  <a:cubicBezTo>
                    <a:pt x="286" y="1014"/>
                    <a:pt x="444" y="1109"/>
                    <a:pt x="729" y="1204"/>
                  </a:cubicBezTo>
                  <a:lnTo>
                    <a:pt x="729" y="2312"/>
                  </a:lnTo>
                  <a:cubicBezTo>
                    <a:pt x="444" y="2280"/>
                    <a:pt x="254" y="2185"/>
                    <a:pt x="191" y="2090"/>
                  </a:cubicBezTo>
                  <a:cubicBezTo>
                    <a:pt x="191" y="2053"/>
                    <a:pt x="169" y="2038"/>
                    <a:pt x="138" y="2038"/>
                  </a:cubicBezTo>
                  <a:cubicBezTo>
                    <a:pt x="117" y="2038"/>
                    <a:pt x="90" y="2046"/>
                    <a:pt x="64" y="2059"/>
                  </a:cubicBezTo>
                  <a:cubicBezTo>
                    <a:pt x="33" y="2059"/>
                    <a:pt x="1" y="2122"/>
                    <a:pt x="33" y="2154"/>
                  </a:cubicBezTo>
                  <a:cubicBezTo>
                    <a:pt x="128" y="2344"/>
                    <a:pt x="413" y="2470"/>
                    <a:pt x="729" y="2502"/>
                  </a:cubicBezTo>
                  <a:cubicBezTo>
                    <a:pt x="729" y="2534"/>
                    <a:pt x="761" y="2534"/>
                    <a:pt x="793" y="2534"/>
                  </a:cubicBezTo>
                  <a:cubicBezTo>
                    <a:pt x="856" y="2534"/>
                    <a:pt x="888" y="2502"/>
                    <a:pt x="888" y="2470"/>
                  </a:cubicBezTo>
                  <a:cubicBezTo>
                    <a:pt x="951" y="2470"/>
                    <a:pt x="1014" y="2439"/>
                    <a:pt x="1046" y="2439"/>
                  </a:cubicBezTo>
                  <a:cubicBezTo>
                    <a:pt x="1394" y="2344"/>
                    <a:pt x="1553" y="2059"/>
                    <a:pt x="1521" y="1710"/>
                  </a:cubicBezTo>
                  <a:cubicBezTo>
                    <a:pt x="1489" y="1362"/>
                    <a:pt x="1204" y="1204"/>
                    <a:pt x="919" y="1077"/>
                  </a:cubicBezTo>
                  <a:lnTo>
                    <a:pt x="919" y="349"/>
                  </a:lnTo>
                  <a:cubicBezTo>
                    <a:pt x="1014" y="349"/>
                    <a:pt x="1109" y="412"/>
                    <a:pt x="1204" y="475"/>
                  </a:cubicBezTo>
                  <a:cubicBezTo>
                    <a:pt x="1220" y="491"/>
                    <a:pt x="1244" y="499"/>
                    <a:pt x="1268" y="499"/>
                  </a:cubicBezTo>
                  <a:cubicBezTo>
                    <a:pt x="1291" y="499"/>
                    <a:pt x="1315" y="491"/>
                    <a:pt x="1331" y="475"/>
                  </a:cubicBezTo>
                  <a:cubicBezTo>
                    <a:pt x="1363" y="444"/>
                    <a:pt x="1363" y="380"/>
                    <a:pt x="1331" y="349"/>
                  </a:cubicBezTo>
                  <a:cubicBezTo>
                    <a:pt x="1204" y="254"/>
                    <a:pt x="1014" y="190"/>
                    <a:pt x="919" y="159"/>
                  </a:cubicBezTo>
                  <a:lnTo>
                    <a:pt x="919" y="95"/>
                  </a:lnTo>
                  <a:cubicBezTo>
                    <a:pt x="919" y="32"/>
                    <a:pt x="888" y="0"/>
                    <a:pt x="824" y="0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105" name="CustomShape 71"/>
            <p:cNvSpPr/>
            <p:nvPr/>
          </p:nvSpPr>
          <p:spPr>
            <a:xfrm>
              <a:off x="1508400" y="3055320"/>
              <a:ext cx="103680" cy="103680"/>
            </a:xfrm>
            <a:custGeom>
              <a:avLst/>
              <a:gdLst/>
              <a:ahLst/>
              <a:rect l="l" t="t" r="r" b="b"/>
              <a:pathLst>
                <a:path w="3263" h="3263">
                  <a:moveTo>
                    <a:pt x="1647" y="159"/>
                  </a:moveTo>
                  <a:cubicBezTo>
                    <a:pt x="2439" y="159"/>
                    <a:pt x="3072" y="824"/>
                    <a:pt x="3072" y="1615"/>
                  </a:cubicBezTo>
                  <a:cubicBezTo>
                    <a:pt x="3072" y="2407"/>
                    <a:pt x="2439" y="3072"/>
                    <a:pt x="1647" y="3072"/>
                  </a:cubicBezTo>
                  <a:cubicBezTo>
                    <a:pt x="855" y="3072"/>
                    <a:pt x="190" y="2407"/>
                    <a:pt x="190" y="1615"/>
                  </a:cubicBezTo>
                  <a:cubicBezTo>
                    <a:pt x="190" y="824"/>
                    <a:pt x="855" y="159"/>
                    <a:pt x="1647" y="159"/>
                  </a:cubicBezTo>
                  <a:close/>
                  <a:moveTo>
                    <a:pt x="1647" y="0"/>
                  </a:moveTo>
                  <a:cubicBezTo>
                    <a:pt x="729" y="0"/>
                    <a:pt x="0" y="729"/>
                    <a:pt x="0" y="1615"/>
                  </a:cubicBezTo>
                  <a:cubicBezTo>
                    <a:pt x="0" y="2502"/>
                    <a:pt x="729" y="3262"/>
                    <a:pt x="1647" y="3262"/>
                  </a:cubicBezTo>
                  <a:cubicBezTo>
                    <a:pt x="2534" y="3262"/>
                    <a:pt x="3262" y="2502"/>
                    <a:pt x="3262" y="1615"/>
                  </a:cubicBezTo>
                  <a:cubicBezTo>
                    <a:pt x="3262" y="729"/>
                    <a:pt x="2534" y="0"/>
                    <a:pt x="1647" y="0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106" name="CustomShape 72"/>
            <p:cNvSpPr/>
            <p:nvPr/>
          </p:nvSpPr>
          <p:spPr>
            <a:xfrm>
              <a:off x="1518480" y="3065040"/>
              <a:ext cx="83520" cy="82440"/>
            </a:xfrm>
            <a:custGeom>
              <a:avLst/>
              <a:gdLst/>
              <a:ahLst/>
              <a:rect l="l" t="t" r="r" b="b"/>
              <a:pathLst>
                <a:path w="2629" h="2598">
                  <a:moveTo>
                    <a:pt x="1330" y="191"/>
                  </a:moveTo>
                  <a:cubicBezTo>
                    <a:pt x="1932" y="191"/>
                    <a:pt x="2439" y="666"/>
                    <a:pt x="2439" y="1299"/>
                  </a:cubicBezTo>
                  <a:cubicBezTo>
                    <a:pt x="2439" y="1933"/>
                    <a:pt x="1932" y="2408"/>
                    <a:pt x="1330" y="2408"/>
                  </a:cubicBezTo>
                  <a:cubicBezTo>
                    <a:pt x="697" y="2408"/>
                    <a:pt x="190" y="1933"/>
                    <a:pt x="190" y="1299"/>
                  </a:cubicBezTo>
                  <a:cubicBezTo>
                    <a:pt x="190" y="666"/>
                    <a:pt x="697" y="191"/>
                    <a:pt x="1330" y="191"/>
                  </a:cubicBezTo>
                  <a:close/>
                  <a:moveTo>
                    <a:pt x="1330" y="1"/>
                  </a:moveTo>
                  <a:cubicBezTo>
                    <a:pt x="602" y="1"/>
                    <a:pt x="0" y="571"/>
                    <a:pt x="0" y="1299"/>
                  </a:cubicBezTo>
                  <a:cubicBezTo>
                    <a:pt x="0" y="2028"/>
                    <a:pt x="602" y="2598"/>
                    <a:pt x="1330" y="2598"/>
                  </a:cubicBezTo>
                  <a:cubicBezTo>
                    <a:pt x="2027" y="2598"/>
                    <a:pt x="2629" y="2028"/>
                    <a:pt x="2629" y="1299"/>
                  </a:cubicBezTo>
                  <a:cubicBezTo>
                    <a:pt x="2629" y="571"/>
                    <a:pt x="2027" y="1"/>
                    <a:pt x="1330" y="1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107" name="CustomShape 73"/>
            <p:cNvSpPr/>
            <p:nvPr/>
          </p:nvSpPr>
          <p:spPr>
            <a:xfrm>
              <a:off x="1672200" y="3012840"/>
              <a:ext cx="240120" cy="285480"/>
            </a:xfrm>
            <a:custGeom>
              <a:avLst/>
              <a:gdLst/>
              <a:ahLst/>
              <a:rect l="l" t="t" r="r" b="b"/>
              <a:pathLst>
                <a:path w="7539" h="8963">
                  <a:moveTo>
                    <a:pt x="3769" y="1615"/>
                  </a:moveTo>
                  <a:cubicBezTo>
                    <a:pt x="5765" y="1615"/>
                    <a:pt x="7348" y="3230"/>
                    <a:pt x="7348" y="5194"/>
                  </a:cubicBezTo>
                  <a:cubicBezTo>
                    <a:pt x="7348" y="7189"/>
                    <a:pt x="5733" y="8772"/>
                    <a:pt x="3769" y="8772"/>
                  </a:cubicBezTo>
                  <a:cubicBezTo>
                    <a:pt x="1806" y="8772"/>
                    <a:pt x="191" y="7189"/>
                    <a:pt x="191" y="5194"/>
                  </a:cubicBezTo>
                  <a:cubicBezTo>
                    <a:pt x="191" y="3230"/>
                    <a:pt x="1806" y="1615"/>
                    <a:pt x="3769" y="1615"/>
                  </a:cubicBezTo>
                  <a:close/>
                  <a:moveTo>
                    <a:pt x="4403" y="0"/>
                  </a:moveTo>
                  <a:cubicBezTo>
                    <a:pt x="4339" y="0"/>
                    <a:pt x="4308" y="32"/>
                    <a:pt x="4308" y="95"/>
                  </a:cubicBezTo>
                  <a:lnTo>
                    <a:pt x="4308" y="1457"/>
                  </a:lnTo>
                  <a:cubicBezTo>
                    <a:pt x="4118" y="1457"/>
                    <a:pt x="3959" y="1425"/>
                    <a:pt x="3801" y="1425"/>
                  </a:cubicBezTo>
                  <a:cubicBezTo>
                    <a:pt x="3548" y="1425"/>
                    <a:pt x="3263" y="1457"/>
                    <a:pt x="3104" y="1489"/>
                  </a:cubicBezTo>
                  <a:lnTo>
                    <a:pt x="3104" y="285"/>
                  </a:lnTo>
                  <a:cubicBezTo>
                    <a:pt x="3104" y="222"/>
                    <a:pt x="3041" y="190"/>
                    <a:pt x="3009" y="190"/>
                  </a:cubicBezTo>
                  <a:cubicBezTo>
                    <a:pt x="2946" y="190"/>
                    <a:pt x="2914" y="222"/>
                    <a:pt x="2914" y="285"/>
                  </a:cubicBezTo>
                  <a:lnTo>
                    <a:pt x="2914" y="1552"/>
                  </a:lnTo>
                  <a:cubicBezTo>
                    <a:pt x="1204" y="1932"/>
                    <a:pt x="1" y="3420"/>
                    <a:pt x="1" y="5194"/>
                  </a:cubicBezTo>
                  <a:cubicBezTo>
                    <a:pt x="1" y="7284"/>
                    <a:pt x="1679" y="8963"/>
                    <a:pt x="3769" y="8963"/>
                  </a:cubicBezTo>
                  <a:cubicBezTo>
                    <a:pt x="5860" y="8963"/>
                    <a:pt x="7538" y="7284"/>
                    <a:pt x="7538" y="5194"/>
                  </a:cubicBezTo>
                  <a:cubicBezTo>
                    <a:pt x="7538" y="3357"/>
                    <a:pt x="6240" y="1837"/>
                    <a:pt x="4498" y="1520"/>
                  </a:cubicBezTo>
                  <a:cubicBezTo>
                    <a:pt x="4498" y="1520"/>
                    <a:pt x="4498" y="1520"/>
                    <a:pt x="4498" y="1489"/>
                  </a:cubicBezTo>
                  <a:lnTo>
                    <a:pt x="4498" y="95"/>
                  </a:lnTo>
                  <a:cubicBezTo>
                    <a:pt x="4498" y="32"/>
                    <a:pt x="4466" y="0"/>
                    <a:pt x="4403" y="0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108" name="CustomShape 74"/>
            <p:cNvSpPr/>
            <p:nvPr/>
          </p:nvSpPr>
          <p:spPr>
            <a:xfrm>
              <a:off x="1691280" y="3078360"/>
              <a:ext cx="201600" cy="200520"/>
            </a:xfrm>
            <a:custGeom>
              <a:avLst/>
              <a:gdLst/>
              <a:ahLst/>
              <a:rect l="l" t="t" r="r" b="b"/>
              <a:pathLst>
                <a:path w="6335" h="6303">
                  <a:moveTo>
                    <a:pt x="3167" y="191"/>
                  </a:moveTo>
                  <a:cubicBezTo>
                    <a:pt x="4814" y="191"/>
                    <a:pt x="6144" y="1521"/>
                    <a:pt x="6144" y="3136"/>
                  </a:cubicBezTo>
                  <a:cubicBezTo>
                    <a:pt x="6144" y="4783"/>
                    <a:pt x="4814" y="6113"/>
                    <a:pt x="3167" y="6113"/>
                  </a:cubicBezTo>
                  <a:cubicBezTo>
                    <a:pt x="1521" y="6113"/>
                    <a:pt x="190" y="4783"/>
                    <a:pt x="190" y="3136"/>
                  </a:cubicBezTo>
                  <a:cubicBezTo>
                    <a:pt x="190" y="1521"/>
                    <a:pt x="1521" y="191"/>
                    <a:pt x="3167" y="191"/>
                  </a:cubicBezTo>
                  <a:close/>
                  <a:moveTo>
                    <a:pt x="3167" y="1"/>
                  </a:moveTo>
                  <a:cubicBezTo>
                    <a:pt x="1426" y="1"/>
                    <a:pt x="0" y="1394"/>
                    <a:pt x="0" y="3136"/>
                  </a:cubicBezTo>
                  <a:cubicBezTo>
                    <a:pt x="0" y="4878"/>
                    <a:pt x="1426" y="6303"/>
                    <a:pt x="3167" y="6303"/>
                  </a:cubicBezTo>
                  <a:cubicBezTo>
                    <a:pt x="4909" y="6303"/>
                    <a:pt x="6334" y="4878"/>
                    <a:pt x="6334" y="3136"/>
                  </a:cubicBezTo>
                  <a:cubicBezTo>
                    <a:pt x="6334" y="1394"/>
                    <a:pt x="4909" y="1"/>
                    <a:pt x="3167" y="1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109" name="CustomShape 75"/>
            <p:cNvSpPr/>
            <p:nvPr/>
          </p:nvSpPr>
          <p:spPr>
            <a:xfrm>
              <a:off x="1941840" y="2946960"/>
              <a:ext cx="167400" cy="189360"/>
            </a:xfrm>
            <a:custGeom>
              <a:avLst/>
              <a:gdLst/>
              <a:ahLst/>
              <a:rect l="l" t="t" r="r" b="b"/>
              <a:pathLst>
                <a:path w="5258" h="5955">
                  <a:moveTo>
                    <a:pt x="2629" y="856"/>
                  </a:moveTo>
                  <a:cubicBezTo>
                    <a:pt x="3959" y="856"/>
                    <a:pt x="5067" y="1964"/>
                    <a:pt x="5067" y="3326"/>
                  </a:cubicBezTo>
                  <a:cubicBezTo>
                    <a:pt x="5067" y="4656"/>
                    <a:pt x="3959" y="5764"/>
                    <a:pt x="2629" y="5764"/>
                  </a:cubicBezTo>
                  <a:cubicBezTo>
                    <a:pt x="1267" y="5764"/>
                    <a:pt x="159" y="4656"/>
                    <a:pt x="159" y="3326"/>
                  </a:cubicBezTo>
                  <a:cubicBezTo>
                    <a:pt x="159" y="1964"/>
                    <a:pt x="1267" y="856"/>
                    <a:pt x="2629" y="856"/>
                  </a:cubicBezTo>
                  <a:close/>
                  <a:moveTo>
                    <a:pt x="2027" y="1"/>
                  </a:moveTo>
                  <a:cubicBezTo>
                    <a:pt x="1996" y="1"/>
                    <a:pt x="1932" y="32"/>
                    <a:pt x="1932" y="96"/>
                  </a:cubicBezTo>
                  <a:lnTo>
                    <a:pt x="1932" y="761"/>
                  </a:lnTo>
                  <a:cubicBezTo>
                    <a:pt x="824" y="1077"/>
                    <a:pt x="0" y="2091"/>
                    <a:pt x="0" y="3326"/>
                  </a:cubicBezTo>
                  <a:cubicBezTo>
                    <a:pt x="0" y="4783"/>
                    <a:pt x="1172" y="5954"/>
                    <a:pt x="2629" y="5954"/>
                  </a:cubicBezTo>
                  <a:cubicBezTo>
                    <a:pt x="4086" y="5954"/>
                    <a:pt x="5257" y="4783"/>
                    <a:pt x="5257" y="3326"/>
                  </a:cubicBezTo>
                  <a:cubicBezTo>
                    <a:pt x="5257" y="2123"/>
                    <a:pt x="4497" y="1077"/>
                    <a:pt x="3357" y="792"/>
                  </a:cubicBezTo>
                  <a:lnTo>
                    <a:pt x="3357" y="286"/>
                  </a:lnTo>
                  <a:cubicBezTo>
                    <a:pt x="3357" y="222"/>
                    <a:pt x="3326" y="191"/>
                    <a:pt x="3262" y="191"/>
                  </a:cubicBezTo>
                  <a:cubicBezTo>
                    <a:pt x="3199" y="191"/>
                    <a:pt x="3167" y="222"/>
                    <a:pt x="3167" y="286"/>
                  </a:cubicBezTo>
                  <a:lnTo>
                    <a:pt x="3167" y="729"/>
                  </a:lnTo>
                  <a:cubicBezTo>
                    <a:pt x="2977" y="697"/>
                    <a:pt x="2819" y="666"/>
                    <a:pt x="2629" y="666"/>
                  </a:cubicBezTo>
                  <a:cubicBezTo>
                    <a:pt x="2471" y="666"/>
                    <a:pt x="2312" y="697"/>
                    <a:pt x="2122" y="729"/>
                  </a:cubicBezTo>
                  <a:lnTo>
                    <a:pt x="2122" y="96"/>
                  </a:lnTo>
                  <a:cubicBezTo>
                    <a:pt x="2122" y="32"/>
                    <a:pt x="2091" y="1"/>
                    <a:pt x="2027" y="1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110" name="CustomShape 76"/>
            <p:cNvSpPr/>
            <p:nvPr/>
          </p:nvSpPr>
          <p:spPr>
            <a:xfrm>
              <a:off x="1954800" y="2982600"/>
              <a:ext cx="141120" cy="140040"/>
            </a:xfrm>
            <a:custGeom>
              <a:avLst/>
              <a:gdLst/>
              <a:ahLst/>
              <a:rect l="l" t="t" r="r" b="b"/>
              <a:pathLst>
                <a:path w="4434" h="4403">
                  <a:moveTo>
                    <a:pt x="2217" y="190"/>
                  </a:moveTo>
                  <a:cubicBezTo>
                    <a:pt x="3325" y="190"/>
                    <a:pt x="4244" y="1077"/>
                    <a:pt x="4244" y="2217"/>
                  </a:cubicBezTo>
                  <a:cubicBezTo>
                    <a:pt x="4244" y="3325"/>
                    <a:pt x="3325" y="4244"/>
                    <a:pt x="2217" y="4244"/>
                  </a:cubicBezTo>
                  <a:cubicBezTo>
                    <a:pt x="1077" y="4244"/>
                    <a:pt x="190" y="3325"/>
                    <a:pt x="190" y="2217"/>
                  </a:cubicBezTo>
                  <a:cubicBezTo>
                    <a:pt x="190" y="1077"/>
                    <a:pt x="1077" y="190"/>
                    <a:pt x="2217" y="190"/>
                  </a:cubicBezTo>
                  <a:close/>
                  <a:moveTo>
                    <a:pt x="2217" y="0"/>
                  </a:moveTo>
                  <a:cubicBezTo>
                    <a:pt x="982" y="0"/>
                    <a:pt x="0" y="982"/>
                    <a:pt x="0" y="2217"/>
                  </a:cubicBezTo>
                  <a:cubicBezTo>
                    <a:pt x="0" y="3420"/>
                    <a:pt x="982" y="4402"/>
                    <a:pt x="2217" y="4402"/>
                  </a:cubicBezTo>
                  <a:cubicBezTo>
                    <a:pt x="3420" y="4402"/>
                    <a:pt x="4434" y="3420"/>
                    <a:pt x="4434" y="2217"/>
                  </a:cubicBezTo>
                  <a:cubicBezTo>
                    <a:pt x="4434" y="982"/>
                    <a:pt x="3420" y="0"/>
                    <a:pt x="2217" y="0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111" name="CustomShape 77"/>
            <p:cNvSpPr/>
            <p:nvPr/>
          </p:nvSpPr>
          <p:spPr>
            <a:xfrm>
              <a:off x="3078720" y="2854080"/>
              <a:ext cx="108720" cy="109800"/>
            </a:xfrm>
            <a:custGeom>
              <a:avLst/>
              <a:gdLst/>
              <a:ahLst/>
              <a:rect l="l" t="t" r="r" b="b"/>
              <a:pathLst>
                <a:path w="3422" h="3453">
                  <a:moveTo>
                    <a:pt x="1711" y="0"/>
                  </a:moveTo>
                  <a:cubicBezTo>
                    <a:pt x="761" y="0"/>
                    <a:pt x="1" y="792"/>
                    <a:pt x="1" y="1742"/>
                  </a:cubicBezTo>
                  <a:cubicBezTo>
                    <a:pt x="1" y="2692"/>
                    <a:pt x="761" y="3452"/>
                    <a:pt x="1711" y="3452"/>
                  </a:cubicBezTo>
                  <a:cubicBezTo>
                    <a:pt x="2661" y="3452"/>
                    <a:pt x="3421" y="2692"/>
                    <a:pt x="3421" y="1742"/>
                  </a:cubicBezTo>
                  <a:cubicBezTo>
                    <a:pt x="3421" y="792"/>
                    <a:pt x="2661" y="0"/>
                    <a:pt x="1711" y="0"/>
                  </a:cubicBezTo>
                  <a:close/>
                </a:path>
              </a:pathLst>
            </a:custGeom>
            <a:solidFill>
              <a:srgbClr val="c4c4c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112" name="CustomShape 78"/>
            <p:cNvSpPr/>
            <p:nvPr/>
          </p:nvSpPr>
          <p:spPr>
            <a:xfrm>
              <a:off x="6427440" y="1624320"/>
              <a:ext cx="110880" cy="110880"/>
            </a:xfrm>
            <a:custGeom>
              <a:avLst/>
              <a:gdLst/>
              <a:ahLst/>
              <a:rect l="l" t="t" r="r" b="b"/>
              <a:pathLst>
                <a:path w="3484" h="3485">
                  <a:moveTo>
                    <a:pt x="1742" y="0"/>
                  </a:moveTo>
                  <a:cubicBezTo>
                    <a:pt x="792" y="0"/>
                    <a:pt x="0" y="761"/>
                    <a:pt x="0" y="1742"/>
                  </a:cubicBezTo>
                  <a:cubicBezTo>
                    <a:pt x="0" y="2692"/>
                    <a:pt x="792" y="3484"/>
                    <a:pt x="1742" y="3484"/>
                  </a:cubicBezTo>
                  <a:cubicBezTo>
                    <a:pt x="2724" y="3484"/>
                    <a:pt x="3484" y="2692"/>
                    <a:pt x="3484" y="1742"/>
                  </a:cubicBezTo>
                  <a:cubicBezTo>
                    <a:pt x="3484" y="761"/>
                    <a:pt x="2724" y="0"/>
                    <a:pt x="1742" y="0"/>
                  </a:cubicBezTo>
                  <a:close/>
                </a:path>
              </a:pathLst>
            </a:custGeom>
            <a:solidFill>
              <a:srgbClr val="c4c4c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113" name="CustomShape 79"/>
            <p:cNvSpPr/>
            <p:nvPr/>
          </p:nvSpPr>
          <p:spPr>
            <a:xfrm>
              <a:off x="4822920" y="1674720"/>
              <a:ext cx="1659960" cy="9720"/>
            </a:xfrm>
            <a:custGeom>
              <a:avLst/>
              <a:gdLst/>
              <a:ahLst/>
              <a:rect l="l" t="t" r="r" b="b"/>
              <a:pathLst>
                <a:path w="52065" h="318">
                  <a:moveTo>
                    <a:pt x="0" y="1"/>
                  </a:moveTo>
                  <a:lnTo>
                    <a:pt x="0" y="318"/>
                  </a:lnTo>
                  <a:lnTo>
                    <a:pt x="52064" y="318"/>
                  </a:lnTo>
                  <a:lnTo>
                    <a:pt x="52064" y="1"/>
                  </a:lnTo>
                  <a:close/>
                </a:path>
              </a:pathLst>
            </a:custGeom>
            <a:solidFill>
              <a:srgbClr val="c4c4c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114" name="CustomShape 80"/>
            <p:cNvSpPr/>
            <p:nvPr/>
          </p:nvSpPr>
          <p:spPr>
            <a:xfrm>
              <a:off x="6427440" y="4080960"/>
              <a:ext cx="110880" cy="110880"/>
            </a:xfrm>
            <a:custGeom>
              <a:avLst/>
              <a:gdLst/>
              <a:ahLst/>
              <a:rect l="l" t="t" r="r" b="b"/>
              <a:pathLst>
                <a:path w="3484" h="3485">
                  <a:moveTo>
                    <a:pt x="1742" y="1"/>
                  </a:moveTo>
                  <a:cubicBezTo>
                    <a:pt x="792" y="1"/>
                    <a:pt x="0" y="793"/>
                    <a:pt x="0" y="1743"/>
                  </a:cubicBezTo>
                  <a:cubicBezTo>
                    <a:pt x="0" y="2724"/>
                    <a:pt x="792" y="3484"/>
                    <a:pt x="1742" y="3484"/>
                  </a:cubicBezTo>
                  <a:cubicBezTo>
                    <a:pt x="2724" y="3484"/>
                    <a:pt x="3484" y="2724"/>
                    <a:pt x="3484" y="1743"/>
                  </a:cubicBezTo>
                  <a:cubicBezTo>
                    <a:pt x="3484" y="793"/>
                    <a:pt x="2724" y="1"/>
                    <a:pt x="1742" y="1"/>
                  </a:cubicBezTo>
                  <a:close/>
                </a:path>
              </a:pathLst>
            </a:custGeom>
            <a:solidFill>
              <a:srgbClr val="c4c4c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115" name="CustomShape 81"/>
            <p:cNvSpPr/>
            <p:nvPr/>
          </p:nvSpPr>
          <p:spPr>
            <a:xfrm>
              <a:off x="4811760" y="4131720"/>
              <a:ext cx="1671120" cy="9720"/>
            </a:xfrm>
            <a:custGeom>
              <a:avLst/>
              <a:gdLst/>
              <a:ahLst/>
              <a:rect l="l" t="t" r="r" b="b"/>
              <a:pathLst>
                <a:path w="52414" h="318">
                  <a:moveTo>
                    <a:pt x="1" y="0"/>
                  </a:moveTo>
                  <a:lnTo>
                    <a:pt x="1" y="317"/>
                  </a:lnTo>
                  <a:lnTo>
                    <a:pt x="52413" y="317"/>
                  </a:lnTo>
                  <a:lnTo>
                    <a:pt x="52413" y="0"/>
                  </a:lnTo>
                  <a:close/>
                </a:path>
              </a:pathLst>
            </a:custGeom>
            <a:solidFill>
              <a:srgbClr val="c4c4c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116" name="CustomShape 82"/>
            <p:cNvSpPr/>
            <p:nvPr/>
          </p:nvSpPr>
          <p:spPr>
            <a:xfrm>
              <a:off x="6427440" y="2854080"/>
              <a:ext cx="110880" cy="110880"/>
            </a:xfrm>
            <a:custGeom>
              <a:avLst/>
              <a:gdLst/>
              <a:ahLst/>
              <a:rect l="l" t="t" r="r" b="b"/>
              <a:pathLst>
                <a:path w="3484" h="3484">
                  <a:moveTo>
                    <a:pt x="1742" y="0"/>
                  </a:moveTo>
                  <a:cubicBezTo>
                    <a:pt x="792" y="0"/>
                    <a:pt x="0" y="792"/>
                    <a:pt x="0" y="1742"/>
                  </a:cubicBezTo>
                  <a:cubicBezTo>
                    <a:pt x="0" y="2724"/>
                    <a:pt x="792" y="3484"/>
                    <a:pt x="1742" y="3484"/>
                  </a:cubicBezTo>
                  <a:cubicBezTo>
                    <a:pt x="2724" y="3484"/>
                    <a:pt x="3484" y="2724"/>
                    <a:pt x="3484" y="1742"/>
                  </a:cubicBezTo>
                  <a:cubicBezTo>
                    <a:pt x="3484" y="792"/>
                    <a:pt x="2724" y="0"/>
                    <a:pt x="1742" y="0"/>
                  </a:cubicBezTo>
                  <a:close/>
                </a:path>
              </a:pathLst>
            </a:custGeom>
            <a:solidFill>
              <a:srgbClr val="c4c4c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117" name="CustomShape 83"/>
            <p:cNvSpPr/>
            <p:nvPr/>
          </p:nvSpPr>
          <p:spPr>
            <a:xfrm>
              <a:off x="6188040" y="2905560"/>
              <a:ext cx="294480" cy="8640"/>
            </a:xfrm>
            <a:custGeom>
              <a:avLst/>
              <a:gdLst/>
              <a:ahLst/>
              <a:rect l="l" t="t" r="r" b="b"/>
              <a:pathLst>
                <a:path w="9249" h="286">
                  <a:moveTo>
                    <a:pt x="1" y="0"/>
                  </a:moveTo>
                  <a:lnTo>
                    <a:pt x="1" y="285"/>
                  </a:lnTo>
                  <a:lnTo>
                    <a:pt x="9248" y="285"/>
                  </a:lnTo>
                  <a:lnTo>
                    <a:pt x="9248" y="0"/>
                  </a:lnTo>
                  <a:close/>
                </a:path>
              </a:pathLst>
            </a:custGeom>
            <a:solidFill>
              <a:srgbClr val="c4c4c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118" name="CustomShape 84"/>
            <p:cNvSpPr/>
            <p:nvPr/>
          </p:nvSpPr>
          <p:spPr>
            <a:xfrm>
              <a:off x="5316480" y="2715840"/>
              <a:ext cx="430920" cy="389520"/>
            </a:xfrm>
            <a:custGeom>
              <a:avLst/>
              <a:gdLst/>
              <a:ahLst/>
              <a:rect l="l" t="t" r="r" b="b"/>
              <a:pathLst>
                <a:path w="13524" h="12225">
                  <a:moveTo>
                    <a:pt x="11971" y="4656"/>
                  </a:moveTo>
                  <a:lnTo>
                    <a:pt x="13175" y="5068"/>
                  </a:lnTo>
                  <a:lnTo>
                    <a:pt x="13175" y="6398"/>
                  </a:lnTo>
                  <a:lnTo>
                    <a:pt x="13143" y="6398"/>
                  </a:lnTo>
                  <a:lnTo>
                    <a:pt x="11971" y="6778"/>
                  </a:lnTo>
                  <a:lnTo>
                    <a:pt x="11971" y="4656"/>
                  </a:lnTo>
                  <a:close/>
                  <a:moveTo>
                    <a:pt x="3706" y="4054"/>
                  </a:moveTo>
                  <a:lnTo>
                    <a:pt x="3706" y="7379"/>
                  </a:lnTo>
                  <a:lnTo>
                    <a:pt x="2027" y="7379"/>
                  </a:lnTo>
                  <a:cubicBezTo>
                    <a:pt x="1141" y="7379"/>
                    <a:pt x="380" y="6651"/>
                    <a:pt x="380" y="5733"/>
                  </a:cubicBezTo>
                  <a:cubicBezTo>
                    <a:pt x="380" y="4814"/>
                    <a:pt x="1141" y="4054"/>
                    <a:pt x="2027" y="4054"/>
                  </a:cubicBezTo>
                  <a:close/>
                  <a:moveTo>
                    <a:pt x="10008" y="1616"/>
                  </a:moveTo>
                  <a:lnTo>
                    <a:pt x="10008" y="9818"/>
                  </a:lnTo>
                  <a:lnTo>
                    <a:pt x="4054" y="7443"/>
                  </a:lnTo>
                  <a:lnTo>
                    <a:pt x="4054" y="4023"/>
                  </a:lnTo>
                  <a:lnTo>
                    <a:pt x="4086" y="3991"/>
                  </a:lnTo>
                  <a:lnTo>
                    <a:pt x="10008" y="1616"/>
                  </a:lnTo>
                  <a:close/>
                  <a:moveTo>
                    <a:pt x="10990" y="381"/>
                  </a:moveTo>
                  <a:cubicBezTo>
                    <a:pt x="11306" y="381"/>
                    <a:pt x="11591" y="666"/>
                    <a:pt x="11591" y="982"/>
                  </a:cubicBezTo>
                  <a:lnTo>
                    <a:pt x="11591" y="10451"/>
                  </a:lnTo>
                  <a:cubicBezTo>
                    <a:pt x="11591" y="10800"/>
                    <a:pt x="11306" y="11053"/>
                    <a:pt x="10990" y="11053"/>
                  </a:cubicBezTo>
                  <a:cubicBezTo>
                    <a:pt x="10641" y="11053"/>
                    <a:pt x="10388" y="10800"/>
                    <a:pt x="10388" y="10451"/>
                  </a:cubicBezTo>
                  <a:lnTo>
                    <a:pt x="10388" y="982"/>
                  </a:lnTo>
                  <a:cubicBezTo>
                    <a:pt x="10388" y="666"/>
                    <a:pt x="10641" y="381"/>
                    <a:pt x="10990" y="381"/>
                  </a:cubicBezTo>
                  <a:close/>
                  <a:moveTo>
                    <a:pt x="3737" y="7759"/>
                  </a:moveTo>
                  <a:lnTo>
                    <a:pt x="3737" y="7823"/>
                  </a:lnTo>
                  <a:lnTo>
                    <a:pt x="4497" y="10768"/>
                  </a:lnTo>
                  <a:cubicBezTo>
                    <a:pt x="4497" y="10800"/>
                    <a:pt x="4529" y="10831"/>
                    <a:pt x="4529" y="10863"/>
                  </a:cubicBezTo>
                  <a:lnTo>
                    <a:pt x="4846" y="11180"/>
                  </a:lnTo>
                  <a:cubicBezTo>
                    <a:pt x="4877" y="11211"/>
                    <a:pt x="4909" y="11243"/>
                    <a:pt x="4909" y="11306"/>
                  </a:cubicBezTo>
                  <a:cubicBezTo>
                    <a:pt x="4909" y="11338"/>
                    <a:pt x="4909" y="11370"/>
                    <a:pt x="4846" y="11433"/>
                  </a:cubicBezTo>
                  <a:cubicBezTo>
                    <a:pt x="4814" y="11465"/>
                    <a:pt x="4782" y="11465"/>
                    <a:pt x="4751" y="11465"/>
                  </a:cubicBezTo>
                  <a:lnTo>
                    <a:pt x="2946" y="11813"/>
                  </a:lnTo>
                  <a:lnTo>
                    <a:pt x="2946" y="11750"/>
                  </a:lnTo>
                  <a:lnTo>
                    <a:pt x="1996" y="7759"/>
                  </a:lnTo>
                  <a:close/>
                  <a:moveTo>
                    <a:pt x="10990" y="1"/>
                  </a:moveTo>
                  <a:cubicBezTo>
                    <a:pt x="10451" y="1"/>
                    <a:pt x="10008" y="444"/>
                    <a:pt x="10008" y="982"/>
                  </a:cubicBezTo>
                  <a:lnTo>
                    <a:pt x="10008" y="1236"/>
                  </a:lnTo>
                  <a:lnTo>
                    <a:pt x="9976" y="1236"/>
                  </a:lnTo>
                  <a:lnTo>
                    <a:pt x="3832" y="3706"/>
                  </a:lnTo>
                  <a:lnTo>
                    <a:pt x="2027" y="3706"/>
                  </a:lnTo>
                  <a:cubicBezTo>
                    <a:pt x="919" y="3706"/>
                    <a:pt x="0" y="4624"/>
                    <a:pt x="0" y="5733"/>
                  </a:cubicBezTo>
                  <a:cubicBezTo>
                    <a:pt x="0" y="6651"/>
                    <a:pt x="665" y="7474"/>
                    <a:pt x="1584" y="7696"/>
                  </a:cubicBezTo>
                  <a:lnTo>
                    <a:pt x="1616" y="7696"/>
                  </a:lnTo>
                  <a:lnTo>
                    <a:pt x="1616" y="7759"/>
                  </a:lnTo>
                  <a:lnTo>
                    <a:pt x="2661" y="12098"/>
                  </a:lnTo>
                  <a:cubicBezTo>
                    <a:pt x="2661" y="12161"/>
                    <a:pt x="2756" y="12225"/>
                    <a:pt x="2819" y="12225"/>
                  </a:cubicBezTo>
                  <a:lnTo>
                    <a:pt x="2851" y="12225"/>
                  </a:lnTo>
                  <a:lnTo>
                    <a:pt x="4846" y="11845"/>
                  </a:lnTo>
                  <a:cubicBezTo>
                    <a:pt x="4941" y="11813"/>
                    <a:pt x="5036" y="11781"/>
                    <a:pt x="5099" y="11686"/>
                  </a:cubicBezTo>
                  <a:cubicBezTo>
                    <a:pt x="5226" y="11591"/>
                    <a:pt x="5258" y="11465"/>
                    <a:pt x="5258" y="11306"/>
                  </a:cubicBezTo>
                  <a:cubicBezTo>
                    <a:pt x="5258" y="11148"/>
                    <a:pt x="5226" y="11021"/>
                    <a:pt x="5099" y="10926"/>
                  </a:cubicBezTo>
                  <a:lnTo>
                    <a:pt x="4814" y="10641"/>
                  </a:lnTo>
                  <a:lnTo>
                    <a:pt x="4814" y="10610"/>
                  </a:lnTo>
                  <a:lnTo>
                    <a:pt x="4149" y="7886"/>
                  </a:lnTo>
                  <a:lnTo>
                    <a:pt x="10008" y="10230"/>
                  </a:lnTo>
                  <a:lnTo>
                    <a:pt x="10008" y="10483"/>
                  </a:lnTo>
                  <a:cubicBezTo>
                    <a:pt x="10008" y="11021"/>
                    <a:pt x="10451" y="11433"/>
                    <a:pt x="10990" y="11433"/>
                  </a:cubicBezTo>
                  <a:cubicBezTo>
                    <a:pt x="11528" y="11433"/>
                    <a:pt x="11940" y="11021"/>
                    <a:pt x="11940" y="10483"/>
                  </a:cubicBezTo>
                  <a:lnTo>
                    <a:pt x="11940" y="7189"/>
                  </a:lnTo>
                  <a:lnTo>
                    <a:pt x="11971" y="7158"/>
                  </a:lnTo>
                  <a:lnTo>
                    <a:pt x="13396" y="6683"/>
                  </a:lnTo>
                  <a:cubicBezTo>
                    <a:pt x="13491" y="6683"/>
                    <a:pt x="13523" y="6588"/>
                    <a:pt x="13523" y="6524"/>
                  </a:cubicBezTo>
                  <a:lnTo>
                    <a:pt x="13523" y="4941"/>
                  </a:lnTo>
                  <a:cubicBezTo>
                    <a:pt x="13523" y="4846"/>
                    <a:pt x="13491" y="4783"/>
                    <a:pt x="13396" y="4751"/>
                  </a:cubicBezTo>
                  <a:lnTo>
                    <a:pt x="11971" y="4276"/>
                  </a:lnTo>
                  <a:lnTo>
                    <a:pt x="11971" y="982"/>
                  </a:lnTo>
                  <a:cubicBezTo>
                    <a:pt x="11971" y="444"/>
                    <a:pt x="11528" y="1"/>
                    <a:pt x="10990" y="1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119" name="CustomShape 85"/>
            <p:cNvSpPr/>
            <p:nvPr/>
          </p:nvSpPr>
          <p:spPr>
            <a:xfrm>
              <a:off x="5770080" y="2892600"/>
              <a:ext cx="45000" cy="11880"/>
            </a:xfrm>
            <a:custGeom>
              <a:avLst/>
              <a:gdLst/>
              <a:ahLst/>
              <a:rect l="l" t="t" r="r" b="b"/>
              <a:pathLst>
                <a:path w="1426" h="381">
                  <a:moveTo>
                    <a:pt x="1" y="1"/>
                  </a:moveTo>
                  <a:lnTo>
                    <a:pt x="1" y="381"/>
                  </a:lnTo>
                  <a:lnTo>
                    <a:pt x="1426" y="381"/>
                  </a:lnTo>
                  <a:lnTo>
                    <a:pt x="1426" y="1"/>
                  </a:ln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120" name="CustomShape 86"/>
            <p:cNvSpPr/>
            <p:nvPr/>
          </p:nvSpPr>
          <p:spPr>
            <a:xfrm>
              <a:off x="5766840" y="2794680"/>
              <a:ext cx="43200" cy="32040"/>
            </a:xfrm>
            <a:custGeom>
              <a:avLst/>
              <a:gdLst/>
              <a:ahLst/>
              <a:rect l="l" t="t" r="r" b="b"/>
              <a:pathLst>
                <a:path w="1363" h="1015">
                  <a:moveTo>
                    <a:pt x="1173" y="1"/>
                  </a:moveTo>
                  <a:lnTo>
                    <a:pt x="1" y="697"/>
                  </a:lnTo>
                  <a:lnTo>
                    <a:pt x="191" y="1014"/>
                  </a:lnTo>
                  <a:lnTo>
                    <a:pt x="1363" y="317"/>
                  </a:lnTo>
                  <a:lnTo>
                    <a:pt x="1173" y="1"/>
                  </a:ln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121" name="CustomShape 87"/>
            <p:cNvSpPr/>
            <p:nvPr/>
          </p:nvSpPr>
          <p:spPr>
            <a:xfrm>
              <a:off x="5766840" y="2970360"/>
              <a:ext cx="43200" cy="32040"/>
            </a:xfrm>
            <a:custGeom>
              <a:avLst/>
              <a:gdLst/>
              <a:ahLst/>
              <a:rect l="l" t="t" r="r" b="b"/>
              <a:pathLst>
                <a:path w="1363" h="1014">
                  <a:moveTo>
                    <a:pt x="191" y="0"/>
                  </a:moveTo>
                  <a:lnTo>
                    <a:pt x="1" y="317"/>
                  </a:lnTo>
                  <a:lnTo>
                    <a:pt x="1173" y="1014"/>
                  </a:lnTo>
                  <a:lnTo>
                    <a:pt x="1363" y="697"/>
                  </a:lnTo>
                  <a:lnTo>
                    <a:pt x="191" y="0"/>
                  </a:ln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122" name="CustomShape 88"/>
            <p:cNvSpPr/>
            <p:nvPr/>
          </p:nvSpPr>
          <p:spPr>
            <a:xfrm>
              <a:off x="5401440" y="2867400"/>
              <a:ext cx="10800" cy="28080"/>
            </a:xfrm>
            <a:custGeom>
              <a:avLst/>
              <a:gdLst/>
              <a:ahLst/>
              <a:rect l="l" t="t" r="r" b="b"/>
              <a:pathLst>
                <a:path w="349" h="888">
                  <a:moveTo>
                    <a:pt x="1" y="1"/>
                  </a:moveTo>
                  <a:lnTo>
                    <a:pt x="1" y="888"/>
                  </a:lnTo>
                  <a:lnTo>
                    <a:pt x="349" y="888"/>
                  </a:lnTo>
                  <a:lnTo>
                    <a:pt x="349" y="1"/>
                  </a:ln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123" name="CustomShape 89"/>
            <p:cNvSpPr/>
            <p:nvPr/>
          </p:nvSpPr>
          <p:spPr>
            <a:xfrm>
              <a:off x="5367240" y="2867400"/>
              <a:ext cx="11880" cy="28080"/>
            </a:xfrm>
            <a:custGeom>
              <a:avLst/>
              <a:gdLst/>
              <a:ahLst/>
              <a:rect l="l" t="t" r="r" b="b"/>
              <a:pathLst>
                <a:path w="381" h="888">
                  <a:moveTo>
                    <a:pt x="1" y="1"/>
                  </a:moveTo>
                  <a:lnTo>
                    <a:pt x="1" y="888"/>
                  </a:lnTo>
                  <a:lnTo>
                    <a:pt x="381" y="888"/>
                  </a:lnTo>
                  <a:lnTo>
                    <a:pt x="381" y="1"/>
                  </a:ln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1124" name="CustomShape 90"/>
          <p:cNvSpPr/>
          <p:nvPr/>
        </p:nvSpPr>
        <p:spPr>
          <a:xfrm>
            <a:off x="710280" y="411480"/>
            <a:ext cx="7723080" cy="4021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2500" spc="-1" strike="noStrike">
                <a:solidFill>
                  <a:srgbClr val="000000"/>
                </a:solidFill>
                <a:latin typeface="Fira Sans Medium"/>
                <a:ea typeface="Fira Sans Medium"/>
              </a:rPr>
              <a:t>Technology Infographics</a:t>
            </a:r>
            <a:endParaRPr b="0" lang="en-US" sz="2500" spc="-1" strike="noStrike">
              <a:latin typeface="Arial"/>
            </a:endParaRPr>
          </a:p>
        </p:txBody>
      </p:sp>
      <p:sp>
        <p:nvSpPr>
          <p:cNvPr id="1125" name="CustomShape 91"/>
          <p:cNvSpPr/>
          <p:nvPr/>
        </p:nvSpPr>
        <p:spPr>
          <a:xfrm>
            <a:off x="6636960" y="1377000"/>
            <a:ext cx="1906920" cy="2815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 algn="r">
              <a:lnSpc>
                <a:spcPct val="100000"/>
              </a:lnSpc>
              <a:tabLst>
                <a:tab algn="l" pos="0"/>
              </a:tabLst>
            </a:pPr>
            <a:r>
              <a:rPr b="0" lang="en" sz="1400" spc="-1" strike="noStrike">
                <a:solidFill>
                  <a:srgbClr val="000000"/>
                </a:solidFill>
                <a:latin typeface="Fira Sans Medium"/>
                <a:ea typeface="Fira Sans Medium"/>
              </a:rPr>
              <a:t>Mercury</a:t>
            </a:r>
            <a:endParaRPr b="0" lang="en-US" sz="1400" spc="-1" strike="noStrike">
              <a:latin typeface="Arial"/>
            </a:endParaRPr>
          </a:p>
        </p:txBody>
      </p:sp>
      <p:sp>
        <p:nvSpPr>
          <p:cNvPr id="1126" name="CustomShape 92"/>
          <p:cNvSpPr/>
          <p:nvPr/>
        </p:nvSpPr>
        <p:spPr>
          <a:xfrm>
            <a:off x="6945840" y="1684800"/>
            <a:ext cx="1598040" cy="3834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 algn="r">
              <a:lnSpc>
                <a:spcPct val="100000"/>
              </a:lnSpc>
              <a:tabLst>
                <a:tab algn="l" pos="0"/>
              </a:tabLst>
            </a:pPr>
            <a:r>
              <a:rPr b="0" lang="en" sz="1200" spc="-1" strike="noStrike">
                <a:solidFill>
                  <a:srgbClr val="000000"/>
                </a:solidFill>
                <a:latin typeface="Fira Sans"/>
                <a:ea typeface="Fira Sans"/>
              </a:rPr>
              <a:t>It’s the closest planet of the Sun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1127" name="CustomShape 93"/>
          <p:cNvSpPr/>
          <p:nvPr/>
        </p:nvSpPr>
        <p:spPr>
          <a:xfrm>
            <a:off x="6636960" y="2569320"/>
            <a:ext cx="1906920" cy="2815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 algn="r">
              <a:lnSpc>
                <a:spcPct val="100000"/>
              </a:lnSpc>
              <a:tabLst>
                <a:tab algn="l" pos="0"/>
              </a:tabLst>
            </a:pPr>
            <a:r>
              <a:rPr b="0" lang="en" sz="1400" spc="-1" strike="noStrike">
                <a:solidFill>
                  <a:srgbClr val="000000"/>
                </a:solidFill>
                <a:latin typeface="Fira Sans Medium"/>
                <a:ea typeface="Fira Sans Medium"/>
              </a:rPr>
              <a:t>Earth</a:t>
            </a:r>
            <a:endParaRPr b="0" lang="en-US" sz="1400" spc="-1" strike="noStrike">
              <a:latin typeface="Arial"/>
            </a:endParaRPr>
          </a:p>
        </p:txBody>
      </p:sp>
      <p:sp>
        <p:nvSpPr>
          <p:cNvPr id="1128" name="CustomShape 94"/>
          <p:cNvSpPr/>
          <p:nvPr/>
        </p:nvSpPr>
        <p:spPr>
          <a:xfrm>
            <a:off x="6949440" y="2851200"/>
            <a:ext cx="1599840" cy="3834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 algn="r">
              <a:lnSpc>
                <a:spcPct val="100000"/>
              </a:lnSpc>
              <a:tabLst>
                <a:tab algn="l" pos="0"/>
              </a:tabLst>
            </a:pPr>
            <a:r>
              <a:rPr b="0" lang="en" sz="1200" spc="-1" strike="noStrike">
                <a:solidFill>
                  <a:srgbClr val="000000"/>
                </a:solidFill>
                <a:latin typeface="Fira Sans"/>
                <a:ea typeface="Fira Sans"/>
              </a:rPr>
              <a:t>It’s the third planet from the Sun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1129" name="CustomShape 95"/>
          <p:cNvSpPr/>
          <p:nvPr/>
        </p:nvSpPr>
        <p:spPr>
          <a:xfrm>
            <a:off x="6636960" y="3803760"/>
            <a:ext cx="1906920" cy="2815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 algn="r">
              <a:lnSpc>
                <a:spcPct val="100000"/>
              </a:lnSpc>
              <a:tabLst>
                <a:tab algn="l" pos="0"/>
              </a:tabLst>
            </a:pPr>
            <a:r>
              <a:rPr b="0" lang="en" sz="1400" spc="-1" strike="noStrike">
                <a:solidFill>
                  <a:srgbClr val="000000"/>
                </a:solidFill>
                <a:latin typeface="Fira Sans Medium"/>
                <a:ea typeface="Fira Sans Medium"/>
              </a:rPr>
              <a:t>Mars</a:t>
            </a:r>
            <a:endParaRPr b="0" lang="en-US" sz="1400" spc="-1" strike="noStrike">
              <a:latin typeface="Arial"/>
            </a:endParaRPr>
          </a:p>
        </p:txBody>
      </p:sp>
      <p:sp>
        <p:nvSpPr>
          <p:cNvPr id="1130" name="CustomShape 96"/>
          <p:cNvSpPr/>
          <p:nvPr/>
        </p:nvSpPr>
        <p:spPr>
          <a:xfrm>
            <a:off x="6949440" y="4085280"/>
            <a:ext cx="1599840" cy="3834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 algn="r">
              <a:lnSpc>
                <a:spcPct val="100000"/>
              </a:lnSpc>
              <a:tabLst>
                <a:tab algn="l" pos="0"/>
              </a:tabLst>
            </a:pPr>
            <a:r>
              <a:rPr b="0" lang="en" sz="1200" spc="-1" strike="noStrike">
                <a:solidFill>
                  <a:srgbClr val="000000"/>
                </a:solidFill>
                <a:latin typeface="Fira Sans"/>
                <a:ea typeface="Fira Sans"/>
              </a:rPr>
              <a:t>Despite being red, Mars is a cold place</a:t>
            </a:r>
            <a:endParaRPr b="0" lang="en-US" sz="1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1" name="CustomShape 1"/>
          <p:cNvSpPr/>
          <p:nvPr/>
        </p:nvSpPr>
        <p:spPr>
          <a:xfrm>
            <a:off x="457200" y="411480"/>
            <a:ext cx="4309200" cy="3880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" sz="2800" spc="-1" strike="noStrike">
                <a:solidFill>
                  <a:srgbClr val="000000"/>
                </a:solidFill>
                <a:latin typeface="Fira Sans Medium"/>
                <a:ea typeface="Fira Sans Medium"/>
              </a:rPr>
              <a:t>Technology Infographics</a:t>
            </a:r>
            <a:endParaRPr b="0" lang="en-US" sz="2800" spc="-1" strike="noStrike">
              <a:latin typeface="Arial"/>
            </a:endParaRPr>
          </a:p>
        </p:txBody>
      </p:sp>
      <p:grpSp>
        <p:nvGrpSpPr>
          <p:cNvPr id="1132" name="Group 2"/>
          <p:cNvGrpSpPr/>
          <p:nvPr/>
        </p:nvGrpSpPr>
        <p:grpSpPr>
          <a:xfrm>
            <a:off x="417600" y="1953000"/>
            <a:ext cx="4463640" cy="1994760"/>
            <a:chOff x="417600" y="1953000"/>
            <a:chExt cx="4463640" cy="1994760"/>
          </a:xfrm>
        </p:grpSpPr>
        <p:grpSp>
          <p:nvGrpSpPr>
            <p:cNvPr id="1133" name="Group 3"/>
            <p:cNvGrpSpPr/>
            <p:nvPr/>
          </p:nvGrpSpPr>
          <p:grpSpPr>
            <a:xfrm>
              <a:off x="417600" y="1953000"/>
              <a:ext cx="4463640" cy="1994760"/>
              <a:chOff x="417600" y="1953000"/>
              <a:chExt cx="4463640" cy="1994760"/>
            </a:xfrm>
          </p:grpSpPr>
          <p:sp>
            <p:nvSpPr>
              <p:cNvPr id="1134" name="CustomShape 4"/>
              <p:cNvSpPr/>
              <p:nvPr/>
            </p:nvSpPr>
            <p:spPr>
              <a:xfrm>
                <a:off x="3781440" y="2693160"/>
                <a:ext cx="1099800" cy="1059480"/>
              </a:xfrm>
              <a:custGeom>
                <a:avLst/>
                <a:gdLst/>
                <a:ahLst/>
                <a:rect l="l" t="t" r="r" b="b"/>
                <a:pathLst>
                  <a:path w="39049" h="36971">
                    <a:moveTo>
                      <a:pt x="15290" y="0"/>
                    </a:moveTo>
                    <a:cubicBezTo>
                      <a:pt x="9753" y="0"/>
                      <a:pt x="4217" y="2114"/>
                      <a:pt x="1" y="6315"/>
                    </a:cubicBezTo>
                    <a:lnTo>
                      <a:pt x="4181" y="10495"/>
                    </a:lnTo>
                    <a:cubicBezTo>
                      <a:pt x="7188" y="7504"/>
                      <a:pt x="11206" y="5926"/>
                      <a:pt x="15274" y="5926"/>
                    </a:cubicBezTo>
                    <a:cubicBezTo>
                      <a:pt x="19260" y="5926"/>
                      <a:pt x="23295" y="7440"/>
                      <a:pt x="26476" y="10622"/>
                    </a:cubicBezTo>
                    <a:cubicBezTo>
                      <a:pt x="32525" y="16765"/>
                      <a:pt x="32493" y="26678"/>
                      <a:pt x="26381" y="32790"/>
                    </a:cubicBezTo>
                    <a:lnTo>
                      <a:pt x="30561" y="36970"/>
                    </a:lnTo>
                    <a:cubicBezTo>
                      <a:pt x="38954" y="28641"/>
                      <a:pt x="39049" y="15119"/>
                      <a:pt x="30846" y="6631"/>
                    </a:cubicBezTo>
                    <a:cubicBezTo>
                      <a:pt x="26592" y="2201"/>
                      <a:pt x="20940" y="0"/>
                      <a:pt x="15290" y="0"/>
                    </a:cubicBezTo>
                    <a:close/>
                  </a:path>
                </a:pathLst>
              </a:custGeom>
              <a:solidFill>
                <a:srgbClr val="eeeeee"/>
              </a:solidFill>
              <a:ln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135" name="CustomShape 5"/>
              <p:cNvSpPr/>
              <p:nvPr/>
            </p:nvSpPr>
            <p:spPr>
              <a:xfrm>
                <a:off x="2208240" y="2711880"/>
                <a:ext cx="867960" cy="303480"/>
              </a:xfrm>
              <a:custGeom>
                <a:avLst/>
                <a:gdLst/>
                <a:ahLst/>
                <a:rect l="l" t="t" r="r" b="b"/>
                <a:pathLst>
                  <a:path w="30815" h="10603">
                    <a:moveTo>
                      <a:pt x="15261" y="1"/>
                    </a:moveTo>
                    <a:cubicBezTo>
                      <a:pt x="9749" y="1"/>
                      <a:pt x="4236" y="2107"/>
                      <a:pt x="0" y="6327"/>
                    </a:cubicBezTo>
                    <a:lnTo>
                      <a:pt x="4117" y="10507"/>
                    </a:lnTo>
                    <a:cubicBezTo>
                      <a:pt x="7165" y="7475"/>
                      <a:pt x="11184" y="5923"/>
                      <a:pt x="15228" y="5923"/>
                    </a:cubicBezTo>
                    <a:cubicBezTo>
                      <a:pt x="19252" y="5923"/>
                      <a:pt x="23301" y="7459"/>
                      <a:pt x="26444" y="10602"/>
                    </a:cubicBezTo>
                    <a:lnTo>
                      <a:pt x="30814" y="6612"/>
                    </a:lnTo>
                    <a:cubicBezTo>
                      <a:pt x="30719" y="6548"/>
                      <a:pt x="30624" y="6453"/>
                      <a:pt x="30561" y="6358"/>
                    </a:cubicBezTo>
                    <a:cubicBezTo>
                      <a:pt x="26325" y="2123"/>
                      <a:pt x="20794" y="1"/>
                      <a:pt x="15261" y="1"/>
                    </a:cubicBezTo>
                    <a:close/>
                  </a:path>
                </a:pathLst>
              </a:custGeom>
              <a:solidFill>
                <a:srgbClr val="eeeeee"/>
              </a:solidFill>
              <a:ln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136" name="CustomShape 6"/>
              <p:cNvSpPr/>
              <p:nvPr/>
            </p:nvSpPr>
            <p:spPr>
              <a:xfrm>
                <a:off x="417600" y="2649600"/>
                <a:ext cx="1136520" cy="1031040"/>
              </a:xfrm>
              <a:custGeom>
                <a:avLst/>
                <a:gdLst/>
                <a:ahLst/>
                <a:rect l="l" t="t" r="r" b="b"/>
                <a:pathLst>
                  <a:path w="40347" h="35987">
                    <a:moveTo>
                      <a:pt x="24118" y="1"/>
                    </a:moveTo>
                    <a:cubicBezTo>
                      <a:pt x="19022" y="1"/>
                      <a:pt x="13906" y="1787"/>
                      <a:pt x="9786" y="5426"/>
                    </a:cubicBezTo>
                    <a:cubicBezTo>
                      <a:pt x="855" y="13343"/>
                      <a:pt x="0" y="27024"/>
                      <a:pt x="7917" y="35986"/>
                    </a:cubicBezTo>
                    <a:lnTo>
                      <a:pt x="12351" y="32059"/>
                    </a:lnTo>
                    <a:cubicBezTo>
                      <a:pt x="6619" y="25567"/>
                      <a:pt x="7221" y="15623"/>
                      <a:pt x="13713" y="9860"/>
                    </a:cubicBezTo>
                    <a:cubicBezTo>
                      <a:pt x="16707" y="7216"/>
                      <a:pt x="20435" y="5913"/>
                      <a:pt x="24146" y="5913"/>
                    </a:cubicBezTo>
                    <a:cubicBezTo>
                      <a:pt x="28481" y="5913"/>
                      <a:pt x="32793" y="7692"/>
                      <a:pt x="35881" y="11190"/>
                    </a:cubicBezTo>
                    <a:lnTo>
                      <a:pt x="40347" y="7294"/>
                    </a:lnTo>
                    <a:cubicBezTo>
                      <a:pt x="36069" y="2469"/>
                      <a:pt x="30108" y="1"/>
                      <a:pt x="24118" y="1"/>
                    </a:cubicBezTo>
                    <a:close/>
                  </a:path>
                </a:pathLst>
              </a:custGeom>
              <a:solidFill>
                <a:srgbClr val="eeeeee"/>
              </a:solidFill>
              <a:ln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137" name="CustomShape 7"/>
              <p:cNvSpPr/>
              <p:nvPr/>
            </p:nvSpPr>
            <p:spPr>
              <a:xfrm>
                <a:off x="1431000" y="2858760"/>
                <a:ext cx="896400" cy="332640"/>
              </a:xfrm>
              <a:custGeom>
                <a:avLst/>
                <a:gdLst/>
                <a:ahLst/>
                <a:rect l="l" t="t" r="r" b="b"/>
                <a:pathLst>
                  <a:path w="31828" h="11611">
                    <a:moveTo>
                      <a:pt x="4371" y="0"/>
                    </a:moveTo>
                    <a:lnTo>
                      <a:pt x="0" y="3927"/>
                    </a:lnTo>
                    <a:cubicBezTo>
                      <a:pt x="380" y="4371"/>
                      <a:pt x="792" y="4814"/>
                      <a:pt x="1235" y="5226"/>
                    </a:cubicBezTo>
                    <a:cubicBezTo>
                      <a:pt x="5459" y="9481"/>
                      <a:pt x="11013" y="11611"/>
                      <a:pt x="16566" y="11611"/>
                    </a:cubicBezTo>
                    <a:cubicBezTo>
                      <a:pt x="22089" y="11611"/>
                      <a:pt x="27612" y="9505"/>
                      <a:pt x="31828" y="5289"/>
                    </a:cubicBezTo>
                    <a:lnTo>
                      <a:pt x="27711" y="1077"/>
                    </a:lnTo>
                    <a:cubicBezTo>
                      <a:pt x="24635" y="4137"/>
                      <a:pt x="20583" y="5673"/>
                      <a:pt x="16536" y="5673"/>
                    </a:cubicBezTo>
                    <a:cubicBezTo>
                      <a:pt x="12499" y="5673"/>
                      <a:pt x="8468" y="4145"/>
                      <a:pt x="5416" y="1077"/>
                    </a:cubicBezTo>
                    <a:cubicBezTo>
                      <a:pt x="5067" y="729"/>
                      <a:pt x="4687" y="380"/>
                      <a:pt x="4371" y="0"/>
                    </a:cubicBezTo>
                    <a:close/>
                  </a:path>
                </a:pathLst>
              </a:custGeom>
              <a:solidFill>
                <a:srgbClr val="eeeeee"/>
              </a:solidFill>
              <a:ln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138" name="CustomShape 8"/>
              <p:cNvSpPr/>
              <p:nvPr/>
            </p:nvSpPr>
            <p:spPr>
              <a:xfrm>
                <a:off x="1465920" y="1953000"/>
                <a:ext cx="1606680" cy="1994760"/>
              </a:xfrm>
              <a:custGeom>
                <a:avLst/>
                <a:gdLst/>
                <a:ahLst/>
                <a:rect l="l" t="t" r="r" b="b"/>
                <a:pathLst>
                  <a:path w="57037" h="69605">
                    <a:moveTo>
                      <a:pt x="15262" y="1"/>
                    </a:moveTo>
                    <a:cubicBezTo>
                      <a:pt x="9739" y="1"/>
                      <a:pt x="4216" y="2107"/>
                      <a:pt x="0" y="6323"/>
                    </a:cubicBezTo>
                    <a:lnTo>
                      <a:pt x="4149" y="10503"/>
                    </a:lnTo>
                    <a:cubicBezTo>
                      <a:pt x="7209" y="7459"/>
                      <a:pt x="11220" y="5939"/>
                      <a:pt x="15234" y="5939"/>
                    </a:cubicBezTo>
                    <a:cubicBezTo>
                      <a:pt x="19279" y="5939"/>
                      <a:pt x="23329" y="7482"/>
                      <a:pt x="26412" y="10566"/>
                    </a:cubicBezTo>
                    <a:cubicBezTo>
                      <a:pt x="32525" y="16710"/>
                      <a:pt x="32493" y="26686"/>
                      <a:pt x="26349" y="32798"/>
                    </a:cubicBezTo>
                    <a:cubicBezTo>
                      <a:pt x="18052" y="41253"/>
                      <a:pt x="18020" y="54808"/>
                      <a:pt x="26412" y="63232"/>
                    </a:cubicBezTo>
                    <a:cubicBezTo>
                      <a:pt x="30632" y="67483"/>
                      <a:pt x="36179" y="69605"/>
                      <a:pt x="41732" y="69605"/>
                    </a:cubicBezTo>
                    <a:cubicBezTo>
                      <a:pt x="47264" y="69605"/>
                      <a:pt x="52801" y="67499"/>
                      <a:pt x="57036" y="63295"/>
                    </a:cubicBezTo>
                    <a:lnTo>
                      <a:pt x="52856" y="59083"/>
                    </a:lnTo>
                    <a:cubicBezTo>
                      <a:pt x="49792" y="62147"/>
                      <a:pt x="45775" y="63675"/>
                      <a:pt x="41756" y="63675"/>
                    </a:cubicBezTo>
                    <a:cubicBezTo>
                      <a:pt x="37715" y="63675"/>
                      <a:pt x="33673" y="62131"/>
                      <a:pt x="30593" y="59051"/>
                    </a:cubicBezTo>
                    <a:cubicBezTo>
                      <a:pt x="24481" y="52907"/>
                      <a:pt x="24544" y="42932"/>
                      <a:pt x="30688" y="36820"/>
                    </a:cubicBezTo>
                    <a:cubicBezTo>
                      <a:pt x="39017" y="28364"/>
                      <a:pt x="38985" y="14778"/>
                      <a:pt x="30593" y="6386"/>
                    </a:cubicBezTo>
                    <a:cubicBezTo>
                      <a:pt x="26369" y="2130"/>
                      <a:pt x="20816" y="1"/>
                      <a:pt x="15262" y="1"/>
                    </a:cubicBezTo>
                    <a:close/>
                  </a:path>
                </a:pathLst>
              </a:custGeom>
              <a:solidFill>
                <a:srgbClr val="222831"/>
              </a:solidFill>
              <a:ln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139" name="CustomShape 9"/>
              <p:cNvSpPr/>
              <p:nvPr/>
            </p:nvSpPr>
            <p:spPr>
              <a:xfrm>
                <a:off x="2953440" y="2902320"/>
                <a:ext cx="895680" cy="343080"/>
              </a:xfrm>
              <a:custGeom>
                <a:avLst/>
                <a:gdLst/>
                <a:ahLst/>
                <a:rect l="l" t="t" r="r" b="b"/>
                <a:pathLst>
                  <a:path w="31797" h="11975">
                    <a:moveTo>
                      <a:pt x="4371" y="0"/>
                    </a:moveTo>
                    <a:lnTo>
                      <a:pt x="1" y="3959"/>
                    </a:lnTo>
                    <a:cubicBezTo>
                      <a:pt x="381" y="4402"/>
                      <a:pt x="792" y="4814"/>
                      <a:pt x="1172" y="5289"/>
                    </a:cubicBezTo>
                    <a:cubicBezTo>
                      <a:pt x="4829" y="9845"/>
                      <a:pt x="10208" y="11974"/>
                      <a:pt x="15741" y="11974"/>
                    </a:cubicBezTo>
                    <a:cubicBezTo>
                      <a:pt x="21517" y="11974"/>
                      <a:pt x="27462" y="9655"/>
                      <a:pt x="31796" y="5352"/>
                    </a:cubicBezTo>
                    <a:lnTo>
                      <a:pt x="27616" y="1141"/>
                    </a:lnTo>
                    <a:cubicBezTo>
                      <a:pt x="24548" y="4193"/>
                      <a:pt x="20525" y="5721"/>
                      <a:pt x="16500" y="5721"/>
                    </a:cubicBezTo>
                    <a:cubicBezTo>
                      <a:pt x="12465" y="5721"/>
                      <a:pt x="8429" y="4185"/>
                      <a:pt x="5353" y="1109"/>
                    </a:cubicBezTo>
                    <a:cubicBezTo>
                      <a:pt x="5004" y="760"/>
                      <a:pt x="4688" y="380"/>
                      <a:pt x="4371" y="0"/>
                    </a:cubicBezTo>
                    <a:close/>
                  </a:path>
                </a:pathLst>
              </a:custGeom>
              <a:solidFill>
                <a:srgbClr val="eeeeee"/>
              </a:solidFill>
              <a:ln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140" name="CustomShape 10"/>
              <p:cNvSpPr/>
              <p:nvPr/>
            </p:nvSpPr>
            <p:spPr>
              <a:xfrm>
                <a:off x="639720" y="2133360"/>
                <a:ext cx="1136520" cy="1755720"/>
              </a:xfrm>
              <a:custGeom>
                <a:avLst/>
                <a:gdLst/>
                <a:ahLst/>
                <a:rect l="l" t="t" r="r" b="b"/>
                <a:pathLst>
                  <a:path w="40348" h="61259">
                    <a:moveTo>
                      <a:pt x="29358" y="1"/>
                    </a:moveTo>
                    <a:cubicBezTo>
                      <a:pt x="21314" y="8013"/>
                      <a:pt x="20902" y="20776"/>
                      <a:pt x="28091" y="29295"/>
                    </a:cubicBezTo>
                    <a:cubicBezTo>
                      <a:pt x="33728" y="35787"/>
                      <a:pt x="33095" y="45667"/>
                      <a:pt x="26635" y="51400"/>
                    </a:cubicBezTo>
                    <a:cubicBezTo>
                      <a:pt x="23649" y="54036"/>
                      <a:pt x="19933" y="55332"/>
                      <a:pt x="16229" y="55332"/>
                    </a:cubicBezTo>
                    <a:cubicBezTo>
                      <a:pt x="11880" y="55332"/>
                      <a:pt x="7547" y="53544"/>
                      <a:pt x="4435" y="50038"/>
                    </a:cubicBezTo>
                    <a:lnTo>
                      <a:pt x="1" y="53965"/>
                    </a:lnTo>
                    <a:cubicBezTo>
                      <a:pt x="4296" y="58790"/>
                      <a:pt x="10256" y="61258"/>
                      <a:pt x="16241" y="61258"/>
                    </a:cubicBezTo>
                    <a:cubicBezTo>
                      <a:pt x="21332" y="61258"/>
                      <a:pt x="26442" y="59472"/>
                      <a:pt x="30561" y="55833"/>
                    </a:cubicBezTo>
                    <a:cubicBezTo>
                      <a:pt x="39492" y="47916"/>
                      <a:pt x="40347" y="34267"/>
                      <a:pt x="32493" y="25336"/>
                    </a:cubicBezTo>
                    <a:cubicBezTo>
                      <a:pt x="27395" y="19129"/>
                      <a:pt x="27743" y="9977"/>
                      <a:pt x="33538" y="4213"/>
                    </a:cubicBezTo>
                    <a:lnTo>
                      <a:pt x="29358" y="1"/>
                    </a:lnTo>
                    <a:close/>
                  </a:path>
                </a:pathLst>
              </a:custGeom>
              <a:solidFill>
                <a:srgbClr val="c4c4c4"/>
              </a:solidFill>
              <a:ln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141" name="CustomShape 11"/>
              <p:cNvSpPr/>
              <p:nvPr/>
            </p:nvSpPr>
            <p:spPr>
              <a:xfrm>
                <a:off x="580680" y="3485160"/>
                <a:ext cx="223560" cy="231120"/>
              </a:xfrm>
              <a:custGeom>
                <a:avLst/>
                <a:gdLst/>
                <a:ahLst/>
                <a:rect l="l" t="t" r="r" b="b"/>
                <a:pathLst>
                  <a:path w="7950" h="8077">
                    <a:moveTo>
                      <a:pt x="1" y="1"/>
                    </a:moveTo>
                    <a:lnTo>
                      <a:pt x="571" y="4023"/>
                    </a:lnTo>
                    <a:lnTo>
                      <a:pt x="1109" y="8076"/>
                    </a:lnTo>
                    <a:lnTo>
                      <a:pt x="4529" y="4910"/>
                    </a:lnTo>
                    <a:lnTo>
                      <a:pt x="7950" y="1743"/>
                    </a:lnTo>
                    <a:lnTo>
                      <a:pt x="3959" y="888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c4c4c4"/>
              </a:solidFill>
              <a:ln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142" name="CustomShape 12"/>
              <p:cNvSpPr/>
              <p:nvPr/>
            </p:nvSpPr>
            <p:spPr>
              <a:xfrm>
                <a:off x="1405080" y="2097000"/>
                <a:ext cx="224640" cy="229320"/>
              </a:xfrm>
              <a:custGeom>
                <a:avLst/>
                <a:gdLst/>
                <a:ahLst/>
                <a:rect l="l" t="t" r="r" b="b"/>
                <a:pathLst>
                  <a:path w="7982" h="8013">
                    <a:moveTo>
                      <a:pt x="1363" y="0"/>
                    </a:moveTo>
                    <a:lnTo>
                      <a:pt x="666" y="4022"/>
                    </a:lnTo>
                    <a:lnTo>
                      <a:pt x="1" y="8012"/>
                    </a:lnTo>
                    <a:lnTo>
                      <a:pt x="3991" y="7284"/>
                    </a:lnTo>
                    <a:lnTo>
                      <a:pt x="7981" y="6524"/>
                    </a:lnTo>
                    <a:lnTo>
                      <a:pt x="4656" y="3262"/>
                    </a:lnTo>
                    <a:lnTo>
                      <a:pt x="1363" y="0"/>
                    </a:lnTo>
                    <a:close/>
                  </a:path>
                </a:pathLst>
              </a:custGeom>
              <a:solidFill>
                <a:srgbClr val="222831"/>
              </a:solidFill>
              <a:ln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143" name="CustomShape 13"/>
              <p:cNvSpPr/>
              <p:nvPr/>
            </p:nvSpPr>
            <p:spPr>
              <a:xfrm>
                <a:off x="2749680" y="2178720"/>
                <a:ext cx="556560" cy="1593000"/>
              </a:xfrm>
              <a:custGeom>
                <a:avLst/>
                <a:gdLst/>
                <a:ahLst/>
                <a:rect l="l" t="t" r="r" b="b"/>
                <a:pathLst>
                  <a:path w="19762" h="55580">
                    <a:moveTo>
                      <a:pt x="8519" y="0"/>
                    </a:moveTo>
                    <a:cubicBezTo>
                      <a:pt x="475" y="8013"/>
                      <a:pt x="0" y="20680"/>
                      <a:pt x="7189" y="29199"/>
                    </a:cubicBezTo>
                    <a:cubicBezTo>
                      <a:pt x="13270" y="35343"/>
                      <a:pt x="13206" y="45287"/>
                      <a:pt x="7094" y="51399"/>
                    </a:cubicBezTo>
                    <a:lnTo>
                      <a:pt x="11274" y="55579"/>
                    </a:lnTo>
                    <a:cubicBezTo>
                      <a:pt x="19667" y="47219"/>
                      <a:pt x="19762" y="33696"/>
                      <a:pt x="11559" y="25209"/>
                    </a:cubicBezTo>
                    <a:cubicBezTo>
                      <a:pt x="6556" y="19033"/>
                      <a:pt x="6936" y="9913"/>
                      <a:pt x="12699" y="4181"/>
                    </a:cubicBezTo>
                    <a:lnTo>
                      <a:pt x="8519" y="0"/>
                    </a:lnTo>
                    <a:close/>
                  </a:path>
                </a:pathLst>
              </a:custGeom>
              <a:solidFill>
                <a:srgbClr val="f2a365"/>
              </a:solidFill>
              <a:ln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144" name="CustomShape 14"/>
              <p:cNvSpPr/>
              <p:nvPr/>
            </p:nvSpPr>
            <p:spPr>
              <a:xfrm>
                <a:off x="2892600" y="3614040"/>
                <a:ext cx="226440" cy="227520"/>
              </a:xfrm>
              <a:custGeom>
                <a:avLst/>
                <a:gdLst/>
                <a:ahLst/>
                <a:rect l="l" t="t" r="r" b="b"/>
                <a:pathLst>
                  <a:path w="8045" h="7950">
                    <a:moveTo>
                      <a:pt x="1710" y="1"/>
                    </a:moveTo>
                    <a:lnTo>
                      <a:pt x="855" y="3959"/>
                    </a:lnTo>
                    <a:lnTo>
                      <a:pt x="0" y="7950"/>
                    </a:lnTo>
                    <a:lnTo>
                      <a:pt x="0" y="7950"/>
                    </a:lnTo>
                    <a:lnTo>
                      <a:pt x="4022" y="7380"/>
                    </a:lnTo>
                    <a:lnTo>
                      <a:pt x="8044" y="6810"/>
                    </a:lnTo>
                    <a:lnTo>
                      <a:pt x="4877" y="3389"/>
                    </a:lnTo>
                    <a:lnTo>
                      <a:pt x="1710" y="1"/>
                    </a:lnTo>
                    <a:close/>
                  </a:path>
                </a:pathLst>
              </a:custGeom>
              <a:solidFill>
                <a:srgbClr val="f2a365"/>
              </a:solidFill>
              <a:ln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145" name="CustomShape 15"/>
              <p:cNvSpPr/>
              <p:nvPr/>
            </p:nvSpPr>
            <p:spPr>
              <a:xfrm>
                <a:off x="2988000" y="2001600"/>
                <a:ext cx="1658520" cy="1927800"/>
              </a:xfrm>
              <a:custGeom>
                <a:avLst/>
                <a:gdLst/>
                <a:ahLst/>
                <a:rect l="l" t="t" r="r" b="b"/>
                <a:pathLst>
                  <a:path w="58874" h="67266">
                    <a:moveTo>
                      <a:pt x="15224" y="1"/>
                    </a:moveTo>
                    <a:cubicBezTo>
                      <a:pt x="9722" y="1"/>
                      <a:pt x="4217" y="2083"/>
                      <a:pt x="1" y="6252"/>
                    </a:cubicBezTo>
                    <a:lnTo>
                      <a:pt x="4149" y="10464"/>
                    </a:lnTo>
                    <a:cubicBezTo>
                      <a:pt x="7213" y="7431"/>
                      <a:pt x="11213" y="5919"/>
                      <a:pt x="15208" y="5919"/>
                    </a:cubicBezTo>
                    <a:cubicBezTo>
                      <a:pt x="19265" y="5919"/>
                      <a:pt x="23317" y="7479"/>
                      <a:pt x="26381" y="10590"/>
                    </a:cubicBezTo>
                    <a:cubicBezTo>
                      <a:pt x="31828" y="16101"/>
                      <a:pt x="32272" y="24588"/>
                      <a:pt x="27933" y="30700"/>
                    </a:cubicBezTo>
                    <a:cubicBezTo>
                      <a:pt x="27300" y="31365"/>
                      <a:pt x="26730" y="32030"/>
                      <a:pt x="26191" y="32727"/>
                    </a:cubicBezTo>
                    <a:cubicBezTo>
                      <a:pt x="26191" y="32759"/>
                      <a:pt x="26159" y="32759"/>
                      <a:pt x="26159" y="32790"/>
                    </a:cubicBezTo>
                    <a:cubicBezTo>
                      <a:pt x="19921" y="41246"/>
                      <a:pt x="20617" y="53217"/>
                      <a:pt x="28281" y="60881"/>
                    </a:cubicBezTo>
                    <a:cubicBezTo>
                      <a:pt x="32505" y="65136"/>
                      <a:pt x="38059" y="67266"/>
                      <a:pt x="43612" y="67266"/>
                    </a:cubicBezTo>
                    <a:cubicBezTo>
                      <a:pt x="49135" y="67266"/>
                      <a:pt x="54658" y="65160"/>
                      <a:pt x="58874" y="60944"/>
                    </a:cubicBezTo>
                    <a:lnTo>
                      <a:pt x="54693" y="56764"/>
                    </a:lnTo>
                    <a:cubicBezTo>
                      <a:pt x="51629" y="59812"/>
                      <a:pt x="47612" y="61340"/>
                      <a:pt x="43597" y="61340"/>
                    </a:cubicBezTo>
                    <a:cubicBezTo>
                      <a:pt x="39560" y="61340"/>
                      <a:pt x="35526" y="59796"/>
                      <a:pt x="32462" y="56700"/>
                    </a:cubicBezTo>
                    <a:cubicBezTo>
                      <a:pt x="27015" y="51221"/>
                      <a:pt x="26413" y="42703"/>
                      <a:pt x="30720" y="36590"/>
                    </a:cubicBezTo>
                    <a:cubicBezTo>
                      <a:pt x="38859" y="28167"/>
                      <a:pt x="38859" y="14802"/>
                      <a:pt x="30593" y="6410"/>
                    </a:cubicBezTo>
                    <a:cubicBezTo>
                      <a:pt x="26369" y="2139"/>
                      <a:pt x="20798" y="1"/>
                      <a:pt x="15224" y="1"/>
                    </a:cubicBezTo>
                    <a:close/>
                  </a:path>
                </a:pathLst>
              </a:custGeom>
              <a:solidFill>
                <a:srgbClr val="30475e"/>
              </a:solidFill>
              <a:ln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146" name="CustomShape 16"/>
              <p:cNvSpPr/>
              <p:nvPr/>
            </p:nvSpPr>
            <p:spPr>
              <a:xfrm>
                <a:off x="4473720" y="3579480"/>
                <a:ext cx="226440" cy="227520"/>
              </a:xfrm>
              <a:custGeom>
                <a:avLst/>
                <a:gdLst/>
                <a:ahLst/>
                <a:rect l="l" t="t" r="r" b="b"/>
                <a:pathLst>
                  <a:path w="8045" h="7950">
                    <a:moveTo>
                      <a:pt x="1711" y="0"/>
                    </a:moveTo>
                    <a:lnTo>
                      <a:pt x="856" y="3991"/>
                    </a:lnTo>
                    <a:lnTo>
                      <a:pt x="1" y="7949"/>
                    </a:lnTo>
                    <a:lnTo>
                      <a:pt x="4023" y="7379"/>
                    </a:lnTo>
                    <a:lnTo>
                      <a:pt x="8045" y="6809"/>
                    </a:lnTo>
                    <a:lnTo>
                      <a:pt x="4878" y="3421"/>
                    </a:lnTo>
                    <a:lnTo>
                      <a:pt x="1711" y="0"/>
                    </a:lnTo>
                    <a:close/>
                  </a:path>
                </a:pathLst>
              </a:custGeom>
              <a:solidFill>
                <a:srgbClr val="eeeeee"/>
              </a:solidFill>
              <a:ln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147" name="CustomShape 17"/>
              <p:cNvSpPr/>
              <p:nvPr/>
            </p:nvSpPr>
            <p:spPr>
              <a:xfrm>
                <a:off x="2910600" y="2134440"/>
                <a:ext cx="226440" cy="228600"/>
              </a:xfrm>
              <a:custGeom>
                <a:avLst/>
                <a:gdLst/>
                <a:ahLst/>
                <a:rect l="l" t="t" r="r" b="b"/>
                <a:pathLst>
                  <a:path w="8045" h="7982">
                    <a:moveTo>
                      <a:pt x="1647" y="1"/>
                    </a:moveTo>
                    <a:lnTo>
                      <a:pt x="824" y="3991"/>
                    </a:lnTo>
                    <a:lnTo>
                      <a:pt x="1" y="7981"/>
                    </a:lnTo>
                    <a:lnTo>
                      <a:pt x="4023" y="7379"/>
                    </a:lnTo>
                    <a:lnTo>
                      <a:pt x="8045" y="6778"/>
                    </a:lnTo>
                    <a:lnTo>
                      <a:pt x="4846" y="3389"/>
                    </a:lnTo>
                    <a:lnTo>
                      <a:pt x="1647" y="1"/>
                    </a:lnTo>
                    <a:close/>
                  </a:path>
                </a:pathLst>
              </a:custGeom>
              <a:solidFill>
                <a:srgbClr val="30475e"/>
              </a:solidFill>
              <a:ln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</p:grpSp>
        <p:sp>
          <p:nvSpPr>
            <p:cNvPr id="1148" name="CustomShape 18"/>
            <p:cNvSpPr/>
            <p:nvPr/>
          </p:nvSpPr>
          <p:spPr>
            <a:xfrm>
              <a:off x="3964320" y="3054240"/>
              <a:ext cx="479880" cy="493920"/>
            </a:xfrm>
            <a:prstGeom prst="rect">
              <a:avLst/>
            </a:prstGeom>
            <a:noFill/>
            <a:ln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91440" bIns="91440" anchor="ctr">
              <a:noAutofit/>
            </a:bodyPr>
            <a:p>
              <a:pPr algn="ctr">
                <a:lnSpc>
                  <a:spcPct val="100000"/>
                </a:lnSpc>
                <a:tabLst>
                  <a:tab algn="l" pos="0"/>
                </a:tabLst>
              </a:pPr>
              <a:r>
                <a:rPr b="0" lang="en" sz="2700" spc="-1" strike="noStrike">
                  <a:solidFill>
                    <a:srgbClr val="000000"/>
                  </a:solidFill>
                  <a:latin typeface="Fira Sans"/>
                  <a:ea typeface="Fira Sans"/>
                </a:rPr>
                <a:t>5</a:t>
              </a:r>
              <a:endParaRPr b="0" lang="en-US" sz="2700" spc="-1" strike="noStrike">
                <a:latin typeface="Arial"/>
              </a:endParaRPr>
            </a:p>
          </p:txBody>
        </p:sp>
        <p:sp>
          <p:nvSpPr>
            <p:cNvPr id="1149" name="CustomShape 19"/>
            <p:cNvSpPr/>
            <p:nvPr/>
          </p:nvSpPr>
          <p:spPr>
            <a:xfrm>
              <a:off x="2378160" y="3099960"/>
              <a:ext cx="467280" cy="468720"/>
            </a:xfrm>
            <a:prstGeom prst="rect">
              <a:avLst/>
            </a:prstGeom>
            <a:noFill/>
            <a:ln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91440" bIns="91440" anchor="ctr">
              <a:noAutofit/>
            </a:bodyPr>
            <a:p>
              <a:pPr algn="ctr">
                <a:lnSpc>
                  <a:spcPct val="100000"/>
                </a:lnSpc>
                <a:tabLst>
                  <a:tab algn="l" pos="0"/>
                </a:tabLst>
              </a:pPr>
              <a:r>
                <a:rPr b="0" lang="en" sz="2700" spc="-1" strike="noStrike">
                  <a:solidFill>
                    <a:srgbClr val="000000"/>
                  </a:solidFill>
                  <a:latin typeface="Fira Sans"/>
                  <a:ea typeface="Fira Sans"/>
                </a:rPr>
                <a:t>3</a:t>
              </a:r>
              <a:endParaRPr b="0" lang="en-US" sz="2700" spc="-1" strike="noStrike">
                <a:latin typeface="Arial"/>
              </a:endParaRPr>
            </a:p>
          </p:txBody>
        </p:sp>
        <p:sp>
          <p:nvSpPr>
            <p:cNvPr id="1150" name="CustomShape 20"/>
            <p:cNvSpPr/>
            <p:nvPr/>
          </p:nvSpPr>
          <p:spPr>
            <a:xfrm>
              <a:off x="883080" y="3044160"/>
              <a:ext cx="467280" cy="468720"/>
            </a:xfrm>
            <a:prstGeom prst="rect">
              <a:avLst/>
            </a:prstGeom>
            <a:noFill/>
            <a:ln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91440" bIns="91440" anchor="ctr">
              <a:noAutofit/>
            </a:bodyPr>
            <a:p>
              <a:pPr algn="ctr">
                <a:lnSpc>
                  <a:spcPct val="100000"/>
                </a:lnSpc>
                <a:tabLst>
                  <a:tab algn="l" pos="0"/>
                </a:tabLst>
              </a:pPr>
              <a:r>
                <a:rPr b="0" lang="en" sz="2700" spc="-1" strike="noStrike">
                  <a:solidFill>
                    <a:srgbClr val="000000"/>
                  </a:solidFill>
                  <a:latin typeface="Fira Sans"/>
                  <a:ea typeface="Fira Sans"/>
                </a:rPr>
                <a:t>1</a:t>
              </a:r>
              <a:endParaRPr b="0" lang="en-US" sz="2700" spc="-1" strike="noStrike">
                <a:latin typeface="Arial"/>
              </a:endParaRPr>
            </a:p>
          </p:txBody>
        </p:sp>
        <p:sp>
          <p:nvSpPr>
            <p:cNvPr id="1151" name="CustomShape 21"/>
            <p:cNvSpPr/>
            <p:nvPr/>
          </p:nvSpPr>
          <p:spPr>
            <a:xfrm>
              <a:off x="3196800" y="2369160"/>
              <a:ext cx="479880" cy="493920"/>
            </a:xfrm>
            <a:prstGeom prst="rect">
              <a:avLst/>
            </a:prstGeom>
            <a:noFill/>
            <a:ln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91440" bIns="91440" anchor="ctr">
              <a:noAutofit/>
            </a:bodyPr>
            <a:p>
              <a:pPr algn="ctr">
                <a:lnSpc>
                  <a:spcPct val="100000"/>
                </a:lnSpc>
                <a:tabLst>
                  <a:tab algn="l" pos="0"/>
                </a:tabLst>
              </a:pPr>
              <a:r>
                <a:rPr b="0" lang="en" sz="2700" spc="-1" strike="noStrike">
                  <a:solidFill>
                    <a:srgbClr val="000000"/>
                  </a:solidFill>
                  <a:latin typeface="Fira Sans"/>
                  <a:ea typeface="Fira Sans"/>
                </a:rPr>
                <a:t>4</a:t>
              </a:r>
              <a:endParaRPr b="0" lang="en-US" sz="2700" spc="-1" strike="noStrike">
                <a:latin typeface="Arial"/>
              </a:endParaRPr>
            </a:p>
          </p:txBody>
        </p:sp>
        <p:sp>
          <p:nvSpPr>
            <p:cNvPr id="1152" name="CustomShape 22"/>
            <p:cNvSpPr/>
            <p:nvPr/>
          </p:nvSpPr>
          <p:spPr>
            <a:xfrm>
              <a:off x="1630440" y="2369160"/>
              <a:ext cx="467280" cy="468720"/>
            </a:xfrm>
            <a:prstGeom prst="rect">
              <a:avLst/>
            </a:prstGeom>
            <a:noFill/>
            <a:ln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91440" bIns="91440" anchor="ctr">
              <a:noAutofit/>
            </a:bodyPr>
            <a:p>
              <a:pPr algn="ctr">
                <a:lnSpc>
                  <a:spcPct val="100000"/>
                </a:lnSpc>
                <a:tabLst>
                  <a:tab algn="l" pos="0"/>
                </a:tabLst>
              </a:pPr>
              <a:r>
                <a:rPr b="0" lang="en" sz="2700" spc="-1" strike="noStrike">
                  <a:solidFill>
                    <a:srgbClr val="000000"/>
                  </a:solidFill>
                  <a:latin typeface="Fira Sans"/>
                  <a:ea typeface="Fira Sans"/>
                </a:rPr>
                <a:t>2</a:t>
              </a:r>
              <a:endParaRPr b="0" lang="en-US" sz="2700" spc="-1" strike="noStrike">
                <a:latin typeface="Arial"/>
              </a:endParaRPr>
            </a:p>
          </p:txBody>
        </p:sp>
      </p:grpSp>
      <p:sp>
        <p:nvSpPr>
          <p:cNvPr id="1153" name="CustomShape 23"/>
          <p:cNvSpPr/>
          <p:nvPr/>
        </p:nvSpPr>
        <p:spPr>
          <a:xfrm>
            <a:off x="4996080" y="1568880"/>
            <a:ext cx="1700280" cy="260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 algn="r">
              <a:lnSpc>
                <a:spcPct val="100000"/>
              </a:lnSpc>
              <a:tabLst>
                <a:tab algn="l" pos="0"/>
              </a:tabLst>
            </a:pPr>
            <a:r>
              <a:rPr b="0" lang="en" sz="1400" spc="-1" strike="noStrike">
                <a:solidFill>
                  <a:srgbClr val="606060"/>
                </a:solidFill>
                <a:latin typeface="Fira Sans Medium"/>
                <a:ea typeface="Fira Sans Medium"/>
              </a:rPr>
              <a:t>Jupiter</a:t>
            </a:r>
            <a:endParaRPr b="0" lang="en-US" sz="1400" spc="-1" strike="noStrike">
              <a:latin typeface="Arial"/>
            </a:endParaRPr>
          </a:p>
        </p:txBody>
      </p:sp>
      <p:sp>
        <p:nvSpPr>
          <p:cNvPr id="1154" name="CustomShape 24"/>
          <p:cNvSpPr/>
          <p:nvPr/>
        </p:nvSpPr>
        <p:spPr>
          <a:xfrm>
            <a:off x="4996080" y="1854000"/>
            <a:ext cx="1700280" cy="354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 algn="r">
              <a:lnSpc>
                <a:spcPct val="100000"/>
              </a:lnSpc>
              <a:tabLst>
                <a:tab algn="l" pos="0"/>
              </a:tabLst>
            </a:pPr>
            <a:r>
              <a:rPr b="0" lang="en" sz="1200" spc="-1" strike="noStrike">
                <a:solidFill>
                  <a:srgbClr val="000000"/>
                </a:solidFill>
                <a:latin typeface="Fira Sans"/>
                <a:ea typeface="Fira Sans"/>
              </a:rPr>
              <a:t>Jupiter is the biggest planet of them all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1155" name="CustomShape 25"/>
          <p:cNvSpPr/>
          <p:nvPr/>
        </p:nvSpPr>
        <p:spPr>
          <a:xfrm>
            <a:off x="4996080" y="2619360"/>
            <a:ext cx="1700280" cy="260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 algn="r">
              <a:lnSpc>
                <a:spcPct val="100000"/>
              </a:lnSpc>
              <a:tabLst>
                <a:tab algn="l" pos="0"/>
              </a:tabLst>
            </a:pPr>
            <a:r>
              <a:rPr b="0" lang="en" sz="1400" spc="-1" strike="noStrike">
                <a:solidFill>
                  <a:srgbClr val="222831"/>
                </a:solidFill>
                <a:latin typeface="Fira Sans Medium"/>
                <a:ea typeface="Fira Sans Medium"/>
              </a:rPr>
              <a:t>Neptune</a:t>
            </a:r>
            <a:endParaRPr b="0" lang="en-US" sz="1400" spc="-1" strike="noStrike">
              <a:latin typeface="Arial"/>
            </a:endParaRPr>
          </a:p>
        </p:txBody>
      </p:sp>
      <p:sp>
        <p:nvSpPr>
          <p:cNvPr id="1156" name="CustomShape 26"/>
          <p:cNvSpPr/>
          <p:nvPr/>
        </p:nvSpPr>
        <p:spPr>
          <a:xfrm>
            <a:off x="4996080" y="2880000"/>
            <a:ext cx="1700280" cy="354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 algn="r">
              <a:lnSpc>
                <a:spcPct val="100000"/>
              </a:lnSpc>
              <a:tabLst>
                <a:tab algn="l" pos="0"/>
              </a:tabLst>
            </a:pPr>
            <a:r>
              <a:rPr b="0" lang="en" sz="1200" spc="-1" strike="noStrike">
                <a:solidFill>
                  <a:srgbClr val="000000"/>
                </a:solidFill>
                <a:latin typeface="Fira Sans"/>
                <a:ea typeface="Fira Sans"/>
              </a:rPr>
              <a:t>It’s the farthest planet from the Sun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1157" name="CustomShape 27"/>
          <p:cNvSpPr/>
          <p:nvPr/>
        </p:nvSpPr>
        <p:spPr>
          <a:xfrm>
            <a:off x="4996080" y="3645000"/>
            <a:ext cx="1700280" cy="260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 algn="r">
              <a:lnSpc>
                <a:spcPct val="100000"/>
              </a:lnSpc>
              <a:tabLst>
                <a:tab algn="l" pos="0"/>
              </a:tabLst>
            </a:pPr>
            <a:r>
              <a:rPr b="0" lang="en" sz="1400" spc="-1" strike="noStrike">
                <a:solidFill>
                  <a:srgbClr val="ffa66f"/>
                </a:solidFill>
                <a:latin typeface="Fira Sans Medium"/>
                <a:ea typeface="Fira Sans Medium"/>
              </a:rPr>
              <a:t>Saturn</a:t>
            </a:r>
            <a:endParaRPr b="0" lang="en-US" sz="1400" spc="-1" strike="noStrike">
              <a:latin typeface="Arial"/>
            </a:endParaRPr>
          </a:p>
        </p:txBody>
      </p:sp>
      <p:sp>
        <p:nvSpPr>
          <p:cNvPr id="1158" name="CustomShape 28"/>
          <p:cNvSpPr/>
          <p:nvPr/>
        </p:nvSpPr>
        <p:spPr>
          <a:xfrm>
            <a:off x="4996080" y="3906000"/>
            <a:ext cx="1700280" cy="354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 algn="r">
              <a:lnSpc>
                <a:spcPct val="100000"/>
              </a:lnSpc>
              <a:tabLst>
                <a:tab algn="l" pos="0"/>
              </a:tabLst>
            </a:pPr>
            <a:r>
              <a:rPr b="0" lang="en" sz="1200" spc="-1" strike="noStrike">
                <a:solidFill>
                  <a:srgbClr val="000000"/>
                </a:solidFill>
                <a:latin typeface="Fira Sans"/>
                <a:ea typeface="Fira Sans"/>
              </a:rPr>
              <a:t>It’s a gas giant and has several rings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1159" name="CustomShape 29"/>
          <p:cNvSpPr/>
          <p:nvPr/>
        </p:nvSpPr>
        <p:spPr>
          <a:xfrm>
            <a:off x="6986160" y="2126160"/>
            <a:ext cx="1700280" cy="260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 algn="r">
              <a:lnSpc>
                <a:spcPct val="100000"/>
              </a:lnSpc>
              <a:tabLst>
                <a:tab algn="l" pos="0"/>
              </a:tabLst>
            </a:pPr>
            <a:r>
              <a:rPr b="0" lang="en" sz="1400" spc="-1" strike="noStrike">
                <a:solidFill>
                  <a:srgbClr val="30475e"/>
                </a:solidFill>
                <a:latin typeface="Fira Sans Medium"/>
                <a:ea typeface="Fira Sans Medium"/>
              </a:rPr>
              <a:t>Earth</a:t>
            </a:r>
            <a:endParaRPr b="0" lang="en-US" sz="1400" spc="-1" strike="noStrike">
              <a:latin typeface="Arial"/>
            </a:endParaRPr>
          </a:p>
        </p:txBody>
      </p:sp>
      <p:sp>
        <p:nvSpPr>
          <p:cNvPr id="1160" name="CustomShape 30"/>
          <p:cNvSpPr/>
          <p:nvPr/>
        </p:nvSpPr>
        <p:spPr>
          <a:xfrm>
            <a:off x="6986160" y="2387160"/>
            <a:ext cx="1700280" cy="354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 algn="r">
              <a:lnSpc>
                <a:spcPct val="100000"/>
              </a:lnSpc>
              <a:tabLst>
                <a:tab algn="l" pos="0"/>
              </a:tabLst>
            </a:pPr>
            <a:r>
              <a:rPr b="0" lang="en" sz="1200" spc="-1" strike="noStrike">
                <a:solidFill>
                  <a:srgbClr val="000000"/>
                </a:solidFill>
                <a:latin typeface="Fira Sans"/>
                <a:ea typeface="Fira Sans"/>
              </a:rPr>
              <a:t>It’s the third planet from the Sun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1161" name="CustomShape 31"/>
          <p:cNvSpPr/>
          <p:nvPr/>
        </p:nvSpPr>
        <p:spPr>
          <a:xfrm>
            <a:off x="6986160" y="3191040"/>
            <a:ext cx="1700280" cy="260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 algn="r">
              <a:lnSpc>
                <a:spcPct val="100000"/>
              </a:lnSpc>
              <a:tabLst>
                <a:tab algn="l" pos="0"/>
              </a:tabLst>
            </a:pPr>
            <a:r>
              <a:rPr b="0" lang="en" sz="1400" spc="-1" strike="noStrike">
                <a:solidFill>
                  <a:srgbClr val="c4c4c4"/>
                </a:solidFill>
                <a:latin typeface="Fira Sans Medium"/>
                <a:ea typeface="Fira Sans Medium"/>
              </a:rPr>
              <a:t>Mars</a:t>
            </a:r>
            <a:endParaRPr b="0" lang="en-US" sz="1400" spc="-1" strike="noStrike">
              <a:latin typeface="Arial"/>
            </a:endParaRPr>
          </a:p>
        </p:txBody>
      </p:sp>
      <p:sp>
        <p:nvSpPr>
          <p:cNvPr id="1162" name="CustomShape 32"/>
          <p:cNvSpPr/>
          <p:nvPr/>
        </p:nvSpPr>
        <p:spPr>
          <a:xfrm>
            <a:off x="6986160" y="3451680"/>
            <a:ext cx="1700280" cy="354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 algn="r">
              <a:lnSpc>
                <a:spcPct val="100000"/>
              </a:lnSpc>
              <a:tabLst>
                <a:tab algn="l" pos="0"/>
              </a:tabLst>
            </a:pPr>
            <a:r>
              <a:rPr b="0" lang="en" sz="1200" spc="-1" strike="noStrike">
                <a:solidFill>
                  <a:srgbClr val="000000"/>
                </a:solidFill>
                <a:latin typeface="Fira Sans"/>
                <a:ea typeface="Fira Sans"/>
              </a:rPr>
              <a:t>It’s actually a cold place</a:t>
            </a:r>
            <a:endParaRPr b="0" lang="en-US" sz="1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63" name="Group 1"/>
          <p:cNvGrpSpPr/>
          <p:nvPr/>
        </p:nvGrpSpPr>
        <p:grpSpPr>
          <a:xfrm>
            <a:off x="2247840" y="1109520"/>
            <a:ext cx="4647600" cy="3626280"/>
            <a:chOff x="2247840" y="1109520"/>
            <a:chExt cx="4647600" cy="3626280"/>
          </a:xfrm>
        </p:grpSpPr>
        <p:sp>
          <p:nvSpPr>
            <p:cNvPr id="1164" name="CustomShape 2"/>
            <p:cNvSpPr/>
            <p:nvPr/>
          </p:nvSpPr>
          <p:spPr>
            <a:xfrm>
              <a:off x="2793240" y="1193400"/>
              <a:ext cx="1090440" cy="993600"/>
            </a:xfrm>
            <a:custGeom>
              <a:avLst/>
              <a:gdLst/>
              <a:ahLst/>
              <a:rect l="l" t="t" r="r" b="b"/>
              <a:pathLst>
                <a:path w="32240" h="29382">
                  <a:moveTo>
                    <a:pt x="16120" y="373"/>
                  </a:moveTo>
                  <a:cubicBezTo>
                    <a:pt x="19793" y="373"/>
                    <a:pt x="23467" y="1766"/>
                    <a:pt x="26254" y="4553"/>
                  </a:cubicBezTo>
                  <a:cubicBezTo>
                    <a:pt x="31859" y="10127"/>
                    <a:pt x="31859" y="19216"/>
                    <a:pt x="26254" y="24821"/>
                  </a:cubicBezTo>
                  <a:cubicBezTo>
                    <a:pt x="23467" y="27608"/>
                    <a:pt x="19801" y="29002"/>
                    <a:pt x="16132" y="29002"/>
                  </a:cubicBezTo>
                  <a:cubicBezTo>
                    <a:pt x="12462" y="29002"/>
                    <a:pt x="8788" y="27608"/>
                    <a:pt x="5986" y="24821"/>
                  </a:cubicBezTo>
                  <a:cubicBezTo>
                    <a:pt x="412" y="19216"/>
                    <a:pt x="412" y="10127"/>
                    <a:pt x="5986" y="4553"/>
                  </a:cubicBezTo>
                  <a:cubicBezTo>
                    <a:pt x="8804" y="1766"/>
                    <a:pt x="12446" y="373"/>
                    <a:pt x="16120" y="373"/>
                  </a:cubicBezTo>
                  <a:close/>
                  <a:moveTo>
                    <a:pt x="16120" y="1"/>
                  </a:moveTo>
                  <a:cubicBezTo>
                    <a:pt x="12359" y="1"/>
                    <a:pt x="8598" y="1434"/>
                    <a:pt x="5732" y="4300"/>
                  </a:cubicBezTo>
                  <a:cubicBezTo>
                    <a:pt x="0" y="10032"/>
                    <a:pt x="0" y="19343"/>
                    <a:pt x="5732" y="25075"/>
                  </a:cubicBezTo>
                  <a:cubicBezTo>
                    <a:pt x="8614" y="27957"/>
                    <a:pt x="12351" y="29382"/>
                    <a:pt x="16120" y="29382"/>
                  </a:cubicBezTo>
                  <a:cubicBezTo>
                    <a:pt x="19888" y="29382"/>
                    <a:pt x="23657" y="27957"/>
                    <a:pt x="26507" y="25075"/>
                  </a:cubicBezTo>
                  <a:cubicBezTo>
                    <a:pt x="32239" y="19343"/>
                    <a:pt x="32239" y="10032"/>
                    <a:pt x="26507" y="4300"/>
                  </a:cubicBezTo>
                  <a:cubicBezTo>
                    <a:pt x="23641" y="1434"/>
                    <a:pt x="19880" y="1"/>
                    <a:pt x="16120" y="1"/>
                  </a:cubicBezTo>
                  <a:close/>
                </a:path>
              </a:pathLst>
            </a:custGeom>
            <a:solidFill>
              <a:srgbClr val="c4c4c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165" name="CustomShape 3"/>
            <p:cNvSpPr/>
            <p:nvPr/>
          </p:nvSpPr>
          <p:spPr>
            <a:xfrm>
              <a:off x="2759040" y="1109520"/>
              <a:ext cx="1159920" cy="1159920"/>
            </a:xfrm>
            <a:custGeom>
              <a:avLst/>
              <a:gdLst/>
              <a:ahLst/>
              <a:rect l="l" t="t" r="r" b="b"/>
              <a:pathLst>
                <a:path w="34299" h="34299">
                  <a:moveTo>
                    <a:pt x="17102" y="1"/>
                  </a:moveTo>
                  <a:cubicBezTo>
                    <a:pt x="17007" y="1"/>
                    <a:pt x="16912" y="96"/>
                    <a:pt x="16912" y="191"/>
                  </a:cubicBezTo>
                  <a:cubicBezTo>
                    <a:pt x="16912" y="286"/>
                    <a:pt x="17007" y="381"/>
                    <a:pt x="17102" y="381"/>
                  </a:cubicBezTo>
                  <a:lnTo>
                    <a:pt x="17134" y="381"/>
                  </a:lnTo>
                  <a:cubicBezTo>
                    <a:pt x="19351" y="381"/>
                    <a:pt x="21504" y="792"/>
                    <a:pt x="23531" y="1647"/>
                  </a:cubicBezTo>
                  <a:lnTo>
                    <a:pt x="23594" y="1647"/>
                  </a:lnTo>
                  <a:cubicBezTo>
                    <a:pt x="23658" y="1647"/>
                    <a:pt x="23753" y="1616"/>
                    <a:pt x="23753" y="1521"/>
                  </a:cubicBezTo>
                  <a:cubicBezTo>
                    <a:pt x="23816" y="1426"/>
                    <a:pt x="23753" y="1331"/>
                    <a:pt x="23658" y="1299"/>
                  </a:cubicBezTo>
                  <a:cubicBezTo>
                    <a:pt x="21599" y="444"/>
                    <a:pt x="19382" y="1"/>
                    <a:pt x="17134" y="1"/>
                  </a:cubicBezTo>
                  <a:close/>
                  <a:moveTo>
                    <a:pt x="10617" y="1319"/>
                  </a:moveTo>
                  <a:cubicBezTo>
                    <a:pt x="10594" y="1319"/>
                    <a:pt x="10570" y="1323"/>
                    <a:pt x="10547" y="1331"/>
                  </a:cubicBezTo>
                  <a:cubicBezTo>
                    <a:pt x="8488" y="2186"/>
                    <a:pt x="6620" y="3421"/>
                    <a:pt x="5005" y="5036"/>
                  </a:cubicBezTo>
                  <a:lnTo>
                    <a:pt x="5005" y="5068"/>
                  </a:lnTo>
                  <a:cubicBezTo>
                    <a:pt x="4910" y="5131"/>
                    <a:pt x="4910" y="5258"/>
                    <a:pt x="5005" y="5321"/>
                  </a:cubicBezTo>
                  <a:cubicBezTo>
                    <a:pt x="5036" y="5353"/>
                    <a:pt x="5068" y="5384"/>
                    <a:pt x="5131" y="5384"/>
                  </a:cubicBezTo>
                  <a:cubicBezTo>
                    <a:pt x="5163" y="5384"/>
                    <a:pt x="5226" y="5353"/>
                    <a:pt x="5258" y="5321"/>
                  </a:cubicBezTo>
                  <a:lnTo>
                    <a:pt x="5290" y="5289"/>
                  </a:lnTo>
                  <a:cubicBezTo>
                    <a:pt x="6841" y="3738"/>
                    <a:pt x="8678" y="2503"/>
                    <a:pt x="10673" y="1679"/>
                  </a:cubicBezTo>
                  <a:cubicBezTo>
                    <a:pt x="10768" y="1616"/>
                    <a:pt x="10832" y="1521"/>
                    <a:pt x="10800" y="1426"/>
                  </a:cubicBezTo>
                  <a:cubicBezTo>
                    <a:pt x="10752" y="1355"/>
                    <a:pt x="10687" y="1319"/>
                    <a:pt x="10617" y="1319"/>
                  </a:cubicBezTo>
                  <a:close/>
                  <a:moveTo>
                    <a:pt x="29105" y="4933"/>
                  </a:moveTo>
                  <a:cubicBezTo>
                    <a:pt x="29057" y="4933"/>
                    <a:pt x="29010" y="4957"/>
                    <a:pt x="28978" y="5004"/>
                  </a:cubicBezTo>
                  <a:cubicBezTo>
                    <a:pt x="28915" y="5068"/>
                    <a:pt x="28915" y="5194"/>
                    <a:pt x="28978" y="5258"/>
                  </a:cubicBezTo>
                  <a:lnTo>
                    <a:pt x="29010" y="5289"/>
                  </a:lnTo>
                  <a:cubicBezTo>
                    <a:pt x="30593" y="6873"/>
                    <a:pt x="31797" y="8710"/>
                    <a:pt x="32652" y="10736"/>
                  </a:cubicBezTo>
                  <a:cubicBezTo>
                    <a:pt x="32683" y="10800"/>
                    <a:pt x="32747" y="10863"/>
                    <a:pt x="32810" y="10863"/>
                  </a:cubicBezTo>
                  <a:cubicBezTo>
                    <a:pt x="32842" y="10863"/>
                    <a:pt x="32873" y="10831"/>
                    <a:pt x="32905" y="10831"/>
                  </a:cubicBezTo>
                  <a:cubicBezTo>
                    <a:pt x="33000" y="10800"/>
                    <a:pt x="33032" y="10673"/>
                    <a:pt x="33000" y="10578"/>
                  </a:cubicBezTo>
                  <a:cubicBezTo>
                    <a:pt x="32145" y="8520"/>
                    <a:pt x="30878" y="6651"/>
                    <a:pt x="29263" y="5036"/>
                  </a:cubicBezTo>
                  <a:lnTo>
                    <a:pt x="29231" y="5004"/>
                  </a:lnTo>
                  <a:cubicBezTo>
                    <a:pt x="29200" y="4957"/>
                    <a:pt x="29152" y="4933"/>
                    <a:pt x="29105" y="4933"/>
                  </a:cubicBezTo>
                  <a:close/>
                  <a:moveTo>
                    <a:pt x="1450" y="10503"/>
                  </a:moveTo>
                  <a:cubicBezTo>
                    <a:pt x="1380" y="10503"/>
                    <a:pt x="1315" y="10539"/>
                    <a:pt x="1268" y="10610"/>
                  </a:cubicBezTo>
                  <a:cubicBezTo>
                    <a:pt x="444" y="12700"/>
                    <a:pt x="1" y="14885"/>
                    <a:pt x="1" y="17165"/>
                  </a:cubicBezTo>
                  <a:lnTo>
                    <a:pt x="1" y="17197"/>
                  </a:lnTo>
                  <a:cubicBezTo>
                    <a:pt x="1" y="17292"/>
                    <a:pt x="64" y="17355"/>
                    <a:pt x="191" y="17355"/>
                  </a:cubicBezTo>
                  <a:cubicBezTo>
                    <a:pt x="286" y="17355"/>
                    <a:pt x="381" y="17260"/>
                    <a:pt x="381" y="17165"/>
                  </a:cubicBezTo>
                  <a:cubicBezTo>
                    <a:pt x="381" y="14948"/>
                    <a:pt x="793" y="12795"/>
                    <a:pt x="1616" y="10768"/>
                  </a:cubicBezTo>
                  <a:cubicBezTo>
                    <a:pt x="1648" y="10673"/>
                    <a:pt x="1616" y="10546"/>
                    <a:pt x="1521" y="10515"/>
                  </a:cubicBezTo>
                  <a:cubicBezTo>
                    <a:pt x="1497" y="10507"/>
                    <a:pt x="1473" y="10503"/>
                    <a:pt x="1450" y="10503"/>
                  </a:cubicBezTo>
                  <a:close/>
                  <a:moveTo>
                    <a:pt x="34108" y="16975"/>
                  </a:moveTo>
                  <a:cubicBezTo>
                    <a:pt x="34013" y="16975"/>
                    <a:pt x="33918" y="17070"/>
                    <a:pt x="33918" y="17165"/>
                  </a:cubicBezTo>
                  <a:cubicBezTo>
                    <a:pt x="33918" y="19382"/>
                    <a:pt x="33507" y="21536"/>
                    <a:pt x="32652" y="23562"/>
                  </a:cubicBezTo>
                  <a:cubicBezTo>
                    <a:pt x="32620" y="23657"/>
                    <a:pt x="32652" y="23784"/>
                    <a:pt x="32747" y="23816"/>
                  </a:cubicBezTo>
                  <a:lnTo>
                    <a:pt x="32810" y="23816"/>
                  </a:lnTo>
                  <a:cubicBezTo>
                    <a:pt x="32905" y="23816"/>
                    <a:pt x="32968" y="23784"/>
                    <a:pt x="33000" y="23721"/>
                  </a:cubicBezTo>
                  <a:cubicBezTo>
                    <a:pt x="33855" y="21631"/>
                    <a:pt x="34298" y="19414"/>
                    <a:pt x="34298" y="17165"/>
                  </a:cubicBezTo>
                  <a:cubicBezTo>
                    <a:pt x="34298" y="17039"/>
                    <a:pt x="34203" y="16975"/>
                    <a:pt x="34108" y="16975"/>
                  </a:cubicBezTo>
                  <a:close/>
                  <a:moveTo>
                    <a:pt x="1496" y="23487"/>
                  </a:moveTo>
                  <a:cubicBezTo>
                    <a:pt x="1473" y="23487"/>
                    <a:pt x="1450" y="23491"/>
                    <a:pt x="1426" y="23499"/>
                  </a:cubicBezTo>
                  <a:cubicBezTo>
                    <a:pt x="1331" y="23562"/>
                    <a:pt x="1268" y="23657"/>
                    <a:pt x="1299" y="23752"/>
                  </a:cubicBezTo>
                  <a:cubicBezTo>
                    <a:pt x="2186" y="25811"/>
                    <a:pt x="3421" y="27679"/>
                    <a:pt x="5036" y="29294"/>
                  </a:cubicBezTo>
                  <a:cubicBezTo>
                    <a:pt x="5068" y="29326"/>
                    <a:pt x="5100" y="29358"/>
                    <a:pt x="5163" y="29358"/>
                  </a:cubicBezTo>
                  <a:cubicBezTo>
                    <a:pt x="5195" y="29358"/>
                    <a:pt x="5258" y="29326"/>
                    <a:pt x="5290" y="29294"/>
                  </a:cubicBezTo>
                  <a:cubicBezTo>
                    <a:pt x="5385" y="29231"/>
                    <a:pt x="5353" y="29104"/>
                    <a:pt x="5290" y="29009"/>
                  </a:cubicBezTo>
                  <a:cubicBezTo>
                    <a:pt x="3706" y="27458"/>
                    <a:pt x="2503" y="25621"/>
                    <a:pt x="1648" y="23594"/>
                  </a:cubicBezTo>
                  <a:cubicBezTo>
                    <a:pt x="1624" y="23523"/>
                    <a:pt x="1564" y="23487"/>
                    <a:pt x="1496" y="23487"/>
                  </a:cubicBezTo>
                  <a:close/>
                  <a:moveTo>
                    <a:pt x="29151" y="28965"/>
                  </a:moveTo>
                  <a:cubicBezTo>
                    <a:pt x="29099" y="28965"/>
                    <a:pt x="29045" y="28989"/>
                    <a:pt x="29010" y="29041"/>
                  </a:cubicBezTo>
                  <a:cubicBezTo>
                    <a:pt x="27426" y="30593"/>
                    <a:pt x="25621" y="31828"/>
                    <a:pt x="23594" y="32651"/>
                  </a:cubicBezTo>
                  <a:cubicBezTo>
                    <a:pt x="23499" y="32715"/>
                    <a:pt x="23436" y="32810"/>
                    <a:pt x="23468" y="32905"/>
                  </a:cubicBezTo>
                  <a:cubicBezTo>
                    <a:pt x="23499" y="32968"/>
                    <a:pt x="23594" y="33031"/>
                    <a:pt x="23658" y="33031"/>
                  </a:cubicBezTo>
                  <a:cubicBezTo>
                    <a:pt x="23689" y="33031"/>
                    <a:pt x="23689" y="33000"/>
                    <a:pt x="23721" y="33000"/>
                  </a:cubicBezTo>
                  <a:cubicBezTo>
                    <a:pt x="25811" y="32145"/>
                    <a:pt x="27680" y="30878"/>
                    <a:pt x="29263" y="29294"/>
                  </a:cubicBezTo>
                  <a:cubicBezTo>
                    <a:pt x="29358" y="29199"/>
                    <a:pt x="29358" y="29104"/>
                    <a:pt x="29263" y="29009"/>
                  </a:cubicBezTo>
                  <a:cubicBezTo>
                    <a:pt x="29235" y="28981"/>
                    <a:pt x="29193" y="28965"/>
                    <a:pt x="29151" y="28965"/>
                  </a:cubicBezTo>
                  <a:close/>
                  <a:moveTo>
                    <a:pt x="10686" y="32643"/>
                  </a:moveTo>
                  <a:cubicBezTo>
                    <a:pt x="10609" y="32643"/>
                    <a:pt x="10535" y="32700"/>
                    <a:pt x="10483" y="32778"/>
                  </a:cubicBezTo>
                  <a:cubicBezTo>
                    <a:pt x="10452" y="32873"/>
                    <a:pt x="10515" y="32968"/>
                    <a:pt x="10610" y="33000"/>
                  </a:cubicBezTo>
                  <a:cubicBezTo>
                    <a:pt x="12668" y="33886"/>
                    <a:pt x="14885" y="34298"/>
                    <a:pt x="17134" y="34298"/>
                  </a:cubicBezTo>
                  <a:lnTo>
                    <a:pt x="17165" y="34298"/>
                  </a:lnTo>
                  <a:cubicBezTo>
                    <a:pt x="17260" y="34298"/>
                    <a:pt x="17355" y="34235"/>
                    <a:pt x="17324" y="34108"/>
                  </a:cubicBezTo>
                  <a:cubicBezTo>
                    <a:pt x="17324" y="34013"/>
                    <a:pt x="17229" y="33918"/>
                    <a:pt x="17134" y="33918"/>
                  </a:cubicBezTo>
                  <a:cubicBezTo>
                    <a:pt x="14917" y="33918"/>
                    <a:pt x="12763" y="33506"/>
                    <a:pt x="10737" y="32651"/>
                  </a:cubicBezTo>
                  <a:cubicBezTo>
                    <a:pt x="10720" y="32646"/>
                    <a:pt x="10703" y="32643"/>
                    <a:pt x="10686" y="32643"/>
                  </a:cubicBezTo>
                  <a:close/>
                </a:path>
              </a:pathLst>
            </a:custGeom>
            <a:solidFill>
              <a:srgbClr val="c4c4c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166" name="CustomShape 4"/>
            <p:cNvSpPr/>
            <p:nvPr/>
          </p:nvSpPr>
          <p:spPr>
            <a:xfrm>
              <a:off x="3749040" y="2101320"/>
              <a:ext cx="187200" cy="185400"/>
            </a:xfrm>
            <a:custGeom>
              <a:avLst/>
              <a:gdLst/>
              <a:ahLst/>
              <a:rect l="l" t="t" r="r" b="b"/>
              <a:pathLst>
                <a:path w="5543" h="5495">
                  <a:moveTo>
                    <a:pt x="222" y="0"/>
                  </a:moveTo>
                  <a:cubicBezTo>
                    <a:pt x="174" y="0"/>
                    <a:pt x="127" y="16"/>
                    <a:pt x="95" y="48"/>
                  </a:cubicBezTo>
                  <a:cubicBezTo>
                    <a:pt x="0" y="111"/>
                    <a:pt x="0" y="238"/>
                    <a:pt x="95" y="301"/>
                  </a:cubicBezTo>
                  <a:lnTo>
                    <a:pt x="5194" y="5431"/>
                  </a:lnTo>
                  <a:cubicBezTo>
                    <a:pt x="5225" y="5463"/>
                    <a:pt x="5289" y="5495"/>
                    <a:pt x="5320" y="5495"/>
                  </a:cubicBezTo>
                  <a:cubicBezTo>
                    <a:pt x="5384" y="5495"/>
                    <a:pt x="5415" y="5463"/>
                    <a:pt x="5479" y="5431"/>
                  </a:cubicBezTo>
                  <a:cubicBezTo>
                    <a:pt x="5542" y="5368"/>
                    <a:pt x="5542" y="5241"/>
                    <a:pt x="5479" y="5178"/>
                  </a:cubicBezTo>
                  <a:lnTo>
                    <a:pt x="348" y="48"/>
                  </a:lnTo>
                  <a:cubicBezTo>
                    <a:pt x="317" y="16"/>
                    <a:pt x="269" y="0"/>
                    <a:pt x="222" y="0"/>
                  </a:cubicBezTo>
                  <a:close/>
                </a:path>
              </a:pathLst>
            </a:custGeom>
            <a:solidFill>
              <a:srgbClr val="c4c4c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167" name="CustomShape 5"/>
            <p:cNvSpPr/>
            <p:nvPr/>
          </p:nvSpPr>
          <p:spPr>
            <a:xfrm>
              <a:off x="2331720" y="2426400"/>
              <a:ext cx="993960" cy="993960"/>
            </a:xfrm>
            <a:custGeom>
              <a:avLst/>
              <a:gdLst/>
              <a:ahLst/>
              <a:rect l="l" t="t" r="r" b="b"/>
              <a:pathLst>
                <a:path w="29390" h="29390">
                  <a:moveTo>
                    <a:pt x="14695" y="349"/>
                  </a:moveTo>
                  <a:cubicBezTo>
                    <a:pt x="22581" y="349"/>
                    <a:pt x="29010" y="6778"/>
                    <a:pt x="29010" y="14695"/>
                  </a:cubicBezTo>
                  <a:cubicBezTo>
                    <a:pt x="29010" y="22581"/>
                    <a:pt x="22581" y="29009"/>
                    <a:pt x="14695" y="29009"/>
                  </a:cubicBezTo>
                  <a:cubicBezTo>
                    <a:pt x="6778" y="29009"/>
                    <a:pt x="349" y="22581"/>
                    <a:pt x="349" y="14695"/>
                  </a:cubicBezTo>
                  <a:cubicBezTo>
                    <a:pt x="349" y="6778"/>
                    <a:pt x="6778" y="349"/>
                    <a:pt x="14695" y="349"/>
                  </a:cubicBezTo>
                  <a:close/>
                  <a:moveTo>
                    <a:pt x="14695" y="1"/>
                  </a:moveTo>
                  <a:cubicBezTo>
                    <a:pt x="6588" y="1"/>
                    <a:pt x="1" y="6588"/>
                    <a:pt x="1" y="14695"/>
                  </a:cubicBezTo>
                  <a:cubicBezTo>
                    <a:pt x="1" y="22802"/>
                    <a:pt x="6588" y="29390"/>
                    <a:pt x="14695" y="29390"/>
                  </a:cubicBezTo>
                  <a:cubicBezTo>
                    <a:pt x="22803" y="29390"/>
                    <a:pt x="29390" y="22802"/>
                    <a:pt x="29390" y="14695"/>
                  </a:cubicBezTo>
                  <a:cubicBezTo>
                    <a:pt x="29390" y="6588"/>
                    <a:pt x="22803" y="1"/>
                    <a:pt x="14695" y="1"/>
                  </a:cubicBezTo>
                  <a:close/>
                </a:path>
              </a:pathLst>
            </a:custGeom>
            <a:solidFill>
              <a:srgbClr val="c4c4c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168" name="CustomShape 6"/>
            <p:cNvSpPr/>
            <p:nvPr/>
          </p:nvSpPr>
          <p:spPr>
            <a:xfrm>
              <a:off x="2247840" y="2342880"/>
              <a:ext cx="1159920" cy="1159920"/>
            </a:xfrm>
            <a:custGeom>
              <a:avLst/>
              <a:gdLst/>
              <a:ahLst/>
              <a:rect l="l" t="t" r="r" b="b"/>
              <a:pathLst>
                <a:path w="34299" h="34298">
                  <a:moveTo>
                    <a:pt x="17070" y="1"/>
                  </a:moveTo>
                  <a:cubicBezTo>
                    <a:pt x="16975" y="1"/>
                    <a:pt x="16944" y="96"/>
                    <a:pt x="16944" y="191"/>
                  </a:cubicBezTo>
                  <a:cubicBezTo>
                    <a:pt x="16944" y="286"/>
                    <a:pt x="17039" y="381"/>
                    <a:pt x="17165" y="381"/>
                  </a:cubicBezTo>
                  <a:cubicBezTo>
                    <a:pt x="19382" y="381"/>
                    <a:pt x="21536" y="792"/>
                    <a:pt x="23562" y="1647"/>
                  </a:cubicBezTo>
                  <a:cubicBezTo>
                    <a:pt x="23594" y="1647"/>
                    <a:pt x="23626" y="1679"/>
                    <a:pt x="23657" y="1679"/>
                  </a:cubicBezTo>
                  <a:cubicBezTo>
                    <a:pt x="23721" y="1679"/>
                    <a:pt x="23784" y="1616"/>
                    <a:pt x="23816" y="1552"/>
                  </a:cubicBezTo>
                  <a:cubicBezTo>
                    <a:pt x="23847" y="1457"/>
                    <a:pt x="23816" y="1331"/>
                    <a:pt x="23721" y="1299"/>
                  </a:cubicBezTo>
                  <a:cubicBezTo>
                    <a:pt x="21631" y="444"/>
                    <a:pt x="19414" y="1"/>
                    <a:pt x="17102" y="1"/>
                  </a:cubicBezTo>
                  <a:close/>
                  <a:moveTo>
                    <a:pt x="10617" y="1319"/>
                  </a:moveTo>
                  <a:cubicBezTo>
                    <a:pt x="10594" y="1319"/>
                    <a:pt x="10570" y="1323"/>
                    <a:pt x="10546" y="1331"/>
                  </a:cubicBezTo>
                  <a:cubicBezTo>
                    <a:pt x="8456" y="2217"/>
                    <a:pt x="6588" y="3453"/>
                    <a:pt x="4973" y="5068"/>
                  </a:cubicBezTo>
                  <a:cubicBezTo>
                    <a:pt x="4909" y="5131"/>
                    <a:pt x="4909" y="5258"/>
                    <a:pt x="4973" y="5321"/>
                  </a:cubicBezTo>
                  <a:cubicBezTo>
                    <a:pt x="5036" y="5384"/>
                    <a:pt x="5068" y="5384"/>
                    <a:pt x="5131" y="5384"/>
                  </a:cubicBezTo>
                  <a:cubicBezTo>
                    <a:pt x="5163" y="5384"/>
                    <a:pt x="5226" y="5384"/>
                    <a:pt x="5258" y="5321"/>
                  </a:cubicBezTo>
                  <a:cubicBezTo>
                    <a:pt x="6810" y="3769"/>
                    <a:pt x="8646" y="2534"/>
                    <a:pt x="10673" y="1679"/>
                  </a:cubicBezTo>
                  <a:cubicBezTo>
                    <a:pt x="10768" y="1647"/>
                    <a:pt x="10831" y="1521"/>
                    <a:pt x="10768" y="1426"/>
                  </a:cubicBezTo>
                  <a:cubicBezTo>
                    <a:pt x="10744" y="1354"/>
                    <a:pt x="10685" y="1319"/>
                    <a:pt x="10617" y="1319"/>
                  </a:cubicBezTo>
                  <a:close/>
                  <a:moveTo>
                    <a:pt x="29136" y="4965"/>
                  </a:moveTo>
                  <a:cubicBezTo>
                    <a:pt x="29089" y="4965"/>
                    <a:pt x="29041" y="4988"/>
                    <a:pt x="29010" y="5036"/>
                  </a:cubicBezTo>
                  <a:cubicBezTo>
                    <a:pt x="28946" y="5099"/>
                    <a:pt x="28946" y="5226"/>
                    <a:pt x="29010" y="5289"/>
                  </a:cubicBezTo>
                  <a:cubicBezTo>
                    <a:pt x="30593" y="6841"/>
                    <a:pt x="31796" y="8678"/>
                    <a:pt x="32651" y="10736"/>
                  </a:cubicBezTo>
                  <a:cubicBezTo>
                    <a:pt x="32683" y="10800"/>
                    <a:pt x="32746" y="10831"/>
                    <a:pt x="32810" y="10831"/>
                  </a:cubicBezTo>
                  <a:lnTo>
                    <a:pt x="32905" y="10831"/>
                  </a:lnTo>
                  <a:cubicBezTo>
                    <a:pt x="33000" y="10768"/>
                    <a:pt x="33031" y="10673"/>
                    <a:pt x="33000" y="10578"/>
                  </a:cubicBezTo>
                  <a:cubicBezTo>
                    <a:pt x="32145" y="8488"/>
                    <a:pt x="30878" y="6619"/>
                    <a:pt x="29263" y="5036"/>
                  </a:cubicBezTo>
                  <a:cubicBezTo>
                    <a:pt x="29231" y="4988"/>
                    <a:pt x="29184" y="4965"/>
                    <a:pt x="29136" y="4965"/>
                  </a:cubicBezTo>
                  <a:close/>
                  <a:moveTo>
                    <a:pt x="1451" y="10534"/>
                  </a:moveTo>
                  <a:cubicBezTo>
                    <a:pt x="1382" y="10534"/>
                    <a:pt x="1323" y="10570"/>
                    <a:pt x="1299" y="10641"/>
                  </a:cubicBezTo>
                  <a:cubicBezTo>
                    <a:pt x="444" y="12700"/>
                    <a:pt x="1" y="14917"/>
                    <a:pt x="1" y="17165"/>
                  </a:cubicBezTo>
                  <a:lnTo>
                    <a:pt x="1" y="17197"/>
                  </a:lnTo>
                  <a:cubicBezTo>
                    <a:pt x="1" y="17323"/>
                    <a:pt x="96" y="17387"/>
                    <a:pt x="191" y="17387"/>
                  </a:cubicBezTo>
                  <a:cubicBezTo>
                    <a:pt x="286" y="17387"/>
                    <a:pt x="381" y="17323"/>
                    <a:pt x="381" y="17197"/>
                  </a:cubicBezTo>
                  <a:lnTo>
                    <a:pt x="381" y="17165"/>
                  </a:lnTo>
                  <a:cubicBezTo>
                    <a:pt x="381" y="14948"/>
                    <a:pt x="792" y="12795"/>
                    <a:pt x="1616" y="10800"/>
                  </a:cubicBezTo>
                  <a:cubicBezTo>
                    <a:pt x="1679" y="10705"/>
                    <a:pt x="1616" y="10578"/>
                    <a:pt x="1521" y="10546"/>
                  </a:cubicBezTo>
                  <a:cubicBezTo>
                    <a:pt x="1497" y="10538"/>
                    <a:pt x="1473" y="10534"/>
                    <a:pt x="1451" y="10534"/>
                  </a:cubicBezTo>
                  <a:close/>
                  <a:moveTo>
                    <a:pt x="34108" y="16943"/>
                  </a:moveTo>
                  <a:cubicBezTo>
                    <a:pt x="34013" y="16943"/>
                    <a:pt x="33918" y="17038"/>
                    <a:pt x="33918" y="17165"/>
                  </a:cubicBezTo>
                  <a:cubicBezTo>
                    <a:pt x="33918" y="19382"/>
                    <a:pt x="33507" y="21535"/>
                    <a:pt x="32683" y="23562"/>
                  </a:cubicBezTo>
                  <a:cubicBezTo>
                    <a:pt x="32620" y="23657"/>
                    <a:pt x="32683" y="23752"/>
                    <a:pt x="32778" y="23784"/>
                  </a:cubicBezTo>
                  <a:cubicBezTo>
                    <a:pt x="32778" y="23816"/>
                    <a:pt x="32810" y="23816"/>
                    <a:pt x="32841" y="23816"/>
                  </a:cubicBezTo>
                  <a:cubicBezTo>
                    <a:pt x="32905" y="23816"/>
                    <a:pt x="32968" y="23784"/>
                    <a:pt x="33000" y="23689"/>
                  </a:cubicBezTo>
                  <a:cubicBezTo>
                    <a:pt x="33855" y="21630"/>
                    <a:pt x="34298" y="19414"/>
                    <a:pt x="34298" y="17165"/>
                  </a:cubicBezTo>
                  <a:lnTo>
                    <a:pt x="34298" y="17133"/>
                  </a:lnTo>
                  <a:cubicBezTo>
                    <a:pt x="34298" y="17038"/>
                    <a:pt x="34235" y="16943"/>
                    <a:pt x="34108" y="16943"/>
                  </a:cubicBezTo>
                  <a:close/>
                  <a:moveTo>
                    <a:pt x="1510" y="23505"/>
                  </a:moveTo>
                  <a:cubicBezTo>
                    <a:pt x="1481" y="23505"/>
                    <a:pt x="1452" y="23513"/>
                    <a:pt x="1426" y="23531"/>
                  </a:cubicBezTo>
                  <a:cubicBezTo>
                    <a:pt x="1331" y="23562"/>
                    <a:pt x="1299" y="23657"/>
                    <a:pt x="1331" y="23752"/>
                  </a:cubicBezTo>
                  <a:cubicBezTo>
                    <a:pt x="2186" y="25842"/>
                    <a:pt x="3453" y="27711"/>
                    <a:pt x="5068" y="29326"/>
                  </a:cubicBezTo>
                  <a:cubicBezTo>
                    <a:pt x="5099" y="29358"/>
                    <a:pt x="5131" y="29358"/>
                    <a:pt x="5194" y="29358"/>
                  </a:cubicBezTo>
                  <a:cubicBezTo>
                    <a:pt x="5226" y="29358"/>
                    <a:pt x="5289" y="29358"/>
                    <a:pt x="5321" y="29326"/>
                  </a:cubicBezTo>
                  <a:cubicBezTo>
                    <a:pt x="5384" y="29231"/>
                    <a:pt x="5384" y="29104"/>
                    <a:pt x="5321" y="29041"/>
                  </a:cubicBezTo>
                  <a:cubicBezTo>
                    <a:pt x="3769" y="27489"/>
                    <a:pt x="2534" y="25652"/>
                    <a:pt x="1679" y="23626"/>
                  </a:cubicBezTo>
                  <a:cubicBezTo>
                    <a:pt x="1656" y="23557"/>
                    <a:pt x="1584" y="23505"/>
                    <a:pt x="1510" y="23505"/>
                  </a:cubicBezTo>
                  <a:close/>
                  <a:moveTo>
                    <a:pt x="29168" y="28938"/>
                  </a:moveTo>
                  <a:cubicBezTo>
                    <a:pt x="29120" y="28938"/>
                    <a:pt x="29073" y="28962"/>
                    <a:pt x="29041" y="29009"/>
                  </a:cubicBezTo>
                  <a:cubicBezTo>
                    <a:pt x="27458" y="30561"/>
                    <a:pt x="25653" y="31796"/>
                    <a:pt x="23594" y="32651"/>
                  </a:cubicBezTo>
                  <a:cubicBezTo>
                    <a:pt x="23499" y="32683"/>
                    <a:pt x="23467" y="32778"/>
                    <a:pt x="23499" y="32873"/>
                  </a:cubicBezTo>
                  <a:cubicBezTo>
                    <a:pt x="23531" y="32968"/>
                    <a:pt x="23594" y="33000"/>
                    <a:pt x="23689" y="33000"/>
                  </a:cubicBezTo>
                  <a:lnTo>
                    <a:pt x="23752" y="33000"/>
                  </a:lnTo>
                  <a:cubicBezTo>
                    <a:pt x="25843" y="32113"/>
                    <a:pt x="27711" y="30878"/>
                    <a:pt x="29295" y="29263"/>
                  </a:cubicBezTo>
                  <a:cubicBezTo>
                    <a:pt x="29358" y="29199"/>
                    <a:pt x="29358" y="29073"/>
                    <a:pt x="29295" y="29009"/>
                  </a:cubicBezTo>
                  <a:cubicBezTo>
                    <a:pt x="29263" y="28962"/>
                    <a:pt x="29215" y="28938"/>
                    <a:pt x="29168" y="28938"/>
                  </a:cubicBezTo>
                  <a:close/>
                  <a:moveTo>
                    <a:pt x="10689" y="32657"/>
                  </a:moveTo>
                  <a:cubicBezTo>
                    <a:pt x="10623" y="32657"/>
                    <a:pt x="10560" y="32709"/>
                    <a:pt x="10515" y="32778"/>
                  </a:cubicBezTo>
                  <a:cubicBezTo>
                    <a:pt x="10483" y="32873"/>
                    <a:pt x="10546" y="32968"/>
                    <a:pt x="10641" y="33031"/>
                  </a:cubicBezTo>
                  <a:cubicBezTo>
                    <a:pt x="12700" y="33886"/>
                    <a:pt x="14885" y="34298"/>
                    <a:pt x="17165" y="34298"/>
                  </a:cubicBezTo>
                  <a:lnTo>
                    <a:pt x="17197" y="34298"/>
                  </a:lnTo>
                  <a:cubicBezTo>
                    <a:pt x="17292" y="34298"/>
                    <a:pt x="17355" y="34203"/>
                    <a:pt x="17355" y="34108"/>
                  </a:cubicBezTo>
                  <a:cubicBezTo>
                    <a:pt x="17355" y="34013"/>
                    <a:pt x="17260" y="33918"/>
                    <a:pt x="17165" y="33918"/>
                  </a:cubicBezTo>
                  <a:cubicBezTo>
                    <a:pt x="14948" y="33918"/>
                    <a:pt x="12795" y="33506"/>
                    <a:pt x="10768" y="32683"/>
                  </a:cubicBezTo>
                  <a:cubicBezTo>
                    <a:pt x="10742" y="32665"/>
                    <a:pt x="10715" y="32657"/>
                    <a:pt x="10689" y="32657"/>
                  </a:cubicBezTo>
                  <a:close/>
                </a:path>
              </a:pathLst>
            </a:custGeom>
            <a:solidFill>
              <a:srgbClr val="c4c4c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169" name="CustomShape 7"/>
            <p:cNvSpPr/>
            <p:nvPr/>
          </p:nvSpPr>
          <p:spPr>
            <a:xfrm>
              <a:off x="3411720" y="2917080"/>
              <a:ext cx="257760" cy="12600"/>
            </a:xfrm>
            <a:custGeom>
              <a:avLst/>
              <a:gdLst/>
              <a:ahLst/>
              <a:rect l="l" t="t" r="r" b="b"/>
              <a:pathLst>
                <a:path w="7633" h="381">
                  <a:moveTo>
                    <a:pt x="190" y="0"/>
                  </a:moveTo>
                  <a:cubicBezTo>
                    <a:pt x="95" y="0"/>
                    <a:pt x="0" y="63"/>
                    <a:pt x="0" y="190"/>
                  </a:cubicBezTo>
                  <a:cubicBezTo>
                    <a:pt x="0" y="285"/>
                    <a:pt x="95" y="380"/>
                    <a:pt x="190" y="380"/>
                  </a:cubicBezTo>
                  <a:lnTo>
                    <a:pt x="7442" y="380"/>
                  </a:lnTo>
                  <a:cubicBezTo>
                    <a:pt x="7537" y="380"/>
                    <a:pt x="7633" y="285"/>
                    <a:pt x="7633" y="190"/>
                  </a:cubicBezTo>
                  <a:cubicBezTo>
                    <a:pt x="7633" y="63"/>
                    <a:pt x="7537" y="0"/>
                    <a:pt x="7442" y="0"/>
                  </a:cubicBezTo>
                  <a:close/>
                </a:path>
              </a:pathLst>
            </a:custGeom>
            <a:solidFill>
              <a:srgbClr val="c4c4c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170" name="CustomShape 8"/>
            <p:cNvSpPr/>
            <p:nvPr/>
          </p:nvSpPr>
          <p:spPr>
            <a:xfrm>
              <a:off x="2841480" y="3658680"/>
              <a:ext cx="993960" cy="994680"/>
            </a:xfrm>
            <a:custGeom>
              <a:avLst/>
              <a:gdLst/>
              <a:ahLst/>
              <a:rect l="l" t="t" r="r" b="b"/>
              <a:pathLst>
                <a:path w="29390" h="29414">
                  <a:moveTo>
                    <a:pt x="14707" y="381"/>
                  </a:moveTo>
                  <a:cubicBezTo>
                    <a:pt x="18376" y="381"/>
                    <a:pt x="22042" y="1782"/>
                    <a:pt x="24829" y="4585"/>
                  </a:cubicBezTo>
                  <a:cubicBezTo>
                    <a:pt x="27552" y="7277"/>
                    <a:pt x="29041" y="10887"/>
                    <a:pt x="29041" y="14687"/>
                  </a:cubicBezTo>
                  <a:cubicBezTo>
                    <a:pt x="29041" y="18519"/>
                    <a:pt x="27552" y="22130"/>
                    <a:pt x="24829" y="24821"/>
                  </a:cubicBezTo>
                  <a:cubicBezTo>
                    <a:pt x="22137" y="27545"/>
                    <a:pt x="18527" y="29033"/>
                    <a:pt x="14695" y="29033"/>
                  </a:cubicBezTo>
                  <a:cubicBezTo>
                    <a:pt x="10863" y="29033"/>
                    <a:pt x="7284" y="27545"/>
                    <a:pt x="4561" y="24821"/>
                  </a:cubicBezTo>
                  <a:cubicBezTo>
                    <a:pt x="1869" y="22130"/>
                    <a:pt x="380" y="18519"/>
                    <a:pt x="380" y="14687"/>
                  </a:cubicBezTo>
                  <a:cubicBezTo>
                    <a:pt x="380" y="10887"/>
                    <a:pt x="1869" y="7277"/>
                    <a:pt x="4561" y="4585"/>
                  </a:cubicBezTo>
                  <a:cubicBezTo>
                    <a:pt x="7363" y="1782"/>
                    <a:pt x="11037" y="381"/>
                    <a:pt x="14707" y="381"/>
                  </a:cubicBezTo>
                  <a:close/>
                  <a:moveTo>
                    <a:pt x="14695" y="1"/>
                  </a:moveTo>
                  <a:cubicBezTo>
                    <a:pt x="10934" y="1"/>
                    <a:pt x="7173" y="1434"/>
                    <a:pt x="4307" y="4300"/>
                  </a:cubicBezTo>
                  <a:cubicBezTo>
                    <a:pt x="1520" y="7087"/>
                    <a:pt x="0" y="10792"/>
                    <a:pt x="0" y="14719"/>
                  </a:cubicBezTo>
                  <a:cubicBezTo>
                    <a:pt x="0" y="18614"/>
                    <a:pt x="1520" y="22320"/>
                    <a:pt x="4307" y="25106"/>
                  </a:cubicBezTo>
                  <a:cubicBezTo>
                    <a:pt x="7094" y="27862"/>
                    <a:pt x="10768" y="29413"/>
                    <a:pt x="14695" y="29413"/>
                  </a:cubicBezTo>
                  <a:cubicBezTo>
                    <a:pt x="18622" y="29413"/>
                    <a:pt x="22327" y="27862"/>
                    <a:pt x="25082" y="25106"/>
                  </a:cubicBezTo>
                  <a:cubicBezTo>
                    <a:pt x="27869" y="22320"/>
                    <a:pt x="29389" y="18646"/>
                    <a:pt x="29389" y="14719"/>
                  </a:cubicBezTo>
                  <a:cubicBezTo>
                    <a:pt x="29389" y="10792"/>
                    <a:pt x="27869" y="7087"/>
                    <a:pt x="25082" y="4300"/>
                  </a:cubicBezTo>
                  <a:cubicBezTo>
                    <a:pt x="22216" y="1434"/>
                    <a:pt x="18455" y="1"/>
                    <a:pt x="14695" y="1"/>
                  </a:cubicBezTo>
                  <a:close/>
                </a:path>
              </a:pathLst>
            </a:custGeom>
            <a:solidFill>
              <a:srgbClr val="c4c4c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171" name="CustomShape 9"/>
            <p:cNvSpPr/>
            <p:nvPr/>
          </p:nvSpPr>
          <p:spPr>
            <a:xfrm>
              <a:off x="2759040" y="3575880"/>
              <a:ext cx="1159920" cy="1159920"/>
            </a:xfrm>
            <a:custGeom>
              <a:avLst/>
              <a:gdLst/>
              <a:ahLst/>
              <a:rect l="l" t="t" r="r" b="b"/>
              <a:pathLst>
                <a:path w="34299" h="34298">
                  <a:moveTo>
                    <a:pt x="17134" y="0"/>
                  </a:moveTo>
                  <a:cubicBezTo>
                    <a:pt x="17039" y="0"/>
                    <a:pt x="16944" y="64"/>
                    <a:pt x="16944" y="191"/>
                  </a:cubicBezTo>
                  <a:cubicBezTo>
                    <a:pt x="16944" y="286"/>
                    <a:pt x="17039" y="381"/>
                    <a:pt x="17134" y="381"/>
                  </a:cubicBezTo>
                  <a:cubicBezTo>
                    <a:pt x="19351" y="381"/>
                    <a:pt x="21504" y="792"/>
                    <a:pt x="23563" y="1647"/>
                  </a:cubicBezTo>
                  <a:lnTo>
                    <a:pt x="23626" y="1647"/>
                  </a:lnTo>
                  <a:cubicBezTo>
                    <a:pt x="23689" y="1647"/>
                    <a:pt x="23784" y="1616"/>
                    <a:pt x="23784" y="1521"/>
                  </a:cubicBezTo>
                  <a:cubicBezTo>
                    <a:pt x="23816" y="1426"/>
                    <a:pt x="23784" y="1331"/>
                    <a:pt x="23689" y="1299"/>
                  </a:cubicBezTo>
                  <a:cubicBezTo>
                    <a:pt x="21599" y="444"/>
                    <a:pt x="19414" y="0"/>
                    <a:pt x="17134" y="0"/>
                  </a:cubicBezTo>
                  <a:close/>
                  <a:moveTo>
                    <a:pt x="10653" y="1287"/>
                  </a:moveTo>
                  <a:cubicBezTo>
                    <a:pt x="10628" y="1287"/>
                    <a:pt x="10602" y="1291"/>
                    <a:pt x="10578" y="1299"/>
                  </a:cubicBezTo>
                  <a:cubicBezTo>
                    <a:pt x="8488" y="2154"/>
                    <a:pt x="6620" y="3421"/>
                    <a:pt x="5036" y="5036"/>
                  </a:cubicBezTo>
                  <a:lnTo>
                    <a:pt x="4973" y="5068"/>
                  </a:lnTo>
                  <a:cubicBezTo>
                    <a:pt x="4910" y="5131"/>
                    <a:pt x="4910" y="5258"/>
                    <a:pt x="4973" y="5321"/>
                  </a:cubicBezTo>
                  <a:cubicBezTo>
                    <a:pt x="5036" y="5353"/>
                    <a:pt x="5068" y="5384"/>
                    <a:pt x="5131" y="5384"/>
                  </a:cubicBezTo>
                  <a:cubicBezTo>
                    <a:pt x="5163" y="5384"/>
                    <a:pt x="5226" y="5353"/>
                    <a:pt x="5258" y="5321"/>
                  </a:cubicBezTo>
                  <a:lnTo>
                    <a:pt x="5290" y="5289"/>
                  </a:lnTo>
                  <a:cubicBezTo>
                    <a:pt x="6841" y="3706"/>
                    <a:pt x="8678" y="2471"/>
                    <a:pt x="10737" y="1647"/>
                  </a:cubicBezTo>
                  <a:cubicBezTo>
                    <a:pt x="10832" y="1616"/>
                    <a:pt x="10863" y="1489"/>
                    <a:pt x="10832" y="1394"/>
                  </a:cubicBezTo>
                  <a:cubicBezTo>
                    <a:pt x="10808" y="1323"/>
                    <a:pt x="10731" y="1287"/>
                    <a:pt x="10653" y="1287"/>
                  </a:cubicBezTo>
                  <a:close/>
                  <a:moveTo>
                    <a:pt x="29136" y="4957"/>
                  </a:moveTo>
                  <a:cubicBezTo>
                    <a:pt x="29089" y="4957"/>
                    <a:pt x="29041" y="4973"/>
                    <a:pt x="29010" y="5004"/>
                  </a:cubicBezTo>
                  <a:cubicBezTo>
                    <a:pt x="28915" y="5099"/>
                    <a:pt x="28946" y="5226"/>
                    <a:pt x="29010" y="5289"/>
                  </a:cubicBezTo>
                  <a:cubicBezTo>
                    <a:pt x="30561" y="6841"/>
                    <a:pt x="31797" y="8678"/>
                    <a:pt x="32652" y="10705"/>
                  </a:cubicBezTo>
                  <a:cubicBezTo>
                    <a:pt x="32652" y="10768"/>
                    <a:pt x="32747" y="10831"/>
                    <a:pt x="32810" y="10831"/>
                  </a:cubicBezTo>
                  <a:cubicBezTo>
                    <a:pt x="32842" y="10831"/>
                    <a:pt x="32873" y="10831"/>
                    <a:pt x="32873" y="10800"/>
                  </a:cubicBezTo>
                  <a:cubicBezTo>
                    <a:pt x="32968" y="10768"/>
                    <a:pt x="33032" y="10673"/>
                    <a:pt x="32968" y="10578"/>
                  </a:cubicBezTo>
                  <a:cubicBezTo>
                    <a:pt x="32113" y="8488"/>
                    <a:pt x="30878" y="6619"/>
                    <a:pt x="29263" y="5036"/>
                  </a:cubicBezTo>
                  <a:lnTo>
                    <a:pt x="29263" y="5004"/>
                  </a:lnTo>
                  <a:cubicBezTo>
                    <a:pt x="29231" y="4973"/>
                    <a:pt x="29184" y="4957"/>
                    <a:pt x="29136" y="4957"/>
                  </a:cubicBezTo>
                  <a:close/>
                  <a:moveTo>
                    <a:pt x="1471" y="10506"/>
                  </a:moveTo>
                  <a:cubicBezTo>
                    <a:pt x="1393" y="10506"/>
                    <a:pt x="1320" y="10563"/>
                    <a:pt x="1268" y="10641"/>
                  </a:cubicBezTo>
                  <a:cubicBezTo>
                    <a:pt x="412" y="12700"/>
                    <a:pt x="1" y="14885"/>
                    <a:pt x="1" y="17165"/>
                  </a:cubicBezTo>
                  <a:lnTo>
                    <a:pt x="1" y="17197"/>
                  </a:lnTo>
                  <a:cubicBezTo>
                    <a:pt x="1" y="17292"/>
                    <a:pt x="64" y="17387"/>
                    <a:pt x="191" y="17387"/>
                  </a:cubicBezTo>
                  <a:cubicBezTo>
                    <a:pt x="286" y="17387"/>
                    <a:pt x="381" y="17292"/>
                    <a:pt x="381" y="17197"/>
                  </a:cubicBezTo>
                  <a:lnTo>
                    <a:pt x="381" y="17133"/>
                  </a:lnTo>
                  <a:cubicBezTo>
                    <a:pt x="381" y="14948"/>
                    <a:pt x="793" y="12795"/>
                    <a:pt x="1616" y="10768"/>
                  </a:cubicBezTo>
                  <a:cubicBezTo>
                    <a:pt x="1648" y="10673"/>
                    <a:pt x="1616" y="10578"/>
                    <a:pt x="1521" y="10515"/>
                  </a:cubicBezTo>
                  <a:cubicBezTo>
                    <a:pt x="1504" y="10509"/>
                    <a:pt x="1487" y="10506"/>
                    <a:pt x="1471" y="10506"/>
                  </a:cubicBezTo>
                  <a:close/>
                  <a:moveTo>
                    <a:pt x="34108" y="16943"/>
                  </a:moveTo>
                  <a:cubicBezTo>
                    <a:pt x="34013" y="16943"/>
                    <a:pt x="33918" y="17038"/>
                    <a:pt x="33918" y="17133"/>
                  </a:cubicBezTo>
                  <a:cubicBezTo>
                    <a:pt x="33918" y="19350"/>
                    <a:pt x="33507" y="21504"/>
                    <a:pt x="32652" y="23562"/>
                  </a:cubicBezTo>
                  <a:cubicBezTo>
                    <a:pt x="32620" y="23657"/>
                    <a:pt x="32652" y="23752"/>
                    <a:pt x="32747" y="23784"/>
                  </a:cubicBezTo>
                  <a:cubicBezTo>
                    <a:pt x="32778" y="23815"/>
                    <a:pt x="32810" y="23815"/>
                    <a:pt x="32842" y="23815"/>
                  </a:cubicBezTo>
                  <a:cubicBezTo>
                    <a:pt x="32905" y="23815"/>
                    <a:pt x="32968" y="23752"/>
                    <a:pt x="33000" y="23689"/>
                  </a:cubicBezTo>
                  <a:cubicBezTo>
                    <a:pt x="33855" y="21599"/>
                    <a:pt x="34298" y="19414"/>
                    <a:pt x="34298" y="17165"/>
                  </a:cubicBezTo>
                  <a:lnTo>
                    <a:pt x="34298" y="17133"/>
                  </a:lnTo>
                  <a:cubicBezTo>
                    <a:pt x="34298" y="17038"/>
                    <a:pt x="34203" y="16943"/>
                    <a:pt x="34108" y="16943"/>
                  </a:cubicBezTo>
                  <a:close/>
                  <a:moveTo>
                    <a:pt x="1496" y="23487"/>
                  </a:moveTo>
                  <a:cubicBezTo>
                    <a:pt x="1473" y="23487"/>
                    <a:pt x="1450" y="23491"/>
                    <a:pt x="1426" y="23499"/>
                  </a:cubicBezTo>
                  <a:cubicBezTo>
                    <a:pt x="1331" y="23530"/>
                    <a:pt x="1268" y="23657"/>
                    <a:pt x="1299" y="23752"/>
                  </a:cubicBezTo>
                  <a:cubicBezTo>
                    <a:pt x="2154" y="25811"/>
                    <a:pt x="3421" y="27679"/>
                    <a:pt x="5005" y="29263"/>
                  </a:cubicBezTo>
                  <a:lnTo>
                    <a:pt x="5036" y="29294"/>
                  </a:lnTo>
                  <a:cubicBezTo>
                    <a:pt x="5068" y="29326"/>
                    <a:pt x="5131" y="29358"/>
                    <a:pt x="5163" y="29358"/>
                  </a:cubicBezTo>
                  <a:cubicBezTo>
                    <a:pt x="5195" y="29358"/>
                    <a:pt x="5258" y="29326"/>
                    <a:pt x="5290" y="29294"/>
                  </a:cubicBezTo>
                  <a:cubicBezTo>
                    <a:pt x="5385" y="29199"/>
                    <a:pt x="5353" y="29073"/>
                    <a:pt x="5290" y="29009"/>
                  </a:cubicBezTo>
                  <a:cubicBezTo>
                    <a:pt x="3706" y="27457"/>
                    <a:pt x="2503" y="25621"/>
                    <a:pt x="1648" y="23594"/>
                  </a:cubicBezTo>
                  <a:cubicBezTo>
                    <a:pt x="1624" y="23523"/>
                    <a:pt x="1564" y="23487"/>
                    <a:pt x="1496" y="23487"/>
                  </a:cubicBezTo>
                  <a:close/>
                  <a:moveTo>
                    <a:pt x="29010" y="29009"/>
                  </a:moveTo>
                  <a:cubicBezTo>
                    <a:pt x="27426" y="30593"/>
                    <a:pt x="25621" y="31796"/>
                    <a:pt x="23594" y="32651"/>
                  </a:cubicBezTo>
                  <a:cubicBezTo>
                    <a:pt x="23499" y="32683"/>
                    <a:pt x="23468" y="32778"/>
                    <a:pt x="23499" y="32873"/>
                  </a:cubicBezTo>
                  <a:cubicBezTo>
                    <a:pt x="23531" y="32968"/>
                    <a:pt x="23594" y="32999"/>
                    <a:pt x="23658" y="32999"/>
                  </a:cubicBezTo>
                  <a:lnTo>
                    <a:pt x="23721" y="32999"/>
                  </a:lnTo>
                  <a:cubicBezTo>
                    <a:pt x="25811" y="32113"/>
                    <a:pt x="27680" y="30878"/>
                    <a:pt x="29263" y="29263"/>
                  </a:cubicBezTo>
                  <a:lnTo>
                    <a:pt x="29168" y="29136"/>
                  </a:lnTo>
                  <a:lnTo>
                    <a:pt x="29010" y="29009"/>
                  </a:lnTo>
                  <a:close/>
                  <a:moveTo>
                    <a:pt x="10658" y="32657"/>
                  </a:moveTo>
                  <a:cubicBezTo>
                    <a:pt x="10593" y="32657"/>
                    <a:pt x="10538" y="32709"/>
                    <a:pt x="10515" y="32778"/>
                  </a:cubicBezTo>
                  <a:cubicBezTo>
                    <a:pt x="10483" y="32873"/>
                    <a:pt x="10515" y="32968"/>
                    <a:pt x="10610" y="32999"/>
                  </a:cubicBezTo>
                  <a:cubicBezTo>
                    <a:pt x="12700" y="33855"/>
                    <a:pt x="14885" y="34298"/>
                    <a:pt x="17134" y="34298"/>
                  </a:cubicBezTo>
                  <a:lnTo>
                    <a:pt x="17165" y="34298"/>
                  </a:lnTo>
                  <a:cubicBezTo>
                    <a:pt x="17260" y="34298"/>
                    <a:pt x="17355" y="34203"/>
                    <a:pt x="17355" y="34108"/>
                  </a:cubicBezTo>
                  <a:cubicBezTo>
                    <a:pt x="17355" y="34013"/>
                    <a:pt x="17229" y="33918"/>
                    <a:pt x="17134" y="33918"/>
                  </a:cubicBezTo>
                  <a:cubicBezTo>
                    <a:pt x="14917" y="33918"/>
                    <a:pt x="12795" y="33506"/>
                    <a:pt x="10737" y="32683"/>
                  </a:cubicBezTo>
                  <a:cubicBezTo>
                    <a:pt x="10710" y="32665"/>
                    <a:pt x="10684" y="32657"/>
                    <a:pt x="10658" y="32657"/>
                  </a:cubicBezTo>
                  <a:close/>
                </a:path>
              </a:pathLst>
            </a:custGeom>
            <a:solidFill>
              <a:srgbClr val="c4c4c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172" name="CustomShape 10"/>
            <p:cNvSpPr/>
            <p:nvPr/>
          </p:nvSpPr>
          <p:spPr>
            <a:xfrm>
              <a:off x="3749040" y="3559320"/>
              <a:ext cx="187200" cy="185760"/>
            </a:xfrm>
            <a:custGeom>
              <a:avLst/>
              <a:gdLst/>
              <a:ahLst/>
              <a:rect l="l" t="t" r="r" b="b"/>
              <a:pathLst>
                <a:path w="5543" h="5496">
                  <a:moveTo>
                    <a:pt x="5336" y="1"/>
                  </a:moveTo>
                  <a:cubicBezTo>
                    <a:pt x="5289" y="1"/>
                    <a:pt x="5241" y="16"/>
                    <a:pt x="5194" y="48"/>
                  </a:cubicBezTo>
                  <a:lnTo>
                    <a:pt x="95" y="5178"/>
                  </a:lnTo>
                  <a:cubicBezTo>
                    <a:pt x="0" y="5242"/>
                    <a:pt x="0" y="5369"/>
                    <a:pt x="95" y="5432"/>
                  </a:cubicBezTo>
                  <a:cubicBezTo>
                    <a:pt x="127" y="5464"/>
                    <a:pt x="158" y="5495"/>
                    <a:pt x="222" y="5495"/>
                  </a:cubicBezTo>
                  <a:cubicBezTo>
                    <a:pt x="253" y="5495"/>
                    <a:pt x="317" y="5464"/>
                    <a:pt x="348" y="5432"/>
                  </a:cubicBezTo>
                  <a:lnTo>
                    <a:pt x="5479" y="301"/>
                  </a:lnTo>
                  <a:cubicBezTo>
                    <a:pt x="5542" y="238"/>
                    <a:pt x="5542" y="111"/>
                    <a:pt x="5479" y="48"/>
                  </a:cubicBezTo>
                  <a:cubicBezTo>
                    <a:pt x="5431" y="16"/>
                    <a:pt x="5384" y="1"/>
                    <a:pt x="5336" y="1"/>
                  </a:cubicBezTo>
                  <a:close/>
                </a:path>
              </a:pathLst>
            </a:custGeom>
            <a:solidFill>
              <a:srgbClr val="c4c4c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173" name="CustomShape 11"/>
            <p:cNvSpPr/>
            <p:nvPr/>
          </p:nvSpPr>
          <p:spPr>
            <a:xfrm>
              <a:off x="5308200" y="3658680"/>
              <a:ext cx="993960" cy="994680"/>
            </a:xfrm>
            <a:custGeom>
              <a:avLst/>
              <a:gdLst/>
              <a:ahLst/>
              <a:rect l="l" t="t" r="r" b="b"/>
              <a:pathLst>
                <a:path w="29390" h="29414">
                  <a:moveTo>
                    <a:pt x="14695" y="373"/>
                  </a:moveTo>
                  <a:cubicBezTo>
                    <a:pt x="18369" y="373"/>
                    <a:pt x="22042" y="1766"/>
                    <a:pt x="24829" y="4585"/>
                  </a:cubicBezTo>
                  <a:cubicBezTo>
                    <a:pt x="27521" y="7277"/>
                    <a:pt x="29009" y="10855"/>
                    <a:pt x="29009" y="14687"/>
                  </a:cubicBezTo>
                  <a:cubicBezTo>
                    <a:pt x="29009" y="18519"/>
                    <a:pt x="27521" y="22130"/>
                    <a:pt x="24829" y="24821"/>
                  </a:cubicBezTo>
                  <a:cubicBezTo>
                    <a:pt x="22106" y="27545"/>
                    <a:pt x="18527" y="29033"/>
                    <a:pt x="14695" y="29033"/>
                  </a:cubicBezTo>
                  <a:cubicBezTo>
                    <a:pt x="10863" y="29033"/>
                    <a:pt x="7284" y="27545"/>
                    <a:pt x="4561" y="24821"/>
                  </a:cubicBezTo>
                  <a:cubicBezTo>
                    <a:pt x="1869" y="22130"/>
                    <a:pt x="381" y="18519"/>
                    <a:pt x="381" y="14687"/>
                  </a:cubicBezTo>
                  <a:cubicBezTo>
                    <a:pt x="381" y="10887"/>
                    <a:pt x="1869" y="7277"/>
                    <a:pt x="4561" y="4585"/>
                  </a:cubicBezTo>
                  <a:cubicBezTo>
                    <a:pt x="7348" y="1766"/>
                    <a:pt x="11021" y="373"/>
                    <a:pt x="14695" y="373"/>
                  </a:cubicBezTo>
                  <a:close/>
                  <a:moveTo>
                    <a:pt x="14695" y="1"/>
                  </a:moveTo>
                  <a:cubicBezTo>
                    <a:pt x="10934" y="1"/>
                    <a:pt x="7174" y="1434"/>
                    <a:pt x="4308" y="4300"/>
                  </a:cubicBezTo>
                  <a:cubicBezTo>
                    <a:pt x="1521" y="7087"/>
                    <a:pt x="1" y="10792"/>
                    <a:pt x="1" y="14719"/>
                  </a:cubicBezTo>
                  <a:cubicBezTo>
                    <a:pt x="1" y="18614"/>
                    <a:pt x="1521" y="22320"/>
                    <a:pt x="4308" y="25106"/>
                  </a:cubicBezTo>
                  <a:cubicBezTo>
                    <a:pt x="7094" y="27862"/>
                    <a:pt x="10768" y="29413"/>
                    <a:pt x="14695" y="29413"/>
                  </a:cubicBezTo>
                  <a:cubicBezTo>
                    <a:pt x="18622" y="29413"/>
                    <a:pt x="22327" y="27862"/>
                    <a:pt x="25082" y="25106"/>
                  </a:cubicBezTo>
                  <a:cubicBezTo>
                    <a:pt x="27869" y="22320"/>
                    <a:pt x="29389" y="18646"/>
                    <a:pt x="29389" y="14719"/>
                  </a:cubicBezTo>
                  <a:cubicBezTo>
                    <a:pt x="29389" y="10792"/>
                    <a:pt x="27869" y="7087"/>
                    <a:pt x="25082" y="4300"/>
                  </a:cubicBezTo>
                  <a:cubicBezTo>
                    <a:pt x="22216" y="1434"/>
                    <a:pt x="18456" y="1"/>
                    <a:pt x="14695" y="1"/>
                  </a:cubicBezTo>
                  <a:close/>
                </a:path>
              </a:pathLst>
            </a:custGeom>
            <a:solidFill>
              <a:srgbClr val="c4c4c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174" name="CustomShape 12"/>
            <p:cNvSpPr/>
            <p:nvPr/>
          </p:nvSpPr>
          <p:spPr>
            <a:xfrm>
              <a:off x="5225400" y="3575880"/>
              <a:ext cx="1158840" cy="1159920"/>
            </a:xfrm>
            <a:custGeom>
              <a:avLst/>
              <a:gdLst/>
              <a:ahLst/>
              <a:rect l="l" t="t" r="r" b="b"/>
              <a:pathLst>
                <a:path w="34267" h="34298">
                  <a:moveTo>
                    <a:pt x="17134" y="0"/>
                  </a:moveTo>
                  <a:cubicBezTo>
                    <a:pt x="17007" y="0"/>
                    <a:pt x="16944" y="64"/>
                    <a:pt x="16944" y="191"/>
                  </a:cubicBezTo>
                  <a:cubicBezTo>
                    <a:pt x="16944" y="286"/>
                    <a:pt x="17039" y="381"/>
                    <a:pt x="17134" y="381"/>
                  </a:cubicBezTo>
                  <a:cubicBezTo>
                    <a:pt x="19351" y="381"/>
                    <a:pt x="21504" y="792"/>
                    <a:pt x="23531" y="1647"/>
                  </a:cubicBezTo>
                  <a:lnTo>
                    <a:pt x="23594" y="1647"/>
                  </a:lnTo>
                  <a:cubicBezTo>
                    <a:pt x="23689" y="1647"/>
                    <a:pt x="23753" y="1616"/>
                    <a:pt x="23784" y="1521"/>
                  </a:cubicBezTo>
                  <a:cubicBezTo>
                    <a:pt x="23816" y="1426"/>
                    <a:pt x="23784" y="1331"/>
                    <a:pt x="23689" y="1299"/>
                  </a:cubicBezTo>
                  <a:cubicBezTo>
                    <a:pt x="21599" y="444"/>
                    <a:pt x="19382" y="0"/>
                    <a:pt x="17134" y="0"/>
                  </a:cubicBezTo>
                  <a:close/>
                  <a:moveTo>
                    <a:pt x="10600" y="1291"/>
                  </a:moveTo>
                  <a:cubicBezTo>
                    <a:pt x="10581" y="1291"/>
                    <a:pt x="10564" y="1293"/>
                    <a:pt x="10547" y="1299"/>
                  </a:cubicBezTo>
                  <a:cubicBezTo>
                    <a:pt x="8488" y="2186"/>
                    <a:pt x="6620" y="3421"/>
                    <a:pt x="5005" y="5036"/>
                  </a:cubicBezTo>
                  <a:cubicBezTo>
                    <a:pt x="4941" y="5099"/>
                    <a:pt x="4941" y="5226"/>
                    <a:pt x="5005" y="5289"/>
                  </a:cubicBezTo>
                  <a:cubicBezTo>
                    <a:pt x="5036" y="5321"/>
                    <a:pt x="5100" y="5353"/>
                    <a:pt x="5131" y="5353"/>
                  </a:cubicBezTo>
                  <a:cubicBezTo>
                    <a:pt x="5195" y="5353"/>
                    <a:pt x="5226" y="5321"/>
                    <a:pt x="5258" y="5289"/>
                  </a:cubicBezTo>
                  <a:cubicBezTo>
                    <a:pt x="6842" y="3706"/>
                    <a:pt x="8678" y="2502"/>
                    <a:pt x="10705" y="1647"/>
                  </a:cubicBezTo>
                  <a:cubicBezTo>
                    <a:pt x="10800" y="1616"/>
                    <a:pt x="10832" y="1521"/>
                    <a:pt x="10800" y="1426"/>
                  </a:cubicBezTo>
                  <a:cubicBezTo>
                    <a:pt x="10774" y="1347"/>
                    <a:pt x="10684" y="1291"/>
                    <a:pt x="10600" y="1291"/>
                  </a:cubicBezTo>
                  <a:close/>
                  <a:moveTo>
                    <a:pt x="29263" y="5004"/>
                  </a:moveTo>
                  <a:lnTo>
                    <a:pt x="29105" y="5131"/>
                  </a:lnTo>
                  <a:lnTo>
                    <a:pt x="29010" y="5289"/>
                  </a:lnTo>
                  <a:cubicBezTo>
                    <a:pt x="30562" y="6841"/>
                    <a:pt x="31797" y="8678"/>
                    <a:pt x="32620" y="10705"/>
                  </a:cubicBezTo>
                  <a:cubicBezTo>
                    <a:pt x="32652" y="10768"/>
                    <a:pt x="32715" y="10831"/>
                    <a:pt x="32810" y="10831"/>
                  </a:cubicBezTo>
                  <a:cubicBezTo>
                    <a:pt x="32810" y="10831"/>
                    <a:pt x="32842" y="10800"/>
                    <a:pt x="32873" y="10800"/>
                  </a:cubicBezTo>
                  <a:cubicBezTo>
                    <a:pt x="32968" y="10768"/>
                    <a:pt x="33000" y="10641"/>
                    <a:pt x="32968" y="10546"/>
                  </a:cubicBezTo>
                  <a:cubicBezTo>
                    <a:pt x="32113" y="8488"/>
                    <a:pt x="30878" y="6619"/>
                    <a:pt x="29263" y="5004"/>
                  </a:cubicBezTo>
                  <a:close/>
                  <a:moveTo>
                    <a:pt x="1471" y="10475"/>
                  </a:moveTo>
                  <a:cubicBezTo>
                    <a:pt x="1394" y="10475"/>
                    <a:pt x="1325" y="10531"/>
                    <a:pt x="1299" y="10610"/>
                  </a:cubicBezTo>
                  <a:cubicBezTo>
                    <a:pt x="413" y="12700"/>
                    <a:pt x="1" y="14885"/>
                    <a:pt x="1" y="17165"/>
                  </a:cubicBezTo>
                  <a:cubicBezTo>
                    <a:pt x="1" y="17260"/>
                    <a:pt x="64" y="17323"/>
                    <a:pt x="159" y="17323"/>
                  </a:cubicBezTo>
                  <a:cubicBezTo>
                    <a:pt x="286" y="17323"/>
                    <a:pt x="349" y="17260"/>
                    <a:pt x="349" y="17165"/>
                  </a:cubicBezTo>
                  <a:cubicBezTo>
                    <a:pt x="349" y="14948"/>
                    <a:pt x="793" y="12763"/>
                    <a:pt x="1616" y="10736"/>
                  </a:cubicBezTo>
                  <a:cubicBezTo>
                    <a:pt x="1679" y="10641"/>
                    <a:pt x="1616" y="10546"/>
                    <a:pt x="1521" y="10483"/>
                  </a:cubicBezTo>
                  <a:cubicBezTo>
                    <a:pt x="1504" y="10477"/>
                    <a:pt x="1487" y="10475"/>
                    <a:pt x="1471" y="10475"/>
                  </a:cubicBezTo>
                  <a:close/>
                  <a:moveTo>
                    <a:pt x="34109" y="16943"/>
                  </a:moveTo>
                  <a:cubicBezTo>
                    <a:pt x="33982" y="16943"/>
                    <a:pt x="33919" y="17038"/>
                    <a:pt x="33919" y="17165"/>
                  </a:cubicBezTo>
                  <a:cubicBezTo>
                    <a:pt x="33919" y="19350"/>
                    <a:pt x="33475" y="21504"/>
                    <a:pt x="32652" y="23530"/>
                  </a:cubicBezTo>
                  <a:cubicBezTo>
                    <a:pt x="32620" y="23625"/>
                    <a:pt x="32652" y="23752"/>
                    <a:pt x="32747" y="23784"/>
                  </a:cubicBezTo>
                  <a:lnTo>
                    <a:pt x="32810" y="23784"/>
                  </a:lnTo>
                  <a:cubicBezTo>
                    <a:pt x="32905" y="23784"/>
                    <a:pt x="32968" y="23752"/>
                    <a:pt x="33000" y="23689"/>
                  </a:cubicBezTo>
                  <a:cubicBezTo>
                    <a:pt x="33855" y="21599"/>
                    <a:pt x="34267" y="19414"/>
                    <a:pt x="34267" y="17165"/>
                  </a:cubicBezTo>
                  <a:lnTo>
                    <a:pt x="34267" y="17133"/>
                  </a:lnTo>
                  <a:cubicBezTo>
                    <a:pt x="34267" y="17007"/>
                    <a:pt x="34204" y="16943"/>
                    <a:pt x="34109" y="16943"/>
                  </a:cubicBezTo>
                  <a:close/>
                  <a:moveTo>
                    <a:pt x="1465" y="23455"/>
                  </a:moveTo>
                  <a:cubicBezTo>
                    <a:pt x="1442" y="23455"/>
                    <a:pt x="1418" y="23459"/>
                    <a:pt x="1394" y="23467"/>
                  </a:cubicBezTo>
                  <a:cubicBezTo>
                    <a:pt x="1299" y="23499"/>
                    <a:pt x="1236" y="23625"/>
                    <a:pt x="1299" y="23720"/>
                  </a:cubicBezTo>
                  <a:cubicBezTo>
                    <a:pt x="2154" y="25811"/>
                    <a:pt x="3390" y="27679"/>
                    <a:pt x="5005" y="29263"/>
                  </a:cubicBezTo>
                  <a:lnTo>
                    <a:pt x="5036" y="29294"/>
                  </a:lnTo>
                  <a:cubicBezTo>
                    <a:pt x="5068" y="29358"/>
                    <a:pt x="5131" y="29358"/>
                    <a:pt x="5163" y="29358"/>
                  </a:cubicBezTo>
                  <a:cubicBezTo>
                    <a:pt x="5226" y="29358"/>
                    <a:pt x="5258" y="29358"/>
                    <a:pt x="5290" y="29326"/>
                  </a:cubicBezTo>
                  <a:cubicBezTo>
                    <a:pt x="5385" y="29231"/>
                    <a:pt x="5385" y="29104"/>
                    <a:pt x="5290" y="29041"/>
                  </a:cubicBezTo>
                  <a:lnTo>
                    <a:pt x="5258" y="29009"/>
                  </a:lnTo>
                  <a:cubicBezTo>
                    <a:pt x="3706" y="27426"/>
                    <a:pt x="2471" y="25621"/>
                    <a:pt x="1616" y="23562"/>
                  </a:cubicBezTo>
                  <a:cubicBezTo>
                    <a:pt x="1592" y="23491"/>
                    <a:pt x="1533" y="23455"/>
                    <a:pt x="1465" y="23455"/>
                  </a:cubicBezTo>
                  <a:close/>
                  <a:moveTo>
                    <a:pt x="29150" y="28949"/>
                  </a:moveTo>
                  <a:cubicBezTo>
                    <a:pt x="29098" y="28949"/>
                    <a:pt x="29045" y="28974"/>
                    <a:pt x="29010" y="29009"/>
                  </a:cubicBezTo>
                  <a:cubicBezTo>
                    <a:pt x="27426" y="30561"/>
                    <a:pt x="25621" y="31796"/>
                    <a:pt x="23594" y="32651"/>
                  </a:cubicBezTo>
                  <a:cubicBezTo>
                    <a:pt x="23499" y="32683"/>
                    <a:pt x="23468" y="32778"/>
                    <a:pt x="23499" y="32873"/>
                  </a:cubicBezTo>
                  <a:cubicBezTo>
                    <a:pt x="23531" y="32968"/>
                    <a:pt x="23594" y="32999"/>
                    <a:pt x="23658" y="32999"/>
                  </a:cubicBezTo>
                  <a:cubicBezTo>
                    <a:pt x="23689" y="32999"/>
                    <a:pt x="23721" y="32999"/>
                    <a:pt x="23721" y="32968"/>
                  </a:cubicBezTo>
                  <a:cubicBezTo>
                    <a:pt x="25811" y="32113"/>
                    <a:pt x="27648" y="30878"/>
                    <a:pt x="29263" y="29263"/>
                  </a:cubicBezTo>
                  <a:lnTo>
                    <a:pt x="29295" y="29231"/>
                  </a:lnTo>
                  <a:cubicBezTo>
                    <a:pt x="29358" y="29168"/>
                    <a:pt x="29327" y="29073"/>
                    <a:pt x="29263" y="29009"/>
                  </a:cubicBezTo>
                  <a:cubicBezTo>
                    <a:pt x="29235" y="28966"/>
                    <a:pt x="29193" y="28949"/>
                    <a:pt x="29150" y="28949"/>
                  </a:cubicBezTo>
                  <a:close/>
                  <a:moveTo>
                    <a:pt x="10684" y="32657"/>
                  </a:moveTo>
                  <a:cubicBezTo>
                    <a:pt x="10610" y="32657"/>
                    <a:pt x="10538" y="32709"/>
                    <a:pt x="10515" y="32778"/>
                  </a:cubicBezTo>
                  <a:cubicBezTo>
                    <a:pt x="10483" y="32873"/>
                    <a:pt x="10515" y="32968"/>
                    <a:pt x="10610" y="33031"/>
                  </a:cubicBezTo>
                  <a:cubicBezTo>
                    <a:pt x="12700" y="33855"/>
                    <a:pt x="14885" y="34298"/>
                    <a:pt x="17134" y="34298"/>
                  </a:cubicBezTo>
                  <a:lnTo>
                    <a:pt x="17166" y="34298"/>
                  </a:lnTo>
                  <a:cubicBezTo>
                    <a:pt x="17292" y="34298"/>
                    <a:pt x="17356" y="34203"/>
                    <a:pt x="17356" y="34108"/>
                  </a:cubicBezTo>
                  <a:cubicBezTo>
                    <a:pt x="17356" y="34013"/>
                    <a:pt x="17292" y="33918"/>
                    <a:pt x="17166" y="33918"/>
                  </a:cubicBezTo>
                  <a:lnTo>
                    <a:pt x="17134" y="33918"/>
                  </a:lnTo>
                  <a:cubicBezTo>
                    <a:pt x="14917" y="33918"/>
                    <a:pt x="12795" y="33506"/>
                    <a:pt x="10768" y="32683"/>
                  </a:cubicBezTo>
                  <a:cubicBezTo>
                    <a:pt x="10742" y="32665"/>
                    <a:pt x="10713" y="32657"/>
                    <a:pt x="10684" y="32657"/>
                  </a:cubicBezTo>
                  <a:close/>
                </a:path>
              </a:pathLst>
            </a:custGeom>
            <a:solidFill>
              <a:srgbClr val="c4c4c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175" name="CustomShape 13"/>
            <p:cNvSpPr/>
            <p:nvPr/>
          </p:nvSpPr>
          <p:spPr>
            <a:xfrm>
              <a:off x="5207400" y="3559320"/>
              <a:ext cx="187200" cy="185760"/>
            </a:xfrm>
            <a:custGeom>
              <a:avLst/>
              <a:gdLst/>
              <a:ahLst/>
              <a:rect l="l" t="t" r="r" b="b"/>
              <a:pathLst>
                <a:path w="5543" h="5496">
                  <a:moveTo>
                    <a:pt x="222" y="1"/>
                  </a:moveTo>
                  <a:cubicBezTo>
                    <a:pt x="175" y="1"/>
                    <a:pt x="127" y="16"/>
                    <a:pt x="96" y="48"/>
                  </a:cubicBezTo>
                  <a:cubicBezTo>
                    <a:pt x="1" y="111"/>
                    <a:pt x="1" y="238"/>
                    <a:pt x="96" y="301"/>
                  </a:cubicBezTo>
                  <a:lnTo>
                    <a:pt x="5194" y="5432"/>
                  </a:lnTo>
                  <a:cubicBezTo>
                    <a:pt x="5258" y="5464"/>
                    <a:pt x="5289" y="5495"/>
                    <a:pt x="5353" y="5495"/>
                  </a:cubicBezTo>
                  <a:cubicBezTo>
                    <a:pt x="5384" y="5495"/>
                    <a:pt x="5448" y="5464"/>
                    <a:pt x="5479" y="5432"/>
                  </a:cubicBezTo>
                  <a:cubicBezTo>
                    <a:pt x="5543" y="5369"/>
                    <a:pt x="5543" y="5242"/>
                    <a:pt x="5479" y="5178"/>
                  </a:cubicBezTo>
                  <a:lnTo>
                    <a:pt x="349" y="48"/>
                  </a:lnTo>
                  <a:cubicBezTo>
                    <a:pt x="317" y="16"/>
                    <a:pt x="270" y="1"/>
                    <a:pt x="222" y="1"/>
                  </a:cubicBezTo>
                  <a:close/>
                </a:path>
              </a:pathLst>
            </a:custGeom>
            <a:solidFill>
              <a:srgbClr val="c4c4c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176" name="CustomShape 14"/>
            <p:cNvSpPr/>
            <p:nvPr/>
          </p:nvSpPr>
          <p:spPr>
            <a:xfrm>
              <a:off x="5819040" y="2426400"/>
              <a:ext cx="993960" cy="993960"/>
            </a:xfrm>
            <a:custGeom>
              <a:avLst/>
              <a:gdLst/>
              <a:ahLst/>
              <a:rect l="l" t="t" r="r" b="b"/>
              <a:pathLst>
                <a:path w="29390" h="29390">
                  <a:moveTo>
                    <a:pt x="14695" y="349"/>
                  </a:moveTo>
                  <a:cubicBezTo>
                    <a:pt x="22581" y="349"/>
                    <a:pt x="29010" y="6778"/>
                    <a:pt x="29010" y="14695"/>
                  </a:cubicBezTo>
                  <a:cubicBezTo>
                    <a:pt x="29010" y="22581"/>
                    <a:pt x="22581" y="29009"/>
                    <a:pt x="14695" y="29009"/>
                  </a:cubicBezTo>
                  <a:cubicBezTo>
                    <a:pt x="6778" y="29009"/>
                    <a:pt x="349" y="22581"/>
                    <a:pt x="349" y="14695"/>
                  </a:cubicBezTo>
                  <a:cubicBezTo>
                    <a:pt x="349" y="6778"/>
                    <a:pt x="6778" y="349"/>
                    <a:pt x="14695" y="349"/>
                  </a:cubicBezTo>
                  <a:close/>
                  <a:moveTo>
                    <a:pt x="14695" y="1"/>
                  </a:moveTo>
                  <a:cubicBezTo>
                    <a:pt x="6588" y="1"/>
                    <a:pt x="1" y="6588"/>
                    <a:pt x="1" y="14695"/>
                  </a:cubicBezTo>
                  <a:cubicBezTo>
                    <a:pt x="1" y="22802"/>
                    <a:pt x="6588" y="29390"/>
                    <a:pt x="14695" y="29390"/>
                  </a:cubicBezTo>
                  <a:cubicBezTo>
                    <a:pt x="22802" y="29390"/>
                    <a:pt x="29390" y="22802"/>
                    <a:pt x="29390" y="14695"/>
                  </a:cubicBezTo>
                  <a:cubicBezTo>
                    <a:pt x="29390" y="6588"/>
                    <a:pt x="22802" y="1"/>
                    <a:pt x="14695" y="1"/>
                  </a:cubicBezTo>
                  <a:close/>
                </a:path>
              </a:pathLst>
            </a:custGeom>
            <a:solidFill>
              <a:srgbClr val="c4c4c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177" name="CustomShape 15"/>
            <p:cNvSpPr/>
            <p:nvPr/>
          </p:nvSpPr>
          <p:spPr>
            <a:xfrm>
              <a:off x="5735520" y="2342880"/>
              <a:ext cx="1159920" cy="1159920"/>
            </a:xfrm>
            <a:custGeom>
              <a:avLst/>
              <a:gdLst/>
              <a:ahLst/>
              <a:rect l="l" t="t" r="r" b="b"/>
              <a:pathLst>
                <a:path w="34299" h="34298">
                  <a:moveTo>
                    <a:pt x="17133" y="1"/>
                  </a:moveTo>
                  <a:cubicBezTo>
                    <a:pt x="17007" y="1"/>
                    <a:pt x="16943" y="96"/>
                    <a:pt x="16943" y="191"/>
                  </a:cubicBezTo>
                  <a:cubicBezTo>
                    <a:pt x="16943" y="286"/>
                    <a:pt x="17038" y="381"/>
                    <a:pt x="17165" y="381"/>
                  </a:cubicBezTo>
                  <a:cubicBezTo>
                    <a:pt x="19350" y="381"/>
                    <a:pt x="21504" y="792"/>
                    <a:pt x="23531" y="1647"/>
                  </a:cubicBezTo>
                  <a:lnTo>
                    <a:pt x="23626" y="1647"/>
                  </a:lnTo>
                  <a:cubicBezTo>
                    <a:pt x="23689" y="1647"/>
                    <a:pt x="23752" y="1616"/>
                    <a:pt x="23784" y="1521"/>
                  </a:cubicBezTo>
                  <a:cubicBezTo>
                    <a:pt x="23816" y="1426"/>
                    <a:pt x="23784" y="1331"/>
                    <a:pt x="23689" y="1299"/>
                  </a:cubicBezTo>
                  <a:cubicBezTo>
                    <a:pt x="21630" y="444"/>
                    <a:pt x="19414" y="1"/>
                    <a:pt x="17165" y="1"/>
                  </a:cubicBezTo>
                  <a:close/>
                  <a:moveTo>
                    <a:pt x="10656" y="1305"/>
                  </a:moveTo>
                  <a:cubicBezTo>
                    <a:pt x="10631" y="1305"/>
                    <a:pt x="10604" y="1313"/>
                    <a:pt x="10578" y="1331"/>
                  </a:cubicBezTo>
                  <a:cubicBezTo>
                    <a:pt x="8488" y="2186"/>
                    <a:pt x="6619" y="3453"/>
                    <a:pt x="5004" y="5036"/>
                  </a:cubicBezTo>
                  <a:cubicBezTo>
                    <a:pt x="4941" y="5131"/>
                    <a:pt x="4941" y="5226"/>
                    <a:pt x="5004" y="5321"/>
                  </a:cubicBezTo>
                  <a:cubicBezTo>
                    <a:pt x="5036" y="5353"/>
                    <a:pt x="5099" y="5353"/>
                    <a:pt x="5131" y="5353"/>
                  </a:cubicBezTo>
                  <a:cubicBezTo>
                    <a:pt x="5194" y="5353"/>
                    <a:pt x="5226" y="5353"/>
                    <a:pt x="5289" y="5321"/>
                  </a:cubicBezTo>
                  <a:cubicBezTo>
                    <a:pt x="6841" y="3738"/>
                    <a:pt x="8678" y="2502"/>
                    <a:pt x="10705" y="1647"/>
                  </a:cubicBezTo>
                  <a:cubicBezTo>
                    <a:pt x="10800" y="1616"/>
                    <a:pt x="10863" y="1521"/>
                    <a:pt x="10800" y="1426"/>
                  </a:cubicBezTo>
                  <a:cubicBezTo>
                    <a:pt x="10777" y="1357"/>
                    <a:pt x="10721" y="1305"/>
                    <a:pt x="10656" y="1305"/>
                  </a:cubicBezTo>
                  <a:close/>
                  <a:moveTo>
                    <a:pt x="29134" y="4944"/>
                  </a:moveTo>
                  <a:cubicBezTo>
                    <a:pt x="29082" y="4944"/>
                    <a:pt x="29030" y="4970"/>
                    <a:pt x="28978" y="5004"/>
                  </a:cubicBezTo>
                  <a:cubicBezTo>
                    <a:pt x="28914" y="5068"/>
                    <a:pt x="28914" y="5194"/>
                    <a:pt x="28978" y="5258"/>
                  </a:cubicBezTo>
                  <a:cubicBezTo>
                    <a:pt x="30561" y="6841"/>
                    <a:pt x="31796" y="8646"/>
                    <a:pt x="32651" y="10705"/>
                  </a:cubicBezTo>
                  <a:cubicBezTo>
                    <a:pt x="32683" y="10768"/>
                    <a:pt x="32746" y="10800"/>
                    <a:pt x="32810" y="10800"/>
                  </a:cubicBezTo>
                  <a:lnTo>
                    <a:pt x="32873" y="10800"/>
                  </a:lnTo>
                  <a:cubicBezTo>
                    <a:pt x="32968" y="10736"/>
                    <a:pt x="33031" y="10641"/>
                    <a:pt x="33000" y="10546"/>
                  </a:cubicBezTo>
                  <a:cubicBezTo>
                    <a:pt x="32113" y="8456"/>
                    <a:pt x="30846" y="6588"/>
                    <a:pt x="29263" y="5004"/>
                  </a:cubicBezTo>
                  <a:cubicBezTo>
                    <a:pt x="29220" y="4961"/>
                    <a:pt x="29177" y="4944"/>
                    <a:pt x="29134" y="4944"/>
                  </a:cubicBezTo>
                  <a:close/>
                  <a:moveTo>
                    <a:pt x="1477" y="10503"/>
                  </a:moveTo>
                  <a:cubicBezTo>
                    <a:pt x="1400" y="10503"/>
                    <a:pt x="1323" y="10538"/>
                    <a:pt x="1299" y="10610"/>
                  </a:cubicBezTo>
                  <a:cubicBezTo>
                    <a:pt x="444" y="12700"/>
                    <a:pt x="0" y="14885"/>
                    <a:pt x="0" y="17165"/>
                  </a:cubicBezTo>
                  <a:cubicBezTo>
                    <a:pt x="0" y="17260"/>
                    <a:pt x="95" y="17355"/>
                    <a:pt x="190" y="17355"/>
                  </a:cubicBezTo>
                  <a:cubicBezTo>
                    <a:pt x="285" y="17355"/>
                    <a:pt x="381" y="17260"/>
                    <a:pt x="381" y="17165"/>
                  </a:cubicBezTo>
                  <a:cubicBezTo>
                    <a:pt x="381" y="14948"/>
                    <a:pt x="792" y="12795"/>
                    <a:pt x="1647" y="10768"/>
                  </a:cubicBezTo>
                  <a:cubicBezTo>
                    <a:pt x="1679" y="10673"/>
                    <a:pt x="1647" y="10546"/>
                    <a:pt x="1552" y="10515"/>
                  </a:cubicBezTo>
                  <a:cubicBezTo>
                    <a:pt x="1529" y="10507"/>
                    <a:pt x="1503" y="10503"/>
                    <a:pt x="1477" y="10503"/>
                  </a:cubicBezTo>
                  <a:close/>
                  <a:moveTo>
                    <a:pt x="34108" y="16912"/>
                  </a:moveTo>
                  <a:cubicBezTo>
                    <a:pt x="34013" y="16912"/>
                    <a:pt x="33918" y="17007"/>
                    <a:pt x="33918" y="17102"/>
                  </a:cubicBezTo>
                  <a:lnTo>
                    <a:pt x="33918" y="17165"/>
                  </a:lnTo>
                  <a:cubicBezTo>
                    <a:pt x="33918" y="19350"/>
                    <a:pt x="33506" y="21504"/>
                    <a:pt x="32683" y="23531"/>
                  </a:cubicBezTo>
                  <a:cubicBezTo>
                    <a:pt x="32651" y="23626"/>
                    <a:pt x="32683" y="23721"/>
                    <a:pt x="32778" y="23784"/>
                  </a:cubicBezTo>
                  <a:lnTo>
                    <a:pt x="32841" y="23784"/>
                  </a:lnTo>
                  <a:cubicBezTo>
                    <a:pt x="32936" y="23784"/>
                    <a:pt x="33000" y="23752"/>
                    <a:pt x="33031" y="23657"/>
                  </a:cubicBezTo>
                  <a:cubicBezTo>
                    <a:pt x="33855" y="21599"/>
                    <a:pt x="34298" y="19414"/>
                    <a:pt x="34298" y="17165"/>
                  </a:cubicBezTo>
                  <a:lnTo>
                    <a:pt x="34298" y="17102"/>
                  </a:lnTo>
                  <a:cubicBezTo>
                    <a:pt x="34298" y="17007"/>
                    <a:pt x="34203" y="16912"/>
                    <a:pt x="34108" y="16912"/>
                  </a:cubicBezTo>
                  <a:close/>
                  <a:moveTo>
                    <a:pt x="1504" y="23473"/>
                  </a:moveTo>
                  <a:cubicBezTo>
                    <a:pt x="1479" y="23473"/>
                    <a:pt x="1452" y="23481"/>
                    <a:pt x="1426" y="23499"/>
                  </a:cubicBezTo>
                  <a:cubicBezTo>
                    <a:pt x="1331" y="23531"/>
                    <a:pt x="1267" y="23626"/>
                    <a:pt x="1331" y="23721"/>
                  </a:cubicBezTo>
                  <a:cubicBezTo>
                    <a:pt x="2186" y="25811"/>
                    <a:pt x="3421" y="27679"/>
                    <a:pt x="5036" y="29294"/>
                  </a:cubicBezTo>
                  <a:cubicBezTo>
                    <a:pt x="5068" y="29326"/>
                    <a:pt x="5131" y="29358"/>
                    <a:pt x="5163" y="29358"/>
                  </a:cubicBezTo>
                  <a:cubicBezTo>
                    <a:pt x="5226" y="29358"/>
                    <a:pt x="5258" y="29326"/>
                    <a:pt x="5289" y="29294"/>
                  </a:cubicBezTo>
                  <a:cubicBezTo>
                    <a:pt x="5384" y="29199"/>
                    <a:pt x="5384" y="29104"/>
                    <a:pt x="5289" y="29009"/>
                  </a:cubicBezTo>
                  <a:cubicBezTo>
                    <a:pt x="3737" y="27458"/>
                    <a:pt x="2502" y="25621"/>
                    <a:pt x="1647" y="23594"/>
                  </a:cubicBezTo>
                  <a:cubicBezTo>
                    <a:pt x="1624" y="23525"/>
                    <a:pt x="1569" y="23473"/>
                    <a:pt x="1504" y="23473"/>
                  </a:cubicBezTo>
                  <a:close/>
                  <a:moveTo>
                    <a:pt x="29199" y="28930"/>
                  </a:moveTo>
                  <a:cubicBezTo>
                    <a:pt x="29152" y="28930"/>
                    <a:pt x="29104" y="28946"/>
                    <a:pt x="29073" y="28978"/>
                  </a:cubicBezTo>
                  <a:cubicBezTo>
                    <a:pt x="27489" y="30561"/>
                    <a:pt x="25684" y="31764"/>
                    <a:pt x="23626" y="32620"/>
                  </a:cubicBezTo>
                  <a:cubicBezTo>
                    <a:pt x="23531" y="32683"/>
                    <a:pt x="23499" y="32778"/>
                    <a:pt x="23531" y="32873"/>
                  </a:cubicBezTo>
                  <a:cubicBezTo>
                    <a:pt x="23562" y="32936"/>
                    <a:pt x="23626" y="33000"/>
                    <a:pt x="23721" y="33000"/>
                  </a:cubicBezTo>
                  <a:cubicBezTo>
                    <a:pt x="23721" y="33000"/>
                    <a:pt x="23752" y="32968"/>
                    <a:pt x="23784" y="32968"/>
                  </a:cubicBezTo>
                  <a:cubicBezTo>
                    <a:pt x="25874" y="32113"/>
                    <a:pt x="27711" y="30846"/>
                    <a:pt x="29326" y="29231"/>
                  </a:cubicBezTo>
                  <a:cubicBezTo>
                    <a:pt x="29389" y="29168"/>
                    <a:pt x="29389" y="29041"/>
                    <a:pt x="29326" y="28978"/>
                  </a:cubicBezTo>
                  <a:cubicBezTo>
                    <a:pt x="29294" y="28946"/>
                    <a:pt x="29247" y="28930"/>
                    <a:pt x="29199" y="28930"/>
                  </a:cubicBezTo>
                  <a:close/>
                  <a:moveTo>
                    <a:pt x="10686" y="32643"/>
                  </a:moveTo>
                  <a:cubicBezTo>
                    <a:pt x="10609" y="32643"/>
                    <a:pt x="10535" y="32700"/>
                    <a:pt x="10483" y="32778"/>
                  </a:cubicBezTo>
                  <a:cubicBezTo>
                    <a:pt x="10451" y="32873"/>
                    <a:pt x="10515" y="32968"/>
                    <a:pt x="10610" y="33000"/>
                  </a:cubicBezTo>
                  <a:cubicBezTo>
                    <a:pt x="12668" y="33855"/>
                    <a:pt x="14885" y="34298"/>
                    <a:pt x="17165" y="34298"/>
                  </a:cubicBezTo>
                  <a:lnTo>
                    <a:pt x="17228" y="34298"/>
                  </a:lnTo>
                  <a:cubicBezTo>
                    <a:pt x="17323" y="34298"/>
                    <a:pt x="17418" y="34203"/>
                    <a:pt x="17418" y="34108"/>
                  </a:cubicBezTo>
                  <a:cubicBezTo>
                    <a:pt x="17418" y="34013"/>
                    <a:pt x="17323" y="33950"/>
                    <a:pt x="17228" y="33950"/>
                  </a:cubicBezTo>
                  <a:lnTo>
                    <a:pt x="17165" y="33950"/>
                  </a:lnTo>
                  <a:cubicBezTo>
                    <a:pt x="14948" y="33950"/>
                    <a:pt x="12763" y="33506"/>
                    <a:pt x="10736" y="32651"/>
                  </a:cubicBezTo>
                  <a:cubicBezTo>
                    <a:pt x="10719" y="32646"/>
                    <a:pt x="10703" y="32643"/>
                    <a:pt x="10686" y="32643"/>
                  </a:cubicBezTo>
                  <a:close/>
                </a:path>
              </a:pathLst>
            </a:custGeom>
            <a:solidFill>
              <a:srgbClr val="c4c4c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178" name="CustomShape 16"/>
            <p:cNvSpPr/>
            <p:nvPr/>
          </p:nvSpPr>
          <p:spPr>
            <a:xfrm>
              <a:off x="5474160" y="2917080"/>
              <a:ext cx="257760" cy="12600"/>
            </a:xfrm>
            <a:custGeom>
              <a:avLst/>
              <a:gdLst/>
              <a:ahLst/>
              <a:rect l="l" t="t" r="r" b="b"/>
              <a:pathLst>
                <a:path w="7633" h="381">
                  <a:moveTo>
                    <a:pt x="190" y="0"/>
                  </a:moveTo>
                  <a:cubicBezTo>
                    <a:pt x="95" y="0"/>
                    <a:pt x="0" y="63"/>
                    <a:pt x="0" y="190"/>
                  </a:cubicBezTo>
                  <a:cubicBezTo>
                    <a:pt x="0" y="285"/>
                    <a:pt x="95" y="380"/>
                    <a:pt x="190" y="380"/>
                  </a:cubicBezTo>
                  <a:lnTo>
                    <a:pt x="7442" y="380"/>
                  </a:lnTo>
                  <a:cubicBezTo>
                    <a:pt x="7537" y="380"/>
                    <a:pt x="7632" y="285"/>
                    <a:pt x="7632" y="190"/>
                  </a:cubicBezTo>
                  <a:cubicBezTo>
                    <a:pt x="7632" y="63"/>
                    <a:pt x="7537" y="0"/>
                    <a:pt x="7442" y="0"/>
                  </a:cubicBezTo>
                  <a:close/>
                </a:path>
              </a:pathLst>
            </a:custGeom>
            <a:solidFill>
              <a:srgbClr val="c4c4c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179" name="CustomShape 17"/>
            <p:cNvSpPr/>
            <p:nvPr/>
          </p:nvSpPr>
          <p:spPr>
            <a:xfrm>
              <a:off x="5259960" y="1193400"/>
              <a:ext cx="1090440" cy="993600"/>
            </a:xfrm>
            <a:custGeom>
              <a:avLst/>
              <a:gdLst/>
              <a:ahLst/>
              <a:rect l="l" t="t" r="r" b="b"/>
              <a:pathLst>
                <a:path w="32240" h="29382">
                  <a:moveTo>
                    <a:pt x="16120" y="373"/>
                  </a:moveTo>
                  <a:cubicBezTo>
                    <a:pt x="19794" y="373"/>
                    <a:pt x="23467" y="1766"/>
                    <a:pt x="26254" y="4553"/>
                  </a:cubicBezTo>
                  <a:cubicBezTo>
                    <a:pt x="31828" y="10127"/>
                    <a:pt x="31828" y="19216"/>
                    <a:pt x="26254" y="24821"/>
                  </a:cubicBezTo>
                  <a:cubicBezTo>
                    <a:pt x="23467" y="27608"/>
                    <a:pt x="19801" y="29002"/>
                    <a:pt x="16132" y="29002"/>
                  </a:cubicBezTo>
                  <a:cubicBezTo>
                    <a:pt x="12462" y="29002"/>
                    <a:pt x="8789" y="27608"/>
                    <a:pt x="5986" y="24821"/>
                  </a:cubicBezTo>
                  <a:cubicBezTo>
                    <a:pt x="412" y="19216"/>
                    <a:pt x="412" y="10127"/>
                    <a:pt x="5986" y="4553"/>
                  </a:cubicBezTo>
                  <a:cubicBezTo>
                    <a:pt x="8773" y="1766"/>
                    <a:pt x="12446" y="373"/>
                    <a:pt x="16120" y="373"/>
                  </a:cubicBezTo>
                  <a:close/>
                  <a:moveTo>
                    <a:pt x="16120" y="1"/>
                  </a:moveTo>
                  <a:cubicBezTo>
                    <a:pt x="12359" y="1"/>
                    <a:pt x="8599" y="1434"/>
                    <a:pt x="5733" y="4300"/>
                  </a:cubicBezTo>
                  <a:cubicBezTo>
                    <a:pt x="0" y="10032"/>
                    <a:pt x="0" y="19343"/>
                    <a:pt x="5733" y="25075"/>
                  </a:cubicBezTo>
                  <a:cubicBezTo>
                    <a:pt x="8583" y="27957"/>
                    <a:pt x="12351" y="29382"/>
                    <a:pt x="16120" y="29382"/>
                  </a:cubicBezTo>
                  <a:cubicBezTo>
                    <a:pt x="19889" y="29382"/>
                    <a:pt x="23657" y="27957"/>
                    <a:pt x="26507" y="25075"/>
                  </a:cubicBezTo>
                  <a:cubicBezTo>
                    <a:pt x="32240" y="19343"/>
                    <a:pt x="32240" y="10032"/>
                    <a:pt x="26507" y="4300"/>
                  </a:cubicBezTo>
                  <a:cubicBezTo>
                    <a:pt x="23641" y="1434"/>
                    <a:pt x="19881" y="1"/>
                    <a:pt x="16120" y="1"/>
                  </a:cubicBezTo>
                  <a:close/>
                </a:path>
              </a:pathLst>
            </a:custGeom>
            <a:solidFill>
              <a:srgbClr val="c4c4c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180" name="CustomShape 18"/>
            <p:cNvSpPr/>
            <p:nvPr/>
          </p:nvSpPr>
          <p:spPr>
            <a:xfrm>
              <a:off x="5225400" y="1109520"/>
              <a:ext cx="1158840" cy="1159920"/>
            </a:xfrm>
            <a:custGeom>
              <a:avLst/>
              <a:gdLst/>
              <a:ahLst/>
              <a:rect l="l" t="t" r="r" b="b"/>
              <a:pathLst>
                <a:path w="34267" h="34299">
                  <a:moveTo>
                    <a:pt x="17102" y="1"/>
                  </a:moveTo>
                  <a:cubicBezTo>
                    <a:pt x="17007" y="1"/>
                    <a:pt x="16944" y="96"/>
                    <a:pt x="16944" y="191"/>
                  </a:cubicBezTo>
                  <a:cubicBezTo>
                    <a:pt x="16944" y="286"/>
                    <a:pt x="17039" y="381"/>
                    <a:pt x="17134" y="381"/>
                  </a:cubicBezTo>
                  <a:cubicBezTo>
                    <a:pt x="19351" y="381"/>
                    <a:pt x="21504" y="792"/>
                    <a:pt x="23531" y="1647"/>
                  </a:cubicBezTo>
                  <a:lnTo>
                    <a:pt x="23594" y="1647"/>
                  </a:lnTo>
                  <a:cubicBezTo>
                    <a:pt x="23658" y="1647"/>
                    <a:pt x="23753" y="1616"/>
                    <a:pt x="23784" y="1552"/>
                  </a:cubicBezTo>
                  <a:cubicBezTo>
                    <a:pt x="23816" y="1457"/>
                    <a:pt x="23753" y="1331"/>
                    <a:pt x="23658" y="1299"/>
                  </a:cubicBezTo>
                  <a:cubicBezTo>
                    <a:pt x="21599" y="444"/>
                    <a:pt x="19382" y="1"/>
                    <a:pt x="17134" y="1"/>
                  </a:cubicBezTo>
                  <a:lnTo>
                    <a:pt x="17102" y="191"/>
                  </a:lnTo>
                  <a:lnTo>
                    <a:pt x="17102" y="1"/>
                  </a:lnTo>
                  <a:close/>
                  <a:moveTo>
                    <a:pt x="10618" y="1319"/>
                  </a:moveTo>
                  <a:cubicBezTo>
                    <a:pt x="10594" y="1319"/>
                    <a:pt x="10571" y="1323"/>
                    <a:pt x="10547" y="1331"/>
                  </a:cubicBezTo>
                  <a:cubicBezTo>
                    <a:pt x="8457" y="2186"/>
                    <a:pt x="6620" y="3421"/>
                    <a:pt x="5005" y="5036"/>
                  </a:cubicBezTo>
                  <a:lnTo>
                    <a:pt x="5005" y="5068"/>
                  </a:lnTo>
                  <a:cubicBezTo>
                    <a:pt x="4910" y="5131"/>
                    <a:pt x="4941" y="5226"/>
                    <a:pt x="5005" y="5321"/>
                  </a:cubicBezTo>
                  <a:cubicBezTo>
                    <a:pt x="5036" y="5353"/>
                    <a:pt x="5068" y="5353"/>
                    <a:pt x="5131" y="5353"/>
                  </a:cubicBezTo>
                  <a:cubicBezTo>
                    <a:pt x="5195" y="5353"/>
                    <a:pt x="5226" y="5353"/>
                    <a:pt x="5258" y="5289"/>
                  </a:cubicBezTo>
                  <a:cubicBezTo>
                    <a:pt x="6842" y="3738"/>
                    <a:pt x="8647" y="2503"/>
                    <a:pt x="10673" y="1679"/>
                  </a:cubicBezTo>
                  <a:cubicBezTo>
                    <a:pt x="10768" y="1616"/>
                    <a:pt x="10832" y="1521"/>
                    <a:pt x="10800" y="1426"/>
                  </a:cubicBezTo>
                  <a:cubicBezTo>
                    <a:pt x="10753" y="1355"/>
                    <a:pt x="10687" y="1319"/>
                    <a:pt x="10618" y="1319"/>
                  </a:cubicBezTo>
                  <a:close/>
                  <a:moveTo>
                    <a:pt x="29105" y="4957"/>
                  </a:moveTo>
                  <a:cubicBezTo>
                    <a:pt x="29057" y="4957"/>
                    <a:pt x="29010" y="4973"/>
                    <a:pt x="28978" y="5004"/>
                  </a:cubicBezTo>
                  <a:cubicBezTo>
                    <a:pt x="28915" y="5099"/>
                    <a:pt x="28915" y="5226"/>
                    <a:pt x="29010" y="5289"/>
                  </a:cubicBezTo>
                  <a:cubicBezTo>
                    <a:pt x="30562" y="6873"/>
                    <a:pt x="31765" y="8678"/>
                    <a:pt x="32620" y="10705"/>
                  </a:cubicBezTo>
                  <a:cubicBezTo>
                    <a:pt x="32652" y="10768"/>
                    <a:pt x="32715" y="10831"/>
                    <a:pt x="32778" y="10831"/>
                  </a:cubicBezTo>
                  <a:cubicBezTo>
                    <a:pt x="32810" y="10831"/>
                    <a:pt x="32842" y="10800"/>
                    <a:pt x="32873" y="10800"/>
                  </a:cubicBezTo>
                  <a:cubicBezTo>
                    <a:pt x="32968" y="10768"/>
                    <a:pt x="33000" y="10641"/>
                    <a:pt x="32968" y="10546"/>
                  </a:cubicBezTo>
                  <a:cubicBezTo>
                    <a:pt x="32113" y="8488"/>
                    <a:pt x="30847" y="6620"/>
                    <a:pt x="29263" y="5036"/>
                  </a:cubicBezTo>
                  <a:lnTo>
                    <a:pt x="29232" y="5004"/>
                  </a:lnTo>
                  <a:cubicBezTo>
                    <a:pt x="29200" y="4973"/>
                    <a:pt x="29152" y="4957"/>
                    <a:pt x="29105" y="4957"/>
                  </a:cubicBezTo>
                  <a:close/>
                  <a:moveTo>
                    <a:pt x="1450" y="10503"/>
                  </a:moveTo>
                  <a:cubicBezTo>
                    <a:pt x="1381" y="10503"/>
                    <a:pt x="1315" y="10539"/>
                    <a:pt x="1268" y="10610"/>
                  </a:cubicBezTo>
                  <a:cubicBezTo>
                    <a:pt x="413" y="12700"/>
                    <a:pt x="1" y="14885"/>
                    <a:pt x="1" y="17165"/>
                  </a:cubicBezTo>
                  <a:cubicBezTo>
                    <a:pt x="1" y="17292"/>
                    <a:pt x="64" y="17355"/>
                    <a:pt x="159" y="17355"/>
                  </a:cubicBezTo>
                  <a:cubicBezTo>
                    <a:pt x="286" y="17355"/>
                    <a:pt x="349" y="17260"/>
                    <a:pt x="349" y="17165"/>
                  </a:cubicBezTo>
                  <a:cubicBezTo>
                    <a:pt x="349" y="14948"/>
                    <a:pt x="793" y="12795"/>
                    <a:pt x="1616" y="10768"/>
                  </a:cubicBezTo>
                  <a:cubicBezTo>
                    <a:pt x="1648" y="10673"/>
                    <a:pt x="1616" y="10546"/>
                    <a:pt x="1521" y="10515"/>
                  </a:cubicBezTo>
                  <a:cubicBezTo>
                    <a:pt x="1497" y="10507"/>
                    <a:pt x="1474" y="10503"/>
                    <a:pt x="1450" y="10503"/>
                  </a:cubicBezTo>
                  <a:close/>
                  <a:moveTo>
                    <a:pt x="34109" y="16912"/>
                  </a:moveTo>
                  <a:cubicBezTo>
                    <a:pt x="33982" y="16912"/>
                    <a:pt x="33919" y="17007"/>
                    <a:pt x="33919" y="17102"/>
                  </a:cubicBezTo>
                  <a:lnTo>
                    <a:pt x="33919" y="17165"/>
                  </a:lnTo>
                  <a:cubicBezTo>
                    <a:pt x="33919" y="19350"/>
                    <a:pt x="33475" y="21504"/>
                    <a:pt x="32652" y="23531"/>
                  </a:cubicBezTo>
                  <a:cubicBezTo>
                    <a:pt x="32620" y="23626"/>
                    <a:pt x="32652" y="23752"/>
                    <a:pt x="32747" y="23784"/>
                  </a:cubicBezTo>
                  <a:lnTo>
                    <a:pt x="32842" y="23784"/>
                  </a:lnTo>
                  <a:cubicBezTo>
                    <a:pt x="32905" y="23784"/>
                    <a:pt x="32968" y="23752"/>
                    <a:pt x="33000" y="23689"/>
                  </a:cubicBezTo>
                  <a:cubicBezTo>
                    <a:pt x="33855" y="21599"/>
                    <a:pt x="34267" y="19414"/>
                    <a:pt x="34267" y="17165"/>
                  </a:cubicBezTo>
                  <a:lnTo>
                    <a:pt x="34267" y="17102"/>
                  </a:lnTo>
                  <a:cubicBezTo>
                    <a:pt x="34267" y="17007"/>
                    <a:pt x="34204" y="16912"/>
                    <a:pt x="34109" y="16912"/>
                  </a:cubicBezTo>
                  <a:close/>
                  <a:moveTo>
                    <a:pt x="1465" y="23487"/>
                  </a:moveTo>
                  <a:cubicBezTo>
                    <a:pt x="1442" y="23487"/>
                    <a:pt x="1418" y="23491"/>
                    <a:pt x="1394" y="23499"/>
                  </a:cubicBezTo>
                  <a:cubicBezTo>
                    <a:pt x="1299" y="23531"/>
                    <a:pt x="1236" y="23657"/>
                    <a:pt x="1299" y="23752"/>
                  </a:cubicBezTo>
                  <a:cubicBezTo>
                    <a:pt x="2154" y="25811"/>
                    <a:pt x="3390" y="27679"/>
                    <a:pt x="5005" y="29294"/>
                  </a:cubicBezTo>
                  <a:cubicBezTo>
                    <a:pt x="5036" y="29326"/>
                    <a:pt x="5100" y="29358"/>
                    <a:pt x="5131" y="29358"/>
                  </a:cubicBezTo>
                  <a:cubicBezTo>
                    <a:pt x="5195" y="29358"/>
                    <a:pt x="5226" y="29326"/>
                    <a:pt x="5258" y="29294"/>
                  </a:cubicBezTo>
                  <a:cubicBezTo>
                    <a:pt x="5353" y="29231"/>
                    <a:pt x="5321" y="29104"/>
                    <a:pt x="5258" y="29041"/>
                  </a:cubicBezTo>
                  <a:cubicBezTo>
                    <a:pt x="3706" y="27458"/>
                    <a:pt x="2471" y="25621"/>
                    <a:pt x="1616" y="23594"/>
                  </a:cubicBezTo>
                  <a:cubicBezTo>
                    <a:pt x="1592" y="23523"/>
                    <a:pt x="1533" y="23487"/>
                    <a:pt x="1465" y="23487"/>
                  </a:cubicBezTo>
                  <a:close/>
                  <a:moveTo>
                    <a:pt x="29168" y="28930"/>
                  </a:moveTo>
                  <a:cubicBezTo>
                    <a:pt x="29121" y="28930"/>
                    <a:pt x="29073" y="28946"/>
                    <a:pt x="29042" y="28978"/>
                  </a:cubicBezTo>
                  <a:lnTo>
                    <a:pt x="29010" y="29041"/>
                  </a:lnTo>
                  <a:cubicBezTo>
                    <a:pt x="27426" y="30593"/>
                    <a:pt x="25590" y="31828"/>
                    <a:pt x="23563" y="32651"/>
                  </a:cubicBezTo>
                  <a:cubicBezTo>
                    <a:pt x="23468" y="32715"/>
                    <a:pt x="23404" y="32810"/>
                    <a:pt x="23468" y="32905"/>
                  </a:cubicBezTo>
                  <a:cubicBezTo>
                    <a:pt x="23499" y="32968"/>
                    <a:pt x="23563" y="33031"/>
                    <a:pt x="23626" y="33031"/>
                  </a:cubicBezTo>
                  <a:cubicBezTo>
                    <a:pt x="23658" y="33031"/>
                    <a:pt x="23689" y="33031"/>
                    <a:pt x="23721" y="33000"/>
                  </a:cubicBezTo>
                  <a:cubicBezTo>
                    <a:pt x="25780" y="32145"/>
                    <a:pt x="27648" y="30910"/>
                    <a:pt x="29263" y="29294"/>
                  </a:cubicBezTo>
                  <a:lnTo>
                    <a:pt x="29295" y="29263"/>
                  </a:lnTo>
                  <a:cubicBezTo>
                    <a:pt x="29358" y="29168"/>
                    <a:pt x="29358" y="29073"/>
                    <a:pt x="29295" y="28978"/>
                  </a:cubicBezTo>
                  <a:cubicBezTo>
                    <a:pt x="29263" y="28946"/>
                    <a:pt x="29216" y="28930"/>
                    <a:pt x="29168" y="28930"/>
                  </a:cubicBezTo>
                  <a:close/>
                  <a:moveTo>
                    <a:pt x="10684" y="32643"/>
                  </a:moveTo>
                  <a:cubicBezTo>
                    <a:pt x="10600" y="32643"/>
                    <a:pt x="10510" y="32700"/>
                    <a:pt x="10483" y="32778"/>
                  </a:cubicBezTo>
                  <a:cubicBezTo>
                    <a:pt x="10452" y="32873"/>
                    <a:pt x="10483" y="32968"/>
                    <a:pt x="10578" y="33000"/>
                  </a:cubicBezTo>
                  <a:cubicBezTo>
                    <a:pt x="12669" y="33886"/>
                    <a:pt x="14854" y="34298"/>
                    <a:pt x="17134" y="34298"/>
                  </a:cubicBezTo>
                  <a:cubicBezTo>
                    <a:pt x="17229" y="34298"/>
                    <a:pt x="17324" y="34235"/>
                    <a:pt x="17324" y="34140"/>
                  </a:cubicBezTo>
                  <a:cubicBezTo>
                    <a:pt x="17324" y="34013"/>
                    <a:pt x="17229" y="33950"/>
                    <a:pt x="17134" y="33950"/>
                  </a:cubicBezTo>
                  <a:cubicBezTo>
                    <a:pt x="14917" y="33950"/>
                    <a:pt x="12764" y="33506"/>
                    <a:pt x="10737" y="32651"/>
                  </a:cubicBezTo>
                  <a:cubicBezTo>
                    <a:pt x="10720" y="32646"/>
                    <a:pt x="10702" y="32643"/>
                    <a:pt x="10684" y="32643"/>
                  </a:cubicBezTo>
                  <a:close/>
                </a:path>
              </a:pathLst>
            </a:custGeom>
            <a:solidFill>
              <a:srgbClr val="c4c4c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181" name="CustomShape 19"/>
            <p:cNvSpPr/>
            <p:nvPr/>
          </p:nvSpPr>
          <p:spPr>
            <a:xfrm>
              <a:off x="5207400" y="2101320"/>
              <a:ext cx="187200" cy="185400"/>
            </a:xfrm>
            <a:custGeom>
              <a:avLst/>
              <a:gdLst/>
              <a:ahLst/>
              <a:rect l="l" t="t" r="r" b="b"/>
              <a:pathLst>
                <a:path w="5543" h="5495">
                  <a:moveTo>
                    <a:pt x="5337" y="0"/>
                  </a:moveTo>
                  <a:cubicBezTo>
                    <a:pt x="5289" y="0"/>
                    <a:pt x="5242" y="16"/>
                    <a:pt x="5194" y="48"/>
                  </a:cubicBezTo>
                  <a:lnTo>
                    <a:pt x="96" y="5178"/>
                  </a:lnTo>
                  <a:cubicBezTo>
                    <a:pt x="1" y="5241"/>
                    <a:pt x="1" y="5368"/>
                    <a:pt x="96" y="5431"/>
                  </a:cubicBezTo>
                  <a:cubicBezTo>
                    <a:pt x="127" y="5463"/>
                    <a:pt x="159" y="5495"/>
                    <a:pt x="222" y="5495"/>
                  </a:cubicBezTo>
                  <a:cubicBezTo>
                    <a:pt x="254" y="5495"/>
                    <a:pt x="317" y="5463"/>
                    <a:pt x="349" y="5431"/>
                  </a:cubicBezTo>
                  <a:lnTo>
                    <a:pt x="5479" y="301"/>
                  </a:lnTo>
                  <a:cubicBezTo>
                    <a:pt x="5543" y="238"/>
                    <a:pt x="5543" y="111"/>
                    <a:pt x="5479" y="48"/>
                  </a:cubicBezTo>
                  <a:cubicBezTo>
                    <a:pt x="5432" y="16"/>
                    <a:pt x="5384" y="0"/>
                    <a:pt x="5337" y="0"/>
                  </a:cubicBezTo>
                  <a:close/>
                </a:path>
              </a:pathLst>
            </a:custGeom>
            <a:solidFill>
              <a:srgbClr val="c4c4c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182" name="CustomShape 20"/>
            <p:cNvSpPr/>
            <p:nvPr/>
          </p:nvSpPr>
          <p:spPr>
            <a:xfrm>
              <a:off x="3158640" y="1410480"/>
              <a:ext cx="345600" cy="581400"/>
            </a:xfrm>
            <a:custGeom>
              <a:avLst/>
              <a:gdLst/>
              <a:ahLst/>
              <a:rect l="l" t="t" r="r" b="b"/>
              <a:pathLst>
                <a:path w="10230" h="17197">
                  <a:moveTo>
                    <a:pt x="1362" y="1"/>
                  </a:moveTo>
                  <a:cubicBezTo>
                    <a:pt x="602" y="1"/>
                    <a:pt x="0" y="634"/>
                    <a:pt x="0" y="1362"/>
                  </a:cubicBezTo>
                  <a:lnTo>
                    <a:pt x="0" y="15803"/>
                  </a:lnTo>
                  <a:cubicBezTo>
                    <a:pt x="0" y="16563"/>
                    <a:pt x="602" y="17197"/>
                    <a:pt x="1362" y="17197"/>
                  </a:cubicBezTo>
                  <a:lnTo>
                    <a:pt x="8836" y="17197"/>
                  </a:lnTo>
                  <a:cubicBezTo>
                    <a:pt x="9596" y="17197"/>
                    <a:pt x="10229" y="16563"/>
                    <a:pt x="10229" y="15803"/>
                  </a:cubicBezTo>
                  <a:lnTo>
                    <a:pt x="10229" y="1362"/>
                  </a:lnTo>
                  <a:cubicBezTo>
                    <a:pt x="10229" y="634"/>
                    <a:pt x="9596" y="1"/>
                    <a:pt x="8836" y="1"/>
                  </a:cubicBez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183" name="CustomShape 21"/>
            <p:cNvSpPr/>
            <p:nvPr/>
          </p:nvSpPr>
          <p:spPr>
            <a:xfrm>
              <a:off x="3152160" y="1404360"/>
              <a:ext cx="358560" cy="594360"/>
            </a:xfrm>
            <a:custGeom>
              <a:avLst/>
              <a:gdLst/>
              <a:ahLst/>
              <a:rect l="l" t="t" r="r" b="b"/>
              <a:pathLst>
                <a:path w="10610" h="17577">
                  <a:moveTo>
                    <a:pt x="9026" y="412"/>
                  </a:moveTo>
                  <a:cubicBezTo>
                    <a:pt x="9691" y="412"/>
                    <a:pt x="10198" y="919"/>
                    <a:pt x="10198" y="1552"/>
                  </a:cubicBezTo>
                  <a:lnTo>
                    <a:pt x="10198" y="15993"/>
                  </a:lnTo>
                  <a:cubicBezTo>
                    <a:pt x="10198" y="16658"/>
                    <a:pt x="9691" y="17165"/>
                    <a:pt x="9026" y="17165"/>
                  </a:cubicBezTo>
                  <a:lnTo>
                    <a:pt x="1552" y="17165"/>
                  </a:lnTo>
                  <a:cubicBezTo>
                    <a:pt x="919" y="17165"/>
                    <a:pt x="412" y="16658"/>
                    <a:pt x="412" y="15993"/>
                  </a:cubicBezTo>
                  <a:lnTo>
                    <a:pt x="412" y="1552"/>
                  </a:lnTo>
                  <a:cubicBezTo>
                    <a:pt x="412" y="919"/>
                    <a:pt x="919" y="412"/>
                    <a:pt x="1552" y="412"/>
                  </a:cubicBezTo>
                  <a:close/>
                  <a:moveTo>
                    <a:pt x="1552" y="1"/>
                  </a:moveTo>
                  <a:cubicBezTo>
                    <a:pt x="697" y="1"/>
                    <a:pt x="0" y="697"/>
                    <a:pt x="0" y="1552"/>
                  </a:cubicBezTo>
                  <a:lnTo>
                    <a:pt x="0" y="15993"/>
                  </a:lnTo>
                  <a:cubicBezTo>
                    <a:pt x="0" y="16880"/>
                    <a:pt x="697" y="17577"/>
                    <a:pt x="1552" y="17577"/>
                  </a:cubicBezTo>
                  <a:lnTo>
                    <a:pt x="9026" y="17577"/>
                  </a:lnTo>
                  <a:cubicBezTo>
                    <a:pt x="9913" y="17577"/>
                    <a:pt x="10609" y="16880"/>
                    <a:pt x="10609" y="15993"/>
                  </a:cubicBezTo>
                  <a:lnTo>
                    <a:pt x="10609" y="1552"/>
                  </a:lnTo>
                  <a:cubicBezTo>
                    <a:pt x="10609" y="697"/>
                    <a:pt x="9913" y="1"/>
                    <a:pt x="9026" y="1"/>
                  </a:cubicBezTo>
                  <a:close/>
                </a:path>
              </a:pathLst>
            </a:custGeom>
            <a:solidFill>
              <a:srgbClr val="1b1f26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184" name="CustomShape 22"/>
            <p:cNvSpPr/>
            <p:nvPr/>
          </p:nvSpPr>
          <p:spPr>
            <a:xfrm>
              <a:off x="3185640" y="1437480"/>
              <a:ext cx="292320" cy="462600"/>
            </a:xfrm>
            <a:custGeom>
              <a:avLst/>
              <a:gdLst/>
              <a:ahLst/>
              <a:rect l="l" t="t" r="r" b="b"/>
              <a:pathLst>
                <a:path w="8646" h="13682">
                  <a:moveTo>
                    <a:pt x="538" y="0"/>
                  </a:moveTo>
                  <a:cubicBezTo>
                    <a:pt x="253" y="0"/>
                    <a:pt x="0" y="254"/>
                    <a:pt x="0" y="539"/>
                  </a:cubicBezTo>
                  <a:lnTo>
                    <a:pt x="0" y="13111"/>
                  </a:lnTo>
                  <a:cubicBezTo>
                    <a:pt x="0" y="13428"/>
                    <a:pt x="253" y="13681"/>
                    <a:pt x="538" y="13681"/>
                  </a:cubicBezTo>
                  <a:lnTo>
                    <a:pt x="8076" y="13681"/>
                  </a:lnTo>
                  <a:cubicBezTo>
                    <a:pt x="8392" y="13681"/>
                    <a:pt x="8646" y="13428"/>
                    <a:pt x="8646" y="13111"/>
                  </a:cubicBezTo>
                  <a:lnTo>
                    <a:pt x="8646" y="539"/>
                  </a:lnTo>
                  <a:cubicBezTo>
                    <a:pt x="8646" y="254"/>
                    <a:pt x="8392" y="0"/>
                    <a:pt x="8076" y="0"/>
                  </a:cubicBezTo>
                  <a:close/>
                </a:path>
              </a:pathLst>
            </a:custGeom>
            <a:solidFill>
              <a:srgbClr val="f9fcfb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185" name="CustomShape 23"/>
            <p:cNvSpPr/>
            <p:nvPr/>
          </p:nvSpPr>
          <p:spPr>
            <a:xfrm>
              <a:off x="3178080" y="1429920"/>
              <a:ext cx="306000" cy="476640"/>
            </a:xfrm>
            <a:custGeom>
              <a:avLst/>
              <a:gdLst/>
              <a:ahLst/>
              <a:rect l="l" t="t" r="r" b="b"/>
              <a:pathLst>
                <a:path w="9058" h="14094">
                  <a:moveTo>
                    <a:pt x="8298" y="412"/>
                  </a:moveTo>
                  <a:cubicBezTo>
                    <a:pt x="8519" y="412"/>
                    <a:pt x="8678" y="571"/>
                    <a:pt x="8678" y="792"/>
                  </a:cubicBezTo>
                  <a:lnTo>
                    <a:pt x="8678" y="13333"/>
                  </a:lnTo>
                  <a:cubicBezTo>
                    <a:pt x="8678" y="13523"/>
                    <a:pt x="8519" y="13682"/>
                    <a:pt x="8298" y="13682"/>
                  </a:cubicBezTo>
                  <a:lnTo>
                    <a:pt x="760" y="13682"/>
                  </a:lnTo>
                  <a:cubicBezTo>
                    <a:pt x="570" y="13682"/>
                    <a:pt x="412" y="13523"/>
                    <a:pt x="412" y="13333"/>
                  </a:cubicBezTo>
                  <a:lnTo>
                    <a:pt x="412" y="792"/>
                  </a:lnTo>
                  <a:cubicBezTo>
                    <a:pt x="412" y="571"/>
                    <a:pt x="570" y="412"/>
                    <a:pt x="760" y="412"/>
                  </a:cubicBezTo>
                  <a:close/>
                  <a:moveTo>
                    <a:pt x="760" y="1"/>
                  </a:moveTo>
                  <a:cubicBezTo>
                    <a:pt x="349" y="1"/>
                    <a:pt x="0" y="349"/>
                    <a:pt x="0" y="761"/>
                  </a:cubicBezTo>
                  <a:lnTo>
                    <a:pt x="0" y="13333"/>
                  </a:lnTo>
                  <a:cubicBezTo>
                    <a:pt x="0" y="13745"/>
                    <a:pt x="349" y="14093"/>
                    <a:pt x="760" y="14093"/>
                  </a:cubicBezTo>
                  <a:lnTo>
                    <a:pt x="8298" y="14093"/>
                  </a:lnTo>
                  <a:cubicBezTo>
                    <a:pt x="8741" y="14093"/>
                    <a:pt x="9058" y="13745"/>
                    <a:pt x="9058" y="13333"/>
                  </a:cubicBezTo>
                  <a:lnTo>
                    <a:pt x="9058" y="761"/>
                  </a:lnTo>
                  <a:cubicBezTo>
                    <a:pt x="9058" y="349"/>
                    <a:pt x="8741" y="1"/>
                    <a:pt x="8298" y="1"/>
                  </a:cubicBezTo>
                  <a:close/>
                </a:path>
              </a:pathLst>
            </a:custGeom>
            <a:solidFill>
              <a:srgbClr val="1b1f26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186" name="CustomShape 24"/>
            <p:cNvSpPr/>
            <p:nvPr/>
          </p:nvSpPr>
          <p:spPr>
            <a:xfrm>
              <a:off x="3302280" y="1921680"/>
              <a:ext cx="45720" cy="45720"/>
            </a:xfrm>
            <a:custGeom>
              <a:avLst/>
              <a:gdLst/>
              <a:ahLst/>
              <a:rect l="l" t="t" r="r" b="b"/>
              <a:pathLst>
                <a:path w="1362" h="1363">
                  <a:moveTo>
                    <a:pt x="665" y="1"/>
                  </a:moveTo>
                  <a:cubicBezTo>
                    <a:pt x="317" y="1"/>
                    <a:pt x="0" y="317"/>
                    <a:pt x="0" y="697"/>
                  </a:cubicBezTo>
                  <a:cubicBezTo>
                    <a:pt x="0" y="1046"/>
                    <a:pt x="317" y="1362"/>
                    <a:pt x="665" y="1362"/>
                  </a:cubicBezTo>
                  <a:cubicBezTo>
                    <a:pt x="1045" y="1362"/>
                    <a:pt x="1362" y="1077"/>
                    <a:pt x="1362" y="697"/>
                  </a:cubicBezTo>
                  <a:cubicBezTo>
                    <a:pt x="1362" y="317"/>
                    <a:pt x="1045" y="1"/>
                    <a:pt x="665" y="1"/>
                  </a:cubicBezTo>
                  <a:close/>
                </a:path>
              </a:pathLst>
            </a:custGeom>
            <a:solidFill>
              <a:srgbClr val="f9fcfb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187" name="CustomShape 25"/>
            <p:cNvSpPr/>
            <p:nvPr/>
          </p:nvSpPr>
          <p:spPr>
            <a:xfrm>
              <a:off x="3294720" y="1915200"/>
              <a:ext cx="59760" cy="58680"/>
            </a:xfrm>
            <a:custGeom>
              <a:avLst/>
              <a:gdLst/>
              <a:ahLst/>
              <a:rect l="l" t="t" r="r" b="b"/>
              <a:pathLst>
                <a:path w="1774" h="1743">
                  <a:moveTo>
                    <a:pt x="887" y="412"/>
                  </a:moveTo>
                  <a:cubicBezTo>
                    <a:pt x="1172" y="412"/>
                    <a:pt x="1362" y="602"/>
                    <a:pt x="1362" y="887"/>
                  </a:cubicBezTo>
                  <a:cubicBezTo>
                    <a:pt x="1362" y="1141"/>
                    <a:pt x="1172" y="1362"/>
                    <a:pt x="887" y="1362"/>
                  </a:cubicBezTo>
                  <a:cubicBezTo>
                    <a:pt x="634" y="1362"/>
                    <a:pt x="412" y="1141"/>
                    <a:pt x="412" y="887"/>
                  </a:cubicBezTo>
                  <a:cubicBezTo>
                    <a:pt x="412" y="602"/>
                    <a:pt x="634" y="412"/>
                    <a:pt x="887" y="412"/>
                  </a:cubicBezTo>
                  <a:close/>
                  <a:moveTo>
                    <a:pt x="887" y="1"/>
                  </a:moveTo>
                  <a:cubicBezTo>
                    <a:pt x="412" y="1"/>
                    <a:pt x="0" y="381"/>
                    <a:pt x="0" y="887"/>
                  </a:cubicBezTo>
                  <a:cubicBezTo>
                    <a:pt x="0" y="1362"/>
                    <a:pt x="412" y="1743"/>
                    <a:pt x="887" y="1743"/>
                  </a:cubicBezTo>
                  <a:cubicBezTo>
                    <a:pt x="1394" y="1743"/>
                    <a:pt x="1774" y="1362"/>
                    <a:pt x="1774" y="887"/>
                  </a:cubicBezTo>
                  <a:cubicBezTo>
                    <a:pt x="1774" y="381"/>
                    <a:pt x="1394" y="1"/>
                    <a:pt x="887" y="1"/>
                  </a:cubicBezTo>
                  <a:close/>
                </a:path>
              </a:pathLst>
            </a:custGeom>
            <a:solidFill>
              <a:srgbClr val="1b1f26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188" name="CustomShape 26"/>
            <p:cNvSpPr/>
            <p:nvPr/>
          </p:nvSpPr>
          <p:spPr>
            <a:xfrm>
              <a:off x="3234960" y="1497600"/>
              <a:ext cx="193680" cy="13680"/>
            </a:xfrm>
            <a:custGeom>
              <a:avLst/>
              <a:gdLst/>
              <a:ahLst/>
              <a:rect l="l" t="t" r="r" b="b"/>
              <a:pathLst>
                <a:path w="5733" h="413">
                  <a:moveTo>
                    <a:pt x="223" y="1"/>
                  </a:moveTo>
                  <a:cubicBezTo>
                    <a:pt x="96" y="1"/>
                    <a:pt x="1" y="96"/>
                    <a:pt x="1" y="223"/>
                  </a:cubicBezTo>
                  <a:cubicBezTo>
                    <a:pt x="1" y="318"/>
                    <a:pt x="96" y="413"/>
                    <a:pt x="223" y="413"/>
                  </a:cubicBezTo>
                  <a:lnTo>
                    <a:pt x="5511" y="413"/>
                  </a:lnTo>
                  <a:cubicBezTo>
                    <a:pt x="5638" y="413"/>
                    <a:pt x="5733" y="318"/>
                    <a:pt x="5701" y="223"/>
                  </a:cubicBezTo>
                  <a:cubicBezTo>
                    <a:pt x="5701" y="96"/>
                    <a:pt x="5638" y="1"/>
                    <a:pt x="5511" y="1"/>
                  </a:cubicBezTo>
                  <a:close/>
                </a:path>
              </a:pathLst>
            </a:custGeom>
            <a:solidFill>
              <a:srgbClr val="1b1f26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189" name="CustomShape 27"/>
            <p:cNvSpPr/>
            <p:nvPr/>
          </p:nvSpPr>
          <p:spPr>
            <a:xfrm>
              <a:off x="3234960" y="1549800"/>
              <a:ext cx="193680" cy="13680"/>
            </a:xfrm>
            <a:custGeom>
              <a:avLst/>
              <a:gdLst/>
              <a:ahLst/>
              <a:rect l="l" t="t" r="r" b="b"/>
              <a:pathLst>
                <a:path w="5733" h="413">
                  <a:moveTo>
                    <a:pt x="223" y="1"/>
                  </a:moveTo>
                  <a:cubicBezTo>
                    <a:pt x="96" y="1"/>
                    <a:pt x="1" y="96"/>
                    <a:pt x="1" y="222"/>
                  </a:cubicBezTo>
                  <a:cubicBezTo>
                    <a:pt x="1" y="317"/>
                    <a:pt x="96" y="412"/>
                    <a:pt x="223" y="412"/>
                  </a:cubicBezTo>
                  <a:lnTo>
                    <a:pt x="5511" y="412"/>
                  </a:lnTo>
                  <a:cubicBezTo>
                    <a:pt x="5638" y="412"/>
                    <a:pt x="5733" y="317"/>
                    <a:pt x="5701" y="222"/>
                  </a:cubicBezTo>
                  <a:cubicBezTo>
                    <a:pt x="5701" y="96"/>
                    <a:pt x="5638" y="1"/>
                    <a:pt x="5511" y="1"/>
                  </a:cubicBezTo>
                  <a:close/>
                </a:path>
              </a:pathLst>
            </a:custGeom>
            <a:solidFill>
              <a:srgbClr val="1b1f26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190" name="CustomShape 28"/>
            <p:cNvSpPr/>
            <p:nvPr/>
          </p:nvSpPr>
          <p:spPr>
            <a:xfrm>
              <a:off x="3234960" y="1603440"/>
              <a:ext cx="192600" cy="12600"/>
            </a:xfrm>
            <a:custGeom>
              <a:avLst/>
              <a:gdLst/>
              <a:ahLst/>
              <a:rect l="l" t="t" r="r" b="b"/>
              <a:pathLst>
                <a:path w="5702" h="381">
                  <a:moveTo>
                    <a:pt x="223" y="0"/>
                  </a:moveTo>
                  <a:cubicBezTo>
                    <a:pt x="96" y="0"/>
                    <a:pt x="1" y="63"/>
                    <a:pt x="1" y="190"/>
                  </a:cubicBezTo>
                  <a:cubicBezTo>
                    <a:pt x="1" y="285"/>
                    <a:pt x="96" y="380"/>
                    <a:pt x="223" y="380"/>
                  </a:cubicBezTo>
                  <a:lnTo>
                    <a:pt x="5511" y="380"/>
                  </a:lnTo>
                  <a:cubicBezTo>
                    <a:pt x="5638" y="380"/>
                    <a:pt x="5701" y="285"/>
                    <a:pt x="5701" y="190"/>
                  </a:cubicBezTo>
                  <a:cubicBezTo>
                    <a:pt x="5701" y="63"/>
                    <a:pt x="5638" y="0"/>
                    <a:pt x="5511" y="0"/>
                  </a:cubicBezTo>
                  <a:close/>
                </a:path>
              </a:pathLst>
            </a:custGeom>
            <a:solidFill>
              <a:srgbClr val="1b1f26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191" name="CustomShape 29"/>
            <p:cNvSpPr/>
            <p:nvPr/>
          </p:nvSpPr>
          <p:spPr>
            <a:xfrm>
              <a:off x="3234960" y="1656000"/>
              <a:ext cx="192600" cy="12600"/>
            </a:xfrm>
            <a:custGeom>
              <a:avLst/>
              <a:gdLst/>
              <a:ahLst/>
              <a:rect l="l" t="t" r="r" b="b"/>
              <a:pathLst>
                <a:path w="5702" h="381">
                  <a:moveTo>
                    <a:pt x="223" y="1"/>
                  </a:moveTo>
                  <a:cubicBezTo>
                    <a:pt x="96" y="1"/>
                    <a:pt x="1" y="96"/>
                    <a:pt x="1" y="191"/>
                  </a:cubicBezTo>
                  <a:cubicBezTo>
                    <a:pt x="1" y="318"/>
                    <a:pt x="96" y="381"/>
                    <a:pt x="223" y="381"/>
                  </a:cubicBezTo>
                  <a:lnTo>
                    <a:pt x="5511" y="381"/>
                  </a:lnTo>
                  <a:cubicBezTo>
                    <a:pt x="5638" y="381"/>
                    <a:pt x="5701" y="318"/>
                    <a:pt x="5701" y="191"/>
                  </a:cubicBezTo>
                  <a:cubicBezTo>
                    <a:pt x="5701" y="96"/>
                    <a:pt x="5638" y="1"/>
                    <a:pt x="5511" y="1"/>
                  </a:cubicBezTo>
                  <a:close/>
                </a:path>
              </a:pathLst>
            </a:custGeom>
            <a:solidFill>
              <a:srgbClr val="1b1f26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192" name="CustomShape 30"/>
            <p:cNvSpPr/>
            <p:nvPr/>
          </p:nvSpPr>
          <p:spPr>
            <a:xfrm>
              <a:off x="3234960" y="1715040"/>
              <a:ext cx="193680" cy="123840"/>
            </a:xfrm>
            <a:custGeom>
              <a:avLst/>
              <a:gdLst/>
              <a:ahLst/>
              <a:rect l="l" t="t" r="r" b="b"/>
              <a:pathLst>
                <a:path w="5733" h="3675">
                  <a:moveTo>
                    <a:pt x="5321" y="381"/>
                  </a:moveTo>
                  <a:lnTo>
                    <a:pt x="5321" y="3294"/>
                  </a:lnTo>
                  <a:lnTo>
                    <a:pt x="413" y="3294"/>
                  </a:lnTo>
                  <a:lnTo>
                    <a:pt x="413" y="381"/>
                  </a:lnTo>
                  <a:close/>
                  <a:moveTo>
                    <a:pt x="223" y="1"/>
                  </a:moveTo>
                  <a:cubicBezTo>
                    <a:pt x="96" y="1"/>
                    <a:pt x="1" y="96"/>
                    <a:pt x="1" y="191"/>
                  </a:cubicBezTo>
                  <a:lnTo>
                    <a:pt x="1" y="3484"/>
                  </a:lnTo>
                  <a:cubicBezTo>
                    <a:pt x="1" y="3611"/>
                    <a:pt x="96" y="3674"/>
                    <a:pt x="223" y="3674"/>
                  </a:cubicBezTo>
                  <a:lnTo>
                    <a:pt x="5511" y="3674"/>
                  </a:lnTo>
                  <a:cubicBezTo>
                    <a:pt x="5638" y="3674"/>
                    <a:pt x="5733" y="3611"/>
                    <a:pt x="5701" y="3484"/>
                  </a:cubicBezTo>
                  <a:lnTo>
                    <a:pt x="5701" y="191"/>
                  </a:lnTo>
                  <a:cubicBezTo>
                    <a:pt x="5701" y="96"/>
                    <a:pt x="5638" y="1"/>
                    <a:pt x="5511" y="1"/>
                  </a:cubicBezTo>
                  <a:close/>
                </a:path>
              </a:pathLst>
            </a:custGeom>
            <a:solidFill>
              <a:srgbClr val="1b1f26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193" name="CustomShape 31"/>
            <p:cNvSpPr/>
            <p:nvPr/>
          </p:nvSpPr>
          <p:spPr>
            <a:xfrm>
              <a:off x="5695920" y="3929760"/>
              <a:ext cx="218160" cy="93960"/>
            </a:xfrm>
            <a:custGeom>
              <a:avLst/>
              <a:gdLst/>
              <a:ahLst/>
              <a:rect l="l" t="t" r="r" b="b"/>
              <a:pathLst>
                <a:path w="6462" h="2788">
                  <a:moveTo>
                    <a:pt x="5891" y="349"/>
                  </a:moveTo>
                  <a:cubicBezTo>
                    <a:pt x="6018" y="349"/>
                    <a:pt x="6113" y="444"/>
                    <a:pt x="6113" y="570"/>
                  </a:cubicBezTo>
                  <a:lnTo>
                    <a:pt x="6113" y="2439"/>
                  </a:lnTo>
                  <a:lnTo>
                    <a:pt x="349" y="2439"/>
                  </a:lnTo>
                  <a:lnTo>
                    <a:pt x="349" y="570"/>
                  </a:lnTo>
                  <a:cubicBezTo>
                    <a:pt x="349" y="444"/>
                    <a:pt x="444" y="349"/>
                    <a:pt x="571" y="349"/>
                  </a:cubicBezTo>
                  <a:close/>
                  <a:moveTo>
                    <a:pt x="571" y="0"/>
                  </a:moveTo>
                  <a:cubicBezTo>
                    <a:pt x="254" y="0"/>
                    <a:pt x="1" y="254"/>
                    <a:pt x="1" y="570"/>
                  </a:cubicBezTo>
                  <a:lnTo>
                    <a:pt x="1" y="2629"/>
                  </a:lnTo>
                  <a:cubicBezTo>
                    <a:pt x="1" y="2724"/>
                    <a:pt x="64" y="2787"/>
                    <a:pt x="159" y="2787"/>
                  </a:cubicBezTo>
                  <a:lnTo>
                    <a:pt x="6303" y="2787"/>
                  </a:lnTo>
                  <a:cubicBezTo>
                    <a:pt x="6398" y="2787"/>
                    <a:pt x="6461" y="2724"/>
                    <a:pt x="6461" y="2629"/>
                  </a:cubicBezTo>
                  <a:lnTo>
                    <a:pt x="6461" y="570"/>
                  </a:lnTo>
                  <a:cubicBezTo>
                    <a:pt x="6461" y="254"/>
                    <a:pt x="6208" y="0"/>
                    <a:pt x="5891" y="0"/>
                  </a:cubicBezTo>
                  <a:close/>
                </a:path>
              </a:pathLst>
            </a:custGeom>
            <a:solidFill>
              <a:srgbClr val="1b1f26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194" name="CustomShape 32"/>
            <p:cNvSpPr/>
            <p:nvPr/>
          </p:nvSpPr>
          <p:spPr>
            <a:xfrm>
              <a:off x="5519160" y="4012200"/>
              <a:ext cx="572760" cy="371520"/>
            </a:xfrm>
            <a:custGeom>
              <a:avLst/>
              <a:gdLst/>
              <a:ahLst/>
              <a:rect l="l" t="t" r="r" b="b"/>
              <a:pathLst>
                <a:path w="16944" h="10990">
                  <a:moveTo>
                    <a:pt x="16532" y="349"/>
                  </a:moveTo>
                  <a:lnTo>
                    <a:pt x="14695" y="10641"/>
                  </a:lnTo>
                  <a:lnTo>
                    <a:pt x="2217" y="10641"/>
                  </a:lnTo>
                  <a:lnTo>
                    <a:pt x="380" y="349"/>
                  </a:lnTo>
                  <a:close/>
                  <a:moveTo>
                    <a:pt x="190" y="1"/>
                  </a:moveTo>
                  <a:cubicBezTo>
                    <a:pt x="127" y="1"/>
                    <a:pt x="64" y="32"/>
                    <a:pt x="32" y="64"/>
                  </a:cubicBezTo>
                  <a:cubicBezTo>
                    <a:pt x="0" y="96"/>
                    <a:pt x="0" y="159"/>
                    <a:pt x="0" y="222"/>
                  </a:cubicBezTo>
                  <a:lnTo>
                    <a:pt x="1900" y="10831"/>
                  </a:lnTo>
                  <a:cubicBezTo>
                    <a:pt x="1900" y="10926"/>
                    <a:pt x="1964" y="10990"/>
                    <a:pt x="2059" y="10990"/>
                  </a:cubicBezTo>
                  <a:lnTo>
                    <a:pt x="14853" y="10990"/>
                  </a:lnTo>
                  <a:cubicBezTo>
                    <a:pt x="14948" y="10990"/>
                    <a:pt x="15011" y="10926"/>
                    <a:pt x="15043" y="10831"/>
                  </a:cubicBezTo>
                  <a:lnTo>
                    <a:pt x="16912" y="222"/>
                  </a:lnTo>
                  <a:cubicBezTo>
                    <a:pt x="16943" y="159"/>
                    <a:pt x="16912" y="96"/>
                    <a:pt x="16880" y="64"/>
                  </a:cubicBezTo>
                  <a:cubicBezTo>
                    <a:pt x="16848" y="32"/>
                    <a:pt x="16785" y="1"/>
                    <a:pt x="16753" y="1"/>
                  </a:cubicBezTo>
                  <a:close/>
                </a:path>
              </a:pathLst>
            </a:custGeom>
            <a:solidFill>
              <a:srgbClr val="1b1f26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195" name="CustomShape 33"/>
            <p:cNvSpPr/>
            <p:nvPr/>
          </p:nvSpPr>
          <p:spPr>
            <a:xfrm>
              <a:off x="5532120" y="4069800"/>
              <a:ext cx="549360" cy="11520"/>
            </a:xfrm>
            <a:custGeom>
              <a:avLst/>
              <a:gdLst/>
              <a:ahLst/>
              <a:rect l="l" t="t" r="r" b="b"/>
              <a:pathLst>
                <a:path w="16247" h="350">
                  <a:moveTo>
                    <a:pt x="159" y="1"/>
                  </a:moveTo>
                  <a:cubicBezTo>
                    <a:pt x="64" y="1"/>
                    <a:pt x="0" y="96"/>
                    <a:pt x="0" y="191"/>
                  </a:cubicBezTo>
                  <a:cubicBezTo>
                    <a:pt x="0" y="286"/>
                    <a:pt x="64" y="349"/>
                    <a:pt x="159" y="349"/>
                  </a:cubicBezTo>
                  <a:lnTo>
                    <a:pt x="16057" y="349"/>
                  </a:lnTo>
                  <a:cubicBezTo>
                    <a:pt x="16152" y="349"/>
                    <a:pt x="16247" y="286"/>
                    <a:pt x="16247" y="191"/>
                  </a:cubicBezTo>
                  <a:cubicBezTo>
                    <a:pt x="16247" y="96"/>
                    <a:pt x="16152" y="1"/>
                    <a:pt x="16057" y="1"/>
                  </a:cubicBezTo>
                  <a:close/>
                </a:path>
              </a:pathLst>
            </a:custGeom>
            <a:solidFill>
              <a:srgbClr val="1b1f26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196" name="CustomShape 34"/>
            <p:cNvSpPr/>
            <p:nvPr/>
          </p:nvSpPr>
          <p:spPr>
            <a:xfrm>
              <a:off x="5539680" y="4129920"/>
              <a:ext cx="531000" cy="11520"/>
            </a:xfrm>
            <a:custGeom>
              <a:avLst/>
              <a:gdLst/>
              <a:ahLst/>
              <a:rect l="l" t="t" r="r" b="b"/>
              <a:pathLst>
                <a:path w="15708" h="349">
                  <a:moveTo>
                    <a:pt x="190" y="0"/>
                  </a:moveTo>
                  <a:cubicBezTo>
                    <a:pt x="95" y="0"/>
                    <a:pt x="0" y="95"/>
                    <a:pt x="0" y="190"/>
                  </a:cubicBezTo>
                  <a:cubicBezTo>
                    <a:pt x="0" y="285"/>
                    <a:pt x="95" y="349"/>
                    <a:pt x="190" y="349"/>
                  </a:cubicBezTo>
                  <a:lnTo>
                    <a:pt x="15518" y="349"/>
                  </a:lnTo>
                  <a:cubicBezTo>
                    <a:pt x="15613" y="349"/>
                    <a:pt x="15708" y="285"/>
                    <a:pt x="15708" y="190"/>
                  </a:cubicBezTo>
                  <a:cubicBezTo>
                    <a:pt x="15708" y="95"/>
                    <a:pt x="15613" y="0"/>
                    <a:pt x="15518" y="0"/>
                  </a:cubicBezTo>
                  <a:close/>
                </a:path>
              </a:pathLst>
            </a:custGeom>
            <a:solidFill>
              <a:srgbClr val="1b1f26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197" name="CustomShape 35"/>
            <p:cNvSpPr/>
            <p:nvPr/>
          </p:nvSpPr>
          <p:spPr>
            <a:xfrm>
              <a:off x="5550120" y="4190040"/>
              <a:ext cx="509760" cy="11520"/>
            </a:xfrm>
            <a:custGeom>
              <a:avLst/>
              <a:gdLst/>
              <a:ahLst/>
              <a:rect l="l" t="t" r="r" b="b"/>
              <a:pathLst>
                <a:path w="15076" h="350">
                  <a:moveTo>
                    <a:pt x="191" y="1"/>
                  </a:moveTo>
                  <a:cubicBezTo>
                    <a:pt x="96" y="1"/>
                    <a:pt x="1" y="96"/>
                    <a:pt x="1" y="191"/>
                  </a:cubicBezTo>
                  <a:cubicBezTo>
                    <a:pt x="1" y="286"/>
                    <a:pt x="96" y="349"/>
                    <a:pt x="191" y="349"/>
                  </a:cubicBezTo>
                  <a:lnTo>
                    <a:pt x="14885" y="349"/>
                  </a:lnTo>
                  <a:cubicBezTo>
                    <a:pt x="14980" y="349"/>
                    <a:pt x="15075" y="286"/>
                    <a:pt x="15075" y="191"/>
                  </a:cubicBezTo>
                  <a:cubicBezTo>
                    <a:pt x="15075" y="96"/>
                    <a:pt x="14980" y="1"/>
                    <a:pt x="14885" y="1"/>
                  </a:cubicBezTo>
                  <a:close/>
                </a:path>
              </a:pathLst>
            </a:custGeom>
            <a:solidFill>
              <a:srgbClr val="1b1f26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198" name="CustomShape 36"/>
            <p:cNvSpPr/>
            <p:nvPr/>
          </p:nvSpPr>
          <p:spPr>
            <a:xfrm>
              <a:off x="5563080" y="4249800"/>
              <a:ext cx="486000" cy="11520"/>
            </a:xfrm>
            <a:custGeom>
              <a:avLst/>
              <a:gdLst/>
              <a:ahLst/>
              <a:rect l="l" t="t" r="r" b="b"/>
              <a:pathLst>
                <a:path w="14379" h="349">
                  <a:moveTo>
                    <a:pt x="191" y="0"/>
                  </a:moveTo>
                  <a:cubicBezTo>
                    <a:pt x="96" y="0"/>
                    <a:pt x="1" y="95"/>
                    <a:pt x="1" y="190"/>
                  </a:cubicBezTo>
                  <a:cubicBezTo>
                    <a:pt x="1" y="285"/>
                    <a:pt x="96" y="349"/>
                    <a:pt x="191" y="349"/>
                  </a:cubicBezTo>
                  <a:lnTo>
                    <a:pt x="14188" y="349"/>
                  </a:lnTo>
                  <a:cubicBezTo>
                    <a:pt x="14284" y="349"/>
                    <a:pt x="14379" y="285"/>
                    <a:pt x="14379" y="190"/>
                  </a:cubicBezTo>
                  <a:cubicBezTo>
                    <a:pt x="14379" y="95"/>
                    <a:pt x="14284" y="0"/>
                    <a:pt x="14188" y="0"/>
                  </a:cubicBezTo>
                  <a:close/>
                </a:path>
              </a:pathLst>
            </a:custGeom>
            <a:solidFill>
              <a:srgbClr val="1b1f26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199" name="CustomShape 37"/>
            <p:cNvSpPr/>
            <p:nvPr/>
          </p:nvSpPr>
          <p:spPr>
            <a:xfrm>
              <a:off x="5571720" y="4311000"/>
              <a:ext cx="466920" cy="11520"/>
            </a:xfrm>
            <a:custGeom>
              <a:avLst/>
              <a:gdLst/>
              <a:ahLst/>
              <a:rect l="l" t="t" r="r" b="b"/>
              <a:pathLst>
                <a:path w="13808" h="349">
                  <a:moveTo>
                    <a:pt x="190" y="0"/>
                  </a:moveTo>
                  <a:cubicBezTo>
                    <a:pt x="95" y="0"/>
                    <a:pt x="0" y="64"/>
                    <a:pt x="0" y="159"/>
                  </a:cubicBezTo>
                  <a:cubicBezTo>
                    <a:pt x="0" y="254"/>
                    <a:pt x="95" y="349"/>
                    <a:pt x="190" y="349"/>
                  </a:cubicBezTo>
                  <a:lnTo>
                    <a:pt x="13618" y="349"/>
                  </a:lnTo>
                  <a:cubicBezTo>
                    <a:pt x="13713" y="349"/>
                    <a:pt x="13808" y="254"/>
                    <a:pt x="13808" y="159"/>
                  </a:cubicBezTo>
                  <a:cubicBezTo>
                    <a:pt x="13808" y="64"/>
                    <a:pt x="13713" y="0"/>
                    <a:pt x="13618" y="0"/>
                  </a:cubicBezTo>
                  <a:close/>
                </a:path>
              </a:pathLst>
            </a:custGeom>
            <a:solidFill>
              <a:srgbClr val="1b1f26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200" name="CustomShape 38"/>
            <p:cNvSpPr/>
            <p:nvPr/>
          </p:nvSpPr>
          <p:spPr>
            <a:xfrm>
              <a:off x="5582520" y="4012200"/>
              <a:ext cx="71640" cy="371520"/>
            </a:xfrm>
            <a:custGeom>
              <a:avLst/>
              <a:gdLst/>
              <a:ahLst/>
              <a:rect l="l" t="t" r="r" b="b"/>
              <a:pathLst>
                <a:path w="2123" h="10990">
                  <a:moveTo>
                    <a:pt x="159" y="1"/>
                  </a:moveTo>
                  <a:cubicBezTo>
                    <a:pt x="64" y="32"/>
                    <a:pt x="1" y="127"/>
                    <a:pt x="1" y="222"/>
                  </a:cubicBezTo>
                  <a:lnTo>
                    <a:pt x="1743" y="10831"/>
                  </a:lnTo>
                  <a:cubicBezTo>
                    <a:pt x="1774" y="10926"/>
                    <a:pt x="1838" y="10990"/>
                    <a:pt x="1933" y="10990"/>
                  </a:cubicBezTo>
                  <a:lnTo>
                    <a:pt x="1964" y="10990"/>
                  </a:lnTo>
                  <a:cubicBezTo>
                    <a:pt x="2059" y="10958"/>
                    <a:pt x="2123" y="10863"/>
                    <a:pt x="2091" y="10768"/>
                  </a:cubicBezTo>
                  <a:lnTo>
                    <a:pt x="349" y="159"/>
                  </a:lnTo>
                  <a:cubicBezTo>
                    <a:pt x="349" y="64"/>
                    <a:pt x="254" y="1"/>
                    <a:pt x="159" y="1"/>
                  </a:cubicBezTo>
                  <a:close/>
                </a:path>
              </a:pathLst>
            </a:custGeom>
            <a:solidFill>
              <a:srgbClr val="1b1f26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201" name="CustomShape 39"/>
            <p:cNvSpPr/>
            <p:nvPr/>
          </p:nvSpPr>
          <p:spPr>
            <a:xfrm>
              <a:off x="5650920" y="4012200"/>
              <a:ext cx="54360" cy="371520"/>
            </a:xfrm>
            <a:custGeom>
              <a:avLst/>
              <a:gdLst/>
              <a:ahLst/>
              <a:rect l="l" t="t" r="r" b="b"/>
              <a:pathLst>
                <a:path w="1616" h="10990">
                  <a:moveTo>
                    <a:pt x="159" y="1"/>
                  </a:moveTo>
                  <a:cubicBezTo>
                    <a:pt x="64" y="32"/>
                    <a:pt x="1" y="96"/>
                    <a:pt x="1" y="191"/>
                  </a:cubicBezTo>
                  <a:lnTo>
                    <a:pt x="1267" y="10831"/>
                  </a:lnTo>
                  <a:cubicBezTo>
                    <a:pt x="1267" y="10926"/>
                    <a:pt x="1331" y="10990"/>
                    <a:pt x="1426" y="10990"/>
                  </a:cubicBezTo>
                  <a:lnTo>
                    <a:pt x="1457" y="10990"/>
                  </a:lnTo>
                  <a:cubicBezTo>
                    <a:pt x="1552" y="10958"/>
                    <a:pt x="1616" y="10895"/>
                    <a:pt x="1616" y="10800"/>
                  </a:cubicBezTo>
                  <a:lnTo>
                    <a:pt x="349" y="159"/>
                  </a:lnTo>
                  <a:cubicBezTo>
                    <a:pt x="349" y="64"/>
                    <a:pt x="254" y="1"/>
                    <a:pt x="159" y="1"/>
                  </a:cubicBezTo>
                  <a:close/>
                </a:path>
              </a:pathLst>
            </a:custGeom>
            <a:solidFill>
              <a:srgbClr val="1b1f26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202" name="CustomShape 40"/>
            <p:cNvSpPr/>
            <p:nvPr/>
          </p:nvSpPr>
          <p:spPr>
            <a:xfrm>
              <a:off x="5798880" y="4012200"/>
              <a:ext cx="11520" cy="371520"/>
            </a:xfrm>
            <a:custGeom>
              <a:avLst/>
              <a:gdLst/>
              <a:ahLst/>
              <a:rect l="l" t="t" r="r" b="b"/>
              <a:pathLst>
                <a:path w="350" h="10990">
                  <a:moveTo>
                    <a:pt x="191" y="1"/>
                  </a:moveTo>
                  <a:cubicBezTo>
                    <a:pt x="96" y="1"/>
                    <a:pt x="1" y="96"/>
                    <a:pt x="1" y="191"/>
                  </a:cubicBezTo>
                  <a:lnTo>
                    <a:pt x="1" y="10800"/>
                  </a:lnTo>
                  <a:cubicBezTo>
                    <a:pt x="1" y="10895"/>
                    <a:pt x="96" y="10990"/>
                    <a:pt x="191" y="10990"/>
                  </a:cubicBezTo>
                  <a:cubicBezTo>
                    <a:pt x="286" y="10990"/>
                    <a:pt x="349" y="10895"/>
                    <a:pt x="349" y="10800"/>
                  </a:cubicBezTo>
                  <a:lnTo>
                    <a:pt x="349" y="191"/>
                  </a:lnTo>
                  <a:cubicBezTo>
                    <a:pt x="349" y="96"/>
                    <a:pt x="286" y="1"/>
                    <a:pt x="191" y="1"/>
                  </a:cubicBezTo>
                  <a:close/>
                </a:path>
              </a:pathLst>
            </a:custGeom>
            <a:solidFill>
              <a:srgbClr val="1b1f26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203" name="CustomShape 41"/>
            <p:cNvSpPr/>
            <p:nvPr/>
          </p:nvSpPr>
          <p:spPr>
            <a:xfrm>
              <a:off x="5723640" y="4012200"/>
              <a:ext cx="36000" cy="371520"/>
            </a:xfrm>
            <a:custGeom>
              <a:avLst/>
              <a:gdLst/>
              <a:ahLst/>
              <a:rect l="l" t="t" r="r" b="b"/>
              <a:pathLst>
                <a:path w="1077" h="10990">
                  <a:moveTo>
                    <a:pt x="190" y="1"/>
                  </a:moveTo>
                  <a:cubicBezTo>
                    <a:pt x="95" y="1"/>
                    <a:pt x="0" y="96"/>
                    <a:pt x="0" y="191"/>
                  </a:cubicBezTo>
                  <a:lnTo>
                    <a:pt x="697" y="10800"/>
                  </a:lnTo>
                  <a:cubicBezTo>
                    <a:pt x="729" y="10895"/>
                    <a:pt x="792" y="10990"/>
                    <a:pt x="887" y="10990"/>
                  </a:cubicBezTo>
                  <a:cubicBezTo>
                    <a:pt x="982" y="10958"/>
                    <a:pt x="1077" y="10895"/>
                    <a:pt x="1045" y="10800"/>
                  </a:cubicBezTo>
                  <a:lnTo>
                    <a:pt x="348" y="159"/>
                  </a:lnTo>
                  <a:cubicBezTo>
                    <a:pt x="348" y="64"/>
                    <a:pt x="285" y="1"/>
                    <a:pt x="190" y="1"/>
                  </a:cubicBezTo>
                  <a:close/>
                </a:path>
              </a:pathLst>
            </a:custGeom>
            <a:solidFill>
              <a:srgbClr val="1b1f26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204" name="CustomShape 42"/>
            <p:cNvSpPr/>
            <p:nvPr/>
          </p:nvSpPr>
          <p:spPr>
            <a:xfrm>
              <a:off x="5958360" y="4012200"/>
              <a:ext cx="71640" cy="371520"/>
            </a:xfrm>
            <a:custGeom>
              <a:avLst/>
              <a:gdLst/>
              <a:ahLst/>
              <a:rect l="l" t="t" r="r" b="b"/>
              <a:pathLst>
                <a:path w="2123" h="10990">
                  <a:moveTo>
                    <a:pt x="1964" y="1"/>
                  </a:moveTo>
                  <a:cubicBezTo>
                    <a:pt x="1869" y="1"/>
                    <a:pt x="1774" y="64"/>
                    <a:pt x="1774" y="159"/>
                  </a:cubicBezTo>
                  <a:lnTo>
                    <a:pt x="32" y="10768"/>
                  </a:lnTo>
                  <a:cubicBezTo>
                    <a:pt x="1" y="10863"/>
                    <a:pt x="64" y="10958"/>
                    <a:pt x="159" y="10990"/>
                  </a:cubicBezTo>
                  <a:lnTo>
                    <a:pt x="191" y="10990"/>
                  </a:lnTo>
                  <a:cubicBezTo>
                    <a:pt x="286" y="10990"/>
                    <a:pt x="349" y="10926"/>
                    <a:pt x="381" y="10831"/>
                  </a:cubicBezTo>
                  <a:lnTo>
                    <a:pt x="2091" y="222"/>
                  </a:lnTo>
                  <a:cubicBezTo>
                    <a:pt x="2122" y="127"/>
                    <a:pt x="2059" y="32"/>
                    <a:pt x="1964" y="1"/>
                  </a:cubicBezTo>
                  <a:close/>
                </a:path>
              </a:pathLst>
            </a:custGeom>
            <a:solidFill>
              <a:srgbClr val="1b1f26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205" name="CustomShape 43"/>
            <p:cNvSpPr/>
            <p:nvPr/>
          </p:nvSpPr>
          <p:spPr>
            <a:xfrm>
              <a:off x="5906880" y="4012200"/>
              <a:ext cx="54360" cy="371520"/>
            </a:xfrm>
            <a:custGeom>
              <a:avLst/>
              <a:gdLst/>
              <a:ahLst/>
              <a:rect l="l" t="t" r="r" b="b"/>
              <a:pathLst>
                <a:path w="1616" h="10990">
                  <a:moveTo>
                    <a:pt x="1457" y="1"/>
                  </a:moveTo>
                  <a:cubicBezTo>
                    <a:pt x="1362" y="1"/>
                    <a:pt x="1267" y="64"/>
                    <a:pt x="1236" y="159"/>
                  </a:cubicBezTo>
                  <a:lnTo>
                    <a:pt x="1" y="10800"/>
                  </a:lnTo>
                  <a:cubicBezTo>
                    <a:pt x="1" y="10895"/>
                    <a:pt x="64" y="10958"/>
                    <a:pt x="159" y="10990"/>
                  </a:cubicBezTo>
                  <a:lnTo>
                    <a:pt x="191" y="10990"/>
                  </a:lnTo>
                  <a:cubicBezTo>
                    <a:pt x="254" y="10990"/>
                    <a:pt x="349" y="10926"/>
                    <a:pt x="349" y="10831"/>
                  </a:cubicBezTo>
                  <a:lnTo>
                    <a:pt x="1584" y="191"/>
                  </a:lnTo>
                  <a:cubicBezTo>
                    <a:pt x="1616" y="96"/>
                    <a:pt x="1552" y="32"/>
                    <a:pt x="1457" y="1"/>
                  </a:cubicBezTo>
                  <a:close/>
                </a:path>
              </a:pathLst>
            </a:custGeom>
            <a:solidFill>
              <a:srgbClr val="1b1f26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206" name="CustomShape 44"/>
            <p:cNvSpPr/>
            <p:nvPr/>
          </p:nvSpPr>
          <p:spPr>
            <a:xfrm>
              <a:off x="5852520" y="4012200"/>
              <a:ext cx="36000" cy="371520"/>
            </a:xfrm>
            <a:custGeom>
              <a:avLst/>
              <a:gdLst/>
              <a:ahLst/>
              <a:rect l="l" t="t" r="r" b="b"/>
              <a:pathLst>
                <a:path w="1078" h="10990">
                  <a:moveTo>
                    <a:pt x="887" y="1"/>
                  </a:moveTo>
                  <a:cubicBezTo>
                    <a:pt x="792" y="1"/>
                    <a:pt x="729" y="64"/>
                    <a:pt x="697" y="159"/>
                  </a:cubicBezTo>
                  <a:lnTo>
                    <a:pt x="32" y="10800"/>
                  </a:lnTo>
                  <a:cubicBezTo>
                    <a:pt x="0" y="10895"/>
                    <a:pt x="95" y="10958"/>
                    <a:pt x="190" y="10990"/>
                  </a:cubicBezTo>
                  <a:cubicBezTo>
                    <a:pt x="285" y="10990"/>
                    <a:pt x="349" y="10895"/>
                    <a:pt x="380" y="10800"/>
                  </a:cubicBezTo>
                  <a:lnTo>
                    <a:pt x="1045" y="191"/>
                  </a:lnTo>
                  <a:cubicBezTo>
                    <a:pt x="1077" y="96"/>
                    <a:pt x="982" y="1"/>
                    <a:pt x="887" y="1"/>
                  </a:cubicBezTo>
                  <a:close/>
                </a:path>
              </a:pathLst>
            </a:custGeom>
            <a:solidFill>
              <a:srgbClr val="1b1f26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207" name="CustomShape 45"/>
            <p:cNvSpPr/>
            <p:nvPr/>
          </p:nvSpPr>
          <p:spPr>
            <a:xfrm>
              <a:off x="6037560" y="2727360"/>
              <a:ext cx="555840" cy="391680"/>
            </a:xfrm>
            <a:custGeom>
              <a:avLst/>
              <a:gdLst/>
              <a:ahLst/>
              <a:rect l="l" t="t" r="r" b="b"/>
              <a:pathLst>
                <a:path w="16437" h="11592">
                  <a:moveTo>
                    <a:pt x="1204" y="1"/>
                  </a:moveTo>
                  <a:cubicBezTo>
                    <a:pt x="539" y="1"/>
                    <a:pt x="0" y="507"/>
                    <a:pt x="0" y="1172"/>
                  </a:cubicBezTo>
                  <a:lnTo>
                    <a:pt x="0" y="10388"/>
                  </a:lnTo>
                  <a:cubicBezTo>
                    <a:pt x="0" y="11053"/>
                    <a:pt x="539" y="11592"/>
                    <a:pt x="1204" y="11592"/>
                  </a:cubicBezTo>
                  <a:lnTo>
                    <a:pt x="15265" y="11592"/>
                  </a:lnTo>
                  <a:cubicBezTo>
                    <a:pt x="15898" y="11592"/>
                    <a:pt x="16436" y="11053"/>
                    <a:pt x="16436" y="10388"/>
                  </a:cubicBezTo>
                  <a:lnTo>
                    <a:pt x="16436" y="1172"/>
                  </a:lnTo>
                  <a:cubicBezTo>
                    <a:pt x="16436" y="507"/>
                    <a:pt x="15898" y="1"/>
                    <a:pt x="15265" y="1"/>
                  </a:cubicBezTo>
                  <a:close/>
                </a:path>
              </a:pathLst>
            </a:custGeom>
            <a:solidFill>
              <a:srgbClr val="f9fcfb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208" name="CustomShape 46"/>
            <p:cNvSpPr/>
            <p:nvPr/>
          </p:nvSpPr>
          <p:spPr>
            <a:xfrm>
              <a:off x="6030360" y="2718720"/>
              <a:ext cx="571680" cy="407880"/>
            </a:xfrm>
            <a:custGeom>
              <a:avLst/>
              <a:gdLst/>
              <a:ahLst/>
              <a:rect l="l" t="t" r="r" b="b"/>
              <a:pathLst>
                <a:path w="16912" h="12067">
                  <a:moveTo>
                    <a:pt x="15487" y="475"/>
                  </a:moveTo>
                  <a:cubicBezTo>
                    <a:pt x="15993" y="475"/>
                    <a:pt x="16405" y="919"/>
                    <a:pt x="16405" y="1425"/>
                  </a:cubicBezTo>
                  <a:lnTo>
                    <a:pt x="16405" y="10641"/>
                  </a:lnTo>
                  <a:cubicBezTo>
                    <a:pt x="16405" y="11179"/>
                    <a:pt x="15993" y="11591"/>
                    <a:pt x="15487" y="11591"/>
                  </a:cubicBezTo>
                  <a:lnTo>
                    <a:pt x="1426" y="11591"/>
                  </a:lnTo>
                  <a:cubicBezTo>
                    <a:pt x="887" y="11591"/>
                    <a:pt x="476" y="11179"/>
                    <a:pt x="476" y="10641"/>
                  </a:cubicBezTo>
                  <a:lnTo>
                    <a:pt x="476" y="1425"/>
                  </a:lnTo>
                  <a:cubicBezTo>
                    <a:pt x="476" y="919"/>
                    <a:pt x="887" y="475"/>
                    <a:pt x="1426" y="475"/>
                  </a:cubicBezTo>
                  <a:close/>
                  <a:moveTo>
                    <a:pt x="1426" y="0"/>
                  </a:moveTo>
                  <a:cubicBezTo>
                    <a:pt x="634" y="0"/>
                    <a:pt x="0" y="634"/>
                    <a:pt x="0" y="1425"/>
                  </a:cubicBezTo>
                  <a:lnTo>
                    <a:pt x="0" y="10641"/>
                  </a:lnTo>
                  <a:cubicBezTo>
                    <a:pt x="0" y="11433"/>
                    <a:pt x="634" y="12066"/>
                    <a:pt x="1426" y="12066"/>
                  </a:cubicBezTo>
                  <a:lnTo>
                    <a:pt x="15487" y="12066"/>
                  </a:lnTo>
                  <a:cubicBezTo>
                    <a:pt x="16278" y="12066"/>
                    <a:pt x="16912" y="11433"/>
                    <a:pt x="16912" y="10641"/>
                  </a:cubicBezTo>
                  <a:lnTo>
                    <a:pt x="16912" y="1425"/>
                  </a:lnTo>
                  <a:cubicBezTo>
                    <a:pt x="16912" y="634"/>
                    <a:pt x="16278" y="0"/>
                    <a:pt x="15487" y="0"/>
                  </a:cubicBezTo>
                  <a:close/>
                </a:path>
              </a:pathLst>
            </a:custGeom>
            <a:solidFill>
              <a:srgbClr val="1b1f26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209" name="CustomShape 47"/>
            <p:cNvSpPr/>
            <p:nvPr/>
          </p:nvSpPr>
          <p:spPr>
            <a:xfrm>
              <a:off x="6037560" y="2799360"/>
              <a:ext cx="555840" cy="53280"/>
            </a:xfrm>
            <a:custGeom>
              <a:avLst/>
              <a:gdLst/>
              <a:ahLst/>
              <a:rect l="l" t="t" r="r" b="b"/>
              <a:pathLst>
                <a:path w="16437" h="1584">
                  <a:moveTo>
                    <a:pt x="0" y="1"/>
                  </a:moveTo>
                  <a:lnTo>
                    <a:pt x="0" y="1584"/>
                  </a:lnTo>
                  <a:lnTo>
                    <a:pt x="16436" y="1584"/>
                  </a:lnTo>
                  <a:lnTo>
                    <a:pt x="16436" y="1"/>
                  </a:lnTo>
                  <a:close/>
                </a:path>
              </a:pathLst>
            </a:custGeom>
            <a:solidFill>
              <a:srgbClr val="1b1f26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210" name="CustomShape 48"/>
            <p:cNvSpPr/>
            <p:nvPr/>
          </p:nvSpPr>
          <p:spPr>
            <a:xfrm>
              <a:off x="6030360" y="2790720"/>
              <a:ext cx="571680" cy="70560"/>
            </a:xfrm>
            <a:custGeom>
              <a:avLst/>
              <a:gdLst/>
              <a:ahLst/>
              <a:rect l="l" t="t" r="r" b="b"/>
              <a:pathLst>
                <a:path w="16912" h="2091">
                  <a:moveTo>
                    <a:pt x="16405" y="507"/>
                  </a:moveTo>
                  <a:lnTo>
                    <a:pt x="16405" y="1584"/>
                  </a:lnTo>
                  <a:lnTo>
                    <a:pt x="476" y="1584"/>
                  </a:lnTo>
                  <a:lnTo>
                    <a:pt x="476" y="507"/>
                  </a:lnTo>
                  <a:close/>
                  <a:moveTo>
                    <a:pt x="222" y="0"/>
                  </a:moveTo>
                  <a:cubicBezTo>
                    <a:pt x="95" y="0"/>
                    <a:pt x="0" y="127"/>
                    <a:pt x="0" y="254"/>
                  </a:cubicBezTo>
                  <a:lnTo>
                    <a:pt x="0" y="1837"/>
                  </a:lnTo>
                  <a:cubicBezTo>
                    <a:pt x="0" y="1964"/>
                    <a:pt x="95" y="2090"/>
                    <a:pt x="222" y="2090"/>
                  </a:cubicBezTo>
                  <a:lnTo>
                    <a:pt x="16658" y="2090"/>
                  </a:lnTo>
                  <a:cubicBezTo>
                    <a:pt x="16785" y="2090"/>
                    <a:pt x="16912" y="1964"/>
                    <a:pt x="16912" y="1837"/>
                  </a:cubicBezTo>
                  <a:lnTo>
                    <a:pt x="16912" y="254"/>
                  </a:lnTo>
                  <a:cubicBezTo>
                    <a:pt x="16912" y="127"/>
                    <a:pt x="16785" y="0"/>
                    <a:pt x="16658" y="0"/>
                  </a:cubicBezTo>
                  <a:close/>
                </a:path>
              </a:pathLst>
            </a:custGeom>
            <a:solidFill>
              <a:srgbClr val="1b1f26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211" name="CustomShape 49"/>
            <p:cNvSpPr/>
            <p:nvPr/>
          </p:nvSpPr>
          <p:spPr>
            <a:xfrm>
              <a:off x="6100920" y="3020040"/>
              <a:ext cx="324360" cy="28440"/>
            </a:xfrm>
            <a:custGeom>
              <a:avLst/>
              <a:gdLst/>
              <a:ahLst/>
              <a:rect l="l" t="t" r="r" b="b"/>
              <a:pathLst>
                <a:path w="9597" h="856">
                  <a:moveTo>
                    <a:pt x="1" y="0"/>
                  </a:moveTo>
                  <a:lnTo>
                    <a:pt x="1" y="855"/>
                  </a:lnTo>
                  <a:lnTo>
                    <a:pt x="9596" y="855"/>
                  </a:lnTo>
                  <a:lnTo>
                    <a:pt x="9596" y="0"/>
                  </a:ln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212" name="CustomShape 50"/>
            <p:cNvSpPr/>
            <p:nvPr/>
          </p:nvSpPr>
          <p:spPr>
            <a:xfrm>
              <a:off x="6092280" y="3011400"/>
              <a:ext cx="341280" cy="45720"/>
            </a:xfrm>
            <a:custGeom>
              <a:avLst/>
              <a:gdLst/>
              <a:ahLst/>
              <a:rect l="l" t="t" r="r" b="b"/>
              <a:pathLst>
                <a:path w="10103" h="1363">
                  <a:moveTo>
                    <a:pt x="9628" y="508"/>
                  </a:moveTo>
                  <a:lnTo>
                    <a:pt x="9628" y="856"/>
                  </a:lnTo>
                  <a:lnTo>
                    <a:pt x="507" y="856"/>
                  </a:lnTo>
                  <a:lnTo>
                    <a:pt x="507" y="508"/>
                  </a:lnTo>
                  <a:close/>
                  <a:moveTo>
                    <a:pt x="254" y="1"/>
                  </a:moveTo>
                  <a:cubicBezTo>
                    <a:pt x="95" y="1"/>
                    <a:pt x="0" y="128"/>
                    <a:pt x="0" y="254"/>
                  </a:cubicBezTo>
                  <a:lnTo>
                    <a:pt x="0" y="1109"/>
                  </a:lnTo>
                  <a:cubicBezTo>
                    <a:pt x="0" y="1236"/>
                    <a:pt x="127" y="1363"/>
                    <a:pt x="254" y="1363"/>
                  </a:cubicBezTo>
                  <a:lnTo>
                    <a:pt x="9849" y="1363"/>
                  </a:lnTo>
                  <a:cubicBezTo>
                    <a:pt x="10008" y="1363"/>
                    <a:pt x="10103" y="1236"/>
                    <a:pt x="10103" y="1109"/>
                  </a:cubicBezTo>
                  <a:lnTo>
                    <a:pt x="10103" y="254"/>
                  </a:lnTo>
                  <a:cubicBezTo>
                    <a:pt x="10103" y="128"/>
                    <a:pt x="10008" y="1"/>
                    <a:pt x="9849" y="1"/>
                  </a:cubicBezTo>
                  <a:close/>
                </a:path>
              </a:pathLst>
            </a:custGeom>
            <a:solidFill>
              <a:srgbClr val="1b1f26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213" name="CustomShape 51"/>
            <p:cNvSpPr/>
            <p:nvPr/>
          </p:nvSpPr>
          <p:spPr>
            <a:xfrm>
              <a:off x="6100920" y="2955600"/>
              <a:ext cx="228960" cy="28440"/>
            </a:xfrm>
            <a:custGeom>
              <a:avLst/>
              <a:gdLst/>
              <a:ahLst/>
              <a:rect l="l" t="t" r="r" b="b"/>
              <a:pathLst>
                <a:path w="6778" h="856">
                  <a:moveTo>
                    <a:pt x="1" y="0"/>
                  </a:moveTo>
                  <a:lnTo>
                    <a:pt x="1" y="855"/>
                  </a:lnTo>
                  <a:lnTo>
                    <a:pt x="6778" y="855"/>
                  </a:lnTo>
                  <a:lnTo>
                    <a:pt x="6778" y="0"/>
                  </a:ln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214" name="CustomShape 52"/>
            <p:cNvSpPr/>
            <p:nvPr/>
          </p:nvSpPr>
          <p:spPr>
            <a:xfrm>
              <a:off x="6092280" y="2948040"/>
              <a:ext cx="246240" cy="44640"/>
            </a:xfrm>
            <a:custGeom>
              <a:avLst/>
              <a:gdLst/>
              <a:ahLst/>
              <a:rect l="l" t="t" r="r" b="b"/>
              <a:pathLst>
                <a:path w="7285" h="1331">
                  <a:moveTo>
                    <a:pt x="6777" y="476"/>
                  </a:moveTo>
                  <a:lnTo>
                    <a:pt x="6777" y="856"/>
                  </a:lnTo>
                  <a:lnTo>
                    <a:pt x="507" y="856"/>
                  </a:lnTo>
                  <a:lnTo>
                    <a:pt x="507" y="476"/>
                  </a:lnTo>
                  <a:close/>
                  <a:moveTo>
                    <a:pt x="254" y="1"/>
                  </a:moveTo>
                  <a:cubicBezTo>
                    <a:pt x="95" y="1"/>
                    <a:pt x="0" y="96"/>
                    <a:pt x="0" y="222"/>
                  </a:cubicBezTo>
                  <a:lnTo>
                    <a:pt x="0" y="1077"/>
                  </a:lnTo>
                  <a:cubicBezTo>
                    <a:pt x="0" y="1236"/>
                    <a:pt x="127" y="1331"/>
                    <a:pt x="254" y="1331"/>
                  </a:cubicBezTo>
                  <a:lnTo>
                    <a:pt x="7031" y="1331"/>
                  </a:lnTo>
                  <a:cubicBezTo>
                    <a:pt x="7157" y="1331"/>
                    <a:pt x="7284" y="1236"/>
                    <a:pt x="7284" y="1077"/>
                  </a:cubicBezTo>
                  <a:lnTo>
                    <a:pt x="7284" y="222"/>
                  </a:lnTo>
                  <a:cubicBezTo>
                    <a:pt x="7284" y="96"/>
                    <a:pt x="7157" y="1"/>
                    <a:pt x="7031" y="1"/>
                  </a:cubicBezTo>
                  <a:close/>
                </a:path>
              </a:pathLst>
            </a:custGeom>
            <a:solidFill>
              <a:srgbClr val="1b1f26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215" name="CustomShape 53"/>
            <p:cNvSpPr/>
            <p:nvPr/>
          </p:nvSpPr>
          <p:spPr>
            <a:xfrm>
              <a:off x="3060000" y="3978000"/>
              <a:ext cx="556920" cy="356400"/>
            </a:xfrm>
            <a:custGeom>
              <a:avLst/>
              <a:gdLst/>
              <a:ahLst/>
              <a:rect l="l" t="t" r="r" b="b"/>
              <a:pathLst>
                <a:path w="16469" h="10547">
                  <a:moveTo>
                    <a:pt x="1" y="0"/>
                  </a:moveTo>
                  <a:lnTo>
                    <a:pt x="1" y="10546"/>
                  </a:lnTo>
                  <a:lnTo>
                    <a:pt x="16469" y="10546"/>
                  </a:lnTo>
                  <a:lnTo>
                    <a:pt x="1646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216" name="CustomShape 54"/>
            <p:cNvSpPr/>
            <p:nvPr/>
          </p:nvSpPr>
          <p:spPr>
            <a:xfrm>
              <a:off x="3052800" y="3970440"/>
              <a:ext cx="571680" cy="371520"/>
            </a:xfrm>
            <a:custGeom>
              <a:avLst/>
              <a:gdLst/>
              <a:ahLst/>
              <a:rect l="l" t="t" r="r" b="b"/>
              <a:pathLst>
                <a:path w="16912" h="10990">
                  <a:moveTo>
                    <a:pt x="16500" y="444"/>
                  </a:moveTo>
                  <a:lnTo>
                    <a:pt x="16500" y="10578"/>
                  </a:lnTo>
                  <a:lnTo>
                    <a:pt x="443" y="10578"/>
                  </a:lnTo>
                  <a:lnTo>
                    <a:pt x="443" y="444"/>
                  </a:lnTo>
                  <a:close/>
                  <a:moveTo>
                    <a:pt x="222" y="1"/>
                  </a:moveTo>
                  <a:cubicBezTo>
                    <a:pt x="95" y="1"/>
                    <a:pt x="0" y="96"/>
                    <a:pt x="0" y="222"/>
                  </a:cubicBezTo>
                  <a:lnTo>
                    <a:pt x="0" y="10768"/>
                  </a:lnTo>
                  <a:cubicBezTo>
                    <a:pt x="0" y="10895"/>
                    <a:pt x="95" y="10990"/>
                    <a:pt x="222" y="10990"/>
                  </a:cubicBezTo>
                  <a:lnTo>
                    <a:pt x="16721" y="10990"/>
                  </a:lnTo>
                  <a:cubicBezTo>
                    <a:pt x="16816" y="10990"/>
                    <a:pt x="16911" y="10895"/>
                    <a:pt x="16911" y="10768"/>
                  </a:cubicBezTo>
                  <a:lnTo>
                    <a:pt x="16911" y="222"/>
                  </a:lnTo>
                  <a:cubicBezTo>
                    <a:pt x="16911" y="96"/>
                    <a:pt x="16816" y="1"/>
                    <a:pt x="16721" y="1"/>
                  </a:cubicBezTo>
                  <a:close/>
                </a:path>
              </a:pathLst>
            </a:custGeom>
            <a:solidFill>
              <a:srgbClr val="1b1f26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217" name="CustomShape 55"/>
            <p:cNvSpPr/>
            <p:nvPr/>
          </p:nvSpPr>
          <p:spPr>
            <a:xfrm>
              <a:off x="3110400" y="4104360"/>
              <a:ext cx="316800" cy="34920"/>
            </a:xfrm>
            <a:custGeom>
              <a:avLst/>
              <a:gdLst/>
              <a:ahLst/>
              <a:rect l="l" t="t" r="r" b="b"/>
              <a:pathLst>
                <a:path w="9375" h="1046">
                  <a:moveTo>
                    <a:pt x="0" y="0"/>
                  </a:moveTo>
                  <a:lnTo>
                    <a:pt x="0" y="1045"/>
                  </a:lnTo>
                  <a:lnTo>
                    <a:pt x="9374" y="1045"/>
                  </a:lnTo>
                  <a:lnTo>
                    <a:pt x="9374" y="0"/>
                  </a:ln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218" name="CustomShape 56"/>
            <p:cNvSpPr/>
            <p:nvPr/>
          </p:nvSpPr>
          <p:spPr>
            <a:xfrm>
              <a:off x="3103200" y="4096800"/>
              <a:ext cx="331920" cy="50040"/>
            </a:xfrm>
            <a:custGeom>
              <a:avLst/>
              <a:gdLst/>
              <a:ahLst/>
              <a:rect l="l" t="t" r="r" b="b"/>
              <a:pathLst>
                <a:path w="9818" h="1489">
                  <a:moveTo>
                    <a:pt x="9375" y="444"/>
                  </a:moveTo>
                  <a:lnTo>
                    <a:pt x="9375" y="1077"/>
                  </a:lnTo>
                  <a:lnTo>
                    <a:pt x="444" y="1077"/>
                  </a:lnTo>
                  <a:lnTo>
                    <a:pt x="444" y="444"/>
                  </a:lnTo>
                  <a:close/>
                  <a:moveTo>
                    <a:pt x="222" y="1"/>
                  </a:moveTo>
                  <a:cubicBezTo>
                    <a:pt x="96" y="1"/>
                    <a:pt x="1" y="96"/>
                    <a:pt x="1" y="222"/>
                  </a:cubicBezTo>
                  <a:lnTo>
                    <a:pt x="1" y="1267"/>
                  </a:lnTo>
                  <a:cubicBezTo>
                    <a:pt x="1" y="1394"/>
                    <a:pt x="96" y="1489"/>
                    <a:pt x="222" y="1489"/>
                  </a:cubicBezTo>
                  <a:lnTo>
                    <a:pt x="9596" y="1489"/>
                  </a:lnTo>
                  <a:cubicBezTo>
                    <a:pt x="9723" y="1489"/>
                    <a:pt x="9818" y="1394"/>
                    <a:pt x="9818" y="1267"/>
                  </a:cubicBezTo>
                  <a:lnTo>
                    <a:pt x="9818" y="222"/>
                  </a:lnTo>
                  <a:cubicBezTo>
                    <a:pt x="9818" y="96"/>
                    <a:pt x="9723" y="1"/>
                    <a:pt x="9596" y="1"/>
                  </a:cubicBezTo>
                  <a:close/>
                </a:path>
              </a:pathLst>
            </a:custGeom>
            <a:solidFill>
              <a:srgbClr val="1b1f26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219" name="CustomShape 57"/>
            <p:cNvSpPr/>
            <p:nvPr/>
          </p:nvSpPr>
          <p:spPr>
            <a:xfrm>
              <a:off x="3110400" y="4181400"/>
              <a:ext cx="457200" cy="106920"/>
            </a:xfrm>
            <a:custGeom>
              <a:avLst/>
              <a:gdLst/>
              <a:ahLst/>
              <a:rect l="l" t="t" r="r" b="b"/>
              <a:pathLst>
                <a:path w="13523" h="3168">
                  <a:moveTo>
                    <a:pt x="0" y="0"/>
                  </a:moveTo>
                  <a:lnTo>
                    <a:pt x="0" y="3167"/>
                  </a:lnTo>
                  <a:lnTo>
                    <a:pt x="13523" y="3167"/>
                  </a:lnTo>
                  <a:lnTo>
                    <a:pt x="13523" y="0"/>
                  </a:ln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220" name="CustomShape 58"/>
            <p:cNvSpPr/>
            <p:nvPr/>
          </p:nvSpPr>
          <p:spPr>
            <a:xfrm>
              <a:off x="3103200" y="4173840"/>
              <a:ext cx="472320" cy="121680"/>
            </a:xfrm>
            <a:custGeom>
              <a:avLst/>
              <a:gdLst/>
              <a:ahLst/>
              <a:rect l="l" t="t" r="r" b="b"/>
              <a:pathLst>
                <a:path w="13967" h="3611">
                  <a:moveTo>
                    <a:pt x="13523" y="444"/>
                  </a:moveTo>
                  <a:lnTo>
                    <a:pt x="13523" y="3168"/>
                  </a:lnTo>
                  <a:lnTo>
                    <a:pt x="444" y="3168"/>
                  </a:lnTo>
                  <a:lnTo>
                    <a:pt x="444" y="444"/>
                  </a:lnTo>
                  <a:close/>
                  <a:moveTo>
                    <a:pt x="222" y="1"/>
                  </a:moveTo>
                  <a:cubicBezTo>
                    <a:pt x="96" y="1"/>
                    <a:pt x="1" y="96"/>
                    <a:pt x="1" y="222"/>
                  </a:cubicBezTo>
                  <a:lnTo>
                    <a:pt x="1" y="3389"/>
                  </a:lnTo>
                  <a:cubicBezTo>
                    <a:pt x="1" y="3516"/>
                    <a:pt x="96" y="3611"/>
                    <a:pt x="222" y="3611"/>
                  </a:cubicBezTo>
                  <a:lnTo>
                    <a:pt x="13745" y="3611"/>
                  </a:lnTo>
                  <a:cubicBezTo>
                    <a:pt x="13872" y="3611"/>
                    <a:pt x="13967" y="3516"/>
                    <a:pt x="13967" y="3389"/>
                  </a:cubicBezTo>
                  <a:lnTo>
                    <a:pt x="13967" y="222"/>
                  </a:lnTo>
                  <a:cubicBezTo>
                    <a:pt x="13967" y="127"/>
                    <a:pt x="13872" y="1"/>
                    <a:pt x="13745" y="1"/>
                  </a:cubicBezTo>
                  <a:close/>
                </a:path>
              </a:pathLst>
            </a:custGeom>
            <a:solidFill>
              <a:srgbClr val="1b1f26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221" name="CustomShape 59"/>
            <p:cNvSpPr/>
            <p:nvPr/>
          </p:nvSpPr>
          <p:spPr>
            <a:xfrm>
              <a:off x="3103200" y="4036680"/>
              <a:ext cx="343440" cy="14760"/>
            </a:xfrm>
            <a:custGeom>
              <a:avLst/>
              <a:gdLst/>
              <a:ahLst/>
              <a:rect l="l" t="t" r="r" b="b"/>
              <a:pathLst>
                <a:path w="10167" h="444">
                  <a:moveTo>
                    <a:pt x="222" y="0"/>
                  </a:moveTo>
                  <a:cubicBezTo>
                    <a:pt x="96" y="0"/>
                    <a:pt x="1" y="95"/>
                    <a:pt x="1" y="222"/>
                  </a:cubicBezTo>
                  <a:cubicBezTo>
                    <a:pt x="1" y="348"/>
                    <a:pt x="96" y="443"/>
                    <a:pt x="222" y="443"/>
                  </a:cubicBezTo>
                  <a:lnTo>
                    <a:pt x="9945" y="443"/>
                  </a:lnTo>
                  <a:cubicBezTo>
                    <a:pt x="10071" y="443"/>
                    <a:pt x="10166" y="348"/>
                    <a:pt x="10166" y="222"/>
                  </a:cubicBezTo>
                  <a:cubicBezTo>
                    <a:pt x="10166" y="95"/>
                    <a:pt x="10071" y="0"/>
                    <a:pt x="9945" y="0"/>
                  </a:cubicBezTo>
                  <a:close/>
                </a:path>
              </a:pathLst>
            </a:custGeom>
            <a:solidFill>
              <a:srgbClr val="1b1f26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222" name="CustomShape 60"/>
            <p:cNvSpPr/>
            <p:nvPr/>
          </p:nvSpPr>
          <p:spPr>
            <a:xfrm>
              <a:off x="3469320" y="4036680"/>
              <a:ext cx="105840" cy="14760"/>
            </a:xfrm>
            <a:custGeom>
              <a:avLst/>
              <a:gdLst/>
              <a:ahLst/>
              <a:rect l="l" t="t" r="r" b="b"/>
              <a:pathLst>
                <a:path w="3136" h="444">
                  <a:moveTo>
                    <a:pt x="222" y="0"/>
                  </a:moveTo>
                  <a:cubicBezTo>
                    <a:pt x="95" y="0"/>
                    <a:pt x="0" y="95"/>
                    <a:pt x="0" y="222"/>
                  </a:cubicBezTo>
                  <a:cubicBezTo>
                    <a:pt x="0" y="348"/>
                    <a:pt x="95" y="443"/>
                    <a:pt x="222" y="443"/>
                  </a:cubicBezTo>
                  <a:lnTo>
                    <a:pt x="2914" y="443"/>
                  </a:lnTo>
                  <a:cubicBezTo>
                    <a:pt x="3041" y="443"/>
                    <a:pt x="3136" y="348"/>
                    <a:pt x="3136" y="222"/>
                  </a:cubicBezTo>
                  <a:cubicBezTo>
                    <a:pt x="3136" y="95"/>
                    <a:pt x="3041" y="0"/>
                    <a:pt x="2914" y="0"/>
                  </a:cubicBezTo>
                  <a:close/>
                </a:path>
              </a:pathLst>
            </a:custGeom>
            <a:solidFill>
              <a:srgbClr val="1b1f26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223" name="CustomShape 61"/>
            <p:cNvSpPr/>
            <p:nvPr/>
          </p:nvSpPr>
          <p:spPr>
            <a:xfrm>
              <a:off x="4382280" y="3374640"/>
              <a:ext cx="405720" cy="92880"/>
            </a:xfrm>
            <a:custGeom>
              <a:avLst/>
              <a:gdLst/>
              <a:ahLst/>
              <a:rect l="l" t="t" r="r" b="b"/>
              <a:pathLst>
                <a:path w="12003" h="2756">
                  <a:moveTo>
                    <a:pt x="10578" y="349"/>
                  </a:moveTo>
                  <a:cubicBezTo>
                    <a:pt x="10546" y="761"/>
                    <a:pt x="10578" y="1679"/>
                    <a:pt x="11338" y="2408"/>
                  </a:cubicBezTo>
                  <a:lnTo>
                    <a:pt x="729" y="2408"/>
                  </a:lnTo>
                  <a:cubicBezTo>
                    <a:pt x="1141" y="2059"/>
                    <a:pt x="1647" y="1363"/>
                    <a:pt x="1584" y="349"/>
                  </a:cubicBezTo>
                  <a:close/>
                  <a:moveTo>
                    <a:pt x="1394" y="1"/>
                  </a:moveTo>
                  <a:cubicBezTo>
                    <a:pt x="1331" y="1"/>
                    <a:pt x="1267" y="32"/>
                    <a:pt x="1236" y="64"/>
                  </a:cubicBezTo>
                  <a:cubicBezTo>
                    <a:pt x="1204" y="96"/>
                    <a:pt x="1204" y="159"/>
                    <a:pt x="1204" y="222"/>
                  </a:cubicBezTo>
                  <a:cubicBezTo>
                    <a:pt x="1457" y="1679"/>
                    <a:pt x="159" y="2408"/>
                    <a:pt x="127" y="2439"/>
                  </a:cubicBezTo>
                  <a:cubicBezTo>
                    <a:pt x="32" y="2471"/>
                    <a:pt x="0" y="2566"/>
                    <a:pt x="32" y="2629"/>
                  </a:cubicBezTo>
                  <a:cubicBezTo>
                    <a:pt x="64" y="2724"/>
                    <a:pt x="127" y="2756"/>
                    <a:pt x="190" y="2756"/>
                  </a:cubicBezTo>
                  <a:lnTo>
                    <a:pt x="11813" y="2756"/>
                  </a:lnTo>
                  <a:cubicBezTo>
                    <a:pt x="11876" y="2756"/>
                    <a:pt x="11971" y="2724"/>
                    <a:pt x="11971" y="2661"/>
                  </a:cubicBezTo>
                  <a:cubicBezTo>
                    <a:pt x="12003" y="2566"/>
                    <a:pt x="11971" y="2503"/>
                    <a:pt x="11908" y="2439"/>
                  </a:cubicBezTo>
                  <a:cubicBezTo>
                    <a:pt x="10705" y="1616"/>
                    <a:pt x="10926" y="286"/>
                    <a:pt x="10926" y="222"/>
                  </a:cubicBezTo>
                  <a:cubicBezTo>
                    <a:pt x="10958" y="159"/>
                    <a:pt x="10926" y="96"/>
                    <a:pt x="10895" y="64"/>
                  </a:cubicBezTo>
                  <a:cubicBezTo>
                    <a:pt x="10863" y="32"/>
                    <a:pt x="10831" y="1"/>
                    <a:pt x="10768" y="1"/>
                  </a:cubicBezTo>
                  <a:close/>
                </a:path>
              </a:pathLst>
            </a:custGeom>
            <a:solidFill>
              <a:srgbClr val="1b1f26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224" name="CustomShape 62"/>
            <p:cNvSpPr/>
            <p:nvPr/>
          </p:nvSpPr>
          <p:spPr>
            <a:xfrm>
              <a:off x="4342680" y="3460320"/>
              <a:ext cx="490320" cy="19080"/>
            </a:xfrm>
            <a:custGeom>
              <a:avLst/>
              <a:gdLst/>
              <a:ahLst/>
              <a:rect l="l" t="t" r="r" b="b"/>
              <a:pathLst>
                <a:path w="14506" h="571">
                  <a:moveTo>
                    <a:pt x="254" y="0"/>
                  </a:moveTo>
                  <a:cubicBezTo>
                    <a:pt x="96" y="0"/>
                    <a:pt x="1" y="127"/>
                    <a:pt x="1" y="254"/>
                  </a:cubicBezTo>
                  <a:lnTo>
                    <a:pt x="1" y="317"/>
                  </a:lnTo>
                  <a:cubicBezTo>
                    <a:pt x="1" y="444"/>
                    <a:pt x="96" y="570"/>
                    <a:pt x="254" y="570"/>
                  </a:cubicBezTo>
                  <a:lnTo>
                    <a:pt x="14252" y="570"/>
                  </a:lnTo>
                  <a:cubicBezTo>
                    <a:pt x="14378" y="570"/>
                    <a:pt x="14505" y="444"/>
                    <a:pt x="14505" y="317"/>
                  </a:cubicBezTo>
                  <a:lnTo>
                    <a:pt x="14505" y="254"/>
                  </a:lnTo>
                  <a:cubicBezTo>
                    <a:pt x="14505" y="127"/>
                    <a:pt x="14378" y="0"/>
                    <a:pt x="14252" y="0"/>
                  </a:cubicBezTo>
                  <a:close/>
                </a:path>
              </a:pathLst>
            </a:custGeom>
            <a:solidFill>
              <a:srgbClr val="f9fcfb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225" name="CustomShape 63"/>
            <p:cNvSpPr/>
            <p:nvPr/>
          </p:nvSpPr>
          <p:spPr>
            <a:xfrm>
              <a:off x="4336200" y="3454920"/>
              <a:ext cx="502200" cy="29520"/>
            </a:xfrm>
            <a:custGeom>
              <a:avLst/>
              <a:gdLst/>
              <a:ahLst/>
              <a:rect l="l" t="t" r="r" b="b"/>
              <a:pathLst>
                <a:path w="14854" h="888">
                  <a:moveTo>
                    <a:pt x="14442" y="349"/>
                  </a:moveTo>
                  <a:cubicBezTo>
                    <a:pt x="14473" y="349"/>
                    <a:pt x="14505" y="381"/>
                    <a:pt x="14505" y="413"/>
                  </a:cubicBezTo>
                  <a:lnTo>
                    <a:pt x="14505" y="476"/>
                  </a:lnTo>
                  <a:cubicBezTo>
                    <a:pt x="14505" y="508"/>
                    <a:pt x="14473" y="539"/>
                    <a:pt x="14442" y="539"/>
                  </a:cubicBezTo>
                  <a:lnTo>
                    <a:pt x="444" y="539"/>
                  </a:lnTo>
                  <a:cubicBezTo>
                    <a:pt x="381" y="539"/>
                    <a:pt x="381" y="508"/>
                    <a:pt x="381" y="476"/>
                  </a:cubicBezTo>
                  <a:lnTo>
                    <a:pt x="381" y="413"/>
                  </a:lnTo>
                  <a:cubicBezTo>
                    <a:pt x="381" y="381"/>
                    <a:pt x="381" y="349"/>
                    <a:pt x="444" y="349"/>
                  </a:cubicBezTo>
                  <a:close/>
                  <a:moveTo>
                    <a:pt x="444" y="1"/>
                  </a:moveTo>
                  <a:cubicBezTo>
                    <a:pt x="191" y="1"/>
                    <a:pt x="1" y="191"/>
                    <a:pt x="1" y="413"/>
                  </a:cubicBezTo>
                  <a:lnTo>
                    <a:pt x="1" y="476"/>
                  </a:lnTo>
                  <a:cubicBezTo>
                    <a:pt x="1" y="698"/>
                    <a:pt x="191" y="888"/>
                    <a:pt x="444" y="888"/>
                  </a:cubicBezTo>
                  <a:lnTo>
                    <a:pt x="14442" y="888"/>
                  </a:lnTo>
                  <a:cubicBezTo>
                    <a:pt x="14663" y="888"/>
                    <a:pt x="14853" y="698"/>
                    <a:pt x="14853" y="476"/>
                  </a:cubicBezTo>
                  <a:lnTo>
                    <a:pt x="14853" y="413"/>
                  </a:lnTo>
                  <a:cubicBezTo>
                    <a:pt x="14853" y="191"/>
                    <a:pt x="14663" y="1"/>
                    <a:pt x="14442" y="1"/>
                  </a:cubicBezTo>
                  <a:close/>
                </a:path>
              </a:pathLst>
            </a:custGeom>
            <a:solidFill>
              <a:srgbClr val="1b1f26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226" name="CustomShape 64"/>
            <p:cNvSpPr/>
            <p:nvPr/>
          </p:nvSpPr>
          <p:spPr>
            <a:xfrm>
              <a:off x="3917520" y="2427480"/>
              <a:ext cx="1341000" cy="968400"/>
            </a:xfrm>
            <a:custGeom>
              <a:avLst/>
              <a:gdLst/>
              <a:ahLst/>
              <a:rect l="l" t="t" r="r" b="b"/>
              <a:pathLst>
                <a:path w="39650" h="28630">
                  <a:moveTo>
                    <a:pt x="3230" y="0"/>
                  </a:moveTo>
                  <a:cubicBezTo>
                    <a:pt x="1457" y="0"/>
                    <a:pt x="0" y="1457"/>
                    <a:pt x="0" y="3262"/>
                  </a:cubicBezTo>
                  <a:lnTo>
                    <a:pt x="0" y="25367"/>
                  </a:lnTo>
                  <a:cubicBezTo>
                    <a:pt x="0" y="27172"/>
                    <a:pt x="1457" y="28629"/>
                    <a:pt x="3230" y="28629"/>
                  </a:cubicBezTo>
                  <a:lnTo>
                    <a:pt x="36388" y="28629"/>
                  </a:lnTo>
                  <a:cubicBezTo>
                    <a:pt x="38193" y="28629"/>
                    <a:pt x="39650" y="27172"/>
                    <a:pt x="39650" y="25367"/>
                  </a:cubicBezTo>
                  <a:lnTo>
                    <a:pt x="39650" y="3262"/>
                  </a:lnTo>
                  <a:cubicBezTo>
                    <a:pt x="39650" y="1457"/>
                    <a:pt x="38193" y="0"/>
                    <a:pt x="36388" y="0"/>
                  </a:cubicBez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227" name="CustomShape 65"/>
            <p:cNvSpPr/>
            <p:nvPr/>
          </p:nvSpPr>
          <p:spPr>
            <a:xfrm>
              <a:off x="3911040" y="2422080"/>
              <a:ext cx="1353960" cy="978840"/>
            </a:xfrm>
            <a:custGeom>
              <a:avLst/>
              <a:gdLst/>
              <a:ahLst/>
              <a:rect l="l" t="t" r="r" b="b"/>
              <a:pathLst>
                <a:path w="40030" h="28946">
                  <a:moveTo>
                    <a:pt x="36578" y="348"/>
                  </a:moveTo>
                  <a:cubicBezTo>
                    <a:pt x="38288" y="348"/>
                    <a:pt x="39681" y="1710"/>
                    <a:pt x="39681" y="3420"/>
                  </a:cubicBezTo>
                  <a:lnTo>
                    <a:pt x="39681" y="25525"/>
                  </a:lnTo>
                  <a:cubicBezTo>
                    <a:pt x="39681" y="27235"/>
                    <a:pt x="38288" y="28597"/>
                    <a:pt x="36578" y="28597"/>
                  </a:cubicBezTo>
                  <a:lnTo>
                    <a:pt x="3420" y="28597"/>
                  </a:lnTo>
                  <a:cubicBezTo>
                    <a:pt x="1742" y="28597"/>
                    <a:pt x="348" y="27235"/>
                    <a:pt x="348" y="25525"/>
                  </a:cubicBezTo>
                  <a:lnTo>
                    <a:pt x="348" y="3420"/>
                  </a:lnTo>
                  <a:cubicBezTo>
                    <a:pt x="348" y="1710"/>
                    <a:pt x="1742" y="348"/>
                    <a:pt x="3420" y="348"/>
                  </a:cubicBezTo>
                  <a:close/>
                  <a:moveTo>
                    <a:pt x="3420" y="0"/>
                  </a:moveTo>
                  <a:cubicBezTo>
                    <a:pt x="1552" y="0"/>
                    <a:pt x="0" y="1520"/>
                    <a:pt x="0" y="3420"/>
                  </a:cubicBezTo>
                  <a:lnTo>
                    <a:pt x="0" y="25525"/>
                  </a:lnTo>
                  <a:cubicBezTo>
                    <a:pt x="0" y="27425"/>
                    <a:pt x="1552" y="28945"/>
                    <a:pt x="3420" y="28945"/>
                  </a:cubicBezTo>
                  <a:lnTo>
                    <a:pt x="36578" y="28945"/>
                  </a:lnTo>
                  <a:cubicBezTo>
                    <a:pt x="38478" y="28945"/>
                    <a:pt x="40030" y="27425"/>
                    <a:pt x="40030" y="25525"/>
                  </a:cubicBezTo>
                  <a:lnTo>
                    <a:pt x="40030" y="3420"/>
                  </a:lnTo>
                  <a:cubicBezTo>
                    <a:pt x="40030" y="1520"/>
                    <a:pt x="38478" y="0"/>
                    <a:pt x="36578" y="0"/>
                  </a:cubicBezTo>
                  <a:close/>
                </a:path>
              </a:pathLst>
            </a:custGeom>
            <a:solidFill>
              <a:srgbClr val="1b1f26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228" name="CustomShape 66"/>
            <p:cNvSpPr/>
            <p:nvPr/>
          </p:nvSpPr>
          <p:spPr>
            <a:xfrm>
              <a:off x="3917520" y="2427480"/>
              <a:ext cx="1341000" cy="824760"/>
            </a:xfrm>
            <a:custGeom>
              <a:avLst/>
              <a:gdLst/>
              <a:ahLst/>
              <a:rect l="l" t="t" r="r" b="b"/>
              <a:pathLst>
                <a:path w="39650" h="24386">
                  <a:moveTo>
                    <a:pt x="1298" y="0"/>
                  </a:moveTo>
                  <a:cubicBezTo>
                    <a:pt x="570" y="0"/>
                    <a:pt x="0" y="602"/>
                    <a:pt x="0" y="1331"/>
                  </a:cubicBezTo>
                  <a:lnTo>
                    <a:pt x="0" y="24385"/>
                  </a:lnTo>
                  <a:lnTo>
                    <a:pt x="39650" y="24385"/>
                  </a:lnTo>
                  <a:lnTo>
                    <a:pt x="39650" y="1331"/>
                  </a:lnTo>
                  <a:cubicBezTo>
                    <a:pt x="39650" y="602"/>
                    <a:pt x="39048" y="0"/>
                    <a:pt x="38320" y="0"/>
                  </a:cubicBez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229" name="CustomShape 67"/>
            <p:cNvSpPr/>
            <p:nvPr/>
          </p:nvSpPr>
          <p:spPr>
            <a:xfrm>
              <a:off x="3911040" y="2422080"/>
              <a:ext cx="1353960" cy="835200"/>
            </a:xfrm>
            <a:custGeom>
              <a:avLst/>
              <a:gdLst/>
              <a:ahLst/>
              <a:rect l="l" t="t" r="r" b="b"/>
              <a:pathLst>
                <a:path w="40030" h="24702">
                  <a:moveTo>
                    <a:pt x="38510" y="348"/>
                  </a:moveTo>
                  <a:cubicBezTo>
                    <a:pt x="39143" y="348"/>
                    <a:pt x="39681" y="855"/>
                    <a:pt x="39681" y="1489"/>
                  </a:cubicBezTo>
                  <a:lnTo>
                    <a:pt x="39681" y="24353"/>
                  </a:lnTo>
                  <a:lnTo>
                    <a:pt x="348" y="24353"/>
                  </a:lnTo>
                  <a:lnTo>
                    <a:pt x="348" y="1489"/>
                  </a:lnTo>
                  <a:cubicBezTo>
                    <a:pt x="348" y="855"/>
                    <a:pt x="855" y="348"/>
                    <a:pt x="1488" y="348"/>
                  </a:cubicBezTo>
                  <a:close/>
                  <a:moveTo>
                    <a:pt x="1520" y="0"/>
                  </a:moveTo>
                  <a:cubicBezTo>
                    <a:pt x="665" y="0"/>
                    <a:pt x="0" y="665"/>
                    <a:pt x="0" y="1489"/>
                  </a:cubicBezTo>
                  <a:lnTo>
                    <a:pt x="0" y="24543"/>
                  </a:lnTo>
                  <a:cubicBezTo>
                    <a:pt x="0" y="24638"/>
                    <a:pt x="63" y="24702"/>
                    <a:pt x="190" y="24702"/>
                  </a:cubicBezTo>
                  <a:lnTo>
                    <a:pt x="39840" y="24702"/>
                  </a:lnTo>
                  <a:cubicBezTo>
                    <a:pt x="39935" y="24702"/>
                    <a:pt x="40030" y="24638"/>
                    <a:pt x="40030" y="24543"/>
                  </a:cubicBezTo>
                  <a:lnTo>
                    <a:pt x="40030" y="1489"/>
                  </a:lnTo>
                  <a:cubicBezTo>
                    <a:pt x="40030" y="665"/>
                    <a:pt x="39333" y="0"/>
                    <a:pt x="38510" y="0"/>
                  </a:cubicBezTo>
                  <a:close/>
                </a:path>
              </a:pathLst>
            </a:custGeom>
            <a:solidFill>
              <a:srgbClr val="1b1f26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230" name="CustomShape 68"/>
            <p:cNvSpPr/>
            <p:nvPr/>
          </p:nvSpPr>
          <p:spPr>
            <a:xfrm>
              <a:off x="3968640" y="2480040"/>
              <a:ext cx="1237320" cy="714240"/>
            </a:xfrm>
            <a:custGeom>
              <a:avLst/>
              <a:gdLst/>
              <a:ahLst/>
              <a:rect l="l" t="t" r="r" b="b"/>
              <a:pathLst>
                <a:path w="36578" h="21124">
                  <a:moveTo>
                    <a:pt x="0" y="0"/>
                  </a:moveTo>
                  <a:lnTo>
                    <a:pt x="0" y="21123"/>
                  </a:lnTo>
                  <a:lnTo>
                    <a:pt x="36578" y="21123"/>
                  </a:lnTo>
                  <a:lnTo>
                    <a:pt x="36578" y="0"/>
                  </a:lnTo>
                  <a:close/>
                </a:path>
              </a:pathLst>
            </a:custGeom>
            <a:solidFill>
              <a:srgbClr val="f9fcfb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231" name="CustomShape 69"/>
            <p:cNvSpPr/>
            <p:nvPr/>
          </p:nvSpPr>
          <p:spPr>
            <a:xfrm>
              <a:off x="3963240" y="2474640"/>
              <a:ext cx="1248840" cy="726120"/>
            </a:xfrm>
            <a:custGeom>
              <a:avLst/>
              <a:gdLst/>
              <a:ahLst/>
              <a:rect l="l" t="t" r="r" b="b"/>
              <a:pathLst>
                <a:path w="36927" h="21473">
                  <a:moveTo>
                    <a:pt x="36579" y="349"/>
                  </a:moveTo>
                  <a:lnTo>
                    <a:pt x="36579" y="21124"/>
                  </a:lnTo>
                  <a:lnTo>
                    <a:pt x="349" y="21124"/>
                  </a:lnTo>
                  <a:lnTo>
                    <a:pt x="349" y="349"/>
                  </a:lnTo>
                  <a:close/>
                  <a:moveTo>
                    <a:pt x="191" y="1"/>
                  </a:moveTo>
                  <a:cubicBezTo>
                    <a:pt x="96" y="1"/>
                    <a:pt x="1" y="64"/>
                    <a:pt x="1" y="159"/>
                  </a:cubicBezTo>
                  <a:lnTo>
                    <a:pt x="1" y="21282"/>
                  </a:lnTo>
                  <a:cubicBezTo>
                    <a:pt x="1" y="21377"/>
                    <a:pt x="96" y="21472"/>
                    <a:pt x="191" y="21472"/>
                  </a:cubicBezTo>
                  <a:lnTo>
                    <a:pt x="36737" y="21472"/>
                  </a:lnTo>
                  <a:cubicBezTo>
                    <a:pt x="36832" y="21472"/>
                    <a:pt x="36927" y="21377"/>
                    <a:pt x="36927" y="21282"/>
                  </a:cubicBezTo>
                  <a:lnTo>
                    <a:pt x="36927" y="159"/>
                  </a:lnTo>
                  <a:cubicBezTo>
                    <a:pt x="36927" y="64"/>
                    <a:pt x="36832" y="1"/>
                    <a:pt x="36737" y="1"/>
                  </a:cubicBezTo>
                  <a:close/>
                </a:path>
              </a:pathLst>
            </a:custGeom>
            <a:solidFill>
              <a:srgbClr val="1b1f26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232" name="CustomShape 70"/>
            <p:cNvSpPr/>
            <p:nvPr/>
          </p:nvSpPr>
          <p:spPr>
            <a:xfrm>
              <a:off x="4565520" y="3298680"/>
              <a:ext cx="57600" cy="56520"/>
            </a:xfrm>
            <a:custGeom>
              <a:avLst/>
              <a:gdLst/>
              <a:ahLst/>
              <a:rect l="l" t="t" r="r" b="b"/>
              <a:pathLst>
                <a:path w="1711" h="1679">
                  <a:moveTo>
                    <a:pt x="856" y="0"/>
                  </a:moveTo>
                  <a:cubicBezTo>
                    <a:pt x="381" y="0"/>
                    <a:pt x="1" y="380"/>
                    <a:pt x="1" y="855"/>
                  </a:cubicBezTo>
                  <a:cubicBezTo>
                    <a:pt x="1" y="1299"/>
                    <a:pt x="381" y="1679"/>
                    <a:pt x="856" y="1679"/>
                  </a:cubicBezTo>
                  <a:cubicBezTo>
                    <a:pt x="1331" y="1679"/>
                    <a:pt x="1711" y="1299"/>
                    <a:pt x="1711" y="855"/>
                  </a:cubicBezTo>
                  <a:cubicBezTo>
                    <a:pt x="1711" y="380"/>
                    <a:pt x="1331" y="0"/>
                    <a:pt x="856" y="0"/>
                  </a:cubicBezTo>
                  <a:close/>
                </a:path>
              </a:pathLst>
            </a:custGeom>
            <a:solidFill>
              <a:srgbClr val="f9fcfb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233" name="CustomShape 71"/>
            <p:cNvSpPr/>
            <p:nvPr/>
          </p:nvSpPr>
          <p:spPr>
            <a:xfrm>
              <a:off x="4560120" y="3292200"/>
              <a:ext cx="69480" cy="69480"/>
            </a:xfrm>
            <a:custGeom>
              <a:avLst/>
              <a:gdLst/>
              <a:ahLst/>
              <a:rect l="l" t="t" r="r" b="b"/>
              <a:pathLst>
                <a:path w="2059" h="2059">
                  <a:moveTo>
                    <a:pt x="1014" y="349"/>
                  </a:moveTo>
                  <a:cubicBezTo>
                    <a:pt x="1394" y="349"/>
                    <a:pt x="1711" y="665"/>
                    <a:pt x="1679" y="1045"/>
                  </a:cubicBezTo>
                  <a:cubicBezTo>
                    <a:pt x="1679" y="1394"/>
                    <a:pt x="1394" y="1710"/>
                    <a:pt x="1014" y="1710"/>
                  </a:cubicBezTo>
                  <a:cubicBezTo>
                    <a:pt x="634" y="1710"/>
                    <a:pt x="349" y="1394"/>
                    <a:pt x="349" y="1045"/>
                  </a:cubicBezTo>
                  <a:cubicBezTo>
                    <a:pt x="349" y="665"/>
                    <a:pt x="634" y="349"/>
                    <a:pt x="1014" y="349"/>
                  </a:cubicBezTo>
                  <a:close/>
                  <a:moveTo>
                    <a:pt x="1014" y="0"/>
                  </a:moveTo>
                  <a:cubicBezTo>
                    <a:pt x="444" y="0"/>
                    <a:pt x="1" y="475"/>
                    <a:pt x="1" y="1045"/>
                  </a:cubicBezTo>
                  <a:cubicBezTo>
                    <a:pt x="1" y="1584"/>
                    <a:pt x="444" y="2059"/>
                    <a:pt x="1014" y="2059"/>
                  </a:cubicBezTo>
                  <a:cubicBezTo>
                    <a:pt x="1584" y="2059"/>
                    <a:pt x="2059" y="1584"/>
                    <a:pt x="2059" y="1045"/>
                  </a:cubicBezTo>
                  <a:cubicBezTo>
                    <a:pt x="2059" y="475"/>
                    <a:pt x="1584" y="0"/>
                    <a:pt x="1014" y="0"/>
                  </a:cubicBezTo>
                  <a:close/>
                </a:path>
              </a:pathLst>
            </a:custGeom>
            <a:solidFill>
              <a:srgbClr val="1b1f26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234" name="CustomShape 72"/>
            <p:cNvSpPr/>
            <p:nvPr/>
          </p:nvSpPr>
          <p:spPr>
            <a:xfrm>
              <a:off x="3736080" y="2385720"/>
              <a:ext cx="1706400" cy="311400"/>
            </a:xfrm>
            <a:custGeom>
              <a:avLst/>
              <a:gdLst/>
              <a:ahLst/>
              <a:rect l="l" t="t" r="r" b="b"/>
              <a:pathLst>
                <a:path w="50450" h="9216">
                  <a:moveTo>
                    <a:pt x="6525" y="0"/>
                  </a:moveTo>
                  <a:lnTo>
                    <a:pt x="1" y="6936"/>
                  </a:lnTo>
                  <a:cubicBezTo>
                    <a:pt x="1" y="8203"/>
                    <a:pt x="1046" y="9216"/>
                    <a:pt x="2313" y="9216"/>
                  </a:cubicBezTo>
                  <a:cubicBezTo>
                    <a:pt x="3548" y="9216"/>
                    <a:pt x="4561" y="8234"/>
                    <a:pt x="4593" y="6936"/>
                  </a:cubicBezTo>
                  <a:lnTo>
                    <a:pt x="50450" y="6936"/>
                  </a:lnTo>
                  <a:lnTo>
                    <a:pt x="4392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235" name="CustomShape 73"/>
            <p:cNvSpPr/>
            <p:nvPr/>
          </p:nvSpPr>
          <p:spPr>
            <a:xfrm>
              <a:off x="3731040" y="2380320"/>
              <a:ext cx="1718280" cy="323280"/>
            </a:xfrm>
            <a:custGeom>
              <a:avLst/>
              <a:gdLst/>
              <a:ahLst/>
              <a:rect l="l" t="t" r="r" b="b"/>
              <a:pathLst>
                <a:path w="50798" h="9565">
                  <a:moveTo>
                    <a:pt x="44021" y="348"/>
                  </a:moveTo>
                  <a:lnTo>
                    <a:pt x="50196" y="6904"/>
                  </a:lnTo>
                  <a:lnTo>
                    <a:pt x="571" y="6904"/>
                  </a:lnTo>
                  <a:lnTo>
                    <a:pt x="6746" y="348"/>
                  </a:lnTo>
                  <a:close/>
                  <a:moveTo>
                    <a:pt x="4561" y="7252"/>
                  </a:moveTo>
                  <a:cubicBezTo>
                    <a:pt x="4466" y="8361"/>
                    <a:pt x="3579" y="9216"/>
                    <a:pt x="2471" y="9216"/>
                  </a:cubicBezTo>
                  <a:cubicBezTo>
                    <a:pt x="1362" y="9216"/>
                    <a:pt x="444" y="8361"/>
                    <a:pt x="349" y="7252"/>
                  </a:cubicBezTo>
                  <a:close/>
                  <a:moveTo>
                    <a:pt x="6683" y="0"/>
                  </a:moveTo>
                  <a:cubicBezTo>
                    <a:pt x="6651" y="0"/>
                    <a:pt x="6588" y="0"/>
                    <a:pt x="6556" y="32"/>
                  </a:cubicBezTo>
                  <a:lnTo>
                    <a:pt x="32" y="6967"/>
                  </a:lnTo>
                  <a:cubicBezTo>
                    <a:pt x="1" y="6999"/>
                    <a:pt x="1" y="7031"/>
                    <a:pt x="1" y="7094"/>
                  </a:cubicBezTo>
                  <a:cubicBezTo>
                    <a:pt x="1" y="8456"/>
                    <a:pt x="1109" y="9564"/>
                    <a:pt x="2471" y="9564"/>
                  </a:cubicBezTo>
                  <a:cubicBezTo>
                    <a:pt x="3769" y="9564"/>
                    <a:pt x="4814" y="8582"/>
                    <a:pt x="4909" y="7252"/>
                  </a:cubicBezTo>
                  <a:lnTo>
                    <a:pt x="50608" y="7252"/>
                  </a:lnTo>
                  <a:cubicBezTo>
                    <a:pt x="50671" y="7252"/>
                    <a:pt x="50734" y="7221"/>
                    <a:pt x="50766" y="7157"/>
                  </a:cubicBezTo>
                  <a:cubicBezTo>
                    <a:pt x="50798" y="7094"/>
                    <a:pt x="50766" y="7031"/>
                    <a:pt x="50734" y="6967"/>
                  </a:cubicBezTo>
                  <a:lnTo>
                    <a:pt x="44211" y="32"/>
                  </a:lnTo>
                  <a:cubicBezTo>
                    <a:pt x="44179" y="0"/>
                    <a:pt x="44116" y="0"/>
                    <a:pt x="44084" y="0"/>
                  </a:cubicBezTo>
                  <a:close/>
                </a:path>
              </a:pathLst>
            </a:custGeom>
            <a:solidFill>
              <a:srgbClr val="1b1f26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236" name="CustomShape 74"/>
            <p:cNvSpPr/>
            <p:nvPr/>
          </p:nvSpPr>
          <p:spPr>
            <a:xfrm>
              <a:off x="4823640" y="2620440"/>
              <a:ext cx="155160" cy="76680"/>
            </a:xfrm>
            <a:custGeom>
              <a:avLst/>
              <a:gdLst/>
              <a:ahLst/>
              <a:rect l="l" t="t" r="r" b="b"/>
              <a:pathLst>
                <a:path w="4593" h="2281">
                  <a:moveTo>
                    <a:pt x="0" y="1"/>
                  </a:moveTo>
                  <a:cubicBezTo>
                    <a:pt x="0" y="1268"/>
                    <a:pt x="1014" y="2281"/>
                    <a:pt x="2312" y="2281"/>
                  </a:cubicBezTo>
                  <a:cubicBezTo>
                    <a:pt x="3579" y="2281"/>
                    <a:pt x="4592" y="1268"/>
                    <a:pt x="4592" y="1"/>
                  </a:cubicBezTo>
                  <a:close/>
                </a:path>
              </a:pathLst>
            </a:custGeom>
            <a:solidFill>
              <a:srgbClr val="f9fcfb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237" name="CustomShape 75"/>
            <p:cNvSpPr/>
            <p:nvPr/>
          </p:nvSpPr>
          <p:spPr>
            <a:xfrm>
              <a:off x="4818240" y="2613960"/>
              <a:ext cx="166680" cy="89640"/>
            </a:xfrm>
            <a:custGeom>
              <a:avLst/>
              <a:gdLst/>
              <a:ahLst/>
              <a:rect l="l" t="t" r="r" b="b"/>
              <a:pathLst>
                <a:path w="4942" h="2662">
                  <a:moveTo>
                    <a:pt x="4561" y="349"/>
                  </a:moveTo>
                  <a:cubicBezTo>
                    <a:pt x="4466" y="1458"/>
                    <a:pt x="3579" y="2313"/>
                    <a:pt x="2471" y="2313"/>
                  </a:cubicBezTo>
                  <a:cubicBezTo>
                    <a:pt x="1331" y="2313"/>
                    <a:pt x="444" y="1458"/>
                    <a:pt x="349" y="349"/>
                  </a:cubicBezTo>
                  <a:close/>
                  <a:moveTo>
                    <a:pt x="159" y="1"/>
                  </a:moveTo>
                  <a:cubicBezTo>
                    <a:pt x="64" y="1"/>
                    <a:pt x="1" y="96"/>
                    <a:pt x="1" y="191"/>
                  </a:cubicBezTo>
                  <a:cubicBezTo>
                    <a:pt x="1" y="1553"/>
                    <a:pt x="1109" y="2661"/>
                    <a:pt x="2471" y="2661"/>
                  </a:cubicBezTo>
                  <a:cubicBezTo>
                    <a:pt x="3833" y="2661"/>
                    <a:pt x="4941" y="1553"/>
                    <a:pt x="4941" y="191"/>
                  </a:cubicBezTo>
                  <a:cubicBezTo>
                    <a:pt x="4941" y="96"/>
                    <a:pt x="4846" y="1"/>
                    <a:pt x="4751" y="1"/>
                  </a:cubicBezTo>
                  <a:close/>
                </a:path>
              </a:pathLst>
            </a:custGeom>
            <a:solidFill>
              <a:srgbClr val="1b1f26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238" name="CustomShape 76"/>
            <p:cNvSpPr/>
            <p:nvPr/>
          </p:nvSpPr>
          <p:spPr>
            <a:xfrm>
              <a:off x="4668480" y="2620440"/>
              <a:ext cx="155160" cy="76680"/>
            </a:xfrm>
            <a:custGeom>
              <a:avLst/>
              <a:gdLst/>
              <a:ahLst/>
              <a:rect l="l" t="t" r="r" b="b"/>
              <a:pathLst>
                <a:path w="4593" h="2281">
                  <a:moveTo>
                    <a:pt x="0" y="1"/>
                  </a:moveTo>
                  <a:cubicBezTo>
                    <a:pt x="0" y="1268"/>
                    <a:pt x="1045" y="2281"/>
                    <a:pt x="2312" y="2281"/>
                  </a:cubicBezTo>
                  <a:cubicBezTo>
                    <a:pt x="3579" y="2281"/>
                    <a:pt x="4592" y="1268"/>
                    <a:pt x="4592" y="1"/>
                  </a:cubicBez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239" name="CustomShape 77"/>
            <p:cNvSpPr/>
            <p:nvPr/>
          </p:nvSpPr>
          <p:spPr>
            <a:xfrm>
              <a:off x="4663080" y="2613960"/>
              <a:ext cx="166680" cy="89640"/>
            </a:xfrm>
            <a:custGeom>
              <a:avLst/>
              <a:gdLst/>
              <a:ahLst/>
              <a:rect l="l" t="t" r="r" b="b"/>
              <a:pathLst>
                <a:path w="4942" h="2662">
                  <a:moveTo>
                    <a:pt x="4561" y="349"/>
                  </a:moveTo>
                  <a:cubicBezTo>
                    <a:pt x="4466" y="1458"/>
                    <a:pt x="3579" y="2313"/>
                    <a:pt x="2471" y="2313"/>
                  </a:cubicBezTo>
                  <a:cubicBezTo>
                    <a:pt x="1331" y="2313"/>
                    <a:pt x="444" y="1458"/>
                    <a:pt x="349" y="349"/>
                  </a:cubicBezTo>
                  <a:close/>
                  <a:moveTo>
                    <a:pt x="159" y="1"/>
                  </a:moveTo>
                  <a:cubicBezTo>
                    <a:pt x="64" y="1"/>
                    <a:pt x="1" y="96"/>
                    <a:pt x="1" y="191"/>
                  </a:cubicBezTo>
                  <a:cubicBezTo>
                    <a:pt x="1" y="1553"/>
                    <a:pt x="1109" y="2661"/>
                    <a:pt x="2471" y="2661"/>
                  </a:cubicBezTo>
                  <a:cubicBezTo>
                    <a:pt x="3833" y="2661"/>
                    <a:pt x="4941" y="1553"/>
                    <a:pt x="4941" y="191"/>
                  </a:cubicBezTo>
                  <a:cubicBezTo>
                    <a:pt x="4941" y="96"/>
                    <a:pt x="4846" y="1"/>
                    <a:pt x="4751" y="1"/>
                  </a:cubicBezTo>
                  <a:close/>
                </a:path>
              </a:pathLst>
            </a:custGeom>
            <a:solidFill>
              <a:srgbClr val="1b1f26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240" name="CustomShape 78"/>
            <p:cNvSpPr/>
            <p:nvPr/>
          </p:nvSpPr>
          <p:spPr>
            <a:xfrm>
              <a:off x="5134680" y="2620440"/>
              <a:ext cx="155160" cy="76680"/>
            </a:xfrm>
            <a:custGeom>
              <a:avLst/>
              <a:gdLst/>
              <a:ahLst/>
              <a:rect l="l" t="t" r="r" b="b"/>
              <a:pathLst>
                <a:path w="4593" h="2281">
                  <a:moveTo>
                    <a:pt x="0" y="1"/>
                  </a:moveTo>
                  <a:cubicBezTo>
                    <a:pt x="0" y="1268"/>
                    <a:pt x="1014" y="2281"/>
                    <a:pt x="2280" y="2281"/>
                  </a:cubicBezTo>
                  <a:cubicBezTo>
                    <a:pt x="3547" y="2281"/>
                    <a:pt x="4592" y="1268"/>
                    <a:pt x="459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241" name="CustomShape 79"/>
            <p:cNvSpPr/>
            <p:nvPr/>
          </p:nvSpPr>
          <p:spPr>
            <a:xfrm>
              <a:off x="5128200" y="2613960"/>
              <a:ext cx="166680" cy="89640"/>
            </a:xfrm>
            <a:custGeom>
              <a:avLst/>
              <a:gdLst/>
              <a:ahLst/>
              <a:rect l="l" t="t" r="r" b="b"/>
              <a:pathLst>
                <a:path w="4941" h="2662">
                  <a:moveTo>
                    <a:pt x="4592" y="349"/>
                  </a:moveTo>
                  <a:cubicBezTo>
                    <a:pt x="4497" y="1458"/>
                    <a:pt x="3610" y="2313"/>
                    <a:pt x="2470" y="2313"/>
                  </a:cubicBezTo>
                  <a:cubicBezTo>
                    <a:pt x="1362" y="2313"/>
                    <a:pt x="475" y="1458"/>
                    <a:pt x="380" y="349"/>
                  </a:cubicBezTo>
                  <a:close/>
                  <a:moveTo>
                    <a:pt x="190" y="1"/>
                  </a:moveTo>
                  <a:cubicBezTo>
                    <a:pt x="95" y="1"/>
                    <a:pt x="0" y="96"/>
                    <a:pt x="0" y="191"/>
                  </a:cubicBezTo>
                  <a:cubicBezTo>
                    <a:pt x="0" y="1553"/>
                    <a:pt x="1109" y="2661"/>
                    <a:pt x="2470" y="2661"/>
                  </a:cubicBezTo>
                  <a:cubicBezTo>
                    <a:pt x="3832" y="2661"/>
                    <a:pt x="4940" y="1553"/>
                    <a:pt x="4940" y="191"/>
                  </a:cubicBezTo>
                  <a:cubicBezTo>
                    <a:pt x="4940" y="96"/>
                    <a:pt x="4877" y="1"/>
                    <a:pt x="4782" y="1"/>
                  </a:cubicBezTo>
                  <a:close/>
                </a:path>
              </a:pathLst>
            </a:custGeom>
            <a:solidFill>
              <a:srgbClr val="1b1f26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242" name="CustomShape 80"/>
            <p:cNvSpPr/>
            <p:nvPr/>
          </p:nvSpPr>
          <p:spPr>
            <a:xfrm>
              <a:off x="4512960" y="2620440"/>
              <a:ext cx="155160" cy="76680"/>
            </a:xfrm>
            <a:custGeom>
              <a:avLst/>
              <a:gdLst/>
              <a:ahLst/>
              <a:rect l="l" t="t" r="r" b="b"/>
              <a:pathLst>
                <a:path w="4593" h="2281">
                  <a:moveTo>
                    <a:pt x="0" y="1"/>
                  </a:moveTo>
                  <a:cubicBezTo>
                    <a:pt x="0" y="1268"/>
                    <a:pt x="1045" y="2281"/>
                    <a:pt x="2312" y="2281"/>
                  </a:cubicBezTo>
                  <a:cubicBezTo>
                    <a:pt x="3579" y="2281"/>
                    <a:pt x="4592" y="1268"/>
                    <a:pt x="4592" y="1"/>
                  </a:cubicBezTo>
                  <a:close/>
                </a:path>
              </a:pathLst>
            </a:custGeom>
            <a:solidFill>
              <a:srgbClr val="f9fcfb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243" name="CustomShape 81"/>
            <p:cNvSpPr/>
            <p:nvPr/>
          </p:nvSpPr>
          <p:spPr>
            <a:xfrm>
              <a:off x="4507560" y="2613960"/>
              <a:ext cx="166680" cy="89640"/>
            </a:xfrm>
            <a:custGeom>
              <a:avLst/>
              <a:gdLst/>
              <a:ahLst/>
              <a:rect l="l" t="t" r="r" b="b"/>
              <a:pathLst>
                <a:path w="4942" h="2662">
                  <a:moveTo>
                    <a:pt x="4561" y="349"/>
                  </a:moveTo>
                  <a:cubicBezTo>
                    <a:pt x="4466" y="1458"/>
                    <a:pt x="3579" y="2313"/>
                    <a:pt x="2471" y="2313"/>
                  </a:cubicBezTo>
                  <a:cubicBezTo>
                    <a:pt x="1331" y="2313"/>
                    <a:pt x="444" y="1458"/>
                    <a:pt x="349" y="349"/>
                  </a:cubicBezTo>
                  <a:close/>
                  <a:moveTo>
                    <a:pt x="159" y="1"/>
                  </a:moveTo>
                  <a:cubicBezTo>
                    <a:pt x="64" y="1"/>
                    <a:pt x="1" y="96"/>
                    <a:pt x="1" y="191"/>
                  </a:cubicBezTo>
                  <a:cubicBezTo>
                    <a:pt x="1" y="1553"/>
                    <a:pt x="1109" y="2661"/>
                    <a:pt x="2471" y="2661"/>
                  </a:cubicBezTo>
                  <a:cubicBezTo>
                    <a:pt x="3833" y="2661"/>
                    <a:pt x="4941" y="1553"/>
                    <a:pt x="4941" y="191"/>
                  </a:cubicBezTo>
                  <a:cubicBezTo>
                    <a:pt x="4941" y="96"/>
                    <a:pt x="4846" y="1"/>
                    <a:pt x="4751" y="1"/>
                  </a:cubicBezTo>
                  <a:close/>
                </a:path>
              </a:pathLst>
            </a:custGeom>
            <a:solidFill>
              <a:srgbClr val="1b1f26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244" name="CustomShape 82"/>
            <p:cNvSpPr/>
            <p:nvPr/>
          </p:nvSpPr>
          <p:spPr>
            <a:xfrm>
              <a:off x="4979160" y="2620440"/>
              <a:ext cx="155160" cy="76680"/>
            </a:xfrm>
            <a:custGeom>
              <a:avLst/>
              <a:gdLst/>
              <a:ahLst/>
              <a:rect l="l" t="t" r="r" b="b"/>
              <a:pathLst>
                <a:path w="4593" h="2281">
                  <a:moveTo>
                    <a:pt x="0" y="1"/>
                  </a:moveTo>
                  <a:cubicBezTo>
                    <a:pt x="0" y="1268"/>
                    <a:pt x="1014" y="2281"/>
                    <a:pt x="2280" y="2281"/>
                  </a:cubicBezTo>
                  <a:cubicBezTo>
                    <a:pt x="3547" y="2281"/>
                    <a:pt x="4592" y="1268"/>
                    <a:pt x="4592" y="1"/>
                  </a:cubicBez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245" name="CustomShape 83"/>
            <p:cNvSpPr/>
            <p:nvPr/>
          </p:nvSpPr>
          <p:spPr>
            <a:xfrm>
              <a:off x="4972680" y="2613960"/>
              <a:ext cx="167760" cy="89640"/>
            </a:xfrm>
            <a:custGeom>
              <a:avLst/>
              <a:gdLst/>
              <a:ahLst/>
              <a:rect l="l" t="t" r="r" b="b"/>
              <a:pathLst>
                <a:path w="4973" h="2662">
                  <a:moveTo>
                    <a:pt x="4592" y="349"/>
                  </a:moveTo>
                  <a:cubicBezTo>
                    <a:pt x="4497" y="1458"/>
                    <a:pt x="3610" y="2313"/>
                    <a:pt x="2502" y="2313"/>
                  </a:cubicBezTo>
                  <a:cubicBezTo>
                    <a:pt x="1362" y="2313"/>
                    <a:pt x="475" y="1458"/>
                    <a:pt x="380" y="349"/>
                  </a:cubicBezTo>
                  <a:close/>
                  <a:moveTo>
                    <a:pt x="190" y="1"/>
                  </a:moveTo>
                  <a:cubicBezTo>
                    <a:pt x="95" y="1"/>
                    <a:pt x="0" y="96"/>
                    <a:pt x="0" y="191"/>
                  </a:cubicBezTo>
                  <a:cubicBezTo>
                    <a:pt x="0" y="1553"/>
                    <a:pt x="1109" y="2661"/>
                    <a:pt x="2470" y="2661"/>
                  </a:cubicBezTo>
                  <a:cubicBezTo>
                    <a:pt x="3864" y="2661"/>
                    <a:pt x="4972" y="1553"/>
                    <a:pt x="4940" y="191"/>
                  </a:cubicBezTo>
                  <a:cubicBezTo>
                    <a:pt x="4940" y="96"/>
                    <a:pt x="4877" y="1"/>
                    <a:pt x="4782" y="1"/>
                  </a:cubicBezTo>
                  <a:close/>
                </a:path>
              </a:pathLst>
            </a:custGeom>
            <a:solidFill>
              <a:srgbClr val="1b1f26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246" name="CustomShape 84"/>
            <p:cNvSpPr/>
            <p:nvPr/>
          </p:nvSpPr>
          <p:spPr>
            <a:xfrm>
              <a:off x="5289840" y="2620440"/>
              <a:ext cx="153000" cy="76680"/>
            </a:xfrm>
            <a:custGeom>
              <a:avLst/>
              <a:gdLst/>
              <a:ahLst/>
              <a:rect l="l" t="t" r="r" b="b"/>
              <a:pathLst>
                <a:path w="4529" h="2281">
                  <a:moveTo>
                    <a:pt x="0" y="1"/>
                  </a:moveTo>
                  <a:cubicBezTo>
                    <a:pt x="0" y="1268"/>
                    <a:pt x="982" y="2281"/>
                    <a:pt x="2217" y="2281"/>
                  </a:cubicBezTo>
                  <a:cubicBezTo>
                    <a:pt x="3484" y="2281"/>
                    <a:pt x="4529" y="1268"/>
                    <a:pt x="4529" y="1"/>
                  </a:cubicBez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247" name="CustomShape 85"/>
            <p:cNvSpPr/>
            <p:nvPr/>
          </p:nvSpPr>
          <p:spPr>
            <a:xfrm>
              <a:off x="5283360" y="2613960"/>
              <a:ext cx="164520" cy="89640"/>
            </a:xfrm>
            <a:custGeom>
              <a:avLst/>
              <a:gdLst/>
              <a:ahLst/>
              <a:rect l="l" t="t" r="r" b="b"/>
              <a:pathLst>
                <a:path w="4878" h="2662">
                  <a:moveTo>
                    <a:pt x="4529" y="349"/>
                  </a:moveTo>
                  <a:cubicBezTo>
                    <a:pt x="4434" y="1458"/>
                    <a:pt x="3515" y="2313"/>
                    <a:pt x="2407" y="2313"/>
                  </a:cubicBezTo>
                  <a:cubicBezTo>
                    <a:pt x="1330" y="2313"/>
                    <a:pt x="475" y="1458"/>
                    <a:pt x="380" y="349"/>
                  </a:cubicBezTo>
                  <a:close/>
                  <a:moveTo>
                    <a:pt x="190" y="1"/>
                  </a:moveTo>
                  <a:cubicBezTo>
                    <a:pt x="158" y="1"/>
                    <a:pt x="95" y="32"/>
                    <a:pt x="63" y="64"/>
                  </a:cubicBezTo>
                  <a:cubicBezTo>
                    <a:pt x="32" y="96"/>
                    <a:pt x="0" y="128"/>
                    <a:pt x="0" y="191"/>
                  </a:cubicBezTo>
                  <a:cubicBezTo>
                    <a:pt x="32" y="1584"/>
                    <a:pt x="1077" y="2661"/>
                    <a:pt x="2407" y="2661"/>
                  </a:cubicBezTo>
                  <a:cubicBezTo>
                    <a:pt x="3769" y="2661"/>
                    <a:pt x="4877" y="1553"/>
                    <a:pt x="4877" y="191"/>
                  </a:cubicBezTo>
                  <a:cubicBezTo>
                    <a:pt x="4877" y="96"/>
                    <a:pt x="4814" y="1"/>
                    <a:pt x="4719" y="1"/>
                  </a:cubicBezTo>
                  <a:close/>
                </a:path>
              </a:pathLst>
            </a:custGeom>
            <a:solidFill>
              <a:srgbClr val="1b1f26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248" name="CustomShape 86"/>
            <p:cNvSpPr/>
            <p:nvPr/>
          </p:nvSpPr>
          <p:spPr>
            <a:xfrm>
              <a:off x="4357800" y="2620440"/>
              <a:ext cx="155160" cy="76680"/>
            </a:xfrm>
            <a:custGeom>
              <a:avLst/>
              <a:gdLst/>
              <a:ahLst/>
              <a:rect l="l" t="t" r="r" b="b"/>
              <a:pathLst>
                <a:path w="4593" h="2281">
                  <a:moveTo>
                    <a:pt x="0" y="1"/>
                  </a:moveTo>
                  <a:cubicBezTo>
                    <a:pt x="0" y="1268"/>
                    <a:pt x="1045" y="2281"/>
                    <a:pt x="2312" y="2281"/>
                  </a:cubicBezTo>
                  <a:cubicBezTo>
                    <a:pt x="3579" y="2281"/>
                    <a:pt x="4592" y="1268"/>
                    <a:pt x="4592" y="1"/>
                  </a:cubicBez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249" name="CustomShape 87"/>
            <p:cNvSpPr/>
            <p:nvPr/>
          </p:nvSpPr>
          <p:spPr>
            <a:xfrm>
              <a:off x="4352400" y="2613960"/>
              <a:ext cx="166680" cy="89640"/>
            </a:xfrm>
            <a:custGeom>
              <a:avLst/>
              <a:gdLst/>
              <a:ahLst/>
              <a:rect l="l" t="t" r="r" b="b"/>
              <a:pathLst>
                <a:path w="4942" h="2662">
                  <a:moveTo>
                    <a:pt x="4561" y="349"/>
                  </a:moveTo>
                  <a:cubicBezTo>
                    <a:pt x="4466" y="1458"/>
                    <a:pt x="3579" y="2313"/>
                    <a:pt x="2471" y="2313"/>
                  </a:cubicBezTo>
                  <a:cubicBezTo>
                    <a:pt x="1331" y="2313"/>
                    <a:pt x="444" y="1458"/>
                    <a:pt x="349" y="349"/>
                  </a:cubicBezTo>
                  <a:close/>
                  <a:moveTo>
                    <a:pt x="159" y="1"/>
                  </a:moveTo>
                  <a:cubicBezTo>
                    <a:pt x="64" y="1"/>
                    <a:pt x="1" y="96"/>
                    <a:pt x="1" y="191"/>
                  </a:cubicBezTo>
                  <a:cubicBezTo>
                    <a:pt x="1" y="1553"/>
                    <a:pt x="1109" y="2661"/>
                    <a:pt x="2471" y="2661"/>
                  </a:cubicBezTo>
                  <a:cubicBezTo>
                    <a:pt x="3833" y="2661"/>
                    <a:pt x="4941" y="1553"/>
                    <a:pt x="4941" y="191"/>
                  </a:cubicBezTo>
                  <a:cubicBezTo>
                    <a:pt x="4941" y="96"/>
                    <a:pt x="4846" y="1"/>
                    <a:pt x="4751" y="1"/>
                  </a:cubicBezTo>
                  <a:close/>
                </a:path>
              </a:pathLst>
            </a:custGeom>
            <a:solidFill>
              <a:srgbClr val="1b1f26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250" name="CustomShape 88"/>
            <p:cNvSpPr/>
            <p:nvPr/>
          </p:nvSpPr>
          <p:spPr>
            <a:xfrm>
              <a:off x="3891600" y="2620440"/>
              <a:ext cx="155160" cy="76680"/>
            </a:xfrm>
            <a:custGeom>
              <a:avLst/>
              <a:gdLst/>
              <a:ahLst/>
              <a:rect l="l" t="t" r="r" b="b"/>
              <a:pathLst>
                <a:path w="4593" h="2281">
                  <a:moveTo>
                    <a:pt x="0" y="1"/>
                  </a:moveTo>
                  <a:cubicBezTo>
                    <a:pt x="0" y="1268"/>
                    <a:pt x="1045" y="2281"/>
                    <a:pt x="2312" y="2281"/>
                  </a:cubicBezTo>
                  <a:cubicBezTo>
                    <a:pt x="3579" y="2281"/>
                    <a:pt x="4592" y="1268"/>
                    <a:pt x="4592" y="1"/>
                  </a:cubicBezTo>
                  <a:close/>
                </a:path>
              </a:pathLst>
            </a:custGeom>
            <a:solidFill>
              <a:srgbClr val="f9fcfb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251" name="CustomShape 89"/>
            <p:cNvSpPr/>
            <p:nvPr/>
          </p:nvSpPr>
          <p:spPr>
            <a:xfrm>
              <a:off x="3886200" y="2613960"/>
              <a:ext cx="166680" cy="89640"/>
            </a:xfrm>
            <a:custGeom>
              <a:avLst/>
              <a:gdLst/>
              <a:ahLst/>
              <a:rect l="l" t="t" r="r" b="b"/>
              <a:pathLst>
                <a:path w="4942" h="2662">
                  <a:moveTo>
                    <a:pt x="4561" y="349"/>
                  </a:moveTo>
                  <a:cubicBezTo>
                    <a:pt x="4498" y="1458"/>
                    <a:pt x="3579" y="2313"/>
                    <a:pt x="2471" y="2313"/>
                  </a:cubicBezTo>
                  <a:cubicBezTo>
                    <a:pt x="1362" y="2313"/>
                    <a:pt x="444" y="1458"/>
                    <a:pt x="349" y="349"/>
                  </a:cubicBezTo>
                  <a:close/>
                  <a:moveTo>
                    <a:pt x="159" y="1"/>
                  </a:moveTo>
                  <a:cubicBezTo>
                    <a:pt x="64" y="1"/>
                    <a:pt x="1" y="96"/>
                    <a:pt x="1" y="191"/>
                  </a:cubicBezTo>
                  <a:cubicBezTo>
                    <a:pt x="1" y="1553"/>
                    <a:pt x="1109" y="2661"/>
                    <a:pt x="2471" y="2661"/>
                  </a:cubicBezTo>
                  <a:cubicBezTo>
                    <a:pt x="3833" y="2661"/>
                    <a:pt x="4941" y="1553"/>
                    <a:pt x="4941" y="191"/>
                  </a:cubicBezTo>
                  <a:cubicBezTo>
                    <a:pt x="4941" y="96"/>
                    <a:pt x="4846" y="1"/>
                    <a:pt x="4751" y="1"/>
                  </a:cubicBezTo>
                  <a:close/>
                </a:path>
              </a:pathLst>
            </a:custGeom>
            <a:solidFill>
              <a:srgbClr val="1b1f26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252" name="CustomShape 90"/>
            <p:cNvSpPr/>
            <p:nvPr/>
          </p:nvSpPr>
          <p:spPr>
            <a:xfrm>
              <a:off x="4202280" y="2620440"/>
              <a:ext cx="155160" cy="76680"/>
            </a:xfrm>
            <a:custGeom>
              <a:avLst/>
              <a:gdLst/>
              <a:ahLst/>
              <a:rect l="l" t="t" r="r" b="b"/>
              <a:pathLst>
                <a:path w="4593" h="2281">
                  <a:moveTo>
                    <a:pt x="0" y="1"/>
                  </a:moveTo>
                  <a:cubicBezTo>
                    <a:pt x="0" y="1268"/>
                    <a:pt x="1045" y="2281"/>
                    <a:pt x="2312" y="2281"/>
                  </a:cubicBezTo>
                  <a:cubicBezTo>
                    <a:pt x="3579" y="2281"/>
                    <a:pt x="4592" y="1268"/>
                    <a:pt x="4592" y="1"/>
                  </a:cubicBezTo>
                  <a:close/>
                </a:path>
              </a:pathLst>
            </a:custGeom>
            <a:solidFill>
              <a:srgbClr val="f9fcfb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253" name="CustomShape 91"/>
            <p:cNvSpPr/>
            <p:nvPr/>
          </p:nvSpPr>
          <p:spPr>
            <a:xfrm>
              <a:off x="4196880" y="2613960"/>
              <a:ext cx="166680" cy="89640"/>
            </a:xfrm>
            <a:custGeom>
              <a:avLst/>
              <a:gdLst/>
              <a:ahLst/>
              <a:rect l="l" t="t" r="r" b="b"/>
              <a:pathLst>
                <a:path w="4942" h="2662">
                  <a:moveTo>
                    <a:pt x="4561" y="349"/>
                  </a:moveTo>
                  <a:cubicBezTo>
                    <a:pt x="4498" y="1458"/>
                    <a:pt x="3579" y="2313"/>
                    <a:pt x="2471" y="2313"/>
                  </a:cubicBezTo>
                  <a:cubicBezTo>
                    <a:pt x="1331" y="2313"/>
                    <a:pt x="444" y="1458"/>
                    <a:pt x="349" y="349"/>
                  </a:cubicBezTo>
                  <a:close/>
                  <a:moveTo>
                    <a:pt x="159" y="1"/>
                  </a:moveTo>
                  <a:cubicBezTo>
                    <a:pt x="64" y="1"/>
                    <a:pt x="1" y="96"/>
                    <a:pt x="1" y="191"/>
                  </a:cubicBezTo>
                  <a:cubicBezTo>
                    <a:pt x="1" y="1553"/>
                    <a:pt x="1109" y="2661"/>
                    <a:pt x="2471" y="2661"/>
                  </a:cubicBezTo>
                  <a:cubicBezTo>
                    <a:pt x="3833" y="2661"/>
                    <a:pt x="4941" y="1553"/>
                    <a:pt x="4941" y="191"/>
                  </a:cubicBezTo>
                  <a:cubicBezTo>
                    <a:pt x="4941" y="96"/>
                    <a:pt x="4846" y="1"/>
                    <a:pt x="4751" y="1"/>
                  </a:cubicBezTo>
                  <a:close/>
                </a:path>
              </a:pathLst>
            </a:custGeom>
            <a:solidFill>
              <a:srgbClr val="1b1f26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254" name="CustomShape 92"/>
            <p:cNvSpPr/>
            <p:nvPr/>
          </p:nvSpPr>
          <p:spPr>
            <a:xfrm>
              <a:off x="4047120" y="2620440"/>
              <a:ext cx="155160" cy="76680"/>
            </a:xfrm>
            <a:custGeom>
              <a:avLst/>
              <a:gdLst/>
              <a:ahLst/>
              <a:rect l="l" t="t" r="r" b="b"/>
              <a:pathLst>
                <a:path w="4593" h="2281">
                  <a:moveTo>
                    <a:pt x="0" y="1"/>
                  </a:moveTo>
                  <a:cubicBezTo>
                    <a:pt x="0" y="1268"/>
                    <a:pt x="1045" y="2281"/>
                    <a:pt x="2312" y="2281"/>
                  </a:cubicBezTo>
                  <a:cubicBezTo>
                    <a:pt x="3579" y="2281"/>
                    <a:pt x="4592" y="1268"/>
                    <a:pt x="4592" y="1"/>
                  </a:cubicBez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255" name="CustomShape 93"/>
            <p:cNvSpPr/>
            <p:nvPr/>
          </p:nvSpPr>
          <p:spPr>
            <a:xfrm>
              <a:off x="4041720" y="2613960"/>
              <a:ext cx="166680" cy="89640"/>
            </a:xfrm>
            <a:custGeom>
              <a:avLst/>
              <a:gdLst/>
              <a:ahLst/>
              <a:rect l="l" t="t" r="r" b="b"/>
              <a:pathLst>
                <a:path w="4942" h="2662">
                  <a:moveTo>
                    <a:pt x="4561" y="349"/>
                  </a:moveTo>
                  <a:cubicBezTo>
                    <a:pt x="4466" y="1458"/>
                    <a:pt x="3579" y="2313"/>
                    <a:pt x="2471" y="2313"/>
                  </a:cubicBezTo>
                  <a:cubicBezTo>
                    <a:pt x="1331" y="2313"/>
                    <a:pt x="444" y="1458"/>
                    <a:pt x="349" y="349"/>
                  </a:cubicBezTo>
                  <a:close/>
                  <a:moveTo>
                    <a:pt x="159" y="1"/>
                  </a:moveTo>
                  <a:cubicBezTo>
                    <a:pt x="64" y="1"/>
                    <a:pt x="1" y="96"/>
                    <a:pt x="1" y="191"/>
                  </a:cubicBezTo>
                  <a:cubicBezTo>
                    <a:pt x="1" y="1553"/>
                    <a:pt x="1109" y="2661"/>
                    <a:pt x="2471" y="2661"/>
                  </a:cubicBezTo>
                  <a:cubicBezTo>
                    <a:pt x="3833" y="2661"/>
                    <a:pt x="4941" y="1553"/>
                    <a:pt x="4941" y="191"/>
                  </a:cubicBezTo>
                  <a:cubicBezTo>
                    <a:pt x="4941" y="96"/>
                    <a:pt x="4846" y="1"/>
                    <a:pt x="4751" y="1"/>
                  </a:cubicBezTo>
                  <a:close/>
                </a:path>
              </a:pathLst>
            </a:custGeom>
            <a:solidFill>
              <a:srgbClr val="1b1f26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256" name="CustomShape 94"/>
            <p:cNvSpPr/>
            <p:nvPr/>
          </p:nvSpPr>
          <p:spPr>
            <a:xfrm>
              <a:off x="3736080" y="2620440"/>
              <a:ext cx="155160" cy="76680"/>
            </a:xfrm>
            <a:custGeom>
              <a:avLst/>
              <a:gdLst/>
              <a:ahLst/>
              <a:rect l="l" t="t" r="r" b="b"/>
              <a:pathLst>
                <a:path w="4593" h="2281">
                  <a:moveTo>
                    <a:pt x="1" y="1"/>
                  </a:moveTo>
                  <a:cubicBezTo>
                    <a:pt x="1" y="1268"/>
                    <a:pt x="1046" y="2281"/>
                    <a:pt x="2313" y="2281"/>
                  </a:cubicBezTo>
                  <a:cubicBezTo>
                    <a:pt x="3580" y="2281"/>
                    <a:pt x="4593" y="1268"/>
                    <a:pt x="4593" y="1"/>
                  </a:cubicBez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257" name="CustomShape 95"/>
            <p:cNvSpPr/>
            <p:nvPr/>
          </p:nvSpPr>
          <p:spPr>
            <a:xfrm>
              <a:off x="3731040" y="2613960"/>
              <a:ext cx="166680" cy="89640"/>
            </a:xfrm>
            <a:custGeom>
              <a:avLst/>
              <a:gdLst/>
              <a:ahLst/>
              <a:rect l="l" t="t" r="r" b="b"/>
              <a:pathLst>
                <a:path w="4942" h="2662">
                  <a:moveTo>
                    <a:pt x="4561" y="349"/>
                  </a:moveTo>
                  <a:cubicBezTo>
                    <a:pt x="4498" y="1458"/>
                    <a:pt x="3579" y="2313"/>
                    <a:pt x="2471" y="2313"/>
                  </a:cubicBezTo>
                  <a:cubicBezTo>
                    <a:pt x="1362" y="2313"/>
                    <a:pt x="444" y="1458"/>
                    <a:pt x="349" y="349"/>
                  </a:cubicBezTo>
                  <a:close/>
                  <a:moveTo>
                    <a:pt x="159" y="1"/>
                  </a:moveTo>
                  <a:cubicBezTo>
                    <a:pt x="64" y="1"/>
                    <a:pt x="1" y="96"/>
                    <a:pt x="1" y="191"/>
                  </a:cubicBezTo>
                  <a:cubicBezTo>
                    <a:pt x="1" y="1553"/>
                    <a:pt x="1109" y="2661"/>
                    <a:pt x="2471" y="2661"/>
                  </a:cubicBezTo>
                  <a:cubicBezTo>
                    <a:pt x="3833" y="2661"/>
                    <a:pt x="4941" y="1553"/>
                    <a:pt x="4941" y="191"/>
                  </a:cubicBezTo>
                  <a:cubicBezTo>
                    <a:pt x="4941" y="96"/>
                    <a:pt x="4846" y="1"/>
                    <a:pt x="4751" y="1"/>
                  </a:cubicBezTo>
                  <a:close/>
                </a:path>
              </a:pathLst>
            </a:custGeom>
            <a:solidFill>
              <a:srgbClr val="1b1f26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258" name="CustomShape 96"/>
            <p:cNvSpPr/>
            <p:nvPr/>
          </p:nvSpPr>
          <p:spPr>
            <a:xfrm>
              <a:off x="3736080" y="2385720"/>
              <a:ext cx="329760" cy="234360"/>
            </a:xfrm>
            <a:custGeom>
              <a:avLst/>
              <a:gdLst/>
              <a:ahLst/>
              <a:rect l="l" t="t" r="r" b="b"/>
              <a:pathLst>
                <a:path w="9756" h="6936">
                  <a:moveTo>
                    <a:pt x="6525" y="0"/>
                  </a:moveTo>
                  <a:lnTo>
                    <a:pt x="1" y="6936"/>
                  </a:lnTo>
                  <a:lnTo>
                    <a:pt x="4593" y="6936"/>
                  </a:lnTo>
                  <a:lnTo>
                    <a:pt x="9755" y="0"/>
                  </a:ln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259" name="CustomShape 97"/>
            <p:cNvSpPr/>
            <p:nvPr/>
          </p:nvSpPr>
          <p:spPr>
            <a:xfrm>
              <a:off x="3729960" y="2380320"/>
              <a:ext cx="342720" cy="245160"/>
            </a:xfrm>
            <a:custGeom>
              <a:avLst/>
              <a:gdLst/>
              <a:ahLst/>
              <a:rect l="l" t="t" r="r" b="b"/>
              <a:pathLst>
                <a:path w="10136" h="7253">
                  <a:moveTo>
                    <a:pt x="9597" y="348"/>
                  </a:moveTo>
                  <a:lnTo>
                    <a:pt x="4688" y="6904"/>
                  </a:lnTo>
                  <a:lnTo>
                    <a:pt x="603" y="6904"/>
                  </a:lnTo>
                  <a:lnTo>
                    <a:pt x="6810" y="348"/>
                  </a:lnTo>
                  <a:close/>
                  <a:moveTo>
                    <a:pt x="6715" y="0"/>
                  </a:moveTo>
                  <a:cubicBezTo>
                    <a:pt x="6651" y="0"/>
                    <a:pt x="6620" y="0"/>
                    <a:pt x="6588" y="32"/>
                  </a:cubicBezTo>
                  <a:lnTo>
                    <a:pt x="64" y="6967"/>
                  </a:lnTo>
                  <a:cubicBezTo>
                    <a:pt x="33" y="7031"/>
                    <a:pt x="1" y="7094"/>
                    <a:pt x="33" y="7157"/>
                  </a:cubicBezTo>
                  <a:cubicBezTo>
                    <a:pt x="64" y="7221"/>
                    <a:pt x="128" y="7252"/>
                    <a:pt x="191" y="7252"/>
                  </a:cubicBezTo>
                  <a:lnTo>
                    <a:pt x="4783" y="7252"/>
                  </a:lnTo>
                  <a:cubicBezTo>
                    <a:pt x="4846" y="7252"/>
                    <a:pt x="4910" y="7252"/>
                    <a:pt x="4910" y="7189"/>
                  </a:cubicBezTo>
                  <a:lnTo>
                    <a:pt x="10072" y="253"/>
                  </a:lnTo>
                  <a:cubicBezTo>
                    <a:pt x="10135" y="222"/>
                    <a:pt x="10135" y="127"/>
                    <a:pt x="10103" y="95"/>
                  </a:cubicBezTo>
                  <a:cubicBezTo>
                    <a:pt x="10072" y="32"/>
                    <a:pt x="10008" y="0"/>
                    <a:pt x="9945" y="0"/>
                  </a:cubicBezTo>
                  <a:close/>
                </a:path>
              </a:pathLst>
            </a:custGeom>
            <a:solidFill>
              <a:srgbClr val="1b1f26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260" name="CustomShape 98"/>
            <p:cNvSpPr/>
            <p:nvPr/>
          </p:nvSpPr>
          <p:spPr>
            <a:xfrm>
              <a:off x="4047120" y="2385720"/>
              <a:ext cx="245160" cy="234360"/>
            </a:xfrm>
            <a:custGeom>
              <a:avLst/>
              <a:gdLst/>
              <a:ahLst/>
              <a:rect l="l" t="t" r="r" b="b"/>
              <a:pathLst>
                <a:path w="7253" h="6936">
                  <a:moveTo>
                    <a:pt x="3864" y="0"/>
                  </a:moveTo>
                  <a:lnTo>
                    <a:pt x="0" y="6936"/>
                  </a:lnTo>
                  <a:lnTo>
                    <a:pt x="4592" y="6936"/>
                  </a:lnTo>
                  <a:lnTo>
                    <a:pt x="7252" y="0"/>
                  </a:ln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261" name="CustomShape 99"/>
            <p:cNvSpPr/>
            <p:nvPr/>
          </p:nvSpPr>
          <p:spPr>
            <a:xfrm>
              <a:off x="4040640" y="2380320"/>
              <a:ext cx="257760" cy="245160"/>
            </a:xfrm>
            <a:custGeom>
              <a:avLst/>
              <a:gdLst/>
              <a:ahLst/>
              <a:rect l="l" t="t" r="r" b="b"/>
              <a:pathLst>
                <a:path w="7633" h="7253">
                  <a:moveTo>
                    <a:pt x="7189" y="348"/>
                  </a:moveTo>
                  <a:lnTo>
                    <a:pt x="4655" y="6904"/>
                  </a:lnTo>
                  <a:lnTo>
                    <a:pt x="507" y="6904"/>
                  </a:lnTo>
                  <a:lnTo>
                    <a:pt x="4180" y="348"/>
                  </a:lnTo>
                  <a:close/>
                  <a:moveTo>
                    <a:pt x="4054" y="0"/>
                  </a:moveTo>
                  <a:cubicBezTo>
                    <a:pt x="4022" y="0"/>
                    <a:pt x="3959" y="32"/>
                    <a:pt x="3927" y="63"/>
                  </a:cubicBezTo>
                  <a:lnTo>
                    <a:pt x="32" y="6999"/>
                  </a:lnTo>
                  <a:cubicBezTo>
                    <a:pt x="0" y="7062"/>
                    <a:pt x="0" y="7126"/>
                    <a:pt x="32" y="7189"/>
                  </a:cubicBezTo>
                  <a:cubicBezTo>
                    <a:pt x="63" y="7221"/>
                    <a:pt x="127" y="7252"/>
                    <a:pt x="190" y="7252"/>
                  </a:cubicBezTo>
                  <a:lnTo>
                    <a:pt x="4782" y="7252"/>
                  </a:lnTo>
                  <a:cubicBezTo>
                    <a:pt x="4845" y="7252"/>
                    <a:pt x="4940" y="7221"/>
                    <a:pt x="4940" y="7157"/>
                  </a:cubicBezTo>
                  <a:lnTo>
                    <a:pt x="7601" y="222"/>
                  </a:lnTo>
                  <a:cubicBezTo>
                    <a:pt x="7632" y="158"/>
                    <a:pt x="7632" y="95"/>
                    <a:pt x="7601" y="63"/>
                  </a:cubicBezTo>
                  <a:cubicBezTo>
                    <a:pt x="7569" y="0"/>
                    <a:pt x="7506" y="0"/>
                    <a:pt x="7442" y="0"/>
                  </a:cubicBezTo>
                  <a:close/>
                </a:path>
              </a:pathLst>
            </a:custGeom>
            <a:solidFill>
              <a:srgbClr val="1b1f26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262" name="CustomShape 100"/>
            <p:cNvSpPr/>
            <p:nvPr/>
          </p:nvSpPr>
          <p:spPr>
            <a:xfrm>
              <a:off x="4357800" y="2385720"/>
              <a:ext cx="175320" cy="234360"/>
            </a:xfrm>
            <a:custGeom>
              <a:avLst/>
              <a:gdLst/>
              <a:ahLst/>
              <a:rect l="l" t="t" r="r" b="b"/>
              <a:pathLst>
                <a:path w="5194" h="6936">
                  <a:moveTo>
                    <a:pt x="1615" y="0"/>
                  </a:moveTo>
                  <a:lnTo>
                    <a:pt x="0" y="6936"/>
                  </a:lnTo>
                  <a:lnTo>
                    <a:pt x="4592" y="6936"/>
                  </a:lnTo>
                  <a:lnTo>
                    <a:pt x="5194" y="0"/>
                  </a:ln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263" name="CustomShape 101"/>
            <p:cNvSpPr/>
            <p:nvPr/>
          </p:nvSpPr>
          <p:spPr>
            <a:xfrm>
              <a:off x="4351320" y="2380320"/>
              <a:ext cx="188280" cy="245160"/>
            </a:xfrm>
            <a:custGeom>
              <a:avLst/>
              <a:gdLst/>
              <a:ahLst/>
              <a:rect l="l" t="t" r="r" b="b"/>
              <a:pathLst>
                <a:path w="5574" h="7253">
                  <a:moveTo>
                    <a:pt x="5194" y="348"/>
                  </a:moveTo>
                  <a:lnTo>
                    <a:pt x="4624" y="6904"/>
                  </a:lnTo>
                  <a:lnTo>
                    <a:pt x="412" y="6904"/>
                  </a:lnTo>
                  <a:lnTo>
                    <a:pt x="1964" y="348"/>
                  </a:lnTo>
                  <a:close/>
                  <a:moveTo>
                    <a:pt x="1805" y="0"/>
                  </a:moveTo>
                  <a:cubicBezTo>
                    <a:pt x="1710" y="0"/>
                    <a:pt x="1647" y="32"/>
                    <a:pt x="1647" y="127"/>
                  </a:cubicBezTo>
                  <a:lnTo>
                    <a:pt x="32" y="7062"/>
                  </a:lnTo>
                  <a:cubicBezTo>
                    <a:pt x="0" y="7094"/>
                    <a:pt x="32" y="7157"/>
                    <a:pt x="63" y="7189"/>
                  </a:cubicBezTo>
                  <a:cubicBezTo>
                    <a:pt x="95" y="7252"/>
                    <a:pt x="127" y="7252"/>
                    <a:pt x="190" y="7252"/>
                  </a:cubicBezTo>
                  <a:lnTo>
                    <a:pt x="4782" y="7252"/>
                  </a:lnTo>
                  <a:cubicBezTo>
                    <a:pt x="4877" y="7252"/>
                    <a:pt x="4940" y="7189"/>
                    <a:pt x="4972" y="7094"/>
                  </a:cubicBezTo>
                  <a:lnTo>
                    <a:pt x="5574" y="190"/>
                  </a:lnTo>
                  <a:cubicBezTo>
                    <a:pt x="5574" y="127"/>
                    <a:pt x="5542" y="63"/>
                    <a:pt x="5510" y="32"/>
                  </a:cubicBezTo>
                  <a:cubicBezTo>
                    <a:pt x="5479" y="0"/>
                    <a:pt x="5447" y="0"/>
                    <a:pt x="5384" y="0"/>
                  </a:cubicBezTo>
                  <a:close/>
                </a:path>
              </a:pathLst>
            </a:custGeom>
            <a:solidFill>
              <a:srgbClr val="1b1f26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264" name="CustomShape 102"/>
            <p:cNvSpPr/>
            <p:nvPr/>
          </p:nvSpPr>
          <p:spPr>
            <a:xfrm>
              <a:off x="5114160" y="2385720"/>
              <a:ext cx="328680" cy="234360"/>
            </a:xfrm>
            <a:custGeom>
              <a:avLst/>
              <a:gdLst/>
              <a:ahLst/>
              <a:rect l="l" t="t" r="r" b="b"/>
              <a:pathLst>
                <a:path w="9723" h="6936">
                  <a:moveTo>
                    <a:pt x="0" y="0"/>
                  </a:moveTo>
                  <a:lnTo>
                    <a:pt x="5162" y="6936"/>
                  </a:lnTo>
                  <a:lnTo>
                    <a:pt x="9723" y="6936"/>
                  </a:lnTo>
                  <a:lnTo>
                    <a:pt x="3199" y="0"/>
                  </a:ln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265" name="CustomShape 103"/>
            <p:cNvSpPr/>
            <p:nvPr/>
          </p:nvSpPr>
          <p:spPr>
            <a:xfrm>
              <a:off x="5107680" y="2380320"/>
              <a:ext cx="341280" cy="245160"/>
            </a:xfrm>
            <a:custGeom>
              <a:avLst/>
              <a:gdLst/>
              <a:ahLst/>
              <a:rect l="l" t="t" r="r" b="b"/>
              <a:pathLst>
                <a:path w="10103" h="7253">
                  <a:moveTo>
                    <a:pt x="3326" y="348"/>
                  </a:moveTo>
                  <a:lnTo>
                    <a:pt x="9501" y="6904"/>
                  </a:lnTo>
                  <a:lnTo>
                    <a:pt x="5447" y="6904"/>
                  </a:lnTo>
                  <a:lnTo>
                    <a:pt x="539" y="348"/>
                  </a:lnTo>
                  <a:close/>
                  <a:moveTo>
                    <a:pt x="190" y="0"/>
                  </a:moveTo>
                  <a:cubicBezTo>
                    <a:pt x="127" y="0"/>
                    <a:pt x="64" y="32"/>
                    <a:pt x="32" y="95"/>
                  </a:cubicBezTo>
                  <a:cubicBezTo>
                    <a:pt x="0" y="158"/>
                    <a:pt x="32" y="222"/>
                    <a:pt x="64" y="285"/>
                  </a:cubicBezTo>
                  <a:lnTo>
                    <a:pt x="5226" y="7189"/>
                  </a:lnTo>
                  <a:cubicBezTo>
                    <a:pt x="5257" y="7252"/>
                    <a:pt x="5321" y="7252"/>
                    <a:pt x="5352" y="7252"/>
                  </a:cubicBezTo>
                  <a:lnTo>
                    <a:pt x="9913" y="7252"/>
                  </a:lnTo>
                  <a:cubicBezTo>
                    <a:pt x="9976" y="7252"/>
                    <a:pt x="10039" y="7221"/>
                    <a:pt x="10071" y="7157"/>
                  </a:cubicBezTo>
                  <a:cubicBezTo>
                    <a:pt x="10103" y="7094"/>
                    <a:pt x="10071" y="7031"/>
                    <a:pt x="10039" y="6967"/>
                  </a:cubicBezTo>
                  <a:lnTo>
                    <a:pt x="3516" y="32"/>
                  </a:lnTo>
                  <a:cubicBezTo>
                    <a:pt x="3484" y="0"/>
                    <a:pt x="3421" y="0"/>
                    <a:pt x="3389" y="0"/>
                  </a:cubicBezTo>
                  <a:close/>
                </a:path>
              </a:pathLst>
            </a:custGeom>
            <a:solidFill>
              <a:srgbClr val="1b1f26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266" name="CustomShape 104"/>
            <p:cNvSpPr/>
            <p:nvPr/>
          </p:nvSpPr>
          <p:spPr>
            <a:xfrm>
              <a:off x="4888080" y="2385720"/>
              <a:ext cx="245160" cy="234360"/>
            </a:xfrm>
            <a:custGeom>
              <a:avLst/>
              <a:gdLst/>
              <a:ahLst/>
              <a:rect l="l" t="t" r="r" b="b"/>
              <a:pathLst>
                <a:path w="7253" h="6936">
                  <a:moveTo>
                    <a:pt x="0" y="0"/>
                  </a:moveTo>
                  <a:lnTo>
                    <a:pt x="2660" y="6936"/>
                  </a:lnTo>
                  <a:lnTo>
                    <a:pt x="7252" y="6936"/>
                  </a:lnTo>
                  <a:lnTo>
                    <a:pt x="3389" y="0"/>
                  </a:ln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267" name="CustomShape 105"/>
            <p:cNvSpPr/>
            <p:nvPr/>
          </p:nvSpPr>
          <p:spPr>
            <a:xfrm>
              <a:off x="4881600" y="2380320"/>
              <a:ext cx="257760" cy="245160"/>
            </a:xfrm>
            <a:custGeom>
              <a:avLst/>
              <a:gdLst/>
              <a:ahLst/>
              <a:rect l="l" t="t" r="r" b="b"/>
              <a:pathLst>
                <a:path w="7633" h="7253">
                  <a:moveTo>
                    <a:pt x="3484" y="348"/>
                  </a:moveTo>
                  <a:lnTo>
                    <a:pt x="7157" y="6904"/>
                  </a:lnTo>
                  <a:lnTo>
                    <a:pt x="2977" y="6904"/>
                  </a:lnTo>
                  <a:lnTo>
                    <a:pt x="444" y="348"/>
                  </a:lnTo>
                  <a:close/>
                  <a:moveTo>
                    <a:pt x="190" y="0"/>
                  </a:moveTo>
                  <a:cubicBezTo>
                    <a:pt x="159" y="0"/>
                    <a:pt x="95" y="32"/>
                    <a:pt x="64" y="63"/>
                  </a:cubicBezTo>
                  <a:cubicBezTo>
                    <a:pt x="32" y="127"/>
                    <a:pt x="0" y="158"/>
                    <a:pt x="32" y="222"/>
                  </a:cubicBezTo>
                  <a:lnTo>
                    <a:pt x="2692" y="7157"/>
                  </a:lnTo>
                  <a:cubicBezTo>
                    <a:pt x="2724" y="7221"/>
                    <a:pt x="2787" y="7252"/>
                    <a:pt x="2850" y="7252"/>
                  </a:cubicBezTo>
                  <a:lnTo>
                    <a:pt x="7442" y="7252"/>
                  </a:lnTo>
                  <a:cubicBezTo>
                    <a:pt x="7506" y="7252"/>
                    <a:pt x="7569" y="7221"/>
                    <a:pt x="7601" y="7189"/>
                  </a:cubicBezTo>
                  <a:cubicBezTo>
                    <a:pt x="7632" y="7126"/>
                    <a:pt x="7632" y="7062"/>
                    <a:pt x="7601" y="6999"/>
                  </a:cubicBezTo>
                  <a:lnTo>
                    <a:pt x="3737" y="95"/>
                  </a:lnTo>
                  <a:cubicBezTo>
                    <a:pt x="3706" y="32"/>
                    <a:pt x="3642" y="0"/>
                    <a:pt x="3579" y="0"/>
                  </a:cubicBezTo>
                  <a:close/>
                </a:path>
              </a:pathLst>
            </a:custGeom>
            <a:solidFill>
              <a:srgbClr val="1f1815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268" name="CustomShape 106"/>
            <p:cNvSpPr/>
            <p:nvPr/>
          </p:nvSpPr>
          <p:spPr>
            <a:xfrm>
              <a:off x="4646880" y="2385720"/>
              <a:ext cx="175320" cy="234360"/>
            </a:xfrm>
            <a:custGeom>
              <a:avLst/>
              <a:gdLst/>
              <a:ahLst/>
              <a:rect l="l" t="t" r="r" b="b"/>
              <a:pathLst>
                <a:path w="5195" h="6936">
                  <a:moveTo>
                    <a:pt x="1" y="0"/>
                  </a:moveTo>
                  <a:lnTo>
                    <a:pt x="602" y="6936"/>
                  </a:lnTo>
                  <a:lnTo>
                    <a:pt x="5194" y="6936"/>
                  </a:lnTo>
                  <a:lnTo>
                    <a:pt x="3579" y="0"/>
                  </a:ln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269" name="CustomShape 107"/>
            <p:cNvSpPr/>
            <p:nvPr/>
          </p:nvSpPr>
          <p:spPr>
            <a:xfrm>
              <a:off x="4640400" y="2380320"/>
              <a:ext cx="188280" cy="245160"/>
            </a:xfrm>
            <a:custGeom>
              <a:avLst/>
              <a:gdLst/>
              <a:ahLst/>
              <a:rect l="l" t="t" r="r" b="b"/>
              <a:pathLst>
                <a:path w="5575" h="7253">
                  <a:moveTo>
                    <a:pt x="3643" y="348"/>
                  </a:moveTo>
                  <a:lnTo>
                    <a:pt x="5163" y="6904"/>
                  </a:lnTo>
                  <a:lnTo>
                    <a:pt x="951" y="6904"/>
                  </a:lnTo>
                  <a:lnTo>
                    <a:pt x="381" y="348"/>
                  </a:lnTo>
                  <a:close/>
                  <a:moveTo>
                    <a:pt x="191" y="0"/>
                  </a:moveTo>
                  <a:cubicBezTo>
                    <a:pt x="127" y="0"/>
                    <a:pt x="96" y="0"/>
                    <a:pt x="64" y="32"/>
                  </a:cubicBezTo>
                  <a:cubicBezTo>
                    <a:pt x="32" y="95"/>
                    <a:pt x="1" y="127"/>
                    <a:pt x="32" y="190"/>
                  </a:cubicBezTo>
                  <a:lnTo>
                    <a:pt x="634" y="7094"/>
                  </a:lnTo>
                  <a:cubicBezTo>
                    <a:pt x="634" y="7189"/>
                    <a:pt x="697" y="7252"/>
                    <a:pt x="792" y="7252"/>
                  </a:cubicBezTo>
                  <a:lnTo>
                    <a:pt x="5384" y="7252"/>
                  </a:lnTo>
                  <a:cubicBezTo>
                    <a:pt x="5448" y="7252"/>
                    <a:pt x="5511" y="7252"/>
                    <a:pt x="5543" y="7189"/>
                  </a:cubicBezTo>
                  <a:cubicBezTo>
                    <a:pt x="5574" y="7157"/>
                    <a:pt x="5574" y="7094"/>
                    <a:pt x="5574" y="7062"/>
                  </a:cubicBezTo>
                  <a:lnTo>
                    <a:pt x="3959" y="127"/>
                  </a:lnTo>
                  <a:cubicBezTo>
                    <a:pt x="3928" y="32"/>
                    <a:pt x="3864" y="0"/>
                    <a:pt x="3769" y="0"/>
                  </a:cubicBezTo>
                  <a:close/>
                </a:path>
              </a:pathLst>
            </a:custGeom>
            <a:solidFill>
              <a:srgbClr val="1b1f26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270" name="CustomShape 108"/>
            <p:cNvSpPr/>
            <p:nvPr/>
          </p:nvSpPr>
          <p:spPr>
            <a:xfrm>
              <a:off x="5621040" y="1409400"/>
              <a:ext cx="180720" cy="97200"/>
            </a:xfrm>
            <a:custGeom>
              <a:avLst/>
              <a:gdLst/>
              <a:ahLst/>
              <a:rect l="l" t="t" r="r" b="b"/>
              <a:pathLst>
                <a:path w="5353" h="2883">
                  <a:moveTo>
                    <a:pt x="951" y="1"/>
                  </a:moveTo>
                  <a:cubicBezTo>
                    <a:pt x="444" y="1"/>
                    <a:pt x="1" y="413"/>
                    <a:pt x="1" y="951"/>
                  </a:cubicBezTo>
                  <a:lnTo>
                    <a:pt x="1" y="2725"/>
                  </a:lnTo>
                  <a:cubicBezTo>
                    <a:pt x="1" y="2820"/>
                    <a:pt x="96" y="2883"/>
                    <a:pt x="191" y="2883"/>
                  </a:cubicBezTo>
                  <a:cubicBezTo>
                    <a:pt x="286" y="2883"/>
                    <a:pt x="349" y="2820"/>
                    <a:pt x="349" y="2725"/>
                  </a:cubicBezTo>
                  <a:lnTo>
                    <a:pt x="349" y="951"/>
                  </a:lnTo>
                  <a:cubicBezTo>
                    <a:pt x="349" y="603"/>
                    <a:pt x="634" y="318"/>
                    <a:pt x="951" y="318"/>
                  </a:cubicBezTo>
                  <a:lnTo>
                    <a:pt x="4403" y="318"/>
                  </a:lnTo>
                  <a:cubicBezTo>
                    <a:pt x="4751" y="318"/>
                    <a:pt x="5036" y="603"/>
                    <a:pt x="5036" y="951"/>
                  </a:cubicBezTo>
                  <a:lnTo>
                    <a:pt x="5036" y="2725"/>
                  </a:lnTo>
                  <a:cubicBezTo>
                    <a:pt x="5036" y="2820"/>
                    <a:pt x="5100" y="2883"/>
                    <a:pt x="5195" y="2883"/>
                  </a:cubicBezTo>
                  <a:cubicBezTo>
                    <a:pt x="5290" y="2883"/>
                    <a:pt x="5353" y="2820"/>
                    <a:pt x="5353" y="2725"/>
                  </a:cubicBezTo>
                  <a:lnTo>
                    <a:pt x="5353" y="951"/>
                  </a:lnTo>
                  <a:cubicBezTo>
                    <a:pt x="5353" y="413"/>
                    <a:pt x="4941" y="1"/>
                    <a:pt x="4403" y="1"/>
                  </a:cubicBezTo>
                  <a:close/>
                </a:path>
              </a:pathLst>
            </a:custGeom>
            <a:solidFill>
              <a:srgbClr val="1b1f26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271" name="CustomShape 109"/>
            <p:cNvSpPr/>
            <p:nvPr/>
          </p:nvSpPr>
          <p:spPr>
            <a:xfrm>
              <a:off x="5643360" y="1392480"/>
              <a:ext cx="180720" cy="98280"/>
            </a:xfrm>
            <a:custGeom>
              <a:avLst/>
              <a:gdLst/>
              <a:ahLst/>
              <a:rect l="l" t="t" r="r" b="b"/>
              <a:pathLst>
                <a:path w="5353" h="2914">
                  <a:moveTo>
                    <a:pt x="951" y="0"/>
                  </a:moveTo>
                  <a:cubicBezTo>
                    <a:pt x="444" y="0"/>
                    <a:pt x="1" y="444"/>
                    <a:pt x="1" y="950"/>
                  </a:cubicBezTo>
                  <a:lnTo>
                    <a:pt x="1" y="2755"/>
                  </a:lnTo>
                  <a:cubicBezTo>
                    <a:pt x="1" y="2819"/>
                    <a:pt x="96" y="2914"/>
                    <a:pt x="159" y="2914"/>
                  </a:cubicBezTo>
                  <a:cubicBezTo>
                    <a:pt x="254" y="2914"/>
                    <a:pt x="349" y="2819"/>
                    <a:pt x="349" y="2755"/>
                  </a:cubicBezTo>
                  <a:lnTo>
                    <a:pt x="349" y="950"/>
                  </a:lnTo>
                  <a:cubicBezTo>
                    <a:pt x="349" y="634"/>
                    <a:pt x="603" y="349"/>
                    <a:pt x="951" y="349"/>
                  </a:cubicBezTo>
                  <a:lnTo>
                    <a:pt x="4403" y="349"/>
                  </a:lnTo>
                  <a:cubicBezTo>
                    <a:pt x="4751" y="349"/>
                    <a:pt x="5005" y="634"/>
                    <a:pt x="5005" y="950"/>
                  </a:cubicBezTo>
                  <a:lnTo>
                    <a:pt x="5005" y="2755"/>
                  </a:lnTo>
                  <a:cubicBezTo>
                    <a:pt x="5005" y="2819"/>
                    <a:pt x="5100" y="2914"/>
                    <a:pt x="5195" y="2914"/>
                  </a:cubicBezTo>
                  <a:cubicBezTo>
                    <a:pt x="5290" y="2914"/>
                    <a:pt x="5353" y="2819"/>
                    <a:pt x="5353" y="2755"/>
                  </a:cubicBezTo>
                  <a:lnTo>
                    <a:pt x="5353" y="950"/>
                  </a:lnTo>
                  <a:cubicBezTo>
                    <a:pt x="5353" y="444"/>
                    <a:pt x="4941" y="0"/>
                    <a:pt x="4403" y="0"/>
                  </a:cubicBezTo>
                  <a:close/>
                </a:path>
              </a:pathLst>
            </a:custGeom>
            <a:solidFill>
              <a:srgbClr val="1b1f26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272" name="CustomShape 110"/>
            <p:cNvSpPr/>
            <p:nvPr/>
          </p:nvSpPr>
          <p:spPr>
            <a:xfrm>
              <a:off x="5524560" y="1484640"/>
              <a:ext cx="373680" cy="496800"/>
            </a:xfrm>
            <a:custGeom>
              <a:avLst/>
              <a:gdLst/>
              <a:ahLst/>
              <a:rect l="l" t="t" r="r" b="b"/>
              <a:pathLst>
                <a:path w="11054" h="14696">
                  <a:moveTo>
                    <a:pt x="317" y="1"/>
                  </a:moveTo>
                  <a:lnTo>
                    <a:pt x="1" y="14695"/>
                  </a:lnTo>
                  <a:lnTo>
                    <a:pt x="11053" y="14695"/>
                  </a:lnTo>
                  <a:lnTo>
                    <a:pt x="10736" y="1"/>
                  </a:ln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273" name="CustomShape 111"/>
            <p:cNvSpPr/>
            <p:nvPr/>
          </p:nvSpPr>
          <p:spPr>
            <a:xfrm>
              <a:off x="5519160" y="1479240"/>
              <a:ext cx="385560" cy="507600"/>
            </a:xfrm>
            <a:custGeom>
              <a:avLst/>
              <a:gdLst/>
              <a:ahLst/>
              <a:rect l="l" t="t" r="r" b="b"/>
              <a:pathLst>
                <a:path w="11402" h="15012">
                  <a:moveTo>
                    <a:pt x="10736" y="349"/>
                  </a:moveTo>
                  <a:lnTo>
                    <a:pt x="11053" y="14695"/>
                  </a:lnTo>
                  <a:lnTo>
                    <a:pt x="349" y="14695"/>
                  </a:lnTo>
                  <a:lnTo>
                    <a:pt x="634" y="349"/>
                  </a:lnTo>
                  <a:close/>
                  <a:moveTo>
                    <a:pt x="475" y="0"/>
                  </a:moveTo>
                  <a:cubicBezTo>
                    <a:pt x="412" y="0"/>
                    <a:pt x="317" y="64"/>
                    <a:pt x="317" y="159"/>
                  </a:cubicBezTo>
                  <a:lnTo>
                    <a:pt x="0" y="14853"/>
                  </a:lnTo>
                  <a:cubicBezTo>
                    <a:pt x="0" y="14885"/>
                    <a:pt x="0" y="14948"/>
                    <a:pt x="32" y="14980"/>
                  </a:cubicBezTo>
                  <a:cubicBezTo>
                    <a:pt x="64" y="15012"/>
                    <a:pt x="127" y="15012"/>
                    <a:pt x="159" y="15012"/>
                  </a:cubicBezTo>
                  <a:lnTo>
                    <a:pt x="11211" y="15012"/>
                  </a:lnTo>
                  <a:cubicBezTo>
                    <a:pt x="11275" y="15012"/>
                    <a:pt x="11306" y="15012"/>
                    <a:pt x="11338" y="14980"/>
                  </a:cubicBezTo>
                  <a:cubicBezTo>
                    <a:pt x="11370" y="14948"/>
                    <a:pt x="11401" y="14885"/>
                    <a:pt x="11401" y="14853"/>
                  </a:cubicBezTo>
                  <a:lnTo>
                    <a:pt x="11053" y="159"/>
                  </a:lnTo>
                  <a:cubicBezTo>
                    <a:pt x="11053" y="64"/>
                    <a:pt x="10989" y="0"/>
                    <a:pt x="10894" y="0"/>
                  </a:cubicBezTo>
                  <a:close/>
                </a:path>
              </a:pathLst>
            </a:custGeom>
            <a:solidFill>
              <a:srgbClr val="1b1f26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274" name="CustomShape 112"/>
            <p:cNvSpPr/>
            <p:nvPr/>
          </p:nvSpPr>
          <p:spPr>
            <a:xfrm>
              <a:off x="5712120" y="1567080"/>
              <a:ext cx="373680" cy="414360"/>
            </a:xfrm>
            <a:custGeom>
              <a:avLst/>
              <a:gdLst/>
              <a:ahLst/>
              <a:rect l="l" t="t" r="r" b="b"/>
              <a:pathLst>
                <a:path w="11054" h="12257">
                  <a:moveTo>
                    <a:pt x="317" y="0"/>
                  </a:moveTo>
                  <a:lnTo>
                    <a:pt x="1" y="12256"/>
                  </a:lnTo>
                  <a:lnTo>
                    <a:pt x="11053" y="12256"/>
                  </a:lnTo>
                  <a:lnTo>
                    <a:pt x="10737" y="0"/>
                  </a:lnTo>
                  <a:close/>
                </a:path>
              </a:pathLst>
            </a:custGeom>
            <a:solidFill>
              <a:srgbClr val="f9fcfb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275" name="CustomShape 113"/>
            <p:cNvSpPr/>
            <p:nvPr/>
          </p:nvSpPr>
          <p:spPr>
            <a:xfrm>
              <a:off x="5705640" y="1561680"/>
              <a:ext cx="385560" cy="425160"/>
            </a:xfrm>
            <a:custGeom>
              <a:avLst/>
              <a:gdLst/>
              <a:ahLst/>
              <a:rect l="l" t="t" r="r" b="b"/>
              <a:pathLst>
                <a:path w="11402" h="12574">
                  <a:moveTo>
                    <a:pt x="10737" y="318"/>
                  </a:moveTo>
                  <a:lnTo>
                    <a:pt x="11053" y="12257"/>
                  </a:lnTo>
                  <a:lnTo>
                    <a:pt x="349" y="12257"/>
                  </a:lnTo>
                  <a:lnTo>
                    <a:pt x="666" y="318"/>
                  </a:lnTo>
                  <a:close/>
                  <a:moveTo>
                    <a:pt x="507" y="1"/>
                  </a:moveTo>
                  <a:cubicBezTo>
                    <a:pt x="412" y="1"/>
                    <a:pt x="349" y="64"/>
                    <a:pt x="349" y="159"/>
                  </a:cubicBezTo>
                  <a:lnTo>
                    <a:pt x="1" y="12415"/>
                  </a:lnTo>
                  <a:cubicBezTo>
                    <a:pt x="1" y="12447"/>
                    <a:pt x="32" y="12510"/>
                    <a:pt x="64" y="12542"/>
                  </a:cubicBezTo>
                  <a:cubicBezTo>
                    <a:pt x="96" y="12574"/>
                    <a:pt x="127" y="12574"/>
                    <a:pt x="191" y="12574"/>
                  </a:cubicBezTo>
                  <a:lnTo>
                    <a:pt x="11243" y="12574"/>
                  </a:lnTo>
                  <a:cubicBezTo>
                    <a:pt x="11275" y="12574"/>
                    <a:pt x="11338" y="12574"/>
                    <a:pt x="11370" y="12542"/>
                  </a:cubicBezTo>
                  <a:cubicBezTo>
                    <a:pt x="11402" y="12510"/>
                    <a:pt x="11402" y="12447"/>
                    <a:pt x="11402" y="12415"/>
                  </a:cubicBezTo>
                  <a:lnTo>
                    <a:pt x="11085" y="159"/>
                  </a:lnTo>
                  <a:cubicBezTo>
                    <a:pt x="11085" y="64"/>
                    <a:pt x="11022" y="1"/>
                    <a:pt x="10927" y="1"/>
                  </a:cubicBezTo>
                  <a:close/>
                </a:path>
              </a:pathLst>
            </a:custGeom>
            <a:solidFill>
              <a:srgbClr val="1b1f26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276" name="CustomShape 114"/>
            <p:cNvSpPr/>
            <p:nvPr/>
          </p:nvSpPr>
          <p:spPr>
            <a:xfrm>
              <a:off x="5794560" y="1561680"/>
              <a:ext cx="208440" cy="146520"/>
            </a:xfrm>
            <a:custGeom>
              <a:avLst/>
              <a:gdLst/>
              <a:ahLst/>
              <a:rect l="l" t="t" r="r" b="b"/>
              <a:pathLst>
                <a:path w="6176" h="4340">
                  <a:moveTo>
                    <a:pt x="159" y="1"/>
                  </a:moveTo>
                  <a:cubicBezTo>
                    <a:pt x="64" y="1"/>
                    <a:pt x="0" y="64"/>
                    <a:pt x="0" y="159"/>
                  </a:cubicBezTo>
                  <a:lnTo>
                    <a:pt x="0" y="1268"/>
                  </a:lnTo>
                  <a:cubicBezTo>
                    <a:pt x="0" y="2978"/>
                    <a:pt x="1394" y="4340"/>
                    <a:pt x="3072" y="4340"/>
                  </a:cubicBezTo>
                  <a:cubicBezTo>
                    <a:pt x="4782" y="4340"/>
                    <a:pt x="6176" y="2978"/>
                    <a:pt x="6176" y="1268"/>
                  </a:cubicBezTo>
                  <a:lnTo>
                    <a:pt x="6176" y="159"/>
                  </a:lnTo>
                  <a:cubicBezTo>
                    <a:pt x="6176" y="64"/>
                    <a:pt x="6081" y="1"/>
                    <a:pt x="5986" y="1"/>
                  </a:cubicBezTo>
                  <a:cubicBezTo>
                    <a:pt x="5891" y="1"/>
                    <a:pt x="5827" y="64"/>
                    <a:pt x="5827" y="159"/>
                  </a:cubicBezTo>
                  <a:lnTo>
                    <a:pt x="5827" y="1268"/>
                  </a:lnTo>
                  <a:cubicBezTo>
                    <a:pt x="5827" y="2788"/>
                    <a:pt x="4592" y="4023"/>
                    <a:pt x="3072" y="4023"/>
                  </a:cubicBezTo>
                  <a:cubicBezTo>
                    <a:pt x="1552" y="4023"/>
                    <a:pt x="317" y="2788"/>
                    <a:pt x="317" y="1268"/>
                  </a:cubicBezTo>
                  <a:lnTo>
                    <a:pt x="317" y="159"/>
                  </a:lnTo>
                  <a:cubicBezTo>
                    <a:pt x="317" y="64"/>
                    <a:pt x="254" y="1"/>
                    <a:pt x="159" y="1"/>
                  </a:cubicBezTo>
                  <a:close/>
                </a:path>
              </a:pathLst>
            </a:custGeom>
            <a:solidFill>
              <a:srgbClr val="1b1f26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277" name="CustomShape 115"/>
            <p:cNvSpPr/>
            <p:nvPr/>
          </p:nvSpPr>
          <p:spPr>
            <a:xfrm>
              <a:off x="2569320" y="2626560"/>
              <a:ext cx="462600" cy="582480"/>
            </a:xfrm>
            <a:custGeom>
              <a:avLst/>
              <a:gdLst/>
              <a:ahLst/>
              <a:rect l="l" t="t" r="r" b="b"/>
              <a:pathLst>
                <a:path w="13682" h="17229">
                  <a:moveTo>
                    <a:pt x="1204" y="1"/>
                  </a:moveTo>
                  <a:cubicBezTo>
                    <a:pt x="539" y="1"/>
                    <a:pt x="0" y="539"/>
                    <a:pt x="0" y="1204"/>
                  </a:cubicBezTo>
                  <a:lnTo>
                    <a:pt x="0" y="16057"/>
                  </a:lnTo>
                  <a:cubicBezTo>
                    <a:pt x="0" y="16690"/>
                    <a:pt x="539" y="17229"/>
                    <a:pt x="1204" y="17229"/>
                  </a:cubicBezTo>
                  <a:lnTo>
                    <a:pt x="12510" y="17229"/>
                  </a:lnTo>
                  <a:cubicBezTo>
                    <a:pt x="13143" y="17229"/>
                    <a:pt x="13681" y="16690"/>
                    <a:pt x="13681" y="16057"/>
                  </a:cubicBezTo>
                  <a:lnTo>
                    <a:pt x="13681" y="1204"/>
                  </a:lnTo>
                  <a:cubicBezTo>
                    <a:pt x="13681" y="539"/>
                    <a:pt x="13143" y="1"/>
                    <a:pt x="12510" y="1"/>
                  </a:cubicBez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278" name="CustomShape 116"/>
            <p:cNvSpPr/>
            <p:nvPr/>
          </p:nvSpPr>
          <p:spPr>
            <a:xfrm>
              <a:off x="2564280" y="2621520"/>
              <a:ext cx="474480" cy="594360"/>
            </a:xfrm>
            <a:custGeom>
              <a:avLst/>
              <a:gdLst/>
              <a:ahLst/>
              <a:rect l="l" t="t" r="r" b="b"/>
              <a:pathLst>
                <a:path w="14030" h="17577">
                  <a:moveTo>
                    <a:pt x="12668" y="349"/>
                  </a:moveTo>
                  <a:cubicBezTo>
                    <a:pt x="13206" y="349"/>
                    <a:pt x="13649" y="792"/>
                    <a:pt x="13649" y="1362"/>
                  </a:cubicBezTo>
                  <a:lnTo>
                    <a:pt x="13649" y="16215"/>
                  </a:lnTo>
                  <a:cubicBezTo>
                    <a:pt x="13649" y="16753"/>
                    <a:pt x="13206" y="17197"/>
                    <a:pt x="12668" y="17197"/>
                  </a:cubicBezTo>
                  <a:lnTo>
                    <a:pt x="1362" y="17197"/>
                  </a:lnTo>
                  <a:cubicBezTo>
                    <a:pt x="792" y="17197"/>
                    <a:pt x="348" y="16753"/>
                    <a:pt x="348" y="16215"/>
                  </a:cubicBezTo>
                  <a:lnTo>
                    <a:pt x="348" y="1362"/>
                  </a:lnTo>
                  <a:cubicBezTo>
                    <a:pt x="348" y="792"/>
                    <a:pt x="792" y="349"/>
                    <a:pt x="1362" y="349"/>
                  </a:cubicBezTo>
                  <a:close/>
                  <a:moveTo>
                    <a:pt x="1362" y="1"/>
                  </a:moveTo>
                  <a:cubicBezTo>
                    <a:pt x="602" y="1"/>
                    <a:pt x="0" y="602"/>
                    <a:pt x="0" y="1362"/>
                  </a:cubicBezTo>
                  <a:lnTo>
                    <a:pt x="0" y="16215"/>
                  </a:lnTo>
                  <a:cubicBezTo>
                    <a:pt x="0" y="16943"/>
                    <a:pt x="602" y="17577"/>
                    <a:pt x="1362" y="17577"/>
                  </a:cubicBezTo>
                  <a:lnTo>
                    <a:pt x="12668" y="17577"/>
                  </a:lnTo>
                  <a:cubicBezTo>
                    <a:pt x="13396" y="17577"/>
                    <a:pt x="14029" y="16943"/>
                    <a:pt x="14029" y="16215"/>
                  </a:cubicBezTo>
                  <a:lnTo>
                    <a:pt x="14029" y="1362"/>
                  </a:lnTo>
                  <a:cubicBezTo>
                    <a:pt x="14029" y="602"/>
                    <a:pt x="13396" y="1"/>
                    <a:pt x="12668" y="1"/>
                  </a:cubicBezTo>
                  <a:close/>
                </a:path>
              </a:pathLst>
            </a:custGeom>
            <a:solidFill>
              <a:srgbClr val="1b1f26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279" name="CustomShape 117"/>
            <p:cNvSpPr/>
            <p:nvPr/>
          </p:nvSpPr>
          <p:spPr>
            <a:xfrm>
              <a:off x="2611080" y="2667600"/>
              <a:ext cx="379080" cy="449640"/>
            </a:xfrm>
            <a:custGeom>
              <a:avLst/>
              <a:gdLst/>
              <a:ahLst/>
              <a:rect l="l" t="t" r="r" b="b"/>
              <a:pathLst>
                <a:path w="11212" h="13302">
                  <a:moveTo>
                    <a:pt x="476" y="0"/>
                  </a:moveTo>
                  <a:cubicBezTo>
                    <a:pt x="222" y="0"/>
                    <a:pt x="0" y="190"/>
                    <a:pt x="0" y="475"/>
                  </a:cubicBezTo>
                  <a:lnTo>
                    <a:pt x="0" y="12826"/>
                  </a:lnTo>
                  <a:cubicBezTo>
                    <a:pt x="0" y="13080"/>
                    <a:pt x="222" y="13301"/>
                    <a:pt x="476" y="13301"/>
                  </a:cubicBezTo>
                  <a:lnTo>
                    <a:pt x="10736" y="13301"/>
                  </a:lnTo>
                  <a:cubicBezTo>
                    <a:pt x="11021" y="13301"/>
                    <a:pt x="11211" y="13080"/>
                    <a:pt x="11211" y="12826"/>
                  </a:cubicBezTo>
                  <a:lnTo>
                    <a:pt x="11211" y="475"/>
                  </a:lnTo>
                  <a:cubicBezTo>
                    <a:pt x="11211" y="190"/>
                    <a:pt x="11021" y="0"/>
                    <a:pt x="10736" y="0"/>
                  </a:cubicBezTo>
                  <a:close/>
                </a:path>
              </a:pathLst>
            </a:custGeom>
            <a:solidFill>
              <a:srgbClr val="f9fcfb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280" name="CustomShape 118"/>
            <p:cNvSpPr/>
            <p:nvPr/>
          </p:nvSpPr>
          <p:spPr>
            <a:xfrm>
              <a:off x="2604960" y="2661120"/>
              <a:ext cx="391680" cy="461520"/>
            </a:xfrm>
            <a:custGeom>
              <a:avLst/>
              <a:gdLst/>
              <a:ahLst/>
              <a:rect l="l" t="t" r="r" b="b"/>
              <a:pathLst>
                <a:path w="11592" h="13650">
                  <a:moveTo>
                    <a:pt x="10926" y="349"/>
                  </a:moveTo>
                  <a:cubicBezTo>
                    <a:pt x="11116" y="349"/>
                    <a:pt x="11243" y="475"/>
                    <a:pt x="11243" y="665"/>
                  </a:cubicBezTo>
                  <a:lnTo>
                    <a:pt x="11243" y="13016"/>
                  </a:lnTo>
                  <a:cubicBezTo>
                    <a:pt x="11243" y="13175"/>
                    <a:pt x="11116" y="13301"/>
                    <a:pt x="10926" y="13301"/>
                  </a:cubicBezTo>
                  <a:lnTo>
                    <a:pt x="666" y="13301"/>
                  </a:lnTo>
                  <a:cubicBezTo>
                    <a:pt x="507" y="13301"/>
                    <a:pt x="380" y="13175"/>
                    <a:pt x="380" y="13016"/>
                  </a:cubicBezTo>
                  <a:lnTo>
                    <a:pt x="380" y="665"/>
                  </a:lnTo>
                  <a:cubicBezTo>
                    <a:pt x="380" y="475"/>
                    <a:pt x="507" y="349"/>
                    <a:pt x="666" y="349"/>
                  </a:cubicBezTo>
                  <a:close/>
                  <a:moveTo>
                    <a:pt x="666" y="0"/>
                  </a:moveTo>
                  <a:cubicBezTo>
                    <a:pt x="317" y="0"/>
                    <a:pt x="0" y="285"/>
                    <a:pt x="0" y="665"/>
                  </a:cubicBezTo>
                  <a:lnTo>
                    <a:pt x="0" y="12985"/>
                  </a:lnTo>
                  <a:cubicBezTo>
                    <a:pt x="0" y="13365"/>
                    <a:pt x="317" y="13650"/>
                    <a:pt x="666" y="13650"/>
                  </a:cubicBezTo>
                  <a:lnTo>
                    <a:pt x="10926" y="13650"/>
                  </a:lnTo>
                  <a:cubicBezTo>
                    <a:pt x="11306" y="13650"/>
                    <a:pt x="11591" y="13365"/>
                    <a:pt x="11591" y="12985"/>
                  </a:cubicBezTo>
                  <a:lnTo>
                    <a:pt x="11591" y="665"/>
                  </a:lnTo>
                  <a:cubicBezTo>
                    <a:pt x="11591" y="285"/>
                    <a:pt x="11306" y="0"/>
                    <a:pt x="10926" y="0"/>
                  </a:cubicBezTo>
                  <a:close/>
                </a:path>
              </a:pathLst>
            </a:custGeom>
            <a:solidFill>
              <a:srgbClr val="1b1f26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281" name="CustomShape 119"/>
            <p:cNvSpPr/>
            <p:nvPr/>
          </p:nvSpPr>
          <p:spPr>
            <a:xfrm>
              <a:off x="2780640" y="3142080"/>
              <a:ext cx="40320" cy="40320"/>
            </a:xfrm>
            <a:custGeom>
              <a:avLst/>
              <a:gdLst/>
              <a:ahLst/>
              <a:rect l="l" t="t" r="r" b="b"/>
              <a:pathLst>
                <a:path w="1204" h="1204">
                  <a:moveTo>
                    <a:pt x="602" y="1"/>
                  </a:moveTo>
                  <a:cubicBezTo>
                    <a:pt x="285" y="1"/>
                    <a:pt x="0" y="286"/>
                    <a:pt x="0" y="602"/>
                  </a:cubicBezTo>
                  <a:cubicBezTo>
                    <a:pt x="0" y="951"/>
                    <a:pt x="285" y="1204"/>
                    <a:pt x="602" y="1204"/>
                  </a:cubicBezTo>
                  <a:cubicBezTo>
                    <a:pt x="950" y="1204"/>
                    <a:pt x="1204" y="951"/>
                    <a:pt x="1204" y="602"/>
                  </a:cubicBezTo>
                  <a:cubicBezTo>
                    <a:pt x="1204" y="286"/>
                    <a:pt x="950" y="1"/>
                    <a:pt x="602" y="1"/>
                  </a:cubicBezTo>
                  <a:close/>
                </a:path>
              </a:pathLst>
            </a:custGeom>
            <a:solidFill>
              <a:srgbClr val="f9fcfb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282" name="CustomShape 120"/>
            <p:cNvSpPr/>
            <p:nvPr/>
          </p:nvSpPr>
          <p:spPr>
            <a:xfrm>
              <a:off x="2775240" y="3135600"/>
              <a:ext cx="52200" cy="53280"/>
            </a:xfrm>
            <a:custGeom>
              <a:avLst/>
              <a:gdLst/>
              <a:ahLst/>
              <a:rect l="l" t="t" r="r" b="b"/>
              <a:pathLst>
                <a:path w="1553" h="1585">
                  <a:moveTo>
                    <a:pt x="761" y="381"/>
                  </a:moveTo>
                  <a:cubicBezTo>
                    <a:pt x="1014" y="381"/>
                    <a:pt x="1204" y="571"/>
                    <a:pt x="1204" y="792"/>
                  </a:cubicBezTo>
                  <a:cubicBezTo>
                    <a:pt x="1204" y="1046"/>
                    <a:pt x="1014" y="1236"/>
                    <a:pt x="761" y="1236"/>
                  </a:cubicBezTo>
                  <a:cubicBezTo>
                    <a:pt x="539" y="1236"/>
                    <a:pt x="349" y="1046"/>
                    <a:pt x="349" y="792"/>
                  </a:cubicBezTo>
                  <a:cubicBezTo>
                    <a:pt x="349" y="539"/>
                    <a:pt x="539" y="381"/>
                    <a:pt x="761" y="381"/>
                  </a:cubicBezTo>
                  <a:close/>
                  <a:moveTo>
                    <a:pt x="761" y="1"/>
                  </a:moveTo>
                  <a:cubicBezTo>
                    <a:pt x="349" y="1"/>
                    <a:pt x="1" y="381"/>
                    <a:pt x="1" y="792"/>
                  </a:cubicBezTo>
                  <a:cubicBezTo>
                    <a:pt x="1" y="1236"/>
                    <a:pt x="349" y="1584"/>
                    <a:pt x="761" y="1584"/>
                  </a:cubicBezTo>
                  <a:cubicBezTo>
                    <a:pt x="1204" y="1584"/>
                    <a:pt x="1553" y="1236"/>
                    <a:pt x="1553" y="792"/>
                  </a:cubicBezTo>
                  <a:cubicBezTo>
                    <a:pt x="1553" y="349"/>
                    <a:pt x="1204" y="1"/>
                    <a:pt x="761" y="1"/>
                  </a:cubicBezTo>
                  <a:close/>
                </a:path>
              </a:pathLst>
            </a:custGeom>
            <a:solidFill>
              <a:srgbClr val="1b1f26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283" name="CustomShape 121"/>
            <p:cNvSpPr/>
            <p:nvPr/>
          </p:nvSpPr>
          <p:spPr>
            <a:xfrm>
              <a:off x="2779560" y="2954520"/>
              <a:ext cx="63000" cy="116640"/>
            </a:xfrm>
            <a:custGeom>
              <a:avLst/>
              <a:gdLst/>
              <a:ahLst/>
              <a:rect l="l" t="t" r="r" b="b"/>
              <a:pathLst>
                <a:path w="1869" h="3453">
                  <a:moveTo>
                    <a:pt x="824" y="539"/>
                  </a:moveTo>
                  <a:lnTo>
                    <a:pt x="824" y="1426"/>
                  </a:lnTo>
                  <a:cubicBezTo>
                    <a:pt x="697" y="1394"/>
                    <a:pt x="602" y="1362"/>
                    <a:pt x="507" y="1267"/>
                  </a:cubicBezTo>
                  <a:cubicBezTo>
                    <a:pt x="412" y="1204"/>
                    <a:pt x="381" y="1109"/>
                    <a:pt x="381" y="982"/>
                  </a:cubicBezTo>
                  <a:cubicBezTo>
                    <a:pt x="381" y="887"/>
                    <a:pt x="412" y="792"/>
                    <a:pt x="476" y="697"/>
                  </a:cubicBezTo>
                  <a:cubicBezTo>
                    <a:pt x="571" y="602"/>
                    <a:pt x="666" y="539"/>
                    <a:pt x="824" y="539"/>
                  </a:cubicBezTo>
                  <a:close/>
                  <a:moveTo>
                    <a:pt x="1014" y="1806"/>
                  </a:moveTo>
                  <a:cubicBezTo>
                    <a:pt x="1172" y="1869"/>
                    <a:pt x="1267" y="1901"/>
                    <a:pt x="1362" y="1964"/>
                  </a:cubicBezTo>
                  <a:cubicBezTo>
                    <a:pt x="1457" y="2027"/>
                    <a:pt x="1521" y="2154"/>
                    <a:pt x="1521" y="2312"/>
                  </a:cubicBezTo>
                  <a:cubicBezTo>
                    <a:pt x="1521" y="2407"/>
                    <a:pt x="1489" y="2502"/>
                    <a:pt x="1457" y="2566"/>
                  </a:cubicBezTo>
                  <a:cubicBezTo>
                    <a:pt x="1394" y="2724"/>
                    <a:pt x="1236" y="2787"/>
                    <a:pt x="1014" y="2787"/>
                  </a:cubicBezTo>
                  <a:lnTo>
                    <a:pt x="1014" y="1806"/>
                  </a:lnTo>
                  <a:close/>
                  <a:moveTo>
                    <a:pt x="824" y="1"/>
                  </a:moveTo>
                  <a:lnTo>
                    <a:pt x="824" y="254"/>
                  </a:lnTo>
                  <a:cubicBezTo>
                    <a:pt x="602" y="254"/>
                    <a:pt x="381" y="349"/>
                    <a:pt x="254" y="507"/>
                  </a:cubicBezTo>
                  <a:cubicBezTo>
                    <a:pt x="127" y="666"/>
                    <a:pt x="32" y="824"/>
                    <a:pt x="32" y="1014"/>
                  </a:cubicBezTo>
                  <a:cubicBezTo>
                    <a:pt x="32" y="1236"/>
                    <a:pt x="96" y="1394"/>
                    <a:pt x="222" y="1521"/>
                  </a:cubicBezTo>
                  <a:cubicBezTo>
                    <a:pt x="349" y="1647"/>
                    <a:pt x="571" y="1711"/>
                    <a:pt x="824" y="1774"/>
                  </a:cubicBezTo>
                  <a:lnTo>
                    <a:pt x="824" y="2787"/>
                  </a:lnTo>
                  <a:cubicBezTo>
                    <a:pt x="634" y="2787"/>
                    <a:pt x="476" y="2692"/>
                    <a:pt x="412" y="2566"/>
                  </a:cubicBezTo>
                  <a:cubicBezTo>
                    <a:pt x="349" y="2471"/>
                    <a:pt x="349" y="2344"/>
                    <a:pt x="317" y="2186"/>
                  </a:cubicBezTo>
                  <a:lnTo>
                    <a:pt x="1" y="2186"/>
                  </a:lnTo>
                  <a:cubicBezTo>
                    <a:pt x="1" y="2407"/>
                    <a:pt x="32" y="2566"/>
                    <a:pt x="96" y="2692"/>
                  </a:cubicBezTo>
                  <a:cubicBezTo>
                    <a:pt x="222" y="2914"/>
                    <a:pt x="476" y="3041"/>
                    <a:pt x="824" y="3072"/>
                  </a:cubicBezTo>
                  <a:lnTo>
                    <a:pt x="824" y="3452"/>
                  </a:lnTo>
                  <a:lnTo>
                    <a:pt x="1014" y="3452"/>
                  </a:lnTo>
                  <a:lnTo>
                    <a:pt x="1014" y="3072"/>
                  </a:lnTo>
                  <a:cubicBezTo>
                    <a:pt x="1236" y="3041"/>
                    <a:pt x="1426" y="3009"/>
                    <a:pt x="1521" y="2914"/>
                  </a:cubicBezTo>
                  <a:cubicBezTo>
                    <a:pt x="1742" y="2787"/>
                    <a:pt x="1869" y="2534"/>
                    <a:pt x="1869" y="2217"/>
                  </a:cubicBezTo>
                  <a:cubicBezTo>
                    <a:pt x="1869" y="1996"/>
                    <a:pt x="1774" y="1806"/>
                    <a:pt x="1616" y="1679"/>
                  </a:cubicBezTo>
                  <a:cubicBezTo>
                    <a:pt x="1489" y="1616"/>
                    <a:pt x="1299" y="1552"/>
                    <a:pt x="1014" y="1457"/>
                  </a:cubicBezTo>
                  <a:lnTo>
                    <a:pt x="1014" y="539"/>
                  </a:lnTo>
                  <a:cubicBezTo>
                    <a:pt x="1172" y="571"/>
                    <a:pt x="1299" y="634"/>
                    <a:pt x="1394" y="761"/>
                  </a:cubicBezTo>
                  <a:cubicBezTo>
                    <a:pt x="1426" y="824"/>
                    <a:pt x="1457" y="887"/>
                    <a:pt x="1457" y="982"/>
                  </a:cubicBezTo>
                  <a:lnTo>
                    <a:pt x="1806" y="982"/>
                  </a:lnTo>
                  <a:cubicBezTo>
                    <a:pt x="1774" y="792"/>
                    <a:pt x="1711" y="602"/>
                    <a:pt x="1584" y="476"/>
                  </a:cubicBezTo>
                  <a:cubicBezTo>
                    <a:pt x="1457" y="349"/>
                    <a:pt x="1267" y="286"/>
                    <a:pt x="1014" y="254"/>
                  </a:cubicBezTo>
                  <a:lnTo>
                    <a:pt x="1014" y="1"/>
                  </a:lnTo>
                  <a:close/>
                </a:path>
              </a:pathLst>
            </a:custGeom>
            <a:solidFill>
              <a:srgbClr val="1b1f26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284" name="CustomShape 122"/>
            <p:cNvSpPr/>
            <p:nvPr/>
          </p:nvSpPr>
          <p:spPr>
            <a:xfrm>
              <a:off x="2673360" y="2800440"/>
              <a:ext cx="254520" cy="11520"/>
            </a:xfrm>
            <a:custGeom>
              <a:avLst/>
              <a:gdLst/>
              <a:ahLst/>
              <a:rect l="l" t="t" r="r" b="b"/>
              <a:pathLst>
                <a:path w="7538" h="349">
                  <a:moveTo>
                    <a:pt x="190" y="0"/>
                  </a:moveTo>
                  <a:cubicBezTo>
                    <a:pt x="95" y="0"/>
                    <a:pt x="0" y="95"/>
                    <a:pt x="0" y="190"/>
                  </a:cubicBezTo>
                  <a:cubicBezTo>
                    <a:pt x="0" y="285"/>
                    <a:pt x="95" y="349"/>
                    <a:pt x="190" y="349"/>
                  </a:cubicBezTo>
                  <a:lnTo>
                    <a:pt x="7379" y="349"/>
                  </a:lnTo>
                  <a:cubicBezTo>
                    <a:pt x="7474" y="349"/>
                    <a:pt x="7538" y="285"/>
                    <a:pt x="7538" y="190"/>
                  </a:cubicBezTo>
                  <a:cubicBezTo>
                    <a:pt x="7538" y="95"/>
                    <a:pt x="7474" y="0"/>
                    <a:pt x="7379" y="0"/>
                  </a:cubicBezTo>
                  <a:close/>
                </a:path>
              </a:pathLst>
            </a:custGeom>
            <a:solidFill>
              <a:srgbClr val="1b1f26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285" name="CustomShape 123"/>
            <p:cNvSpPr/>
            <p:nvPr/>
          </p:nvSpPr>
          <p:spPr>
            <a:xfrm>
              <a:off x="2673360" y="2846520"/>
              <a:ext cx="254520" cy="11520"/>
            </a:xfrm>
            <a:custGeom>
              <a:avLst/>
              <a:gdLst/>
              <a:ahLst/>
              <a:rect l="l" t="t" r="r" b="b"/>
              <a:pathLst>
                <a:path w="7538" h="350">
                  <a:moveTo>
                    <a:pt x="190" y="1"/>
                  </a:moveTo>
                  <a:cubicBezTo>
                    <a:pt x="95" y="1"/>
                    <a:pt x="0" y="64"/>
                    <a:pt x="0" y="159"/>
                  </a:cubicBezTo>
                  <a:cubicBezTo>
                    <a:pt x="0" y="254"/>
                    <a:pt x="95" y="349"/>
                    <a:pt x="190" y="349"/>
                  </a:cubicBezTo>
                  <a:lnTo>
                    <a:pt x="7379" y="349"/>
                  </a:lnTo>
                  <a:cubicBezTo>
                    <a:pt x="7474" y="349"/>
                    <a:pt x="7538" y="254"/>
                    <a:pt x="7538" y="159"/>
                  </a:cubicBezTo>
                  <a:cubicBezTo>
                    <a:pt x="7538" y="64"/>
                    <a:pt x="7474" y="1"/>
                    <a:pt x="7379" y="1"/>
                  </a:cubicBezTo>
                  <a:close/>
                </a:path>
              </a:pathLst>
            </a:custGeom>
            <a:solidFill>
              <a:srgbClr val="1b1f26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286" name="CustomShape 124"/>
            <p:cNvSpPr/>
            <p:nvPr/>
          </p:nvSpPr>
          <p:spPr>
            <a:xfrm>
              <a:off x="2673360" y="2892600"/>
              <a:ext cx="254520" cy="11520"/>
            </a:xfrm>
            <a:custGeom>
              <a:avLst/>
              <a:gdLst/>
              <a:ahLst/>
              <a:rect l="l" t="t" r="r" b="b"/>
              <a:pathLst>
                <a:path w="7538" h="350">
                  <a:moveTo>
                    <a:pt x="190" y="1"/>
                  </a:moveTo>
                  <a:cubicBezTo>
                    <a:pt x="95" y="1"/>
                    <a:pt x="0" y="64"/>
                    <a:pt x="0" y="159"/>
                  </a:cubicBezTo>
                  <a:cubicBezTo>
                    <a:pt x="0" y="254"/>
                    <a:pt x="95" y="349"/>
                    <a:pt x="190" y="349"/>
                  </a:cubicBezTo>
                  <a:lnTo>
                    <a:pt x="7379" y="349"/>
                  </a:lnTo>
                  <a:cubicBezTo>
                    <a:pt x="7474" y="349"/>
                    <a:pt x="7538" y="254"/>
                    <a:pt x="7538" y="159"/>
                  </a:cubicBezTo>
                  <a:cubicBezTo>
                    <a:pt x="7538" y="64"/>
                    <a:pt x="7474" y="1"/>
                    <a:pt x="7379" y="1"/>
                  </a:cubicBezTo>
                  <a:close/>
                </a:path>
              </a:pathLst>
            </a:custGeom>
            <a:solidFill>
              <a:srgbClr val="1b1f26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287" name="CustomShape 125"/>
            <p:cNvSpPr/>
            <p:nvPr/>
          </p:nvSpPr>
          <p:spPr>
            <a:xfrm>
              <a:off x="2679840" y="2729520"/>
              <a:ext cx="243000" cy="27360"/>
            </a:xfrm>
            <a:custGeom>
              <a:avLst/>
              <a:gdLst/>
              <a:ahLst/>
              <a:rect l="l" t="t" r="r" b="b"/>
              <a:pathLst>
                <a:path w="7190" h="824">
                  <a:moveTo>
                    <a:pt x="0" y="0"/>
                  </a:moveTo>
                  <a:lnTo>
                    <a:pt x="0" y="823"/>
                  </a:lnTo>
                  <a:lnTo>
                    <a:pt x="7189" y="823"/>
                  </a:lnTo>
                  <a:lnTo>
                    <a:pt x="7189" y="0"/>
                  </a:ln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288" name="CustomShape 126"/>
            <p:cNvSpPr/>
            <p:nvPr/>
          </p:nvSpPr>
          <p:spPr>
            <a:xfrm>
              <a:off x="2673360" y="2724120"/>
              <a:ext cx="254520" cy="39240"/>
            </a:xfrm>
            <a:custGeom>
              <a:avLst/>
              <a:gdLst/>
              <a:ahLst/>
              <a:rect l="l" t="t" r="r" b="b"/>
              <a:pathLst>
                <a:path w="7538" h="1173">
                  <a:moveTo>
                    <a:pt x="7189" y="349"/>
                  </a:moveTo>
                  <a:lnTo>
                    <a:pt x="7189" y="824"/>
                  </a:lnTo>
                  <a:lnTo>
                    <a:pt x="349" y="824"/>
                  </a:lnTo>
                  <a:lnTo>
                    <a:pt x="349" y="349"/>
                  </a:lnTo>
                  <a:close/>
                  <a:moveTo>
                    <a:pt x="190" y="1"/>
                  </a:moveTo>
                  <a:cubicBezTo>
                    <a:pt x="95" y="1"/>
                    <a:pt x="0" y="64"/>
                    <a:pt x="0" y="159"/>
                  </a:cubicBezTo>
                  <a:lnTo>
                    <a:pt x="0" y="982"/>
                  </a:lnTo>
                  <a:cubicBezTo>
                    <a:pt x="0" y="1077"/>
                    <a:pt x="95" y="1172"/>
                    <a:pt x="190" y="1172"/>
                  </a:cubicBezTo>
                  <a:lnTo>
                    <a:pt x="7379" y="1172"/>
                  </a:lnTo>
                  <a:cubicBezTo>
                    <a:pt x="7474" y="1172"/>
                    <a:pt x="7538" y="1077"/>
                    <a:pt x="7538" y="982"/>
                  </a:cubicBezTo>
                  <a:lnTo>
                    <a:pt x="7538" y="159"/>
                  </a:lnTo>
                  <a:cubicBezTo>
                    <a:pt x="7538" y="64"/>
                    <a:pt x="7474" y="1"/>
                    <a:pt x="7379" y="1"/>
                  </a:cubicBezTo>
                  <a:close/>
                </a:path>
              </a:pathLst>
            </a:custGeom>
            <a:solidFill>
              <a:srgbClr val="1b1f26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1289" name="CustomShape 127"/>
          <p:cNvSpPr/>
          <p:nvPr/>
        </p:nvSpPr>
        <p:spPr>
          <a:xfrm>
            <a:off x="710280" y="411480"/>
            <a:ext cx="7723080" cy="4744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2500" spc="-1" strike="noStrike">
                <a:solidFill>
                  <a:srgbClr val="000000"/>
                </a:solidFill>
                <a:latin typeface="Fira Sans Medium"/>
                <a:ea typeface="Fira Sans Medium"/>
              </a:rPr>
              <a:t>Technology Infographics</a:t>
            </a:r>
            <a:endParaRPr b="0" lang="en-US" sz="2500" spc="-1" strike="noStrike">
              <a:latin typeface="Arial"/>
            </a:endParaRPr>
          </a:p>
        </p:txBody>
      </p:sp>
      <p:sp>
        <p:nvSpPr>
          <p:cNvPr id="1290" name="CustomShape 128"/>
          <p:cNvSpPr/>
          <p:nvPr/>
        </p:nvSpPr>
        <p:spPr>
          <a:xfrm>
            <a:off x="467280" y="1364400"/>
            <a:ext cx="1647000" cy="260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" sz="1400" spc="-1" strike="noStrike">
                <a:solidFill>
                  <a:srgbClr val="000000"/>
                </a:solidFill>
                <a:latin typeface="Fira Sans Medium"/>
                <a:ea typeface="Fira Sans Medium"/>
              </a:rPr>
              <a:t>Jupiter</a:t>
            </a:r>
            <a:endParaRPr b="0" lang="en-US" sz="1400" spc="-1" strike="noStrike">
              <a:latin typeface="Arial"/>
            </a:endParaRPr>
          </a:p>
        </p:txBody>
      </p:sp>
      <p:sp>
        <p:nvSpPr>
          <p:cNvPr id="1291" name="CustomShape 129"/>
          <p:cNvSpPr/>
          <p:nvPr/>
        </p:nvSpPr>
        <p:spPr>
          <a:xfrm>
            <a:off x="467280" y="1649520"/>
            <a:ext cx="1647000" cy="354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" sz="1200" spc="-1" strike="noStrike">
                <a:solidFill>
                  <a:srgbClr val="000000"/>
                </a:solidFill>
                <a:latin typeface="Fira Sans"/>
                <a:ea typeface="Fira Sans"/>
              </a:rPr>
              <a:t>Jupiter is the biggest planet of them all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1292" name="CustomShape 130"/>
          <p:cNvSpPr/>
          <p:nvPr/>
        </p:nvSpPr>
        <p:spPr>
          <a:xfrm>
            <a:off x="467280" y="2538360"/>
            <a:ext cx="1647000" cy="260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" sz="1400" spc="-1" strike="noStrike">
                <a:solidFill>
                  <a:srgbClr val="000000"/>
                </a:solidFill>
                <a:latin typeface="Fira Sans Medium"/>
                <a:ea typeface="Fira Sans Medium"/>
              </a:rPr>
              <a:t>Neptune</a:t>
            </a:r>
            <a:endParaRPr b="0" lang="en-US" sz="1400" spc="-1" strike="noStrike">
              <a:latin typeface="Arial"/>
            </a:endParaRPr>
          </a:p>
        </p:txBody>
      </p:sp>
      <p:sp>
        <p:nvSpPr>
          <p:cNvPr id="1293" name="CustomShape 131"/>
          <p:cNvSpPr/>
          <p:nvPr/>
        </p:nvSpPr>
        <p:spPr>
          <a:xfrm>
            <a:off x="467280" y="2799360"/>
            <a:ext cx="1647000" cy="354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" sz="1200" spc="-1" strike="noStrike">
                <a:solidFill>
                  <a:srgbClr val="000000"/>
                </a:solidFill>
                <a:latin typeface="Fira Sans"/>
                <a:ea typeface="Fira Sans"/>
              </a:rPr>
              <a:t>It’s the farthest planet from the Sun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1294" name="CustomShape 132"/>
          <p:cNvSpPr/>
          <p:nvPr/>
        </p:nvSpPr>
        <p:spPr>
          <a:xfrm>
            <a:off x="467280" y="3807000"/>
            <a:ext cx="1647000" cy="260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" sz="1400" spc="-1" strike="noStrike">
                <a:solidFill>
                  <a:srgbClr val="000000"/>
                </a:solidFill>
                <a:latin typeface="Fira Sans Medium"/>
                <a:ea typeface="Fira Sans Medium"/>
              </a:rPr>
              <a:t>Saturn</a:t>
            </a:r>
            <a:endParaRPr b="0" lang="en-US" sz="1400" spc="-1" strike="noStrike">
              <a:latin typeface="Arial"/>
            </a:endParaRPr>
          </a:p>
        </p:txBody>
      </p:sp>
      <p:sp>
        <p:nvSpPr>
          <p:cNvPr id="1295" name="CustomShape 133"/>
          <p:cNvSpPr/>
          <p:nvPr/>
        </p:nvSpPr>
        <p:spPr>
          <a:xfrm>
            <a:off x="467280" y="4067640"/>
            <a:ext cx="1647000" cy="354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" sz="1200" spc="-1" strike="noStrike">
                <a:solidFill>
                  <a:srgbClr val="000000"/>
                </a:solidFill>
                <a:latin typeface="Fira Sans"/>
                <a:ea typeface="Fira Sans"/>
              </a:rPr>
              <a:t>It’s a gas giant and has several rings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1296" name="CustomShape 134"/>
          <p:cNvSpPr/>
          <p:nvPr/>
        </p:nvSpPr>
        <p:spPr>
          <a:xfrm>
            <a:off x="7029360" y="1364400"/>
            <a:ext cx="1647000" cy="260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 algn="r">
              <a:lnSpc>
                <a:spcPct val="100000"/>
              </a:lnSpc>
              <a:tabLst>
                <a:tab algn="l" pos="0"/>
              </a:tabLst>
            </a:pPr>
            <a:r>
              <a:rPr b="0" lang="en" sz="1400" spc="-1" strike="noStrike">
                <a:solidFill>
                  <a:srgbClr val="000000"/>
                </a:solidFill>
                <a:latin typeface="Fira Sans Medium"/>
                <a:ea typeface="Fira Sans Medium"/>
              </a:rPr>
              <a:t>Mercury</a:t>
            </a:r>
            <a:endParaRPr b="0" lang="en-US" sz="1400" spc="-1" strike="noStrike">
              <a:latin typeface="Arial"/>
            </a:endParaRPr>
          </a:p>
        </p:txBody>
      </p:sp>
      <p:sp>
        <p:nvSpPr>
          <p:cNvPr id="1297" name="CustomShape 135"/>
          <p:cNvSpPr/>
          <p:nvPr/>
        </p:nvSpPr>
        <p:spPr>
          <a:xfrm>
            <a:off x="7029360" y="1649520"/>
            <a:ext cx="1647000" cy="354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 algn="r">
              <a:lnSpc>
                <a:spcPct val="100000"/>
              </a:lnSpc>
              <a:tabLst>
                <a:tab algn="l" pos="0"/>
              </a:tabLst>
            </a:pPr>
            <a:r>
              <a:rPr b="0" lang="en" sz="1200" spc="-1" strike="noStrike">
                <a:solidFill>
                  <a:srgbClr val="000000"/>
                </a:solidFill>
                <a:latin typeface="Fira Sans"/>
                <a:ea typeface="Fira Sans"/>
              </a:rPr>
              <a:t>It’s the closest planet of the Sun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1298" name="CustomShape 136"/>
          <p:cNvSpPr/>
          <p:nvPr/>
        </p:nvSpPr>
        <p:spPr>
          <a:xfrm>
            <a:off x="7029360" y="2538360"/>
            <a:ext cx="1647000" cy="260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 algn="r">
              <a:lnSpc>
                <a:spcPct val="100000"/>
              </a:lnSpc>
              <a:tabLst>
                <a:tab algn="l" pos="0"/>
              </a:tabLst>
            </a:pPr>
            <a:r>
              <a:rPr b="0" lang="en" sz="1400" spc="-1" strike="noStrike">
                <a:solidFill>
                  <a:srgbClr val="000000"/>
                </a:solidFill>
                <a:latin typeface="Fira Sans Medium"/>
                <a:ea typeface="Fira Sans Medium"/>
              </a:rPr>
              <a:t>Earth</a:t>
            </a:r>
            <a:endParaRPr b="0" lang="en-US" sz="1400" spc="-1" strike="noStrike">
              <a:latin typeface="Arial"/>
            </a:endParaRPr>
          </a:p>
        </p:txBody>
      </p:sp>
      <p:sp>
        <p:nvSpPr>
          <p:cNvPr id="1299" name="CustomShape 137"/>
          <p:cNvSpPr/>
          <p:nvPr/>
        </p:nvSpPr>
        <p:spPr>
          <a:xfrm>
            <a:off x="7029360" y="2799360"/>
            <a:ext cx="1647000" cy="354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 algn="r">
              <a:lnSpc>
                <a:spcPct val="100000"/>
              </a:lnSpc>
              <a:tabLst>
                <a:tab algn="l" pos="0"/>
              </a:tabLst>
            </a:pPr>
            <a:r>
              <a:rPr b="0" lang="en" sz="1200" spc="-1" strike="noStrike">
                <a:solidFill>
                  <a:srgbClr val="000000"/>
                </a:solidFill>
                <a:latin typeface="Fira Sans"/>
                <a:ea typeface="Fira Sans"/>
              </a:rPr>
              <a:t>It’s the third planet from the Sun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1300" name="CustomShape 138"/>
          <p:cNvSpPr/>
          <p:nvPr/>
        </p:nvSpPr>
        <p:spPr>
          <a:xfrm>
            <a:off x="7029360" y="3807000"/>
            <a:ext cx="1647000" cy="260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 algn="r">
              <a:lnSpc>
                <a:spcPct val="100000"/>
              </a:lnSpc>
              <a:tabLst>
                <a:tab algn="l" pos="0"/>
              </a:tabLst>
            </a:pPr>
            <a:r>
              <a:rPr b="0" lang="en" sz="1400" spc="-1" strike="noStrike">
                <a:solidFill>
                  <a:srgbClr val="000000"/>
                </a:solidFill>
                <a:latin typeface="Fira Sans Medium"/>
                <a:ea typeface="Fira Sans Medium"/>
              </a:rPr>
              <a:t>Mars</a:t>
            </a:r>
            <a:endParaRPr b="0" lang="en-US" sz="1400" spc="-1" strike="noStrike">
              <a:latin typeface="Arial"/>
            </a:endParaRPr>
          </a:p>
        </p:txBody>
      </p:sp>
      <p:sp>
        <p:nvSpPr>
          <p:cNvPr id="1301" name="CustomShape 139"/>
          <p:cNvSpPr/>
          <p:nvPr/>
        </p:nvSpPr>
        <p:spPr>
          <a:xfrm>
            <a:off x="7029360" y="4067640"/>
            <a:ext cx="1647000" cy="354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 algn="r">
              <a:lnSpc>
                <a:spcPct val="100000"/>
              </a:lnSpc>
              <a:tabLst>
                <a:tab algn="l" pos="0"/>
              </a:tabLst>
            </a:pPr>
            <a:r>
              <a:rPr b="0" lang="en" sz="1200" spc="-1" strike="noStrike">
                <a:solidFill>
                  <a:srgbClr val="000000"/>
                </a:solidFill>
                <a:latin typeface="Fira Sans"/>
                <a:ea typeface="Fira Sans"/>
              </a:rPr>
              <a:t>It’s actually a cold place</a:t>
            </a:r>
            <a:endParaRPr b="0" lang="en-US" sz="1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02" name="Group 1"/>
          <p:cNvGrpSpPr/>
          <p:nvPr/>
        </p:nvGrpSpPr>
        <p:grpSpPr>
          <a:xfrm>
            <a:off x="2441520" y="1043280"/>
            <a:ext cx="4208760" cy="3692880"/>
            <a:chOff x="2441520" y="1043280"/>
            <a:chExt cx="4208760" cy="3692880"/>
          </a:xfrm>
        </p:grpSpPr>
        <p:sp>
          <p:nvSpPr>
            <p:cNvPr id="1303" name="CustomShape 2"/>
            <p:cNvSpPr/>
            <p:nvPr/>
          </p:nvSpPr>
          <p:spPr>
            <a:xfrm>
              <a:off x="2658960" y="1163880"/>
              <a:ext cx="3595680" cy="3168360"/>
            </a:xfrm>
            <a:custGeom>
              <a:avLst/>
              <a:gdLst/>
              <a:ahLst/>
              <a:rect l="l" t="t" r="r" b="b"/>
              <a:pathLst>
                <a:path w="112172" h="98840">
                  <a:moveTo>
                    <a:pt x="56086" y="1"/>
                  </a:moveTo>
                  <a:cubicBezTo>
                    <a:pt x="48517" y="1"/>
                    <a:pt x="41170" y="1458"/>
                    <a:pt x="34266" y="4403"/>
                  </a:cubicBezTo>
                  <a:cubicBezTo>
                    <a:pt x="30941" y="5796"/>
                    <a:pt x="27742" y="7538"/>
                    <a:pt x="24734" y="9565"/>
                  </a:cubicBezTo>
                  <a:cubicBezTo>
                    <a:pt x="21757" y="11560"/>
                    <a:pt x="18970" y="13872"/>
                    <a:pt x="16436" y="16405"/>
                  </a:cubicBezTo>
                  <a:cubicBezTo>
                    <a:pt x="13903" y="18939"/>
                    <a:pt x="11591" y="21757"/>
                    <a:pt x="9596" y="24703"/>
                  </a:cubicBezTo>
                  <a:cubicBezTo>
                    <a:pt x="7569" y="27711"/>
                    <a:pt x="5827" y="30910"/>
                    <a:pt x="4434" y="34235"/>
                  </a:cubicBezTo>
                  <a:cubicBezTo>
                    <a:pt x="1488" y="41170"/>
                    <a:pt x="0" y="48518"/>
                    <a:pt x="0" y="56086"/>
                  </a:cubicBezTo>
                  <a:cubicBezTo>
                    <a:pt x="0" y="60108"/>
                    <a:pt x="443" y="64130"/>
                    <a:pt x="1298" y="68057"/>
                  </a:cubicBezTo>
                  <a:cubicBezTo>
                    <a:pt x="2122" y="71858"/>
                    <a:pt x="3357" y="75594"/>
                    <a:pt x="4972" y="79141"/>
                  </a:cubicBezTo>
                  <a:cubicBezTo>
                    <a:pt x="6524" y="82625"/>
                    <a:pt x="8487" y="85982"/>
                    <a:pt x="10736" y="89054"/>
                  </a:cubicBezTo>
                  <a:cubicBezTo>
                    <a:pt x="12984" y="92157"/>
                    <a:pt x="15550" y="95008"/>
                    <a:pt x="18368" y="97573"/>
                  </a:cubicBezTo>
                  <a:lnTo>
                    <a:pt x="18621" y="97288"/>
                  </a:lnTo>
                  <a:cubicBezTo>
                    <a:pt x="7031" y="86742"/>
                    <a:pt x="380" y="71731"/>
                    <a:pt x="380" y="56086"/>
                  </a:cubicBezTo>
                  <a:cubicBezTo>
                    <a:pt x="380" y="25368"/>
                    <a:pt x="25367" y="349"/>
                    <a:pt x="56118" y="349"/>
                  </a:cubicBezTo>
                  <a:cubicBezTo>
                    <a:pt x="86837" y="349"/>
                    <a:pt x="111823" y="25368"/>
                    <a:pt x="111823" y="56086"/>
                  </a:cubicBezTo>
                  <a:cubicBezTo>
                    <a:pt x="111823" y="72459"/>
                    <a:pt x="104666" y="87945"/>
                    <a:pt x="92157" y="98554"/>
                  </a:cubicBezTo>
                  <a:lnTo>
                    <a:pt x="92410" y="98839"/>
                  </a:lnTo>
                  <a:cubicBezTo>
                    <a:pt x="95419" y="96274"/>
                    <a:pt x="98174" y="93361"/>
                    <a:pt x="100581" y="90226"/>
                  </a:cubicBezTo>
                  <a:cubicBezTo>
                    <a:pt x="103019" y="87059"/>
                    <a:pt x="105141" y="83638"/>
                    <a:pt x="106820" y="80028"/>
                  </a:cubicBezTo>
                  <a:cubicBezTo>
                    <a:pt x="108562" y="76355"/>
                    <a:pt x="109892" y="72491"/>
                    <a:pt x="110810" y="68532"/>
                  </a:cubicBezTo>
                  <a:cubicBezTo>
                    <a:pt x="111728" y="64479"/>
                    <a:pt x="112172" y="60298"/>
                    <a:pt x="112172" y="56086"/>
                  </a:cubicBezTo>
                  <a:cubicBezTo>
                    <a:pt x="112172" y="48518"/>
                    <a:pt x="110715" y="41170"/>
                    <a:pt x="107770" y="34235"/>
                  </a:cubicBezTo>
                  <a:cubicBezTo>
                    <a:pt x="106376" y="30910"/>
                    <a:pt x="104635" y="27711"/>
                    <a:pt x="102608" y="24703"/>
                  </a:cubicBezTo>
                  <a:cubicBezTo>
                    <a:pt x="100613" y="21757"/>
                    <a:pt x="98301" y="18939"/>
                    <a:pt x="95767" y="16405"/>
                  </a:cubicBezTo>
                  <a:cubicBezTo>
                    <a:pt x="93234" y="13872"/>
                    <a:pt x="90415" y="11560"/>
                    <a:pt x="87470" y="9565"/>
                  </a:cubicBezTo>
                  <a:cubicBezTo>
                    <a:pt x="84461" y="7538"/>
                    <a:pt x="81263" y="5796"/>
                    <a:pt x="77938" y="4403"/>
                  </a:cubicBezTo>
                  <a:cubicBezTo>
                    <a:pt x="71002" y="1489"/>
                    <a:pt x="63687" y="1"/>
                    <a:pt x="56086" y="1"/>
                  </a:cubicBezTo>
                  <a:close/>
                </a:path>
              </a:pathLst>
            </a:custGeom>
            <a:solidFill>
              <a:srgbClr val="c4c4c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304" name="CustomShape 3"/>
            <p:cNvSpPr/>
            <p:nvPr/>
          </p:nvSpPr>
          <p:spPr>
            <a:xfrm>
              <a:off x="5208120" y="4727520"/>
              <a:ext cx="8640" cy="8640"/>
            </a:xfrm>
            <a:custGeom>
              <a:avLst/>
              <a:gdLst/>
              <a:ahLst/>
              <a:rect l="l" t="t" r="r" b="b"/>
              <a:pathLst>
                <a:path w="286" h="286">
                  <a:moveTo>
                    <a:pt x="190" y="1"/>
                  </a:moveTo>
                  <a:cubicBezTo>
                    <a:pt x="127" y="32"/>
                    <a:pt x="63" y="64"/>
                    <a:pt x="0" y="96"/>
                  </a:cubicBezTo>
                  <a:lnTo>
                    <a:pt x="63" y="286"/>
                  </a:lnTo>
                  <a:cubicBezTo>
                    <a:pt x="127" y="254"/>
                    <a:pt x="190" y="222"/>
                    <a:pt x="285" y="191"/>
                  </a:cubicBezTo>
                  <a:lnTo>
                    <a:pt x="190" y="1"/>
                  </a:lnTo>
                  <a:close/>
                </a:path>
              </a:pathLst>
            </a:custGeom>
            <a:solidFill>
              <a:srgbClr val="c4c4c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305" name="CustomShape 4"/>
            <p:cNvSpPr/>
            <p:nvPr/>
          </p:nvSpPr>
          <p:spPr>
            <a:xfrm>
              <a:off x="2871000" y="1043280"/>
              <a:ext cx="3544920" cy="3683880"/>
            </a:xfrm>
            <a:custGeom>
              <a:avLst/>
              <a:gdLst/>
              <a:ahLst/>
              <a:rect l="l" t="t" r="r" b="b"/>
              <a:pathLst>
                <a:path w="110590" h="114927">
                  <a:moveTo>
                    <a:pt x="50418" y="0"/>
                  </a:moveTo>
                  <a:lnTo>
                    <a:pt x="50418" y="159"/>
                  </a:lnTo>
                  <a:lnTo>
                    <a:pt x="50861" y="159"/>
                  </a:lnTo>
                  <a:lnTo>
                    <a:pt x="50861" y="0"/>
                  </a:lnTo>
                  <a:close/>
                  <a:moveTo>
                    <a:pt x="49468" y="0"/>
                  </a:moveTo>
                  <a:lnTo>
                    <a:pt x="49468" y="190"/>
                  </a:lnTo>
                  <a:cubicBezTo>
                    <a:pt x="49626" y="190"/>
                    <a:pt x="49785" y="190"/>
                    <a:pt x="49943" y="159"/>
                  </a:cubicBezTo>
                  <a:lnTo>
                    <a:pt x="49943" y="0"/>
                  </a:lnTo>
                  <a:close/>
                  <a:moveTo>
                    <a:pt x="51336" y="0"/>
                  </a:moveTo>
                  <a:lnTo>
                    <a:pt x="51336" y="159"/>
                  </a:lnTo>
                  <a:cubicBezTo>
                    <a:pt x="51495" y="159"/>
                    <a:pt x="51653" y="159"/>
                    <a:pt x="51780" y="190"/>
                  </a:cubicBezTo>
                  <a:lnTo>
                    <a:pt x="51780" y="0"/>
                  </a:lnTo>
                  <a:close/>
                  <a:moveTo>
                    <a:pt x="52255" y="0"/>
                  </a:moveTo>
                  <a:lnTo>
                    <a:pt x="52255" y="190"/>
                  </a:lnTo>
                  <a:lnTo>
                    <a:pt x="52730" y="190"/>
                  </a:lnTo>
                  <a:lnTo>
                    <a:pt x="52730" y="0"/>
                  </a:lnTo>
                  <a:close/>
                  <a:moveTo>
                    <a:pt x="49025" y="0"/>
                  </a:moveTo>
                  <a:cubicBezTo>
                    <a:pt x="48866" y="32"/>
                    <a:pt x="48708" y="32"/>
                    <a:pt x="48550" y="32"/>
                  </a:cubicBezTo>
                  <a:lnTo>
                    <a:pt x="48550" y="222"/>
                  </a:lnTo>
                  <a:cubicBezTo>
                    <a:pt x="48708" y="222"/>
                    <a:pt x="48866" y="190"/>
                    <a:pt x="49025" y="190"/>
                  </a:cubicBezTo>
                  <a:lnTo>
                    <a:pt x="49025" y="0"/>
                  </a:lnTo>
                  <a:close/>
                  <a:moveTo>
                    <a:pt x="53173" y="32"/>
                  </a:moveTo>
                  <a:lnTo>
                    <a:pt x="53173" y="222"/>
                  </a:lnTo>
                  <a:lnTo>
                    <a:pt x="53648" y="222"/>
                  </a:lnTo>
                  <a:lnTo>
                    <a:pt x="53648" y="32"/>
                  </a:lnTo>
                  <a:close/>
                  <a:moveTo>
                    <a:pt x="48074" y="32"/>
                  </a:moveTo>
                  <a:lnTo>
                    <a:pt x="47631" y="64"/>
                  </a:lnTo>
                  <a:lnTo>
                    <a:pt x="47631" y="254"/>
                  </a:lnTo>
                  <a:cubicBezTo>
                    <a:pt x="47789" y="254"/>
                    <a:pt x="47948" y="254"/>
                    <a:pt x="48106" y="222"/>
                  </a:cubicBezTo>
                  <a:lnTo>
                    <a:pt x="48074" y="32"/>
                  </a:lnTo>
                  <a:close/>
                  <a:moveTo>
                    <a:pt x="54123" y="64"/>
                  </a:moveTo>
                  <a:lnTo>
                    <a:pt x="54092" y="254"/>
                  </a:lnTo>
                  <a:cubicBezTo>
                    <a:pt x="54250" y="254"/>
                    <a:pt x="54408" y="285"/>
                    <a:pt x="54567" y="285"/>
                  </a:cubicBezTo>
                  <a:lnTo>
                    <a:pt x="54567" y="95"/>
                  </a:lnTo>
                  <a:cubicBezTo>
                    <a:pt x="54408" y="95"/>
                    <a:pt x="54250" y="64"/>
                    <a:pt x="54123" y="64"/>
                  </a:cubicBezTo>
                  <a:close/>
                  <a:moveTo>
                    <a:pt x="47156" y="95"/>
                  </a:moveTo>
                  <a:cubicBezTo>
                    <a:pt x="46998" y="95"/>
                    <a:pt x="46839" y="127"/>
                    <a:pt x="46681" y="127"/>
                  </a:cubicBezTo>
                  <a:lnTo>
                    <a:pt x="46713" y="317"/>
                  </a:lnTo>
                  <a:cubicBezTo>
                    <a:pt x="46871" y="317"/>
                    <a:pt x="47029" y="285"/>
                    <a:pt x="47156" y="285"/>
                  </a:cubicBezTo>
                  <a:lnTo>
                    <a:pt x="47156" y="95"/>
                  </a:lnTo>
                  <a:close/>
                  <a:moveTo>
                    <a:pt x="55042" y="127"/>
                  </a:moveTo>
                  <a:lnTo>
                    <a:pt x="55042" y="317"/>
                  </a:lnTo>
                  <a:cubicBezTo>
                    <a:pt x="55168" y="317"/>
                    <a:pt x="55327" y="349"/>
                    <a:pt x="55485" y="349"/>
                  </a:cubicBezTo>
                  <a:lnTo>
                    <a:pt x="55517" y="159"/>
                  </a:lnTo>
                  <a:lnTo>
                    <a:pt x="55042" y="127"/>
                  </a:lnTo>
                  <a:close/>
                  <a:moveTo>
                    <a:pt x="46238" y="159"/>
                  </a:moveTo>
                  <a:lnTo>
                    <a:pt x="45763" y="190"/>
                  </a:lnTo>
                  <a:lnTo>
                    <a:pt x="45794" y="380"/>
                  </a:lnTo>
                  <a:cubicBezTo>
                    <a:pt x="45953" y="380"/>
                    <a:pt x="46079" y="349"/>
                    <a:pt x="46238" y="349"/>
                  </a:cubicBezTo>
                  <a:lnTo>
                    <a:pt x="46238" y="159"/>
                  </a:lnTo>
                  <a:close/>
                  <a:moveTo>
                    <a:pt x="55960" y="190"/>
                  </a:moveTo>
                  <a:lnTo>
                    <a:pt x="55960" y="380"/>
                  </a:lnTo>
                  <a:cubicBezTo>
                    <a:pt x="56118" y="412"/>
                    <a:pt x="56245" y="412"/>
                    <a:pt x="56403" y="412"/>
                  </a:cubicBezTo>
                  <a:lnTo>
                    <a:pt x="56435" y="254"/>
                  </a:lnTo>
                  <a:cubicBezTo>
                    <a:pt x="56277" y="222"/>
                    <a:pt x="56118" y="222"/>
                    <a:pt x="55960" y="190"/>
                  </a:cubicBezTo>
                  <a:close/>
                  <a:moveTo>
                    <a:pt x="45319" y="254"/>
                  </a:moveTo>
                  <a:cubicBezTo>
                    <a:pt x="45161" y="254"/>
                    <a:pt x="45003" y="254"/>
                    <a:pt x="44844" y="285"/>
                  </a:cubicBezTo>
                  <a:lnTo>
                    <a:pt x="44876" y="475"/>
                  </a:lnTo>
                  <a:cubicBezTo>
                    <a:pt x="45003" y="444"/>
                    <a:pt x="45161" y="444"/>
                    <a:pt x="45319" y="412"/>
                  </a:cubicBezTo>
                  <a:lnTo>
                    <a:pt x="45319" y="254"/>
                  </a:lnTo>
                  <a:close/>
                  <a:moveTo>
                    <a:pt x="56878" y="285"/>
                  </a:moveTo>
                  <a:lnTo>
                    <a:pt x="56878" y="475"/>
                  </a:lnTo>
                  <a:cubicBezTo>
                    <a:pt x="57037" y="475"/>
                    <a:pt x="57164" y="507"/>
                    <a:pt x="57322" y="507"/>
                  </a:cubicBezTo>
                  <a:lnTo>
                    <a:pt x="57354" y="317"/>
                  </a:lnTo>
                  <a:lnTo>
                    <a:pt x="56878" y="285"/>
                  </a:lnTo>
                  <a:close/>
                  <a:moveTo>
                    <a:pt x="44401" y="317"/>
                  </a:moveTo>
                  <a:cubicBezTo>
                    <a:pt x="44243" y="349"/>
                    <a:pt x="44084" y="380"/>
                    <a:pt x="43926" y="380"/>
                  </a:cubicBezTo>
                  <a:lnTo>
                    <a:pt x="43958" y="570"/>
                  </a:lnTo>
                  <a:cubicBezTo>
                    <a:pt x="44084" y="539"/>
                    <a:pt x="44243" y="539"/>
                    <a:pt x="44401" y="507"/>
                  </a:cubicBezTo>
                  <a:lnTo>
                    <a:pt x="44401" y="317"/>
                  </a:lnTo>
                  <a:close/>
                  <a:moveTo>
                    <a:pt x="57829" y="380"/>
                  </a:moveTo>
                  <a:lnTo>
                    <a:pt x="57797" y="570"/>
                  </a:lnTo>
                  <a:cubicBezTo>
                    <a:pt x="57955" y="602"/>
                    <a:pt x="58114" y="602"/>
                    <a:pt x="58240" y="634"/>
                  </a:cubicBezTo>
                  <a:lnTo>
                    <a:pt x="58272" y="444"/>
                  </a:lnTo>
                  <a:cubicBezTo>
                    <a:pt x="58114" y="412"/>
                    <a:pt x="57955" y="412"/>
                    <a:pt x="57829" y="380"/>
                  </a:cubicBezTo>
                  <a:close/>
                  <a:moveTo>
                    <a:pt x="43451" y="444"/>
                  </a:moveTo>
                  <a:cubicBezTo>
                    <a:pt x="43324" y="475"/>
                    <a:pt x="43166" y="475"/>
                    <a:pt x="43007" y="507"/>
                  </a:cubicBezTo>
                  <a:lnTo>
                    <a:pt x="43039" y="697"/>
                  </a:lnTo>
                  <a:cubicBezTo>
                    <a:pt x="43166" y="665"/>
                    <a:pt x="43324" y="634"/>
                    <a:pt x="43482" y="634"/>
                  </a:cubicBezTo>
                  <a:lnTo>
                    <a:pt x="43451" y="444"/>
                  </a:lnTo>
                  <a:close/>
                  <a:moveTo>
                    <a:pt x="58715" y="507"/>
                  </a:moveTo>
                  <a:lnTo>
                    <a:pt x="58715" y="697"/>
                  </a:lnTo>
                  <a:cubicBezTo>
                    <a:pt x="58874" y="697"/>
                    <a:pt x="59000" y="729"/>
                    <a:pt x="59159" y="760"/>
                  </a:cubicBezTo>
                  <a:lnTo>
                    <a:pt x="59190" y="570"/>
                  </a:lnTo>
                  <a:cubicBezTo>
                    <a:pt x="59032" y="539"/>
                    <a:pt x="58874" y="507"/>
                    <a:pt x="58715" y="507"/>
                  </a:cubicBezTo>
                  <a:close/>
                  <a:moveTo>
                    <a:pt x="42532" y="570"/>
                  </a:moveTo>
                  <a:cubicBezTo>
                    <a:pt x="42374" y="570"/>
                    <a:pt x="42247" y="602"/>
                    <a:pt x="42089" y="634"/>
                  </a:cubicBezTo>
                  <a:lnTo>
                    <a:pt x="42121" y="824"/>
                  </a:lnTo>
                  <a:cubicBezTo>
                    <a:pt x="42247" y="792"/>
                    <a:pt x="42406" y="760"/>
                    <a:pt x="42564" y="729"/>
                  </a:cubicBezTo>
                  <a:lnTo>
                    <a:pt x="42532" y="570"/>
                  </a:lnTo>
                  <a:close/>
                  <a:moveTo>
                    <a:pt x="59665" y="634"/>
                  </a:moveTo>
                  <a:lnTo>
                    <a:pt x="59634" y="824"/>
                  </a:lnTo>
                  <a:cubicBezTo>
                    <a:pt x="59792" y="824"/>
                    <a:pt x="59950" y="855"/>
                    <a:pt x="60077" y="887"/>
                  </a:cubicBezTo>
                  <a:lnTo>
                    <a:pt x="60109" y="697"/>
                  </a:lnTo>
                  <a:cubicBezTo>
                    <a:pt x="59950" y="665"/>
                    <a:pt x="59792" y="665"/>
                    <a:pt x="59665" y="634"/>
                  </a:cubicBezTo>
                  <a:close/>
                  <a:moveTo>
                    <a:pt x="41614" y="697"/>
                  </a:moveTo>
                  <a:cubicBezTo>
                    <a:pt x="41456" y="729"/>
                    <a:pt x="41329" y="760"/>
                    <a:pt x="41171" y="760"/>
                  </a:cubicBezTo>
                  <a:lnTo>
                    <a:pt x="41202" y="950"/>
                  </a:lnTo>
                  <a:cubicBezTo>
                    <a:pt x="41329" y="919"/>
                    <a:pt x="41487" y="919"/>
                    <a:pt x="41646" y="887"/>
                  </a:cubicBezTo>
                  <a:lnTo>
                    <a:pt x="41614" y="697"/>
                  </a:lnTo>
                  <a:close/>
                  <a:moveTo>
                    <a:pt x="60584" y="760"/>
                  </a:moveTo>
                  <a:lnTo>
                    <a:pt x="60552" y="950"/>
                  </a:lnTo>
                  <a:cubicBezTo>
                    <a:pt x="60679" y="982"/>
                    <a:pt x="60837" y="1014"/>
                    <a:pt x="60995" y="1014"/>
                  </a:cubicBezTo>
                  <a:lnTo>
                    <a:pt x="61027" y="855"/>
                  </a:lnTo>
                  <a:cubicBezTo>
                    <a:pt x="60869" y="824"/>
                    <a:pt x="60742" y="792"/>
                    <a:pt x="60584" y="760"/>
                  </a:cubicBezTo>
                  <a:close/>
                  <a:moveTo>
                    <a:pt x="40696" y="855"/>
                  </a:moveTo>
                  <a:cubicBezTo>
                    <a:pt x="40537" y="887"/>
                    <a:pt x="40411" y="887"/>
                    <a:pt x="40252" y="919"/>
                  </a:cubicBezTo>
                  <a:lnTo>
                    <a:pt x="40284" y="1109"/>
                  </a:lnTo>
                  <a:cubicBezTo>
                    <a:pt x="40442" y="1077"/>
                    <a:pt x="40569" y="1045"/>
                    <a:pt x="40727" y="1045"/>
                  </a:cubicBezTo>
                  <a:lnTo>
                    <a:pt x="40696" y="855"/>
                  </a:lnTo>
                  <a:close/>
                  <a:moveTo>
                    <a:pt x="61502" y="919"/>
                  </a:moveTo>
                  <a:lnTo>
                    <a:pt x="61471" y="1109"/>
                  </a:lnTo>
                  <a:cubicBezTo>
                    <a:pt x="61597" y="1140"/>
                    <a:pt x="61756" y="1172"/>
                    <a:pt x="61914" y="1204"/>
                  </a:cubicBezTo>
                  <a:lnTo>
                    <a:pt x="61946" y="1014"/>
                  </a:lnTo>
                  <a:cubicBezTo>
                    <a:pt x="61787" y="982"/>
                    <a:pt x="61629" y="950"/>
                    <a:pt x="61502" y="919"/>
                  </a:cubicBezTo>
                  <a:close/>
                  <a:moveTo>
                    <a:pt x="39777" y="1014"/>
                  </a:moveTo>
                  <a:cubicBezTo>
                    <a:pt x="39619" y="1045"/>
                    <a:pt x="39492" y="1077"/>
                    <a:pt x="39334" y="1109"/>
                  </a:cubicBezTo>
                  <a:lnTo>
                    <a:pt x="39366" y="1267"/>
                  </a:lnTo>
                  <a:cubicBezTo>
                    <a:pt x="39524" y="1267"/>
                    <a:pt x="39682" y="1235"/>
                    <a:pt x="39809" y="1204"/>
                  </a:cubicBezTo>
                  <a:lnTo>
                    <a:pt x="39777" y="1014"/>
                  </a:lnTo>
                  <a:close/>
                  <a:moveTo>
                    <a:pt x="62389" y="1109"/>
                  </a:moveTo>
                  <a:lnTo>
                    <a:pt x="62357" y="1267"/>
                  </a:lnTo>
                  <a:cubicBezTo>
                    <a:pt x="62516" y="1299"/>
                    <a:pt x="62674" y="1330"/>
                    <a:pt x="62832" y="1362"/>
                  </a:cubicBezTo>
                  <a:lnTo>
                    <a:pt x="62864" y="1204"/>
                  </a:lnTo>
                  <a:cubicBezTo>
                    <a:pt x="62706" y="1172"/>
                    <a:pt x="62547" y="1140"/>
                    <a:pt x="62389" y="1109"/>
                  </a:cubicBezTo>
                  <a:close/>
                  <a:moveTo>
                    <a:pt x="38859" y="1204"/>
                  </a:moveTo>
                  <a:cubicBezTo>
                    <a:pt x="38700" y="1235"/>
                    <a:pt x="38574" y="1267"/>
                    <a:pt x="38415" y="1299"/>
                  </a:cubicBezTo>
                  <a:lnTo>
                    <a:pt x="38447" y="1457"/>
                  </a:lnTo>
                  <a:lnTo>
                    <a:pt x="38890" y="1362"/>
                  </a:lnTo>
                  <a:lnTo>
                    <a:pt x="38859" y="1204"/>
                  </a:lnTo>
                  <a:close/>
                  <a:moveTo>
                    <a:pt x="63307" y="1267"/>
                  </a:moveTo>
                  <a:lnTo>
                    <a:pt x="63276" y="1457"/>
                  </a:lnTo>
                  <a:cubicBezTo>
                    <a:pt x="63434" y="1489"/>
                    <a:pt x="63561" y="1520"/>
                    <a:pt x="63719" y="1552"/>
                  </a:cubicBezTo>
                  <a:lnTo>
                    <a:pt x="63782" y="1394"/>
                  </a:lnTo>
                  <a:cubicBezTo>
                    <a:pt x="63624" y="1330"/>
                    <a:pt x="63466" y="1299"/>
                    <a:pt x="63307" y="1267"/>
                  </a:cubicBezTo>
                  <a:close/>
                  <a:moveTo>
                    <a:pt x="37972" y="1394"/>
                  </a:moveTo>
                  <a:cubicBezTo>
                    <a:pt x="37814" y="1425"/>
                    <a:pt x="37655" y="1457"/>
                    <a:pt x="37497" y="1489"/>
                  </a:cubicBezTo>
                  <a:lnTo>
                    <a:pt x="37529" y="1679"/>
                  </a:lnTo>
                  <a:cubicBezTo>
                    <a:pt x="37687" y="1647"/>
                    <a:pt x="37845" y="1584"/>
                    <a:pt x="38004" y="1552"/>
                  </a:cubicBezTo>
                  <a:lnTo>
                    <a:pt x="37972" y="1394"/>
                  </a:lnTo>
                  <a:close/>
                  <a:moveTo>
                    <a:pt x="64226" y="1489"/>
                  </a:moveTo>
                  <a:lnTo>
                    <a:pt x="64162" y="1679"/>
                  </a:lnTo>
                  <a:cubicBezTo>
                    <a:pt x="64321" y="1710"/>
                    <a:pt x="64479" y="1742"/>
                    <a:pt x="64637" y="1774"/>
                  </a:cubicBezTo>
                  <a:lnTo>
                    <a:pt x="64669" y="1584"/>
                  </a:lnTo>
                  <a:lnTo>
                    <a:pt x="64226" y="1489"/>
                  </a:lnTo>
                  <a:close/>
                  <a:moveTo>
                    <a:pt x="37054" y="1584"/>
                  </a:moveTo>
                  <a:cubicBezTo>
                    <a:pt x="36895" y="1615"/>
                    <a:pt x="36737" y="1679"/>
                    <a:pt x="36610" y="1710"/>
                  </a:cubicBezTo>
                  <a:lnTo>
                    <a:pt x="36642" y="1869"/>
                  </a:lnTo>
                  <a:cubicBezTo>
                    <a:pt x="36800" y="1837"/>
                    <a:pt x="36927" y="1805"/>
                    <a:pt x="37085" y="1774"/>
                  </a:cubicBezTo>
                  <a:lnTo>
                    <a:pt x="37054" y="1584"/>
                  </a:lnTo>
                  <a:close/>
                  <a:moveTo>
                    <a:pt x="65112" y="1710"/>
                  </a:moveTo>
                  <a:lnTo>
                    <a:pt x="65081" y="1869"/>
                  </a:lnTo>
                  <a:cubicBezTo>
                    <a:pt x="65239" y="1900"/>
                    <a:pt x="65366" y="1964"/>
                    <a:pt x="65524" y="1995"/>
                  </a:cubicBezTo>
                  <a:lnTo>
                    <a:pt x="65587" y="1805"/>
                  </a:lnTo>
                  <a:cubicBezTo>
                    <a:pt x="65429" y="1774"/>
                    <a:pt x="65271" y="1742"/>
                    <a:pt x="65112" y="1710"/>
                  </a:cubicBezTo>
                  <a:close/>
                  <a:moveTo>
                    <a:pt x="36135" y="1805"/>
                  </a:moveTo>
                  <a:cubicBezTo>
                    <a:pt x="35977" y="1837"/>
                    <a:pt x="35850" y="1900"/>
                    <a:pt x="35692" y="1932"/>
                  </a:cubicBezTo>
                  <a:lnTo>
                    <a:pt x="35724" y="2122"/>
                  </a:lnTo>
                  <a:cubicBezTo>
                    <a:pt x="35882" y="2059"/>
                    <a:pt x="36040" y="2027"/>
                    <a:pt x="36199" y="1995"/>
                  </a:cubicBezTo>
                  <a:lnTo>
                    <a:pt x="36135" y="1805"/>
                  </a:lnTo>
                  <a:close/>
                  <a:moveTo>
                    <a:pt x="66031" y="1932"/>
                  </a:moveTo>
                  <a:lnTo>
                    <a:pt x="65968" y="2090"/>
                  </a:lnTo>
                  <a:cubicBezTo>
                    <a:pt x="66126" y="2154"/>
                    <a:pt x="66284" y="2185"/>
                    <a:pt x="66411" y="2217"/>
                  </a:cubicBezTo>
                  <a:lnTo>
                    <a:pt x="66474" y="2059"/>
                  </a:lnTo>
                  <a:cubicBezTo>
                    <a:pt x="66316" y="1995"/>
                    <a:pt x="66158" y="1964"/>
                    <a:pt x="66031" y="1932"/>
                  </a:cubicBezTo>
                  <a:close/>
                  <a:moveTo>
                    <a:pt x="35249" y="2059"/>
                  </a:moveTo>
                  <a:cubicBezTo>
                    <a:pt x="35090" y="2090"/>
                    <a:pt x="34932" y="2122"/>
                    <a:pt x="34805" y="2185"/>
                  </a:cubicBezTo>
                  <a:lnTo>
                    <a:pt x="34837" y="2344"/>
                  </a:lnTo>
                  <a:cubicBezTo>
                    <a:pt x="34995" y="2312"/>
                    <a:pt x="35154" y="2280"/>
                    <a:pt x="35280" y="2217"/>
                  </a:cubicBezTo>
                  <a:lnTo>
                    <a:pt x="35249" y="2059"/>
                  </a:lnTo>
                  <a:close/>
                  <a:moveTo>
                    <a:pt x="66918" y="2154"/>
                  </a:moveTo>
                  <a:lnTo>
                    <a:pt x="66854" y="2344"/>
                  </a:lnTo>
                  <a:cubicBezTo>
                    <a:pt x="67013" y="2375"/>
                    <a:pt x="67171" y="2439"/>
                    <a:pt x="67298" y="2470"/>
                  </a:cubicBezTo>
                  <a:lnTo>
                    <a:pt x="67361" y="2280"/>
                  </a:lnTo>
                  <a:cubicBezTo>
                    <a:pt x="67203" y="2249"/>
                    <a:pt x="67076" y="2217"/>
                    <a:pt x="66918" y="2154"/>
                  </a:cubicBezTo>
                  <a:close/>
                  <a:moveTo>
                    <a:pt x="34362" y="2312"/>
                  </a:moveTo>
                  <a:cubicBezTo>
                    <a:pt x="34203" y="2344"/>
                    <a:pt x="34045" y="2375"/>
                    <a:pt x="33887" y="2439"/>
                  </a:cubicBezTo>
                  <a:lnTo>
                    <a:pt x="33950" y="2597"/>
                  </a:lnTo>
                  <a:cubicBezTo>
                    <a:pt x="34108" y="2565"/>
                    <a:pt x="34235" y="2534"/>
                    <a:pt x="34393" y="2470"/>
                  </a:cubicBezTo>
                  <a:lnTo>
                    <a:pt x="34362" y="2312"/>
                  </a:lnTo>
                  <a:close/>
                  <a:moveTo>
                    <a:pt x="67804" y="2407"/>
                  </a:moveTo>
                  <a:lnTo>
                    <a:pt x="67773" y="2597"/>
                  </a:lnTo>
                  <a:cubicBezTo>
                    <a:pt x="67899" y="2629"/>
                    <a:pt x="68058" y="2692"/>
                    <a:pt x="68216" y="2724"/>
                  </a:cubicBezTo>
                  <a:lnTo>
                    <a:pt x="68248" y="2565"/>
                  </a:lnTo>
                  <a:cubicBezTo>
                    <a:pt x="68121" y="2502"/>
                    <a:pt x="67963" y="2470"/>
                    <a:pt x="67804" y="2407"/>
                  </a:cubicBezTo>
                  <a:close/>
                  <a:moveTo>
                    <a:pt x="33443" y="2565"/>
                  </a:moveTo>
                  <a:cubicBezTo>
                    <a:pt x="33317" y="2597"/>
                    <a:pt x="33158" y="2660"/>
                    <a:pt x="33000" y="2692"/>
                  </a:cubicBezTo>
                  <a:lnTo>
                    <a:pt x="33063" y="2882"/>
                  </a:lnTo>
                  <a:cubicBezTo>
                    <a:pt x="33222" y="2819"/>
                    <a:pt x="33348" y="2787"/>
                    <a:pt x="33507" y="2724"/>
                  </a:cubicBezTo>
                  <a:lnTo>
                    <a:pt x="33443" y="2565"/>
                  </a:lnTo>
                  <a:close/>
                  <a:moveTo>
                    <a:pt x="68691" y="2692"/>
                  </a:moveTo>
                  <a:lnTo>
                    <a:pt x="68659" y="2882"/>
                  </a:lnTo>
                  <a:cubicBezTo>
                    <a:pt x="68786" y="2914"/>
                    <a:pt x="68944" y="2945"/>
                    <a:pt x="69071" y="3009"/>
                  </a:cubicBezTo>
                  <a:lnTo>
                    <a:pt x="69134" y="2819"/>
                  </a:lnTo>
                  <a:cubicBezTo>
                    <a:pt x="69008" y="2787"/>
                    <a:pt x="68849" y="2755"/>
                    <a:pt x="68691" y="2692"/>
                  </a:cubicBezTo>
                  <a:close/>
                  <a:moveTo>
                    <a:pt x="32557" y="2850"/>
                  </a:moveTo>
                  <a:cubicBezTo>
                    <a:pt x="32398" y="2882"/>
                    <a:pt x="32272" y="2945"/>
                    <a:pt x="32113" y="2977"/>
                  </a:cubicBezTo>
                  <a:lnTo>
                    <a:pt x="32177" y="3167"/>
                  </a:lnTo>
                  <a:lnTo>
                    <a:pt x="32620" y="3009"/>
                  </a:lnTo>
                  <a:lnTo>
                    <a:pt x="32557" y="2850"/>
                  </a:lnTo>
                  <a:close/>
                  <a:moveTo>
                    <a:pt x="69578" y="2977"/>
                  </a:moveTo>
                  <a:lnTo>
                    <a:pt x="69514" y="3167"/>
                  </a:lnTo>
                  <a:cubicBezTo>
                    <a:pt x="69673" y="3199"/>
                    <a:pt x="69831" y="3262"/>
                    <a:pt x="69958" y="3294"/>
                  </a:cubicBezTo>
                  <a:lnTo>
                    <a:pt x="70021" y="3135"/>
                  </a:lnTo>
                  <a:cubicBezTo>
                    <a:pt x="69863" y="3072"/>
                    <a:pt x="69736" y="3009"/>
                    <a:pt x="69578" y="2977"/>
                  </a:cubicBezTo>
                  <a:close/>
                  <a:moveTo>
                    <a:pt x="31670" y="3135"/>
                  </a:moveTo>
                  <a:cubicBezTo>
                    <a:pt x="31543" y="3167"/>
                    <a:pt x="31385" y="3230"/>
                    <a:pt x="31227" y="3294"/>
                  </a:cubicBezTo>
                  <a:lnTo>
                    <a:pt x="31290" y="3452"/>
                  </a:lnTo>
                  <a:cubicBezTo>
                    <a:pt x="31448" y="3420"/>
                    <a:pt x="31607" y="3357"/>
                    <a:pt x="31733" y="3325"/>
                  </a:cubicBezTo>
                  <a:lnTo>
                    <a:pt x="31670" y="3135"/>
                  </a:lnTo>
                  <a:close/>
                  <a:moveTo>
                    <a:pt x="70465" y="3262"/>
                  </a:moveTo>
                  <a:lnTo>
                    <a:pt x="70401" y="3452"/>
                  </a:lnTo>
                  <a:cubicBezTo>
                    <a:pt x="70560" y="3484"/>
                    <a:pt x="70686" y="3547"/>
                    <a:pt x="70845" y="3611"/>
                  </a:cubicBezTo>
                  <a:lnTo>
                    <a:pt x="70908" y="3420"/>
                  </a:lnTo>
                  <a:lnTo>
                    <a:pt x="70465" y="3262"/>
                  </a:lnTo>
                  <a:close/>
                  <a:moveTo>
                    <a:pt x="30815" y="3452"/>
                  </a:moveTo>
                  <a:cubicBezTo>
                    <a:pt x="30657" y="3484"/>
                    <a:pt x="30498" y="3547"/>
                    <a:pt x="30371" y="3611"/>
                  </a:cubicBezTo>
                  <a:lnTo>
                    <a:pt x="30435" y="3769"/>
                  </a:lnTo>
                  <a:cubicBezTo>
                    <a:pt x="30561" y="3706"/>
                    <a:pt x="30720" y="3674"/>
                    <a:pt x="30878" y="3611"/>
                  </a:cubicBezTo>
                  <a:lnTo>
                    <a:pt x="30815" y="3452"/>
                  </a:lnTo>
                  <a:close/>
                  <a:moveTo>
                    <a:pt x="71320" y="3579"/>
                  </a:moveTo>
                  <a:lnTo>
                    <a:pt x="71256" y="3769"/>
                  </a:lnTo>
                  <a:cubicBezTo>
                    <a:pt x="71415" y="3801"/>
                    <a:pt x="71573" y="3864"/>
                    <a:pt x="71700" y="3927"/>
                  </a:cubicBezTo>
                  <a:lnTo>
                    <a:pt x="71763" y="3737"/>
                  </a:lnTo>
                  <a:cubicBezTo>
                    <a:pt x="71636" y="3706"/>
                    <a:pt x="71478" y="3642"/>
                    <a:pt x="71320" y="3579"/>
                  </a:cubicBezTo>
                  <a:close/>
                  <a:moveTo>
                    <a:pt x="29928" y="3769"/>
                  </a:moveTo>
                  <a:cubicBezTo>
                    <a:pt x="29770" y="3801"/>
                    <a:pt x="29643" y="3864"/>
                    <a:pt x="29485" y="3927"/>
                  </a:cubicBezTo>
                  <a:lnTo>
                    <a:pt x="29548" y="4086"/>
                  </a:lnTo>
                  <a:cubicBezTo>
                    <a:pt x="29706" y="4054"/>
                    <a:pt x="29833" y="3991"/>
                    <a:pt x="29991" y="3927"/>
                  </a:cubicBezTo>
                  <a:lnTo>
                    <a:pt x="29928" y="3769"/>
                  </a:lnTo>
                  <a:close/>
                  <a:moveTo>
                    <a:pt x="72206" y="3896"/>
                  </a:moveTo>
                  <a:lnTo>
                    <a:pt x="72143" y="4086"/>
                  </a:lnTo>
                  <a:cubicBezTo>
                    <a:pt x="72270" y="4149"/>
                    <a:pt x="72428" y="4181"/>
                    <a:pt x="72586" y="4244"/>
                  </a:cubicBezTo>
                  <a:lnTo>
                    <a:pt x="72650" y="4086"/>
                  </a:lnTo>
                  <a:cubicBezTo>
                    <a:pt x="72491" y="4022"/>
                    <a:pt x="72365" y="3959"/>
                    <a:pt x="72206" y="3896"/>
                  </a:cubicBezTo>
                  <a:close/>
                  <a:moveTo>
                    <a:pt x="29041" y="4086"/>
                  </a:moveTo>
                  <a:cubicBezTo>
                    <a:pt x="28915" y="4149"/>
                    <a:pt x="28756" y="4212"/>
                    <a:pt x="28630" y="4276"/>
                  </a:cubicBezTo>
                  <a:lnTo>
                    <a:pt x="28693" y="4434"/>
                  </a:lnTo>
                  <a:cubicBezTo>
                    <a:pt x="28820" y="4371"/>
                    <a:pt x="28978" y="4307"/>
                    <a:pt x="29136" y="4276"/>
                  </a:cubicBezTo>
                  <a:lnTo>
                    <a:pt x="29041" y="4086"/>
                  </a:lnTo>
                  <a:close/>
                  <a:moveTo>
                    <a:pt x="73061" y="4244"/>
                  </a:moveTo>
                  <a:lnTo>
                    <a:pt x="72998" y="4434"/>
                  </a:lnTo>
                  <a:cubicBezTo>
                    <a:pt x="73156" y="4466"/>
                    <a:pt x="73283" y="4529"/>
                    <a:pt x="73441" y="4592"/>
                  </a:cubicBezTo>
                  <a:lnTo>
                    <a:pt x="73505" y="4434"/>
                  </a:lnTo>
                  <a:cubicBezTo>
                    <a:pt x="73346" y="4371"/>
                    <a:pt x="73220" y="4307"/>
                    <a:pt x="73061" y="4244"/>
                  </a:cubicBezTo>
                  <a:close/>
                  <a:moveTo>
                    <a:pt x="28186" y="4434"/>
                  </a:moveTo>
                  <a:cubicBezTo>
                    <a:pt x="28060" y="4497"/>
                    <a:pt x="27901" y="4561"/>
                    <a:pt x="27775" y="4624"/>
                  </a:cubicBezTo>
                  <a:lnTo>
                    <a:pt x="27838" y="4782"/>
                  </a:lnTo>
                  <a:cubicBezTo>
                    <a:pt x="27965" y="4719"/>
                    <a:pt x="28123" y="4656"/>
                    <a:pt x="28250" y="4624"/>
                  </a:cubicBezTo>
                  <a:lnTo>
                    <a:pt x="28186" y="4434"/>
                  </a:lnTo>
                  <a:close/>
                  <a:moveTo>
                    <a:pt x="73916" y="4592"/>
                  </a:moveTo>
                  <a:lnTo>
                    <a:pt x="73853" y="4782"/>
                  </a:lnTo>
                  <a:cubicBezTo>
                    <a:pt x="74011" y="4846"/>
                    <a:pt x="74138" y="4877"/>
                    <a:pt x="74265" y="4941"/>
                  </a:cubicBezTo>
                  <a:lnTo>
                    <a:pt x="74360" y="4782"/>
                  </a:lnTo>
                  <a:cubicBezTo>
                    <a:pt x="74201" y="4719"/>
                    <a:pt x="74075" y="4656"/>
                    <a:pt x="73916" y="4592"/>
                  </a:cubicBezTo>
                  <a:close/>
                  <a:moveTo>
                    <a:pt x="27331" y="4782"/>
                  </a:moveTo>
                  <a:cubicBezTo>
                    <a:pt x="27205" y="4846"/>
                    <a:pt x="27046" y="4909"/>
                    <a:pt x="26920" y="4972"/>
                  </a:cubicBezTo>
                  <a:lnTo>
                    <a:pt x="26983" y="5162"/>
                  </a:lnTo>
                  <a:cubicBezTo>
                    <a:pt x="27110" y="5099"/>
                    <a:pt x="27268" y="5036"/>
                    <a:pt x="27395" y="4972"/>
                  </a:cubicBezTo>
                  <a:lnTo>
                    <a:pt x="27331" y="4782"/>
                  </a:lnTo>
                  <a:close/>
                  <a:moveTo>
                    <a:pt x="74772" y="4972"/>
                  </a:moveTo>
                  <a:lnTo>
                    <a:pt x="74708" y="5131"/>
                  </a:lnTo>
                  <a:cubicBezTo>
                    <a:pt x="74835" y="5194"/>
                    <a:pt x="74993" y="5257"/>
                    <a:pt x="75120" y="5321"/>
                  </a:cubicBezTo>
                  <a:lnTo>
                    <a:pt x="75215" y="5131"/>
                  </a:lnTo>
                  <a:cubicBezTo>
                    <a:pt x="75057" y="5067"/>
                    <a:pt x="74930" y="5036"/>
                    <a:pt x="74772" y="4972"/>
                  </a:cubicBezTo>
                  <a:close/>
                  <a:moveTo>
                    <a:pt x="26476" y="5162"/>
                  </a:moveTo>
                  <a:cubicBezTo>
                    <a:pt x="26350" y="5226"/>
                    <a:pt x="26191" y="5289"/>
                    <a:pt x="26064" y="5352"/>
                  </a:cubicBezTo>
                  <a:lnTo>
                    <a:pt x="26128" y="5542"/>
                  </a:lnTo>
                  <a:cubicBezTo>
                    <a:pt x="26286" y="5479"/>
                    <a:pt x="26413" y="5416"/>
                    <a:pt x="26571" y="5352"/>
                  </a:cubicBezTo>
                  <a:lnTo>
                    <a:pt x="26476" y="5162"/>
                  </a:lnTo>
                  <a:close/>
                  <a:moveTo>
                    <a:pt x="75627" y="5321"/>
                  </a:moveTo>
                  <a:lnTo>
                    <a:pt x="75532" y="5511"/>
                  </a:lnTo>
                  <a:cubicBezTo>
                    <a:pt x="75690" y="5574"/>
                    <a:pt x="75817" y="5637"/>
                    <a:pt x="75975" y="5701"/>
                  </a:cubicBezTo>
                  <a:lnTo>
                    <a:pt x="76038" y="5542"/>
                  </a:lnTo>
                  <a:cubicBezTo>
                    <a:pt x="75912" y="5447"/>
                    <a:pt x="75753" y="5384"/>
                    <a:pt x="75627" y="5321"/>
                  </a:cubicBezTo>
                  <a:close/>
                  <a:moveTo>
                    <a:pt x="25621" y="5574"/>
                  </a:moveTo>
                  <a:cubicBezTo>
                    <a:pt x="25494" y="5637"/>
                    <a:pt x="25368" y="5701"/>
                    <a:pt x="25209" y="5764"/>
                  </a:cubicBezTo>
                  <a:lnTo>
                    <a:pt x="25304" y="5922"/>
                  </a:lnTo>
                  <a:cubicBezTo>
                    <a:pt x="25431" y="5859"/>
                    <a:pt x="25589" y="5796"/>
                    <a:pt x="25716" y="5732"/>
                  </a:cubicBezTo>
                  <a:lnTo>
                    <a:pt x="25621" y="5574"/>
                  </a:lnTo>
                  <a:close/>
                  <a:moveTo>
                    <a:pt x="76450" y="5732"/>
                  </a:moveTo>
                  <a:lnTo>
                    <a:pt x="76387" y="5891"/>
                  </a:lnTo>
                  <a:cubicBezTo>
                    <a:pt x="76513" y="5954"/>
                    <a:pt x="76672" y="6017"/>
                    <a:pt x="76798" y="6081"/>
                  </a:cubicBezTo>
                  <a:lnTo>
                    <a:pt x="76862" y="5922"/>
                  </a:lnTo>
                  <a:lnTo>
                    <a:pt x="76450" y="5732"/>
                  </a:lnTo>
                  <a:close/>
                  <a:moveTo>
                    <a:pt x="24798" y="5954"/>
                  </a:moveTo>
                  <a:cubicBezTo>
                    <a:pt x="24671" y="6017"/>
                    <a:pt x="24513" y="6081"/>
                    <a:pt x="24386" y="6176"/>
                  </a:cubicBezTo>
                  <a:lnTo>
                    <a:pt x="24449" y="6334"/>
                  </a:lnTo>
                  <a:cubicBezTo>
                    <a:pt x="24608" y="6271"/>
                    <a:pt x="24734" y="6207"/>
                    <a:pt x="24861" y="6112"/>
                  </a:cubicBezTo>
                  <a:lnTo>
                    <a:pt x="24798" y="5954"/>
                  </a:lnTo>
                  <a:close/>
                  <a:moveTo>
                    <a:pt x="77305" y="6144"/>
                  </a:moveTo>
                  <a:lnTo>
                    <a:pt x="77210" y="6302"/>
                  </a:lnTo>
                  <a:cubicBezTo>
                    <a:pt x="77337" y="6366"/>
                    <a:pt x="77495" y="6429"/>
                    <a:pt x="77622" y="6492"/>
                  </a:cubicBezTo>
                  <a:lnTo>
                    <a:pt x="77717" y="6334"/>
                  </a:lnTo>
                  <a:cubicBezTo>
                    <a:pt x="77558" y="6271"/>
                    <a:pt x="77432" y="6207"/>
                    <a:pt x="77305" y="6144"/>
                  </a:cubicBezTo>
                  <a:close/>
                  <a:moveTo>
                    <a:pt x="23974" y="6366"/>
                  </a:moveTo>
                  <a:cubicBezTo>
                    <a:pt x="23816" y="6429"/>
                    <a:pt x="23689" y="6524"/>
                    <a:pt x="23563" y="6587"/>
                  </a:cubicBezTo>
                  <a:lnTo>
                    <a:pt x="23626" y="6746"/>
                  </a:lnTo>
                  <a:cubicBezTo>
                    <a:pt x="23784" y="6682"/>
                    <a:pt x="23911" y="6619"/>
                    <a:pt x="24038" y="6556"/>
                  </a:cubicBezTo>
                  <a:lnTo>
                    <a:pt x="23974" y="6366"/>
                  </a:lnTo>
                  <a:close/>
                  <a:moveTo>
                    <a:pt x="78128" y="6556"/>
                  </a:moveTo>
                  <a:lnTo>
                    <a:pt x="78033" y="6714"/>
                  </a:lnTo>
                  <a:cubicBezTo>
                    <a:pt x="78160" y="6777"/>
                    <a:pt x="78318" y="6872"/>
                    <a:pt x="78445" y="6936"/>
                  </a:cubicBezTo>
                  <a:lnTo>
                    <a:pt x="78540" y="6777"/>
                  </a:lnTo>
                  <a:cubicBezTo>
                    <a:pt x="78382" y="6682"/>
                    <a:pt x="78255" y="6619"/>
                    <a:pt x="78128" y="6556"/>
                  </a:cubicBezTo>
                  <a:close/>
                  <a:moveTo>
                    <a:pt x="23151" y="6809"/>
                  </a:moveTo>
                  <a:cubicBezTo>
                    <a:pt x="22993" y="6872"/>
                    <a:pt x="22866" y="6936"/>
                    <a:pt x="22708" y="7031"/>
                  </a:cubicBezTo>
                  <a:lnTo>
                    <a:pt x="22803" y="7189"/>
                  </a:lnTo>
                  <a:cubicBezTo>
                    <a:pt x="22961" y="7094"/>
                    <a:pt x="23088" y="7031"/>
                    <a:pt x="23214" y="6967"/>
                  </a:cubicBezTo>
                  <a:lnTo>
                    <a:pt x="23151" y="6809"/>
                  </a:lnTo>
                  <a:close/>
                  <a:moveTo>
                    <a:pt x="78952" y="6967"/>
                  </a:moveTo>
                  <a:lnTo>
                    <a:pt x="78857" y="7157"/>
                  </a:lnTo>
                  <a:cubicBezTo>
                    <a:pt x="78984" y="7221"/>
                    <a:pt x="79110" y="7284"/>
                    <a:pt x="79269" y="7347"/>
                  </a:cubicBezTo>
                  <a:lnTo>
                    <a:pt x="79332" y="7189"/>
                  </a:lnTo>
                  <a:cubicBezTo>
                    <a:pt x="79205" y="7126"/>
                    <a:pt x="79079" y="7062"/>
                    <a:pt x="78952" y="6967"/>
                  </a:cubicBezTo>
                  <a:close/>
                  <a:moveTo>
                    <a:pt x="22328" y="7252"/>
                  </a:moveTo>
                  <a:cubicBezTo>
                    <a:pt x="22169" y="7316"/>
                    <a:pt x="22043" y="7379"/>
                    <a:pt x="21916" y="7474"/>
                  </a:cubicBezTo>
                  <a:lnTo>
                    <a:pt x="22011" y="7632"/>
                  </a:lnTo>
                  <a:lnTo>
                    <a:pt x="22391" y="7411"/>
                  </a:lnTo>
                  <a:lnTo>
                    <a:pt x="22328" y="7252"/>
                  </a:lnTo>
                  <a:close/>
                  <a:moveTo>
                    <a:pt x="79744" y="7411"/>
                  </a:moveTo>
                  <a:lnTo>
                    <a:pt x="79649" y="7569"/>
                  </a:lnTo>
                  <a:lnTo>
                    <a:pt x="80060" y="7822"/>
                  </a:lnTo>
                  <a:lnTo>
                    <a:pt x="80155" y="7632"/>
                  </a:lnTo>
                  <a:lnTo>
                    <a:pt x="79744" y="7411"/>
                  </a:lnTo>
                  <a:close/>
                  <a:moveTo>
                    <a:pt x="21504" y="7696"/>
                  </a:moveTo>
                  <a:cubicBezTo>
                    <a:pt x="21377" y="7759"/>
                    <a:pt x="21219" y="7854"/>
                    <a:pt x="21092" y="7917"/>
                  </a:cubicBezTo>
                  <a:lnTo>
                    <a:pt x="21187" y="8076"/>
                  </a:lnTo>
                  <a:cubicBezTo>
                    <a:pt x="21314" y="8012"/>
                    <a:pt x="21472" y="7917"/>
                    <a:pt x="21599" y="7854"/>
                  </a:cubicBezTo>
                  <a:lnTo>
                    <a:pt x="21504" y="7696"/>
                  </a:lnTo>
                  <a:close/>
                  <a:moveTo>
                    <a:pt x="80567" y="7886"/>
                  </a:moveTo>
                  <a:lnTo>
                    <a:pt x="80472" y="8044"/>
                  </a:lnTo>
                  <a:cubicBezTo>
                    <a:pt x="80599" y="8107"/>
                    <a:pt x="80725" y="8202"/>
                    <a:pt x="80852" y="8266"/>
                  </a:cubicBezTo>
                  <a:lnTo>
                    <a:pt x="80947" y="8107"/>
                  </a:lnTo>
                  <a:cubicBezTo>
                    <a:pt x="80820" y="8044"/>
                    <a:pt x="80694" y="7949"/>
                    <a:pt x="80567" y="7886"/>
                  </a:cubicBezTo>
                  <a:close/>
                  <a:moveTo>
                    <a:pt x="20681" y="8139"/>
                  </a:moveTo>
                  <a:cubicBezTo>
                    <a:pt x="20554" y="8234"/>
                    <a:pt x="20427" y="8298"/>
                    <a:pt x="20301" y="8393"/>
                  </a:cubicBezTo>
                  <a:lnTo>
                    <a:pt x="20396" y="8551"/>
                  </a:lnTo>
                  <a:cubicBezTo>
                    <a:pt x="20522" y="8456"/>
                    <a:pt x="20649" y="8393"/>
                    <a:pt x="20807" y="8298"/>
                  </a:cubicBezTo>
                  <a:lnTo>
                    <a:pt x="20681" y="8139"/>
                  </a:lnTo>
                  <a:close/>
                  <a:moveTo>
                    <a:pt x="81359" y="8361"/>
                  </a:moveTo>
                  <a:lnTo>
                    <a:pt x="81264" y="8519"/>
                  </a:lnTo>
                  <a:cubicBezTo>
                    <a:pt x="81390" y="8583"/>
                    <a:pt x="81517" y="8678"/>
                    <a:pt x="81644" y="8741"/>
                  </a:cubicBezTo>
                  <a:lnTo>
                    <a:pt x="81739" y="8583"/>
                  </a:lnTo>
                  <a:cubicBezTo>
                    <a:pt x="81612" y="8519"/>
                    <a:pt x="81485" y="8424"/>
                    <a:pt x="81359" y="8361"/>
                  </a:cubicBezTo>
                  <a:close/>
                  <a:moveTo>
                    <a:pt x="19889" y="8646"/>
                  </a:moveTo>
                  <a:cubicBezTo>
                    <a:pt x="19762" y="8709"/>
                    <a:pt x="19636" y="8804"/>
                    <a:pt x="19509" y="8868"/>
                  </a:cubicBezTo>
                  <a:lnTo>
                    <a:pt x="19604" y="9026"/>
                  </a:lnTo>
                  <a:cubicBezTo>
                    <a:pt x="19731" y="8963"/>
                    <a:pt x="19857" y="8868"/>
                    <a:pt x="19984" y="8804"/>
                  </a:cubicBezTo>
                  <a:lnTo>
                    <a:pt x="19889" y="8646"/>
                  </a:lnTo>
                  <a:close/>
                  <a:moveTo>
                    <a:pt x="82150" y="8804"/>
                  </a:moveTo>
                  <a:lnTo>
                    <a:pt x="82055" y="8994"/>
                  </a:lnTo>
                  <a:cubicBezTo>
                    <a:pt x="82182" y="9058"/>
                    <a:pt x="82309" y="9153"/>
                    <a:pt x="82435" y="9216"/>
                  </a:cubicBezTo>
                  <a:lnTo>
                    <a:pt x="82530" y="9058"/>
                  </a:lnTo>
                  <a:cubicBezTo>
                    <a:pt x="82404" y="8994"/>
                    <a:pt x="82277" y="8899"/>
                    <a:pt x="82150" y="8804"/>
                  </a:cubicBezTo>
                  <a:close/>
                  <a:moveTo>
                    <a:pt x="19097" y="9121"/>
                  </a:moveTo>
                  <a:lnTo>
                    <a:pt x="18717" y="9374"/>
                  </a:lnTo>
                  <a:lnTo>
                    <a:pt x="18812" y="9533"/>
                  </a:lnTo>
                  <a:cubicBezTo>
                    <a:pt x="18939" y="9438"/>
                    <a:pt x="19066" y="9374"/>
                    <a:pt x="19224" y="9279"/>
                  </a:cubicBezTo>
                  <a:lnTo>
                    <a:pt x="19097" y="9121"/>
                  </a:lnTo>
                  <a:close/>
                  <a:moveTo>
                    <a:pt x="82942" y="9311"/>
                  </a:moveTo>
                  <a:lnTo>
                    <a:pt x="82847" y="9469"/>
                  </a:lnTo>
                  <a:cubicBezTo>
                    <a:pt x="82974" y="9564"/>
                    <a:pt x="83100" y="9628"/>
                    <a:pt x="83227" y="9723"/>
                  </a:cubicBezTo>
                  <a:lnTo>
                    <a:pt x="83322" y="9564"/>
                  </a:lnTo>
                  <a:cubicBezTo>
                    <a:pt x="83195" y="9469"/>
                    <a:pt x="83069" y="9406"/>
                    <a:pt x="82942" y="9311"/>
                  </a:cubicBezTo>
                  <a:close/>
                  <a:moveTo>
                    <a:pt x="18337" y="9628"/>
                  </a:moveTo>
                  <a:cubicBezTo>
                    <a:pt x="18179" y="9691"/>
                    <a:pt x="18084" y="9786"/>
                    <a:pt x="17926" y="9881"/>
                  </a:cubicBezTo>
                  <a:lnTo>
                    <a:pt x="18052" y="10039"/>
                  </a:lnTo>
                  <a:cubicBezTo>
                    <a:pt x="18179" y="9944"/>
                    <a:pt x="18306" y="9849"/>
                    <a:pt x="18432" y="9786"/>
                  </a:cubicBezTo>
                  <a:lnTo>
                    <a:pt x="18337" y="9628"/>
                  </a:lnTo>
                  <a:close/>
                  <a:moveTo>
                    <a:pt x="83702" y="9818"/>
                  </a:moveTo>
                  <a:lnTo>
                    <a:pt x="83607" y="9976"/>
                  </a:lnTo>
                  <a:cubicBezTo>
                    <a:pt x="83734" y="10071"/>
                    <a:pt x="83861" y="10134"/>
                    <a:pt x="83987" y="10229"/>
                  </a:cubicBezTo>
                  <a:lnTo>
                    <a:pt x="84082" y="10071"/>
                  </a:lnTo>
                  <a:cubicBezTo>
                    <a:pt x="83956" y="9976"/>
                    <a:pt x="83829" y="9913"/>
                    <a:pt x="83702" y="9818"/>
                  </a:cubicBezTo>
                  <a:close/>
                  <a:moveTo>
                    <a:pt x="17546" y="10134"/>
                  </a:moveTo>
                  <a:cubicBezTo>
                    <a:pt x="17419" y="10229"/>
                    <a:pt x="17292" y="10293"/>
                    <a:pt x="17165" y="10388"/>
                  </a:cubicBezTo>
                  <a:lnTo>
                    <a:pt x="17260" y="10546"/>
                  </a:lnTo>
                  <a:cubicBezTo>
                    <a:pt x="17387" y="10451"/>
                    <a:pt x="17514" y="10388"/>
                    <a:pt x="17672" y="10293"/>
                  </a:cubicBezTo>
                  <a:lnTo>
                    <a:pt x="17546" y="10134"/>
                  </a:lnTo>
                  <a:close/>
                  <a:moveTo>
                    <a:pt x="84494" y="10324"/>
                  </a:moveTo>
                  <a:lnTo>
                    <a:pt x="84367" y="10483"/>
                  </a:lnTo>
                  <a:lnTo>
                    <a:pt x="84747" y="10736"/>
                  </a:lnTo>
                  <a:lnTo>
                    <a:pt x="84874" y="10609"/>
                  </a:lnTo>
                  <a:lnTo>
                    <a:pt x="84494" y="10324"/>
                  </a:lnTo>
                  <a:close/>
                  <a:moveTo>
                    <a:pt x="16785" y="10673"/>
                  </a:moveTo>
                  <a:cubicBezTo>
                    <a:pt x="16659" y="10736"/>
                    <a:pt x="16532" y="10831"/>
                    <a:pt x="16405" y="10926"/>
                  </a:cubicBezTo>
                  <a:lnTo>
                    <a:pt x="16500" y="11084"/>
                  </a:lnTo>
                  <a:cubicBezTo>
                    <a:pt x="16627" y="10989"/>
                    <a:pt x="16754" y="10894"/>
                    <a:pt x="16880" y="10799"/>
                  </a:cubicBezTo>
                  <a:lnTo>
                    <a:pt x="16785" y="10673"/>
                  </a:lnTo>
                  <a:close/>
                  <a:moveTo>
                    <a:pt x="85254" y="10863"/>
                  </a:moveTo>
                  <a:lnTo>
                    <a:pt x="85127" y="11021"/>
                  </a:lnTo>
                  <a:cubicBezTo>
                    <a:pt x="85254" y="11116"/>
                    <a:pt x="85381" y="11179"/>
                    <a:pt x="85507" y="11274"/>
                  </a:cubicBezTo>
                  <a:lnTo>
                    <a:pt x="85634" y="11148"/>
                  </a:lnTo>
                  <a:cubicBezTo>
                    <a:pt x="85507" y="11053"/>
                    <a:pt x="85381" y="10958"/>
                    <a:pt x="85254" y="10863"/>
                  </a:cubicBezTo>
                  <a:close/>
                  <a:moveTo>
                    <a:pt x="16025" y="11179"/>
                  </a:moveTo>
                  <a:cubicBezTo>
                    <a:pt x="15899" y="11274"/>
                    <a:pt x="15772" y="11369"/>
                    <a:pt x="15645" y="11464"/>
                  </a:cubicBezTo>
                  <a:lnTo>
                    <a:pt x="15772" y="11623"/>
                  </a:lnTo>
                  <a:cubicBezTo>
                    <a:pt x="15899" y="11528"/>
                    <a:pt x="16025" y="11433"/>
                    <a:pt x="16120" y="11338"/>
                  </a:cubicBezTo>
                  <a:lnTo>
                    <a:pt x="16025" y="11179"/>
                  </a:lnTo>
                  <a:close/>
                  <a:moveTo>
                    <a:pt x="85982" y="11401"/>
                  </a:moveTo>
                  <a:lnTo>
                    <a:pt x="85887" y="11559"/>
                  </a:lnTo>
                  <a:cubicBezTo>
                    <a:pt x="86014" y="11654"/>
                    <a:pt x="86141" y="11718"/>
                    <a:pt x="86267" y="11813"/>
                  </a:cubicBezTo>
                  <a:lnTo>
                    <a:pt x="86362" y="11686"/>
                  </a:lnTo>
                  <a:cubicBezTo>
                    <a:pt x="86236" y="11591"/>
                    <a:pt x="86109" y="11496"/>
                    <a:pt x="85982" y="11401"/>
                  </a:cubicBezTo>
                  <a:close/>
                  <a:moveTo>
                    <a:pt x="15265" y="11749"/>
                  </a:moveTo>
                  <a:cubicBezTo>
                    <a:pt x="15170" y="11844"/>
                    <a:pt x="15044" y="11939"/>
                    <a:pt x="14917" y="12034"/>
                  </a:cubicBezTo>
                  <a:lnTo>
                    <a:pt x="15012" y="12161"/>
                  </a:lnTo>
                  <a:cubicBezTo>
                    <a:pt x="15139" y="12066"/>
                    <a:pt x="15265" y="11971"/>
                    <a:pt x="15392" y="11908"/>
                  </a:cubicBezTo>
                  <a:lnTo>
                    <a:pt x="15265" y="11749"/>
                  </a:lnTo>
                  <a:close/>
                  <a:moveTo>
                    <a:pt x="86742" y="11971"/>
                  </a:moveTo>
                  <a:lnTo>
                    <a:pt x="86616" y="12098"/>
                  </a:lnTo>
                  <a:cubicBezTo>
                    <a:pt x="86742" y="12193"/>
                    <a:pt x="86869" y="12288"/>
                    <a:pt x="86996" y="12383"/>
                  </a:cubicBezTo>
                  <a:lnTo>
                    <a:pt x="87122" y="12224"/>
                  </a:lnTo>
                  <a:cubicBezTo>
                    <a:pt x="86996" y="12129"/>
                    <a:pt x="86869" y="12034"/>
                    <a:pt x="86742" y="11971"/>
                  </a:cubicBezTo>
                  <a:close/>
                  <a:moveTo>
                    <a:pt x="14537" y="12319"/>
                  </a:moveTo>
                  <a:lnTo>
                    <a:pt x="14157" y="12604"/>
                  </a:lnTo>
                  <a:lnTo>
                    <a:pt x="14284" y="12731"/>
                  </a:lnTo>
                  <a:lnTo>
                    <a:pt x="14664" y="12446"/>
                  </a:lnTo>
                  <a:lnTo>
                    <a:pt x="14537" y="12319"/>
                  </a:lnTo>
                  <a:close/>
                  <a:moveTo>
                    <a:pt x="87471" y="12509"/>
                  </a:moveTo>
                  <a:lnTo>
                    <a:pt x="87376" y="12668"/>
                  </a:lnTo>
                  <a:cubicBezTo>
                    <a:pt x="87471" y="12763"/>
                    <a:pt x="87597" y="12858"/>
                    <a:pt x="87724" y="12953"/>
                  </a:cubicBezTo>
                  <a:lnTo>
                    <a:pt x="87851" y="12794"/>
                  </a:lnTo>
                  <a:cubicBezTo>
                    <a:pt x="87724" y="12699"/>
                    <a:pt x="87597" y="12604"/>
                    <a:pt x="87471" y="12509"/>
                  </a:cubicBezTo>
                  <a:close/>
                  <a:moveTo>
                    <a:pt x="13809" y="12858"/>
                  </a:moveTo>
                  <a:cubicBezTo>
                    <a:pt x="13682" y="12985"/>
                    <a:pt x="13555" y="13048"/>
                    <a:pt x="13429" y="13175"/>
                  </a:cubicBezTo>
                  <a:lnTo>
                    <a:pt x="13555" y="13301"/>
                  </a:lnTo>
                  <a:cubicBezTo>
                    <a:pt x="13682" y="13206"/>
                    <a:pt x="13809" y="13111"/>
                    <a:pt x="13935" y="13016"/>
                  </a:cubicBezTo>
                  <a:lnTo>
                    <a:pt x="13809" y="12858"/>
                  </a:lnTo>
                  <a:close/>
                  <a:moveTo>
                    <a:pt x="88199" y="13080"/>
                  </a:moveTo>
                  <a:lnTo>
                    <a:pt x="88073" y="13238"/>
                  </a:lnTo>
                  <a:cubicBezTo>
                    <a:pt x="88199" y="13333"/>
                    <a:pt x="88326" y="13428"/>
                    <a:pt x="88453" y="13523"/>
                  </a:cubicBezTo>
                  <a:lnTo>
                    <a:pt x="88548" y="13396"/>
                  </a:lnTo>
                  <a:cubicBezTo>
                    <a:pt x="88453" y="13301"/>
                    <a:pt x="88326" y="13175"/>
                    <a:pt x="88199" y="13080"/>
                  </a:cubicBezTo>
                  <a:close/>
                  <a:moveTo>
                    <a:pt x="13080" y="13460"/>
                  </a:moveTo>
                  <a:cubicBezTo>
                    <a:pt x="12953" y="13555"/>
                    <a:pt x="12827" y="13650"/>
                    <a:pt x="12732" y="13745"/>
                  </a:cubicBezTo>
                  <a:lnTo>
                    <a:pt x="12827" y="13903"/>
                  </a:lnTo>
                  <a:cubicBezTo>
                    <a:pt x="12953" y="13808"/>
                    <a:pt x="13080" y="13713"/>
                    <a:pt x="13207" y="13586"/>
                  </a:cubicBezTo>
                  <a:lnTo>
                    <a:pt x="13080" y="13460"/>
                  </a:lnTo>
                  <a:close/>
                  <a:moveTo>
                    <a:pt x="88928" y="13681"/>
                  </a:moveTo>
                  <a:lnTo>
                    <a:pt x="88801" y="13808"/>
                  </a:lnTo>
                  <a:lnTo>
                    <a:pt x="89149" y="14125"/>
                  </a:lnTo>
                  <a:lnTo>
                    <a:pt x="89276" y="13966"/>
                  </a:lnTo>
                  <a:lnTo>
                    <a:pt x="88928" y="13681"/>
                  </a:lnTo>
                  <a:close/>
                  <a:moveTo>
                    <a:pt x="12352" y="14061"/>
                  </a:moveTo>
                  <a:cubicBezTo>
                    <a:pt x="12225" y="14156"/>
                    <a:pt x="12130" y="14251"/>
                    <a:pt x="12003" y="14346"/>
                  </a:cubicBezTo>
                  <a:lnTo>
                    <a:pt x="12130" y="14505"/>
                  </a:lnTo>
                  <a:cubicBezTo>
                    <a:pt x="12257" y="14410"/>
                    <a:pt x="12383" y="14283"/>
                    <a:pt x="12478" y="14188"/>
                  </a:cubicBezTo>
                  <a:lnTo>
                    <a:pt x="12352" y="14061"/>
                  </a:lnTo>
                  <a:close/>
                  <a:moveTo>
                    <a:pt x="89624" y="14283"/>
                  </a:moveTo>
                  <a:lnTo>
                    <a:pt x="89498" y="14410"/>
                  </a:lnTo>
                  <a:cubicBezTo>
                    <a:pt x="89624" y="14505"/>
                    <a:pt x="89751" y="14600"/>
                    <a:pt x="89878" y="14726"/>
                  </a:cubicBezTo>
                  <a:lnTo>
                    <a:pt x="89973" y="14568"/>
                  </a:lnTo>
                  <a:cubicBezTo>
                    <a:pt x="89878" y="14473"/>
                    <a:pt x="89751" y="14378"/>
                    <a:pt x="89624" y="14283"/>
                  </a:cubicBezTo>
                  <a:close/>
                  <a:moveTo>
                    <a:pt x="11655" y="14663"/>
                  </a:moveTo>
                  <a:cubicBezTo>
                    <a:pt x="11528" y="14758"/>
                    <a:pt x="11433" y="14853"/>
                    <a:pt x="11307" y="14980"/>
                  </a:cubicBezTo>
                  <a:lnTo>
                    <a:pt x="11433" y="15106"/>
                  </a:lnTo>
                  <a:cubicBezTo>
                    <a:pt x="11560" y="15011"/>
                    <a:pt x="11655" y="14885"/>
                    <a:pt x="11782" y="14790"/>
                  </a:cubicBezTo>
                  <a:lnTo>
                    <a:pt x="11655" y="14663"/>
                  </a:lnTo>
                  <a:close/>
                  <a:moveTo>
                    <a:pt x="90321" y="14885"/>
                  </a:moveTo>
                  <a:lnTo>
                    <a:pt x="90226" y="15011"/>
                  </a:lnTo>
                  <a:lnTo>
                    <a:pt x="90543" y="15328"/>
                  </a:lnTo>
                  <a:lnTo>
                    <a:pt x="90669" y="15201"/>
                  </a:lnTo>
                  <a:cubicBezTo>
                    <a:pt x="90574" y="15075"/>
                    <a:pt x="90448" y="14980"/>
                    <a:pt x="90321" y="14885"/>
                  </a:cubicBezTo>
                  <a:close/>
                  <a:moveTo>
                    <a:pt x="10958" y="15265"/>
                  </a:moveTo>
                  <a:cubicBezTo>
                    <a:pt x="10863" y="15360"/>
                    <a:pt x="10737" y="15486"/>
                    <a:pt x="10610" y="15581"/>
                  </a:cubicBezTo>
                  <a:lnTo>
                    <a:pt x="10737" y="15708"/>
                  </a:lnTo>
                  <a:cubicBezTo>
                    <a:pt x="10863" y="15613"/>
                    <a:pt x="10990" y="15518"/>
                    <a:pt x="11085" y="15391"/>
                  </a:cubicBezTo>
                  <a:lnTo>
                    <a:pt x="10958" y="15265"/>
                  </a:lnTo>
                  <a:close/>
                  <a:moveTo>
                    <a:pt x="91018" y="15486"/>
                  </a:moveTo>
                  <a:lnTo>
                    <a:pt x="90891" y="15645"/>
                  </a:lnTo>
                  <a:cubicBezTo>
                    <a:pt x="91018" y="15740"/>
                    <a:pt x="91113" y="15835"/>
                    <a:pt x="91239" y="15961"/>
                  </a:cubicBezTo>
                  <a:lnTo>
                    <a:pt x="91366" y="15803"/>
                  </a:lnTo>
                  <a:cubicBezTo>
                    <a:pt x="91271" y="15708"/>
                    <a:pt x="91144" y="15613"/>
                    <a:pt x="91018" y="15486"/>
                  </a:cubicBezTo>
                  <a:close/>
                  <a:moveTo>
                    <a:pt x="10293" y="15898"/>
                  </a:moveTo>
                  <a:cubicBezTo>
                    <a:pt x="10167" y="15993"/>
                    <a:pt x="10040" y="16120"/>
                    <a:pt x="9945" y="16215"/>
                  </a:cubicBezTo>
                  <a:lnTo>
                    <a:pt x="10072" y="16341"/>
                  </a:lnTo>
                  <a:cubicBezTo>
                    <a:pt x="10167" y="16246"/>
                    <a:pt x="10293" y="16151"/>
                    <a:pt x="10420" y="16025"/>
                  </a:cubicBezTo>
                  <a:lnTo>
                    <a:pt x="10293" y="15898"/>
                  </a:lnTo>
                  <a:close/>
                  <a:moveTo>
                    <a:pt x="91714" y="16120"/>
                  </a:moveTo>
                  <a:lnTo>
                    <a:pt x="91588" y="16278"/>
                  </a:lnTo>
                  <a:cubicBezTo>
                    <a:pt x="91683" y="16373"/>
                    <a:pt x="91809" y="16468"/>
                    <a:pt x="91904" y="16595"/>
                  </a:cubicBezTo>
                  <a:lnTo>
                    <a:pt x="92031" y="16468"/>
                  </a:lnTo>
                  <a:cubicBezTo>
                    <a:pt x="91936" y="16341"/>
                    <a:pt x="91809" y="16246"/>
                    <a:pt x="91714" y="16120"/>
                  </a:cubicBezTo>
                  <a:close/>
                  <a:moveTo>
                    <a:pt x="9597" y="16531"/>
                  </a:moveTo>
                  <a:lnTo>
                    <a:pt x="9248" y="16848"/>
                  </a:lnTo>
                  <a:lnTo>
                    <a:pt x="9407" y="16975"/>
                  </a:lnTo>
                  <a:cubicBezTo>
                    <a:pt x="9502" y="16880"/>
                    <a:pt x="9628" y="16785"/>
                    <a:pt x="9723" y="16658"/>
                  </a:cubicBezTo>
                  <a:lnTo>
                    <a:pt x="9597" y="16531"/>
                  </a:lnTo>
                  <a:close/>
                  <a:moveTo>
                    <a:pt x="92380" y="16785"/>
                  </a:moveTo>
                  <a:lnTo>
                    <a:pt x="92253" y="16911"/>
                  </a:lnTo>
                  <a:cubicBezTo>
                    <a:pt x="92348" y="17006"/>
                    <a:pt x="92475" y="17133"/>
                    <a:pt x="92570" y="17228"/>
                  </a:cubicBezTo>
                  <a:lnTo>
                    <a:pt x="92728" y="17101"/>
                  </a:lnTo>
                  <a:cubicBezTo>
                    <a:pt x="92601" y="16975"/>
                    <a:pt x="92506" y="16880"/>
                    <a:pt x="92380" y="16785"/>
                  </a:cubicBezTo>
                  <a:close/>
                  <a:moveTo>
                    <a:pt x="8932" y="17196"/>
                  </a:moveTo>
                  <a:lnTo>
                    <a:pt x="8615" y="17513"/>
                  </a:lnTo>
                  <a:lnTo>
                    <a:pt x="8742" y="17640"/>
                  </a:lnTo>
                  <a:lnTo>
                    <a:pt x="9058" y="17323"/>
                  </a:lnTo>
                  <a:lnTo>
                    <a:pt x="8932" y="17196"/>
                  </a:lnTo>
                  <a:close/>
                  <a:moveTo>
                    <a:pt x="93045" y="17418"/>
                  </a:moveTo>
                  <a:lnTo>
                    <a:pt x="92918" y="17545"/>
                  </a:lnTo>
                  <a:cubicBezTo>
                    <a:pt x="93013" y="17671"/>
                    <a:pt x="93140" y="17767"/>
                    <a:pt x="93235" y="17893"/>
                  </a:cubicBezTo>
                  <a:lnTo>
                    <a:pt x="93361" y="17767"/>
                  </a:lnTo>
                  <a:lnTo>
                    <a:pt x="93045" y="17418"/>
                  </a:lnTo>
                  <a:close/>
                  <a:moveTo>
                    <a:pt x="8266" y="17830"/>
                  </a:moveTo>
                  <a:cubicBezTo>
                    <a:pt x="8171" y="17957"/>
                    <a:pt x="8076" y="18052"/>
                    <a:pt x="7950" y="18178"/>
                  </a:cubicBezTo>
                  <a:lnTo>
                    <a:pt x="8076" y="18305"/>
                  </a:lnTo>
                  <a:lnTo>
                    <a:pt x="8425" y="17957"/>
                  </a:lnTo>
                  <a:lnTo>
                    <a:pt x="8266" y="17830"/>
                  </a:lnTo>
                  <a:close/>
                  <a:moveTo>
                    <a:pt x="93678" y="18083"/>
                  </a:moveTo>
                  <a:lnTo>
                    <a:pt x="93551" y="18210"/>
                  </a:lnTo>
                  <a:lnTo>
                    <a:pt x="93868" y="18558"/>
                  </a:lnTo>
                  <a:lnTo>
                    <a:pt x="94026" y="18400"/>
                  </a:lnTo>
                  <a:lnTo>
                    <a:pt x="93678" y="18083"/>
                  </a:lnTo>
                  <a:close/>
                  <a:moveTo>
                    <a:pt x="7633" y="18495"/>
                  </a:moveTo>
                  <a:cubicBezTo>
                    <a:pt x="7538" y="18622"/>
                    <a:pt x="7411" y="18748"/>
                    <a:pt x="7316" y="18843"/>
                  </a:cubicBezTo>
                  <a:lnTo>
                    <a:pt x="7443" y="18970"/>
                  </a:lnTo>
                  <a:cubicBezTo>
                    <a:pt x="7570" y="18843"/>
                    <a:pt x="7665" y="18748"/>
                    <a:pt x="7760" y="18622"/>
                  </a:cubicBezTo>
                  <a:lnTo>
                    <a:pt x="7633" y="18495"/>
                  </a:lnTo>
                  <a:close/>
                  <a:moveTo>
                    <a:pt x="94343" y="18748"/>
                  </a:moveTo>
                  <a:lnTo>
                    <a:pt x="94185" y="18875"/>
                  </a:lnTo>
                  <a:cubicBezTo>
                    <a:pt x="94311" y="19002"/>
                    <a:pt x="94406" y="19097"/>
                    <a:pt x="94501" y="19223"/>
                  </a:cubicBezTo>
                  <a:lnTo>
                    <a:pt x="94660" y="19097"/>
                  </a:lnTo>
                  <a:cubicBezTo>
                    <a:pt x="94533" y="18970"/>
                    <a:pt x="94438" y="18875"/>
                    <a:pt x="94343" y="18748"/>
                  </a:cubicBezTo>
                  <a:close/>
                  <a:moveTo>
                    <a:pt x="7000" y="19192"/>
                  </a:moveTo>
                  <a:cubicBezTo>
                    <a:pt x="6905" y="19287"/>
                    <a:pt x="6778" y="19413"/>
                    <a:pt x="6683" y="19508"/>
                  </a:cubicBezTo>
                  <a:lnTo>
                    <a:pt x="6810" y="19635"/>
                  </a:lnTo>
                  <a:cubicBezTo>
                    <a:pt x="6936" y="19540"/>
                    <a:pt x="7031" y="19413"/>
                    <a:pt x="7126" y="19318"/>
                  </a:cubicBezTo>
                  <a:lnTo>
                    <a:pt x="7000" y="19192"/>
                  </a:lnTo>
                  <a:close/>
                  <a:moveTo>
                    <a:pt x="94976" y="19445"/>
                  </a:moveTo>
                  <a:lnTo>
                    <a:pt x="94818" y="19572"/>
                  </a:lnTo>
                  <a:cubicBezTo>
                    <a:pt x="94945" y="19667"/>
                    <a:pt x="95040" y="19793"/>
                    <a:pt x="95135" y="19888"/>
                  </a:cubicBezTo>
                  <a:lnTo>
                    <a:pt x="95293" y="19762"/>
                  </a:lnTo>
                  <a:cubicBezTo>
                    <a:pt x="95166" y="19667"/>
                    <a:pt x="95071" y="19540"/>
                    <a:pt x="94976" y="19445"/>
                  </a:cubicBezTo>
                  <a:close/>
                  <a:moveTo>
                    <a:pt x="6366" y="19857"/>
                  </a:moveTo>
                  <a:cubicBezTo>
                    <a:pt x="6271" y="19983"/>
                    <a:pt x="6176" y="20110"/>
                    <a:pt x="6081" y="20205"/>
                  </a:cubicBezTo>
                  <a:lnTo>
                    <a:pt x="6208" y="20332"/>
                  </a:lnTo>
                  <a:cubicBezTo>
                    <a:pt x="6303" y="20237"/>
                    <a:pt x="6398" y="20110"/>
                    <a:pt x="6525" y="19983"/>
                  </a:cubicBezTo>
                  <a:lnTo>
                    <a:pt x="6366" y="19857"/>
                  </a:lnTo>
                  <a:close/>
                  <a:moveTo>
                    <a:pt x="95578" y="20110"/>
                  </a:moveTo>
                  <a:lnTo>
                    <a:pt x="95451" y="20237"/>
                  </a:lnTo>
                  <a:cubicBezTo>
                    <a:pt x="95546" y="20363"/>
                    <a:pt x="95641" y="20490"/>
                    <a:pt x="95768" y="20585"/>
                  </a:cubicBezTo>
                  <a:lnTo>
                    <a:pt x="95895" y="20458"/>
                  </a:lnTo>
                  <a:cubicBezTo>
                    <a:pt x="95800" y="20363"/>
                    <a:pt x="95705" y="20237"/>
                    <a:pt x="95578" y="20110"/>
                  </a:cubicBezTo>
                  <a:close/>
                  <a:moveTo>
                    <a:pt x="5765" y="20553"/>
                  </a:moveTo>
                  <a:cubicBezTo>
                    <a:pt x="5670" y="20680"/>
                    <a:pt x="5543" y="20807"/>
                    <a:pt x="5448" y="20933"/>
                  </a:cubicBezTo>
                  <a:lnTo>
                    <a:pt x="5606" y="21028"/>
                  </a:lnTo>
                  <a:cubicBezTo>
                    <a:pt x="5701" y="20933"/>
                    <a:pt x="5796" y="20807"/>
                    <a:pt x="5891" y="20680"/>
                  </a:cubicBezTo>
                  <a:lnTo>
                    <a:pt x="5765" y="20553"/>
                  </a:lnTo>
                  <a:close/>
                  <a:moveTo>
                    <a:pt x="96211" y="20838"/>
                  </a:moveTo>
                  <a:lnTo>
                    <a:pt x="96053" y="20933"/>
                  </a:lnTo>
                  <a:cubicBezTo>
                    <a:pt x="96148" y="21060"/>
                    <a:pt x="96275" y="21187"/>
                    <a:pt x="96370" y="21313"/>
                  </a:cubicBezTo>
                  <a:lnTo>
                    <a:pt x="96497" y="21187"/>
                  </a:lnTo>
                  <a:cubicBezTo>
                    <a:pt x="96401" y="21060"/>
                    <a:pt x="96306" y="20933"/>
                    <a:pt x="96211" y="20838"/>
                  </a:cubicBezTo>
                  <a:close/>
                  <a:moveTo>
                    <a:pt x="5163" y="21282"/>
                  </a:moveTo>
                  <a:lnTo>
                    <a:pt x="4846" y="21630"/>
                  </a:lnTo>
                  <a:lnTo>
                    <a:pt x="5005" y="21757"/>
                  </a:lnTo>
                  <a:lnTo>
                    <a:pt x="5290" y="21377"/>
                  </a:lnTo>
                  <a:lnTo>
                    <a:pt x="5163" y="21282"/>
                  </a:lnTo>
                  <a:close/>
                  <a:moveTo>
                    <a:pt x="96813" y="21535"/>
                  </a:moveTo>
                  <a:lnTo>
                    <a:pt x="96655" y="21662"/>
                  </a:lnTo>
                  <a:cubicBezTo>
                    <a:pt x="96750" y="21788"/>
                    <a:pt x="96845" y="21883"/>
                    <a:pt x="96940" y="22010"/>
                  </a:cubicBezTo>
                  <a:lnTo>
                    <a:pt x="97098" y="21883"/>
                  </a:lnTo>
                  <a:lnTo>
                    <a:pt x="96813" y="21535"/>
                  </a:lnTo>
                  <a:close/>
                  <a:moveTo>
                    <a:pt x="4561" y="21978"/>
                  </a:moveTo>
                  <a:cubicBezTo>
                    <a:pt x="4466" y="22105"/>
                    <a:pt x="4371" y="22232"/>
                    <a:pt x="4276" y="22358"/>
                  </a:cubicBezTo>
                  <a:lnTo>
                    <a:pt x="4435" y="22454"/>
                  </a:lnTo>
                  <a:cubicBezTo>
                    <a:pt x="4530" y="22327"/>
                    <a:pt x="4625" y="22232"/>
                    <a:pt x="4720" y="22105"/>
                  </a:cubicBezTo>
                  <a:lnTo>
                    <a:pt x="4561" y="21978"/>
                  </a:lnTo>
                  <a:close/>
                  <a:moveTo>
                    <a:pt x="97383" y="22263"/>
                  </a:moveTo>
                  <a:lnTo>
                    <a:pt x="97257" y="22358"/>
                  </a:lnTo>
                  <a:cubicBezTo>
                    <a:pt x="97352" y="22485"/>
                    <a:pt x="97447" y="22612"/>
                    <a:pt x="97542" y="22739"/>
                  </a:cubicBezTo>
                  <a:lnTo>
                    <a:pt x="97668" y="22612"/>
                  </a:lnTo>
                  <a:cubicBezTo>
                    <a:pt x="97573" y="22485"/>
                    <a:pt x="97478" y="22390"/>
                    <a:pt x="97383" y="22263"/>
                  </a:cubicBezTo>
                  <a:close/>
                  <a:moveTo>
                    <a:pt x="3991" y="22707"/>
                  </a:moveTo>
                  <a:cubicBezTo>
                    <a:pt x="3896" y="22834"/>
                    <a:pt x="3801" y="22960"/>
                    <a:pt x="3706" y="23055"/>
                  </a:cubicBezTo>
                  <a:lnTo>
                    <a:pt x="3833" y="23182"/>
                  </a:lnTo>
                  <a:cubicBezTo>
                    <a:pt x="3928" y="23055"/>
                    <a:pt x="4023" y="22960"/>
                    <a:pt x="4118" y="22834"/>
                  </a:cubicBezTo>
                  <a:lnTo>
                    <a:pt x="3991" y="22707"/>
                  </a:lnTo>
                  <a:close/>
                  <a:moveTo>
                    <a:pt x="97953" y="22992"/>
                  </a:moveTo>
                  <a:lnTo>
                    <a:pt x="97827" y="23087"/>
                  </a:lnTo>
                  <a:cubicBezTo>
                    <a:pt x="97922" y="23214"/>
                    <a:pt x="98017" y="23340"/>
                    <a:pt x="98112" y="23467"/>
                  </a:cubicBezTo>
                  <a:lnTo>
                    <a:pt x="98238" y="23340"/>
                  </a:lnTo>
                  <a:lnTo>
                    <a:pt x="97953" y="22992"/>
                  </a:lnTo>
                  <a:close/>
                  <a:moveTo>
                    <a:pt x="3421" y="23435"/>
                  </a:moveTo>
                  <a:cubicBezTo>
                    <a:pt x="3326" y="23562"/>
                    <a:pt x="3231" y="23689"/>
                    <a:pt x="3136" y="23815"/>
                  </a:cubicBezTo>
                  <a:lnTo>
                    <a:pt x="3294" y="23910"/>
                  </a:lnTo>
                  <a:cubicBezTo>
                    <a:pt x="3389" y="23784"/>
                    <a:pt x="3484" y="23689"/>
                    <a:pt x="3579" y="23562"/>
                  </a:cubicBezTo>
                  <a:lnTo>
                    <a:pt x="3421" y="23435"/>
                  </a:lnTo>
                  <a:close/>
                  <a:moveTo>
                    <a:pt x="98523" y="23720"/>
                  </a:moveTo>
                  <a:lnTo>
                    <a:pt x="98397" y="23815"/>
                  </a:lnTo>
                  <a:cubicBezTo>
                    <a:pt x="98460" y="23942"/>
                    <a:pt x="98555" y="24069"/>
                    <a:pt x="98650" y="24195"/>
                  </a:cubicBezTo>
                  <a:lnTo>
                    <a:pt x="98808" y="24100"/>
                  </a:lnTo>
                  <a:cubicBezTo>
                    <a:pt x="98713" y="23974"/>
                    <a:pt x="98618" y="23847"/>
                    <a:pt x="98523" y="23720"/>
                  </a:cubicBezTo>
                  <a:close/>
                  <a:moveTo>
                    <a:pt x="2851" y="24195"/>
                  </a:moveTo>
                  <a:cubicBezTo>
                    <a:pt x="2756" y="24290"/>
                    <a:pt x="2661" y="24417"/>
                    <a:pt x="2598" y="24544"/>
                  </a:cubicBezTo>
                  <a:lnTo>
                    <a:pt x="2724" y="24670"/>
                  </a:lnTo>
                  <a:cubicBezTo>
                    <a:pt x="2819" y="24544"/>
                    <a:pt x="2914" y="24417"/>
                    <a:pt x="3009" y="24290"/>
                  </a:cubicBezTo>
                  <a:lnTo>
                    <a:pt x="2851" y="24195"/>
                  </a:lnTo>
                  <a:close/>
                  <a:moveTo>
                    <a:pt x="99093" y="24449"/>
                  </a:moveTo>
                  <a:lnTo>
                    <a:pt x="98935" y="24575"/>
                  </a:lnTo>
                  <a:cubicBezTo>
                    <a:pt x="99030" y="24702"/>
                    <a:pt x="99125" y="24829"/>
                    <a:pt x="99220" y="24955"/>
                  </a:cubicBezTo>
                  <a:lnTo>
                    <a:pt x="99347" y="24829"/>
                  </a:lnTo>
                  <a:cubicBezTo>
                    <a:pt x="99252" y="24702"/>
                    <a:pt x="99188" y="24575"/>
                    <a:pt x="99093" y="24449"/>
                  </a:cubicBezTo>
                  <a:close/>
                  <a:moveTo>
                    <a:pt x="2313" y="24924"/>
                  </a:moveTo>
                  <a:cubicBezTo>
                    <a:pt x="2218" y="25050"/>
                    <a:pt x="2123" y="25177"/>
                    <a:pt x="2059" y="25304"/>
                  </a:cubicBezTo>
                  <a:lnTo>
                    <a:pt x="2186" y="25430"/>
                  </a:lnTo>
                  <a:cubicBezTo>
                    <a:pt x="2281" y="25304"/>
                    <a:pt x="2376" y="25177"/>
                    <a:pt x="2471" y="25050"/>
                  </a:cubicBezTo>
                  <a:lnTo>
                    <a:pt x="2313" y="24924"/>
                  </a:lnTo>
                  <a:close/>
                  <a:moveTo>
                    <a:pt x="99632" y="25209"/>
                  </a:moveTo>
                  <a:lnTo>
                    <a:pt x="99473" y="25335"/>
                  </a:lnTo>
                  <a:cubicBezTo>
                    <a:pt x="99568" y="25462"/>
                    <a:pt x="99663" y="25589"/>
                    <a:pt x="99758" y="25715"/>
                  </a:cubicBezTo>
                  <a:lnTo>
                    <a:pt x="99885" y="25589"/>
                  </a:lnTo>
                  <a:cubicBezTo>
                    <a:pt x="99790" y="25462"/>
                    <a:pt x="99727" y="25335"/>
                    <a:pt x="99632" y="25209"/>
                  </a:cubicBezTo>
                  <a:close/>
                  <a:moveTo>
                    <a:pt x="1774" y="25684"/>
                  </a:moveTo>
                  <a:cubicBezTo>
                    <a:pt x="1679" y="25810"/>
                    <a:pt x="1584" y="25937"/>
                    <a:pt x="1521" y="26064"/>
                  </a:cubicBezTo>
                  <a:lnTo>
                    <a:pt x="1679" y="26190"/>
                  </a:lnTo>
                  <a:lnTo>
                    <a:pt x="1933" y="25779"/>
                  </a:lnTo>
                  <a:lnTo>
                    <a:pt x="1774" y="25684"/>
                  </a:lnTo>
                  <a:close/>
                  <a:moveTo>
                    <a:pt x="100170" y="25969"/>
                  </a:moveTo>
                  <a:lnTo>
                    <a:pt x="100012" y="26095"/>
                  </a:lnTo>
                  <a:cubicBezTo>
                    <a:pt x="100107" y="26222"/>
                    <a:pt x="100170" y="26349"/>
                    <a:pt x="100265" y="26475"/>
                  </a:cubicBezTo>
                  <a:lnTo>
                    <a:pt x="100423" y="26349"/>
                  </a:lnTo>
                  <a:cubicBezTo>
                    <a:pt x="100328" y="26222"/>
                    <a:pt x="100233" y="26095"/>
                    <a:pt x="100170" y="25969"/>
                  </a:cubicBezTo>
                  <a:close/>
                  <a:moveTo>
                    <a:pt x="1268" y="26444"/>
                  </a:moveTo>
                  <a:cubicBezTo>
                    <a:pt x="1173" y="26570"/>
                    <a:pt x="1078" y="26697"/>
                    <a:pt x="983" y="26855"/>
                  </a:cubicBezTo>
                  <a:lnTo>
                    <a:pt x="1141" y="26950"/>
                  </a:lnTo>
                  <a:cubicBezTo>
                    <a:pt x="1236" y="26824"/>
                    <a:pt x="1331" y="26697"/>
                    <a:pt x="1394" y="26570"/>
                  </a:cubicBezTo>
                  <a:lnTo>
                    <a:pt x="1268" y="26444"/>
                  </a:lnTo>
                  <a:close/>
                  <a:moveTo>
                    <a:pt x="100677" y="26760"/>
                  </a:moveTo>
                  <a:lnTo>
                    <a:pt x="100518" y="26855"/>
                  </a:lnTo>
                  <a:cubicBezTo>
                    <a:pt x="100613" y="26982"/>
                    <a:pt x="100708" y="27109"/>
                    <a:pt x="100772" y="27236"/>
                  </a:cubicBezTo>
                  <a:lnTo>
                    <a:pt x="100930" y="27140"/>
                  </a:lnTo>
                  <a:cubicBezTo>
                    <a:pt x="100835" y="27014"/>
                    <a:pt x="100772" y="26887"/>
                    <a:pt x="100677" y="26760"/>
                  </a:cubicBezTo>
                  <a:close/>
                  <a:moveTo>
                    <a:pt x="729" y="27236"/>
                  </a:moveTo>
                  <a:lnTo>
                    <a:pt x="476" y="27616"/>
                  </a:lnTo>
                  <a:lnTo>
                    <a:pt x="634" y="27711"/>
                  </a:lnTo>
                  <a:cubicBezTo>
                    <a:pt x="729" y="27584"/>
                    <a:pt x="824" y="27457"/>
                    <a:pt x="888" y="27331"/>
                  </a:cubicBezTo>
                  <a:lnTo>
                    <a:pt x="729" y="27236"/>
                  </a:lnTo>
                  <a:close/>
                  <a:moveTo>
                    <a:pt x="101184" y="27521"/>
                  </a:moveTo>
                  <a:lnTo>
                    <a:pt x="101025" y="27616"/>
                  </a:lnTo>
                  <a:lnTo>
                    <a:pt x="101279" y="28027"/>
                  </a:lnTo>
                  <a:lnTo>
                    <a:pt x="101437" y="27932"/>
                  </a:lnTo>
                  <a:lnTo>
                    <a:pt x="101184" y="27521"/>
                  </a:lnTo>
                  <a:close/>
                  <a:moveTo>
                    <a:pt x="254" y="27996"/>
                  </a:moveTo>
                  <a:cubicBezTo>
                    <a:pt x="159" y="28154"/>
                    <a:pt x="96" y="28281"/>
                    <a:pt x="1" y="28407"/>
                  </a:cubicBezTo>
                  <a:lnTo>
                    <a:pt x="159" y="28502"/>
                  </a:lnTo>
                  <a:cubicBezTo>
                    <a:pt x="223" y="28376"/>
                    <a:pt x="318" y="28249"/>
                    <a:pt x="413" y="28091"/>
                  </a:cubicBezTo>
                  <a:lnTo>
                    <a:pt x="254" y="27996"/>
                  </a:lnTo>
                  <a:close/>
                  <a:moveTo>
                    <a:pt x="101690" y="28312"/>
                  </a:moveTo>
                  <a:lnTo>
                    <a:pt x="101532" y="28407"/>
                  </a:lnTo>
                  <a:cubicBezTo>
                    <a:pt x="101595" y="28534"/>
                    <a:pt x="101690" y="28661"/>
                    <a:pt x="101754" y="28819"/>
                  </a:cubicBezTo>
                  <a:lnTo>
                    <a:pt x="101912" y="28724"/>
                  </a:lnTo>
                  <a:cubicBezTo>
                    <a:pt x="101849" y="28566"/>
                    <a:pt x="101754" y="28439"/>
                    <a:pt x="101690" y="28312"/>
                  </a:cubicBezTo>
                  <a:close/>
                  <a:moveTo>
                    <a:pt x="102165" y="29104"/>
                  </a:moveTo>
                  <a:lnTo>
                    <a:pt x="102007" y="29199"/>
                  </a:lnTo>
                  <a:cubicBezTo>
                    <a:pt x="102070" y="29326"/>
                    <a:pt x="102165" y="29452"/>
                    <a:pt x="102229" y="29611"/>
                  </a:cubicBezTo>
                  <a:lnTo>
                    <a:pt x="102387" y="29516"/>
                  </a:lnTo>
                  <a:cubicBezTo>
                    <a:pt x="102324" y="29357"/>
                    <a:pt x="102229" y="29231"/>
                    <a:pt x="102165" y="29104"/>
                  </a:cubicBezTo>
                  <a:close/>
                  <a:moveTo>
                    <a:pt x="102640" y="29927"/>
                  </a:moveTo>
                  <a:lnTo>
                    <a:pt x="102482" y="29991"/>
                  </a:lnTo>
                  <a:cubicBezTo>
                    <a:pt x="102545" y="30149"/>
                    <a:pt x="102640" y="30276"/>
                    <a:pt x="102704" y="30402"/>
                  </a:cubicBezTo>
                  <a:lnTo>
                    <a:pt x="102862" y="30307"/>
                  </a:lnTo>
                  <a:cubicBezTo>
                    <a:pt x="102799" y="30181"/>
                    <a:pt x="102704" y="30054"/>
                    <a:pt x="102640" y="29927"/>
                  </a:cubicBezTo>
                  <a:close/>
                  <a:moveTo>
                    <a:pt x="103084" y="30719"/>
                  </a:moveTo>
                  <a:lnTo>
                    <a:pt x="102925" y="30814"/>
                  </a:lnTo>
                  <a:cubicBezTo>
                    <a:pt x="103020" y="30941"/>
                    <a:pt x="103084" y="31099"/>
                    <a:pt x="103147" y="31226"/>
                  </a:cubicBezTo>
                  <a:lnTo>
                    <a:pt x="103305" y="31131"/>
                  </a:lnTo>
                  <a:cubicBezTo>
                    <a:pt x="103242" y="31004"/>
                    <a:pt x="103179" y="30846"/>
                    <a:pt x="103084" y="30719"/>
                  </a:cubicBezTo>
                  <a:close/>
                  <a:moveTo>
                    <a:pt x="103527" y="31542"/>
                  </a:moveTo>
                  <a:lnTo>
                    <a:pt x="103369" y="31637"/>
                  </a:lnTo>
                  <a:cubicBezTo>
                    <a:pt x="103464" y="31764"/>
                    <a:pt x="103527" y="31891"/>
                    <a:pt x="103590" y="32049"/>
                  </a:cubicBezTo>
                  <a:lnTo>
                    <a:pt x="103749" y="31954"/>
                  </a:lnTo>
                  <a:cubicBezTo>
                    <a:pt x="103685" y="31827"/>
                    <a:pt x="103622" y="31669"/>
                    <a:pt x="103527" y="31542"/>
                  </a:cubicBezTo>
                  <a:close/>
                  <a:moveTo>
                    <a:pt x="103970" y="32366"/>
                  </a:moveTo>
                  <a:lnTo>
                    <a:pt x="103812" y="32461"/>
                  </a:lnTo>
                  <a:cubicBezTo>
                    <a:pt x="103875" y="32588"/>
                    <a:pt x="103939" y="32714"/>
                    <a:pt x="104034" y="32873"/>
                  </a:cubicBezTo>
                  <a:lnTo>
                    <a:pt x="104192" y="32778"/>
                  </a:lnTo>
                  <a:cubicBezTo>
                    <a:pt x="104129" y="32651"/>
                    <a:pt x="104034" y="32493"/>
                    <a:pt x="103970" y="32366"/>
                  </a:cubicBezTo>
                  <a:close/>
                  <a:moveTo>
                    <a:pt x="104382" y="33189"/>
                  </a:moveTo>
                  <a:lnTo>
                    <a:pt x="104224" y="33284"/>
                  </a:lnTo>
                  <a:cubicBezTo>
                    <a:pt x="104287" y="33411"/>
                    <a:pt x="104350" y="33569"/>
                    <a:pt x="104445" y="33696"/>
                  </a:cubicBezTo>
                  <a:lnTo>
                    <a:pt x="104604" y="33601"/>
                  </a:lnTo>
                  <a:cubicBezTo>
                    <a:pt x="104540" y="33474"/>
                    <a:pt x="104445" y="33316"/>
                    <a:pt x="104382" y="33189"/>
                  </a:cubicBezTo>
                  <a:close/>
                  <a:moveTo>
                    <a:pt x="104794" y="34044"/>
                  </a:moveTo>
                  <a:lnTo>
                    <a:pt x="104635" y="34108"/>
                  </a:lnTo>
                  <a:cubicBezTo>
                    <a:pt x="104699" y="34266"/>
                    <a:pt x="104762" y="34393"/>
                    <a:pt x="104825" y="34519"/>
                  </a:cubicBezTo>
                  <a:lnTo>
                    <a:pt x="104984" y="34456"/>
                  </a:lnTo>
                  <a:cubicBezTo>
                    <a:pt x="104920" y="34329"/>
                    <a:pt x="104857" y="34171"/>
                    <a:pt x="104794" y="34044"/>
                  </a:cubicBezTo>
                  <a:close/>
                  <a:moveTo>
                    <a:pt x="105205" y="34868"/>
                  </a:moveTo>
                  <a:lnTo>
                    <a:pt x="105015" y="34963"/>
                  </a:lnTo>
                  <a:cubicBezTo>
                    <a:pt x="105079" y="35089"/>
                    <a:pt x="105142" y="35216"/>
                    <a:pt x="105205" y="35374"/>
                  </a:cubicBezTo>
                  <a:lnTo>
                    <a:pt x="105396" y="35311"/>
                  </a:lnTo>
                  <a:cubicBezTo>
                    <a:pt x="105332" y="35153"/>
                    <a:pt x="105269" y="35026"/>
                    <a:pt x="105205" y="34868"/>
                  </a:cubicBezTo>
                  <a:close/>
                  <a:moveTo>
                    <a:pt x="105586" y="35723"/>
                  </a:moveTo>
                  <a:lnTo>
                    <a:pt x="105396" y="35786"/>
                  </a:lnTo>
                  <a:cubicBezTo>
                    <a:pt x="105459" y="35944"/>
                    <a:pt x="105522" y="36071"/>
                    <a:pt x="105586" y="36229"/>
                  </a:cubicBezTo>
                  <a:lnTo>
                    <a:pt x="105776" y="36166"/>
                  </a:lnTo>
                  <a:cubicBezTo>
                    <a:pt x="105712" y="36008"/>
                    <a:pt x="105649" y="35881"/>
                    <a:pt x="105586" y="35723"/>
                  </a:cubicBezTo>
                  <a:close/>
                  <a:moveTo>
                    <a:pt x="105934" y="36578"/>
                  </a:moveTo>
                  <a:lnTo>
                    <a:pt x="105776" y="36641"/>
                  </a:lnTo>
                  <a:lnTo>
                    <a:pt x="105966" y="37085"/>
                  </a:lnTo>
                  <a:lnTo>
                    <a:pt x="106124" y="37021"/>
                  </a:lnTo>
                  <a:cubicBezTo>
                    <a:pt x="106061" y="36863"/>
                    <a:pt x="105997" y="36736"/>
                    <a:pt x="105934" y="36578"/>
                  </a:cubicBezTo>
                  <a:close/>
                  <a:moveTo>
                    <a:pt x="106314" y="37433"/>
                  </a:moveTo>
                  <a:lnTo>
                    <a:pt x="106124" y="37528"/>
                  </a:lnTo>
                  <a:cubicBezTo>
                    <a:pt x="106187" y="37655"/>
                    <a:pt x="106251" y="37813"/>
                    <a:pt x="106282" y="37940"/>
                  </a:cubicBezTo>
                  <a:lnTo>
                    <a:pt x="106472" y="37876"/>
                  </a:lnTo>
                  <a:cubicBezTo>
                    <a:pt x="106409" y="37750"/>
                    <a:pt x="106346" y="37591"/>
                    <a:pt x="106314" y="37433"/>
                  </a:cubicBezTo>
                  <a:close/>
                  <a:moveTo>
                    <a:pt x="106631" y="38320"/>
                  </a:moveTo>
                  <a:lnTo>
                    <a:pt x="106472" y="38383"/>
                  </a:lnTo>
                  <a:cubicBezTo>
                    <a:pt x="106504" y="38510"/>
                    <a:pt x="106567" y="38668"/>
                    <a:pt x="106631" y="38826"/>
                  </a:cubicBezTo>
                  <a:lnTo>
                    <a:pt x="106789" y="38731"/>
                  </a:lnTo>
                  <a:cubicBezTo>
                    <a:pt x="106757" y="38605"/>
                    <a:pt x="106694" y="38446"/>
                    <a:pt x="106631" y="38320"/>
                  </a:cubicBezTo>
                  <a:close/>
                  <a:moveTo>
                    <a:pt x="106979" y="39175"/>
                  </a:moveTo>
                  <a:lnTo>
                    <a:pt x="106789" y="39238"/>
                  </a:lnTo>
                  <a:cubicBezTo>
                    <a:pt x="106852" y="39396"/>
                    <a:pt x="106884" y="39523"/>
                    <a:pt x="106947" y="39681"/>
                  </a:cubicBezTo>
                  <a:lnTo>
                    <a:pt x="107137" y="39618"/>
                  </a:lnTo>
                  <a:cubicBezTo>
                    <a:pt x="107074" y="39491"/>
                    <a:pt x="107011" y="39333"/>
                    <a:pt x="106979" y="39175"/>
                  </a:cubicBezTo>
                  <a:close/>
                  <a:moveTo>
                    <a:pt x="107264" y="40061"/>
                  </a:moveTo>
                  <a:lnTo>
                    <a:pt x="107106" y="40125"/>
                  </a:lnTo>
                  <a:cubicBezTo>
                    <a:pt x="107169" y="40251"/>
                    <a:pt x="107201" y="40410"/>
                    <a:pt x="107264" y="40568"/>
                  </a:cubicBezTo>
                  <a:lnTo>
                    <a:pt x="107422" y="40505"/>
                  </a:lnTo>
                  <a:cubicBezTo>
                    <a:pt x="107391" y="40346"/>
                    <a:pt x="107327" y="40220"/>
                    <a:pt x="107264" y="40061"/>
                  </a:cubicBezTo>
                  <a:close/>
                  <a:moveTo>
                    <a:pt x="107581" y="40948"/>
                  </a:moveTo>
                  <a:lnTo>
                    <a:pt x="107391" y="41011"/>
                  </a:lnTo>
                  <a:cubicBezTo>
                    <a:pt x="107454" y="41138"/>
                    <a:pt x="107486" y="41296"/>
                    <a:pt x="107549" y="41455"/>
                  </a:cubicBezTo>
                  <a:lnTo>
                    <a:pt x="107739" y="41391"/>
                  </a:lnTo>
                  <a:cubicBezTo>
                    <a:pt x="107676" y="41233"/>
                    <a:pt x="107644" y="41075"/>
                    <a:pt x="107581" y="40948"/>
                  </a:cubicBezTo>
                  <a:close/>
                  <a:moveTo>
                    <a:pt x="107866" y="41835"/>
                  </a:moveTo>
                  <a:lnTo>
                    <a:pt x="107676" y="41898"/>
                  </a:lnTo>
                  <a:cubicBezTo>
                    <a:pt x="107739" y="42025"/>
                    <a:pt x="107771" y="42183"/>
                    <a:pt x="107834" y="42342"/>
                  </a:cubicBezTo>
                  <a:lnTo>
                    <a:pt x="107992" y="42278"/>
                  </a:lnTo>
                  <a:cubicBezTo>
                    <a:pt x="107961" y="42120"/>
                    <a:pt x="107897" y="41993"/>
                    <a:pt x="107866" y="41835"/>
                  </a:cubicBezTo>
                  <a:close/>
                  <a:moveTo>
                    <a:pt x="108151" y="42722"/>
                  </a:moveTo>
                  <a:lnTo>
                    <a:pt x="107961" y="42785"/>
                  </a:lnTo>
                  <a:cubicBezTo>
                    <a:pt x="107992" y="42912"/>
                    <a:pt x="108056" y="43070"/>
                    <a:pt x="108087" y="43228"/>
                  </a:cubicBezTo>
                  <a:lnTo>
                    <a:pt x="108277" y="43165"/>
                  </a:lnTo>
                  <a:cubicBezTo>
                    <a:pt x="108214" y="43007"/>
                    <a:pt x="108182" y="42880"/>
                    <a:pt x="108151" y="42722"/>
                  </a:cubicBezTo>
                  <a:close/>
                  <a:moveTo>
                    <a:pt x="108404" y="43608"/>
                  </a:moveTo>
                  <a:lnTo>
                    <a:pt x="108214" y="43672"/>
                  </a:lnTo>
                  <a:cubicBezTo>
                    <a:pt x="108246" y="43798"/>
                    <a:pt x="108309" y="43957"/>
                    <a:pt x="108341" y="44115"/>
                  </a:cubicBezTo>
                  <a:lnTo>
                    <a:pt x="108499" y="44052"/>
                  </a:lnTo>
                  <a:cubicBezTo>
                    <a:pt x="108467" y="43893"/>
                    <a:pt x="108436" y="43767"/>
                    <a:pt x="108404" y="43608"/>
                  </a:cubicBezTo>
                  <a:close/>
                  <a:moveTo>
                    <a:pt x="108626" y="44527"/>
                  </a:moveTo>
                  <a:lnTo>
                    <a:pt x="108467" y="44558"/>
                  </a:lnTo>
                  <a:cubicBezTo>
                    <a:pt x="108499" y="44717"/>
                    <a:pt x="108531" y="44843"/>
                    <a:pt x="108562" y="45002"/>
                  </a:cubicBezTo>
                  <a:lnTo>
                    <a:pt x="108752" y="44970"/>
                  </a:lnTo>
                  <a:cubicBezTo>
                    <a:pt x="108721" y="44812"/>
                    <a:pt x="108689" y="44653"/>
                    <a:pt x="108626" y="44527"/>
                  </a:cubicBezTo>
                  <a:close/>
                  <a:moveTo>
                    <a:pt x="108879" y="45413"/>
                  </a:moveTo>
                  <a:lnTo>
                    <a:pt x="108689" y="45445"/>
                  </a:lnTo>
                  <a:lnTo>
                    <a:pt x="108784" y="45920"/>
                  </a:lnTo>
                  <a:lnTo>
                    <a:pt x="108974" y="45857"/>
                  </a:lnTo>
                  <a:cubicBezTo>
                    <a:pt x="108942" y="45698"/>
                    <a:pt x="108911" y="45572"/>
                    <a:pt x="108879" y="45413"/>
                  </a:cubicBezTo>
                  <a:close/>
                  <a:moveTo>
                    <a:pt x="109069" y="46332"/>
                  </a:moveTo>
                  <a:lnTo>
                    <a:pt x="108911" y="46364"/>
                  </a:lnTo>
                  <a:cubicBezTo>
                    <a:pt x="108942" y="46522"/>
                    <a:pt x="108974" y="46649"/>
                    <a:pt x="109006" y="46807"/>
                  </a:cubicBezTo>
                  <a:lnTo>
                    <a:pt x="109164" y="46775"/>
                  </a:lnTo>
                  <a:cubicBezTo>
                    <a:pt x="109132" y="46617"/>
                    <a:pt x="109101" y="46459"/>
                    <a:pt x="109069" y="46332"/>
                  </a:cubicBezTo>
                  <a:close/>
                  <a:moveTo>
                    <a:pt x="109291" y="47219"/>
                  </a:moveTo>
                  <a:lnTo>
                    <a:pt x="109101" y="47250"/>
                  </a:lnTo>
                  <a:lnTo>
                    <a:pt x="109196" y="47725"/>
                  </a:lnTo>
                  <a:lnTo>
                    <a:pt x="109386" y="47662"/>
                  </a:lnTo>
                  <a:cubicBezTo>
                    <a:pt x="109354" y="47535"/>
                    <a:pt x="109291" y="47377"/>
                    <a:pt x="109291" y="47219"/>
                  </a:cubicBezTo>
                  <a:close/>
                  <a:moveTo>
                    <a:pt x="109449" y="48137"/>
                  </a:moveTo>
                  <a:lnTo>
                    <a:pt x="109291" y="48169"/>
                  </a:lnTo>
                  <a:cubicBezTo>
                    <a:pt x="109322" y="48327"/>
                    <a:pt x="109354" y="48485"/>
                    <a:pt x="109354" y="48612"/>
                  </a:cubicBezTo>
                  <a:lnTo>
                    <a:pt x="109544" y="48580"/>
                  </a:lnTo>
                  <a:cubicBezTo>
                    <a:pt x="109512" y="48422"/>
                    <a:pt x="109481" y="48295"/>
                    <a:pt x="109449" y="48137"/>
                  </a:cubicBezTo>
                  <a:close/>
                  <a:moveTo>
                    <a:pt x="109639" y="49055"/>
                  </a:moveTo>
                  <a:lnTo>
                    <a:pt x="109449" y="49087"/>
                  </a:lnTo>
                  <a:cubicBezTo>
                    <a:pt x="109481" y="49214"/>
                    <a:pt x="109512" y="49372"/>
                    <a:pt x="109544" y="49530"/>
                  </a:cubicBezTo>
                  <a:lnTo>
                    <a:pt x="109703" y="49499"/>
                  </a:lnTo>
                  <a:cubicBezTo>
                    <a:pt x="109703" y="49340"/>
                    <a:pt x="109671" y="49182"/>
                    <a:pt x="109639" y="49055"/>
                  </a:cubicBezTo>
                  <a:close/>
                  <a:moveTo>
                    <a:pt x="109798" y="49942"/>
                  </a:moveTo>
                  <a:lnTo>
                    <a:pt x="109607" y="50005"/>
                  </a:lnTo>
                  <a:cubicBezTo>
                    <a:pt x="109639" y="50132"/>
                    <a:pt x="109671" y="50290"/>
                    <a:pt x="109671" y="50449"/>
                  </a:cubicBezTo>
                  <a:lnTo>
                    <a:pt x="109861" y="50417"/>
                  </a:lnTo>
                  <a:cubicBezTo>
                    <a:pt x="109829" y="50259"/>
                    <a:pt x="109829" y="50100"/>
                    <a:pt x="109798" y="49942"/>
                  </a:cubicBezTo>
                  <a:close/>
                  <a:moveTo>
                    <a:pt x="109924" y="50860"/>
                  </a:moveTo>
                  <a:lnTo>
                    <a:pt x="109766" y="50892"/>
                  </a:lnTo>
                  <a:cubicBezTo>
                    <a:pt x="109766" y="51051"/>
                    <a:pt x="109798" y="51209"/>
                    <a:pt x="109829" y="51367"/>
                  </a:cubicBezTo>
                  <a:lnTo>
                    <a:pt x="109988" y="51336"/>
                  </a:lnTo>
                  <a:cubicBezTo>
                    <a:pt x="109988" y="51177"/>
                    <a:pt x="109956" y="51019"/>
                    <a:pt x="109924" y="50860"/>
                  </a:cubicBezTo>
                  <a:close/>
                  <a:moveTo>
                    <a:pt x="109893" y="51811"/>
                  </a:moveTo>
                  <a:cubicBezTo>
                    <a:pt x="109893" y="51969"/>
                    <a:pt x="109924" y="52127"/>
                    <a:pt x="109956" y="52286"/>
                  </a:cubicBezTo>
                  <a:lnTo>
                    <a:pt x="110114" y="52254"/>
                  </a:lnTo>
                  <a:cubicBezTo>
                    <a:pt x="110114" y="52096"/>
                    <a:pt x="110083" y="51937"/>
                    <a:pt x="110051" y="51811"/>
                  </a:cubicBezTo>
                  <a:close/>
                  <a:moveTo>
                    <a:pt x="109988" y="52729"/>
                  </a:moveTo>
                  <a:cubicBezTo>
                    <a:pt x="110019" y="52887"/>
                    <a:pt x="110019" y="53046"/>
                    <a:pt x="110051" y="53204"/>
                  </a:cubicBezTo>
                  <a:lnTo>
                    <a:pt x="110241" y="53172"/>
                  </a:lnTo>
                  <a:cubicBezTo>
                    <a:pt x="110209" y="53014"/>
                    <a:pt x="110209" y="52887"/>
                    <a:pt x="110178" y="52729"/>
                  </a:cubicBezTo>
                  <a:close/>
                  <a:moveTo>
                    <a:pt x="110083" y="53647"/>
                  </a:moveTo>
                  <a:cubicBezTo>
                    <a:pt x="110114" y="53806"/>
                    <a:pt x="110114" y="53964"/>
                    <a:pt x="110146" y="54122"/>
                  </a:cubicBezTo>
                  <a:lnTo>
                    <a:pt x="110336" y="54091"/>
                  </a:lnTo>
                  <a:cubicBezTo>
                    <a:pt x="110304" y="53964"/>
                    <a:pt x="110304" y="53806"/>
                    <a:pt x="110273" y="53647"/>
                  </a:cubicBezTo>
                  <a:close/>
                  <a:moveTo>
                    <a:pt x="110178" y="54566"/>
                  </a:moveTo>
                  <a:lnTo>
                    <a:pt x="110209" y="55041"/>
                  </a:lnTo>
                  <a:lnTo>
                    <a:pt x="110399" y="55009"/>
                  </a:lnTo>
                  <a:cubicBezTo>
                    <a:pt x="110399" y="54882"/>
                    <a:pt x="110368" y="54724"/>
                    <a:pt x="110368" y="54566"/>
                  </a:cubicBezTo>
                  <a:close/>
                  <a:moveTo>
                    <a:pt x="110431" y="55484"/>
                  </a:moveTo>
                  <a:lnTo>
                    <a:pt x="110241" y="55516"/>
                  </a:lnTo>
                  <a:cubicBezTo>
                    <a:pt x="110273" y="55642"/>
                    <a:pt x="110273" y="55801"/>
                    <a:pt x="110273" y="55959"/>
                  </a:cubicBezTo>
                  <a:lnTo>
                    <a:pt x="110463" y="55959"/>
                  </a:lnTo>
                  <a:cubicBezTo>
                    <a:pt x="110463" y="55801"/>
                    <a:pt x="110463" y="55642"/>
                    <a:pt x="110431" y="55484"/>
                  </a:cubicBezTo>
                  <a:close/>
                  <a:moveTo>
                    <a:pt x="110494" y="56403"/>
                  </a:moveTo>
                  <a:lnTo>
                    <a:pt x="110304" y="56434"/>
                  </a:lnTo>
                  <a:lnTo>
                    <a:pt x="110336" y="56878"/>
                  </a:lnTo>
                  <a:lnTo>
                    <a:pt x="110526" y="56878"/>
                  </a:lnTo>
                  <a:lnTo>
                    <a:pt x="110494" y="56403"/>
                  </a:lnTo>
                  <a:close/>
                  <a:moveTo>
                    <a:pt x="110368" y="57353"/>
                  </a:moveTo>
                  <a:cubicBezTo>
                    <a:pt x="110368" y="57511"/>
                    <a:pt x="110368" y="57669"/>
                    <a:pt x="110368" y="57828"/>
                  </a:cubicBezTo>
                  <a:lnTo>
                    <a:pt x="110558" y="57796"/>
                  </a:lnTo>
                  <a:cubicBezTo>
                    <a:pt x="110558" y="57638"/>
                    <a:pt x="110558" y="57511"/>
                    <a:pt x="110526" y="57353"/>
                  </a:cubicBezTo>
                  <a:close/>
                  <a:moveTo>
                    <a:pt x="110368" y="58271"/>
                  </a:moveTo>
                  <a:cubicBezTo>
                    <a:pt x="110399" y="58429"/>
                    <a:pt x="110399" y="58588"/>
                    <a:pt x="110399" y="58746"/>
                  </a:cubicBezTo>
                  <a:lnTo>
                    <a:pt x="110589" y="58746"/>
                  </a:lnTo>
                  <a:cubicBezTo>
                    <a:pt x="110589" y="58588"/>
                    <a:pt x="110558" y="58429"/>
                    <a:pt x="110558" y="58271"/>
                  </a:cubicBezTo>
                  <a:close/>
                  <a:moveTo>
                    <a:pt x="110399" y="59189"/>
                  </a:moveTo>
                  <a:lnTo>
                    <a:pt x="110399" y="59664"/>
                  </a:lnTo>
                  <a:lnTo>
                    <a:pt x="110589" y="59664"/>
                  </a:lnTo>
                  <a:cubicBezTo>
                    <a:pt x="110589" y="59506"/>
                    <a:pt x="110589" y="59348"/>
                    <a:pt x="110589" y="59189"/>
                  </a:cubicBezTo>
                  <a:close/>
                  <a:moveTo>
                    <a:pt x="110399" y="60139"/>
                  </a:moveTo>
                  <a:cubicBezTo>
                    <a:pt x="110399" y="60266"/>
                    <a:pt x="110399" y="60424"/>
                    <a:pt x="110399" y="60583"/>
                  </a:cubicBezTo>
                  <a:lnTo>
                    <a:pt x="110589" y="60583"/>
                  </a:lnTo>
                  <a:cubicBezTo>
                    <a:pt x="110589" y="60424"/>
                    <a:pt x="110589" y="60298"/>
                    <a:pt x="110589" y="60139"/>
                  </a:cubicBezTo>
                  <a:close/>
                  <a:moveTo>
                    <a:pt x="110368" y="61058"/>
                  </a:moveTo>
                  <a:lnTo>
                    <a:pt x="110368" y="61501"/>
                  </a:lnTo>
                  <a:lnTo>
                    <a:pt x="110558" y="61533"/>
                  </a:lnTo>
                  <a:cubicBezTo>
                    <a:pt x="110558" y="61375"/>
                    <a:pt x="110558" y="61216"/>
                    <a:pt x="110558" y="61058"/>
                  </a:cubicBezTo>
                  <a:close/>
                  <a:moveTo>
                    <a:pt x="110368" y="61976"/>
                  </a:moveTo>
                  <a:cubicBezTo>
                    <a:pt x="110336" y="62135"/>
                    <a:pt x="110336" y="62293"/>
                    <a:pt x="110336" y="62451"/>
                  </a:cubicBezTo>
                  <a:lnTo>
                    <a:pt x="110526" y="62451"/>
                  </a:lnTo>
                  <a:cubicBezTo>
                    <a:pt x="110526" y="62293"/>
                    <a:pt x="110526" y="62135"/>
                    <a:pt x="110558" y="61976"/>
                  </a:cubicBezTo>
                  <a:close/>
                  <a:moveTo>
                    <a:pt x="110304" y="62895"/>
                  </a:moveTo>
                  <a:cubicBezTo>
                    <a:pt x="110304" y="63053"/>
                    <a:pt x="110304" y="63211"/>
                    <a:pt x="110273" y="63370"/>
                  </a:cubicBezTo>
                  <a:lnTo>
                    <a:pt x="110463" y="63370"/>
                  </a:lnTo>
                  <a:cubicBezTo>
                    <a:pt x="110494" y="63211"/>
                    <a:pt x="110494" y="63053"/>
                    <a:pt x="110494" y="62895"/>
                  </a:cubicBezTo>
                  <a:close/>
                  <a:moveTo>
                    <a:pt x="110241" y="63813"/>
                  </a:moveTo>
                  <a:cubicBezTo>
                    <a:pt x="110241" y="63971"/>
                    <a:pt x="110241" y="64130"/>
                    <a:pt x="110209" y="64288"/>
                  </a:cubicBezTo>
                  <a:lnTo>
                    <a:pt x="110399" y="64288"/>
                  </a:lnTo>
                  <a:cubicBezTo>
                    <a:pt x="110431" y="64130"/>
                    <a:pt x="110431" y="64003"/>
                    <a:pt x="110431" y="63845"/>
                  </a:cubicBezTo>
                  <a:lnTo>
                    <a:pt x="110241" y="63813"/>
                  </a:lnTo>
                  <a:close/>
                  <a:moveTo>
                    <a:pt x="110178" y="64763"/>
                  </a:moveTo>
                  <a:cubicBezTo>
                    <a:pt x="110178" y="64890"/>
                    <a:pt x="110178" y="65048"/>
                    <a:pt x="110146" y="65207"/>
                  </a:cubicBezTo>
                  <a:lnTo>
                    <a:pt x="110336" y="65238"/>
                  </a:lnTo>
                  <a:cubicBezTo>
                    <a:pt x="110336" y="65080"/>
                    <a:pt x="110368" y="64921"/>
                    <a:pt x="110368" y="64763"/>
                  </a:cubicBezTo>
                  <a:close/>
                  <a:moveTo>
                    <a:pt x="110114" y="65682"/>
                  </a:moveTo>
                  <a:cubicBezTo>
                    <a:pt x="110083" y="65808"/>
                    <a:pt x="110083" y="65967"/>
                    <a:pt x="110051" y="66125"/>
                  </a:cubicBezTo>
                  <a:lnTo>
                    <a:pt x="110241" y="66157"/>
                  </a:lnTo>
                  <a:cubicBezTo>
                    <a:pt x="110273" y="65998"/>
                    <a:pt x="110273" y="65840"/>
                    <a:pt x="110273" y="65682"/>
                  </a:cubicBezTo>
                  <a:close/>
                  <a:moveTo>
                    <a:pt x="109988" y="66600"/>
                  </a:moveTo>
                  <a:cubicBezTo>
                    <a:pt x="109988" y="66727"/>
                    <a:pt x="109956" y="66885"/>
                    <a:pt x="109956" y="67043"/>
                  </a:cubicBezTo>
                  <a:lnTo>
                    <a:pt x="110146" y="67075"/>
                  </a:lnTo>
                  <a:cubicBezTo>
                    <a:pt x="110146" y="66917"/>
                    <a:pt x="110178" y="66758"/>
                    <a:pt x="110178" y="66600"/>
                  </a:cubicBezTo>
                  <a:close/>
                  <a:moveTo>
                    <a:pt x="109893" y="67518"/>
                  </a:moveTo>
                  <a:cubicBezTo>
                    <a:pt x="109861" y="67645"/>
                    <a:pt x="109861" y="67803"/>
                    <a:pt x="109829" y="67962"/>
                  </a:cubicBezTo>
                  <a:lnTo>
                    <a:pt x="110019" y="67993"/>
                  </a:lnTo>
                  <a:cubicBezTo>
                    <a:pt x="110051" y="67835"/>
                    <a:pt x="110051" y="67677"/>
                    <a:pt x="110083" y="67518"/>
                  </a:cubicBezTo>
                  <a:close/>
                  <a:moveTo>
                    <a:pt x="109766" y="68437"/>
                  </a:moveTo>
                  <a:cubicBezTo>
                    <a:pt x="109734" y="68563"/>
                    <a:pt x="109734" y="68722"/>
                    <a:pt x="109703" y="68880"/>
                  </a:cubicBezTo>
                  <a:lnTo>
                    <a:pt x="109893" y="68912"/>
                  </a:lnTo>
                  <a:cubicBezTo>
                    <a:pt x="109893" y="68753"/>
                    <a:pt x="109924" y="68595"/>
                    <a:pt x="109956" y="68437"/>
                  </a:cubicBezTo>
                  <a:close/>
                  <a:moveTo>
                    <a:pt x="109607" y="69323"/>
                  </a:moveTo>
                  <a:cubicBezTo>
                    <a:pt x="109607" y="69482"/>
                    <a:pt x="109576" y="69640"/>
                    <a:pt x="109544" y="69798"/>
                  </a:cubicBezTo>
                  <a:lnTo>
                    <a:pt x="109734" y="69830"/>
                  </a:lnTo>
                  <a:cubicBezTo>
                    <a:pt x="109766" y="69672"/>
                    <a:pt x="109766" y="69513"/>
                    <a:pt x="109798" y="69355"/>
                  </a:cubicBezTo>
                  <a:lnTo>
                    <a:pt x="109607" y="69323"/>
                  </a:lnTo>
                  <a:close/>
                  <a:moveTo>
                    <a:pt x="109481" y="70242"/>
                  </a:moveTo>
                  <a:cubicBezTo>
                    <a:pt x="109449" y="70400"/>
                    <a:pt x="109417" y="70559"/>
                    <a:pt x="109386" y="70717"/>
                  </a:cubicBezTo>
                  <a:lnTo>
                    <a:pt x="109576" y="70749"/>
                  </a:lnTo>
                  <a:cubicBezTo>
                    <a:pt x="109607" y="70590"/>
                    <a:pt x="109607" y="70432"/>
                    <a:pt x="109639" y="70274"/>
                  </a:cubicBezTo>
                  <a:lnTo>
                    <a:pt x="109481" y="70242"/>
                  </a:lnTo>
                  <a:close/>
                  <a:moveTo>
                    <a:pt x="109291" y="71160"/>
                  </a:moveTo>
                  <a:cubicBezTo>
                    <a:pt x="109259" y="71319"/>
                    <a:pt x="109227" y="71477"/>
                    <a:pt x="109196" y="71604"/>
                  </a:cubicBezTo>
                  <a:lnTo>
                    <a:pt x="109386" y="71635"/>
                  </a:lnTo>
                  <a:cubicBezTo>
                    <a:pt x="109417" y="71509"/>
                    <a:pt x="109449" y="71350"/>
                    <a:pt x="109481" y="71192"/>
                  </a:cubicBezTo>
                  <a:lnTo>
                    <a:pt x="109291" y="71160"/>
                  </a:lnTo>
                  <a:close/>
                  <a:moveTo>
                    <a:pt x="109101" y="72079"/>
                  </a:moveTo>
                  <a:cubicBezTo>
                    <a:pt x="109069" y="72205"/>
                    <a:pt x="109037" y="72364"/>
                    <a:pt x="109006" y="72522"/>
                  </a:cubicBezTo>
                  <a:lnTo>
                    <a:pt x="109196" y="72554"/>
                  </a:lnTo>
                  <a:cubicBezTo>
                    <a:pt x="109227" y="72395"/>
                    <a:pt x="109259" y="72269"/>
                    <a:pt x="109291" y="72110"/>
                  </a:cubicBezTo>
                  <a:lnTo>
                    <a:pt x="109101" y="72079"/>
                  </a:lnTo>
                  <a:close/>
                  <a:moveTo>
                    <a:pt x="108911" y="72965"/>
                  </a:moveTo>
                  <a:cubicBezTo>
                    <a:pt x="108879" y="73124"/>
                    <a:pt x="108847" y="73282"/>
                    <a:pt x="108816" y="73409"/>
                  </a:cubicBezTo>
                  <a:lnTo>
                    <a:pt x="109006" y="73472"/>
                  </a:lnTo>
                  <a:cubicBezTo>
                    <a:pt x="109037" y="73314"/>
                    <a:pt x="109069" y="73155"/>
                    <a:pt x="109101" y="72997"/>
                  </a:cubicBezTo>
                  <a:lnTo>
                    <a:pt x="108911" y="72965"/>
                  </a:lnTo>
                  <a:close/>
                  <a:moveTo>
                    <a:pt x="108689" y="73884"/>
                  </a:moveTo>
                  <a:cubicBezTo>
                    <a:pt x="108657" y="74010"/>
                    <a:pt x="108626" y="74169"/>
                    <a:pt x="108594" y="74327"/>
                  </a:cubicBezTo>
                  <a:lnTo>
                    <a:pt x="108784" y="74359"/>
                  </a:lnTo>
                  <a:cubicBezTo>
                    <a:pt x="108816" y="74232"/>
                    <a:pt x="108847" y="74074"/>
                    <a:pt x="108879" y="73915"/>
                  </a:cubicBezTo>
                  <a:lnTo>
                    <a:pt x="108689" y="73884"/>
                  </a:lnTo>
                  <a:close/>
                  <a:moveTo>
                    <a:pt x="108467" y="74771"/>
                  </a:moveTo>
                  <a:cubicBezTo>
                    <a:pt x="108436" y="74929"/>
                    <a:pt x="108404" y="75056"/>
                    <a:pt x="108372" y="75214"/>
                  </a:cubicBezTo>
                  <a:lnTo>
                    <a:pt x="108531" y="75277"/>
                  </a:lnTo>
                  <a:cubicBezTo>
                    <a:pt x="108562" y="75119"/>
                    <a:pt x="108626" y="74961"/>
                    <a:pt x="108657" y="74802"/>
                  </a:cubicBezTo>
                  <a:lnTo>
                    <a:pt x="108467" y="74771"/>
                  </a:lnTo>
                  <a:close/>
                  <a:moveTo>
                    <a:pt x="108246" y="75657"/>
                  </a:moveTo>
                  <a:cubicBezTo>
                    <a:pt x="108182" y="75816"/>
                    <a:pt x="108151" y="75974"/>
                    <a:pt x="108119" y="76101"/>
                  </a:cubicBezTo>
                  <a:lnTo>
                    <a:pt x="108277" y="76164"/>
                  </a:lnTo>
                  <a:cubicBezTo>
                    <a:pt x="108341" y="76006"/>
                    <a:pt x="108372" y="75847"/>
                    <a:pt x="108404" y="75721"/>
                  </a:cubicBezTo>
                  <a:lnTo>
                    <a:pt x="108246" y="75657"/>
                  </a:lnTo>
                  <a:close/>
                  <a:moveTo>
                    <a:pt x="107992" y="76544"/>
                  </a:moveTo>
                  <a:cubicBezTo>
                    <a:pt x="107929" y="76702"/>
                    <a:pt x="107897" y="76829"/>
                    <a:pt x="107834" y="76987"/>
                  </a:cubicBezTo>
                  <a:lnTo>
                    <a:pt x="108024" y="77051"/>
                  </a:lnTo>
                  <a:cubicBezTo>
                    <a:pt x="108056" y="76892"/>
                    <a:pt x="108119" y="76766"/>
                    <a:pt x="108151" y="76607"/>
                  </a:cubicBezTo>
                  <a:lnTo>
                    <a:pt x="107992" y="76544"/>
                  </a:lnTo>
                  <a:close/>
                  <a:moveTo>
                    <a:pt x="107707" y="77431"/>
                  </a:moveTo>
                  <a:cubicBezTo>
                    <a:pt x="107676" y="77589"/>
                    <a:pt x="107612" y="77716"/>
                    <a:pt x="107581" y="77874"/>
                  </a:cubicBezTo>
                  <a:lnTo>
                    <a:pt x="107739" y="77937"/>
                  </a:lnTo>
                  <a:cubicBezTo>
                    <a:pt x="107802" y="77779"/>
                    <a:pt x="107834" y="77621"/>
                    <a:pt x="107897" y="77494"/>
                  </a:cubicBezTo>
                  <a:lnTo>
                    <a:pt x="107707" y="77431"/>
                  </a:lnTo>
                  <a:close/>
                  <a:moveTo>
                    <a:pt x="107422" y="78317"/>
                  </a:moveTo>
                  <a:cubicBezTo>
                    <a:pt x="107391" y="78444"/>
                    <a:pt x="107327" y="78602"/>
                    <a:pt x="107296" y="78761"/>
                  </a:cubicBezTo>
                  <a:lnTo>
                    <a:pt x="107454" y="78792"/>
                  </a:lnTo>
                  <a:cubicBezTo>
                    <a:pt x="107517" y="78666"/>
                    <a:pt x="107549" y="78507"/>
                    <a:pt x="107612" y="78381"/>
                  </a:cubicBezTo>
                  <a:lnTo>
                    <a:pt x="107422" y="78317"/>
                  </a:lnTo>
                  <a:close/>
                  <a:moveTo>
                    <a:pt x="107137" y="79172"/>
                  </a:moveTo>
                  <a:cubicBezTo>
                    <a:pt x="107074" y="79331"/>
                    <a:pt x="107042" y="79458"/>
                    <a:pt x="106979" y="79616"/>
                  </a:cubicBezTo>
                  <a:lnTo>
                    <a:pt x="107169" y="79679"/>
                  </a:lnTo>
                  <a:cubicBezTo>
                    <a:pt x="107201" y="79553"/>
                    <a:pt x="107264" y="79394"/>
                    <a:pt x="107327" y="79236"/>
                  </a:cubicBezTo>
                  <a:lnTo>
                    <a:pt x="107137" y="79172"/>
                  </a:lnTo>
                  <a:close/>
                  <a:moveTo>
                    <a:pt x="106821" y="80059"/>
                  </a:moveTo>
                  <a:cubicBezTo>
                    <a:pt x="106789" y="80186"/>
                    <a:pt x="106726" y="80344"/>
                    <a:pt x="106662" y="80503"/>
                  </a:cubicBezTo>
                  <a:lnTo>
                    <a:pt x="106852" y="80566"/>
                  </a:lnTo>
                  <a:cubicBezTo>
                    <a:pt x="106884" y="80408"/>
                    <a:pt x="106947" y="80249"/>
                    <a:pt x="107011" y="80123"/>
                  </a:cubicBezTo>
                  <a:lnTo>
                    <a:pt x="106821" y="80059"/>
                  </a:lnTo>
                  <a:close/>
                  <a:moveTo>
                    <a:pt x="106504" y="80914"/>
                  </a:moveTo>
                  <a:cubicBezTo>
                    <a:pt x="106441" y="81073"/>
                    <a:pt x="106409" y="81199"/>
                    <a:pt x="106346" y="81358"/>
                  </a:cubicBezTo>
                  <a:lnTo>
                    <a:pt x="106504" y="81421"/>
                  </a:lnTo>
                  <a:cubicBezTo>
                    <a:pt x="106567" y="81263"/>
                    <a:pt x="106631" y="81136"/>
                    <a:pt x="106694" y="80978"/>
                  </a:cubicBezTo>
                  <a:lnTo>
                    <a:pt x="106504" y="80914"/>
                  </a:lnTo>
                  <a:close/>
                  <a:moveTo>
                    <a:pt x="106187" y="81769"/>
                  </a:moveTo>
                  <a:cubicBezTo>
                    <a:pt x="106124" y="81928"/>
                    <a:pt x="106061" y="82054"/>
                    <a:pt x="105997" y="82213"/>
                  </a:cubicBezTo>
                  <a:lnTo>
                    <a:pt x="106156" y="82276"/>
                  </a:lnTo>
                  <a:cubicBezTo>
                    <a:pt x="106219" y="82118"/>
                    <a:pt x="106282" y="81991"/>
                    <a:pt x="106346" y="81833"/>
                  </a:cubicBezTo>
                  <a:lnTo>
                    <a:pt x="106187" y="81769"/>
                  </a:lnTo>
                  <a:close/>
                  <a:moveTo>
                    <a:pt x="105807" y="82624"/>
                  </a:moveTo>
                  <a:cubicBezTo>
                    <a:pt x="105776" y="82783"/>
                    <a:pt x="105712" y="82909"/>
                    <a:pt x="105649" y="83068"/>
                  </a:cubicBezTo>
                  <a:lnTo>
                    <a:pt x="105807" y="83131"/>
                  </a:lnTo>
                  <a:cubicBezTo>
                    <a:pt x="105871" y="82973"/>
                    <a:pt x="105934" y="82846"/>
                    <a:pt x="105997" y="82719"/>
                  </a:cubicBezTo>
                  <a:lnTo>
                    <a:pt x="105807" y="82624"/>
                  </a:lnTo>
                  <a:close/>
                  <a:moveTo>
                    <a:pt x="105459" y="83479"/>
                  </a:moveTo>
                  <a:cubicBezTo>
                    <a:pt x="105396" y="83606"/>
                    <a:pt x="105332" y="83764"/>
                    <a:pt x="105269" y="83891"/>
                  </a:cubicBezTo>
                  <a:lnTo>
                    <a:pt x="105459" y="83986"/>
                  </a:lnTo>
                  <a:cubicBezTo>
                    <a:pt x="105491" y="83828"/>
                    <a:pt x="105554" y="83701"/>
                    <a:pt x="105617" y="83543"/>
                  </a:cubicBezTo>
                  <a:lnTo>
                    <a:pt x="105459" y="83479"/>
                  </a:lnTo>
                  <a:close/>
                  <a:moveTo>
                    <a:pt x="105079" y="84335"/>
                  </a:moveTo>
                  <a:cubicBezTo>
                    <a:pt x="105015" y="84461"/>
                    <a:pt x="104952" y="84588"/>
                    <a:pt x="104889" y="84746"/>
                  </a:cubicBezTo>
                  <a:lnTo>
                    <a:pt x="105047" y="84810"/>
                  </a:lnTo>
                  <a:cubicBezTo>
                    <a:pt x="105110" y="84683"/>
                    <a:pt x="105174" y="84556"/>
                    <a:pt x="105269" y="84398"/>
                  </a:cubicBezTo>
                  <a:lnTo>
                    <a:pt x="105079" y="84335"/>
                  </a:lnTo>
                  <a:close/>
                  <a:moveTo>
                    <a:pt x="104699" y="85158"/>
                  </a:moveTo>
                  <a:cubicBezTo>
                    <a:pt x="104635" y="85316"/>
                    <a:pt x="104572" y="85443"/>
                    <a:pt x="104509" y="85570"/>
                  </a:cubicBezTo>
                  <a:lnTo>
                    <a:pt x="104667" y="85665"/>
                  </a:lnTo>
                  <a:cubicBezTo>
                    <a:pt x="104730" y="85506"/>
                    <a:pt x="104794" y="85380"/>
                    <a:pt x="104857" y="85253"/>
                  </a:cubicBezTo>
                  <a:lnTo>
                    <a:pt x="104699" y="85158"/>
                  </a:lnTo>
                  <a:close/>
                  <a:moveTo>
                    <a:pt x="104287" y="85981"/>
                  </a:moveTo>
                  <a:cubicBezTo>
                    <a:pt x="104224" y="86140"/>
                    <a:pt x="104160" y="86266"/>
                    <a:pt x="104097" y="86393"/>
                  </a:cubicBezTo>
                  <a:lnTo>
                    <a:pt x="104255" y="86488"/>
                  </a:lnTo>
                  <a:cubicBezTo>
                    <a:pt x="104319" y="86361"/>
                    <a:pt x="104382" y="86203"/>
                    <a:pt x="104445" y="86076"/>
                  </a:cubicBezTo>
                  <a:lnTo>
                    <a:pt x="104287" y="85981"/>
                  </a:lnTo>
                  <a:close/>
                  <a:moveTo>
                    <a:pt x="103875" y="86805"/>
                  </a:moveTo>
                  <a:cubicBezTo>
                    <a:pt x="103812" y="86963"/>
                    <a:pt x="103749" y="87090"/>
                    <a:pt x="103654" y="87216"/>
                  </a:cubicBezTo>
                  <a:lnTo>
                    <a:pt x="103844" y="87311"/>
                  </a:lnTo>
                  <a:cubicBezTo>
                    <a:pt x="103907" y="87185"/>
                    <a:pt x="103970" y="87026"/>
                    <a:pt x="104034" y="86900"/>
                  </a:cubicBezTo>
                  <a:lnTo>
                    <a:pt x="103875" y="86805"/>
                  </a:lnTo>
                  <a:close/>
                  <a:moveTo>
                    <a:pt x="103464" y="87628"/>
                  </a:moveTo>
                  <a:cubicBezTo>
                    <a:pt x="103369" y="87755"/>
                    <a:pt x="103305" y="87913"/>
                    <a:pt x="103242" y="88040"/>
                  </a:cubicBezTo>
                  <a:lnTo>
                    <a:pt x="103400" y="88135"/>
                  </a:lnTo>
                  <a:cubicBezTo>
                    <a:pt x="103464" y="88008"/>
                    <a:pt x="103527" y="87850"/>
                    <a:pt x="103622" y="87723"/>
                  </a:cubicBezTo>
                  <a:lnTo>
                    <a:pt x="103464" y="87628"/>
                  </a:lnTo>
                  <a:close/>
                  <a:moveTo>
                    <a:pt x="103020" y="88451"/>
                  </a:moveTo>
                  <a:lnTo>
                    <a:pt x="102799" y="88863"/>
                  </a:lnTo>
                  <a:lnTo>
                    <a:pt x="102957" y="88927"/>
                  </a:lnTo>
                  <a:lnTo>
                    <a:pt x="103179" y="88546"/>
                  </a:lnTo>
                  <a:lnTo>
                    <a:pt x="103020" y="88451"/>
                  </a:lnTo>
                  <a:close/>
                  <a:moveTo>
                    <a:pt x="102545" y="89243"/>
                  </a:moveTo>
                  <a:cubicBezTo>
                    <a:pt x="102482" y="89370"/>
                    <a:pt x="102419" y="89528"/>
                    <a:pt x="102324" y="89655"/>
                  </a:cubicBezTo>
                  <a:lnTo>
                    <a:pt x="102482" y="89750"/>
                  </a:lnTo>
                  <a:cubicBezTo>
                    <a:pt x="102577" y="89623"/>
                    <a:pt x="102640" y="89465"/>
                    <a:pt x="102735" y="89338"/>
                  </a:cubicBezTo>
                  <a:lnTo>
                    <a:pt x="102545" y="89243"/>
                  </a:lnTo>
                  <a:close/>
                  <a:moveTo>
                    <a:pt x="102102" y="90067"/>
                  </a:moveTo>
                  <a:cubicBezTo>
                    <a:pt x="102007" y="90193"/>
                    <a:pt x="101944" y="90320"/>
                    <a:pt x="101849" y="90447"/>
                  </a:cubicBezTo>
                  <a:lnTo>
                    <a:pt x="102007" y="90542"/>
                  </a:lnTo>
                  <a:cubicBezTo>
                    <a:pt x="102102" y="90415"/>
                    <a:pt x="102165" y="90288"/>
                    <a:pt x="102260" y="90162"/>
                  </a:cubicBezTo>
                  <a:lnTo>
                    <a:pt x="102102" y="90067"/>
                  </a:lnTo>
                  <a:close/>
                  <a:moveTo>
                    <a:pt x="101627" y="90827"/>
                  </a:moveTo>
                  <a:cubicBezTo>
                    <a:pt x="101532" y="90985"/>
                    <a:pt x="101469" y="91112"/>
                    <a:pt x="101374" y="91238"/>
                  </a:cubicBezTo>
                  <a:lnTo>
                    <a:pt x="101532" y="91333"/>
                  </a:lnTo>
                  <a:cubicBezTo>
                    <a:pt x="101595" y="91207"/>
                    <a:pt x="101690" y="91080"/>
                    <a:pt x="101785" y="90953"/>
                  </a:cubicBezTo>
                  <a:lnTo>
                    <a:pt x="101627" y="90827"/>
                  </a:lnTo>
                  <a:close/>
                  <a:moveTo>
                    <a:pt x="101120" y="91618"/>
                  </a:moveTo>
                  <a:cubicBezTo>
                    <a:pt x="101057" y="91745"/>
                    <a:pt x="100962" y="91872"/>
                    <a:pt x="100867" y="92030"/>
                  </a:cubicBezTo>
                  <a:lnTo>
                    <a:pt x="101025" y="92125"/>
                  </a:lnTo>
                  <a:cubicBezTo>
                    <a:pt x="101120" y="91998"/>
                    <a:pt x="101184" y="91840"/>
                    <a:pt x="101279" y="91713"/>
                  </a:cubicBezTo>
                  <a:lnTo>
                    <a:pt x="101120" y="91618"/>
                  </a:lnTo>
                  <a:close/>
                  <a:moveTo>
                    <a:pt x="100613" y="92410"/>
                  </a:moveTo>
                  <a:cubicBezTo>
                    <a:pt x="100550" y="92537"/>
                    <a:pt x="100455" y="92663"/>
                    <a:pt x="100360" y="92790"/>
                  </a:cubicBezTo>
                  <a:lnTo>
                    <a:pt x="100518" y="92885"/>
                  </a:lnTo>
                  <a:cubicBezTo>
                    <a:pt x="100613" y="92758"/>
                    <a:pt x="100677" y="92632"/>
                    <a:pt x="100772" y="92505"/>
                  </a:cubicBezTo>
                  <a:lnTo>
                    <a:pt x="100613" y="92410"/>
                  </a:lnTo>
                  <a:close/>
                  <a:moveTo>
                    <a:pt x="100107" y="93170"/>
                  </a:moveTo>
                  <a:lnTo>
                    <a:pt x="99853" y="93550"/>
                  </a:lnTo>
                  <a:lnTo>
                    <a:pt x="100012" y="93645"/>
                  </a:lnTo>
                  <a:cubicBezTo>
                    <a:pt x="100075" y="93518"/>
                    <a:pt x="100170" y="93392"/>
                    <a:pt x="100265" y="93265"/>
                  </a:cubicBezTo>
                  <a:lnTo>
                    <a:pt x="100107" y="93170"/>
                  </a:lnTo>
                  <a:close/>
                  <a:moveTo>
                    <a:pt x="99600" y="93930"/>
                  </a:moveTo>
                  <a:cubicBezTo>
                    <a:pt x="99505" y="94057"/>
                    <a:pt x="99410" y="94184"/>
                    <a:pt x="99315" y="94310"/>
                  </a:cubicBezTo>
                  <a:lnTo>
                    <a:pt x="99473" y="94405"/>
                  </a:lnTo>
                  <a:cubicBezTo>
                    <a:pt x="99568" y="94279"/>
                    <a:pt x="99632" y="94152"/>
                    <a:pt x="99727" y="94025"/>
                  </a:cubicBezTo>
                  <a:lnTo>
                    <a:pt x="99600" y="93930"/>
                  </a:lnTo>
                  <a:close/>
                  <a:moveTo>
                    <a:pt x="99030" y="94690"/>
                  </a:moveTo>
                  <a:cubicBezTo>
                    <a:pt x="98967" y="94817"/>
                    <a:pt x="98872" y="94944"/>
                    <a:pt x="98777" y="95039"/>
                  </a:cubicBezTo>
                  <a:lnTo>
                    <a:pt x="98935" y="95165"/>
                  </a:lnTo>
                  <a:cubicBezTo>
                    <a:pt x="98998" y="95039"/>
                    <a:pt x="99093" y="94912"/>
                    <a:pt x="99188" y="94785"/>
                  </a:cubicBezTo>
                  <a:lnTo>
                    <a:pt x="99030" y="94690"/>
                  </a:lnTo>
                  <a:close/>
                  <a:moveTo>
                    <a:pt x="98492" y="95419"/>
                  </a:moveTo>
                  <a:cubicBezTo>
                    <a:pt x="98397" y="95545"/>
                    <a:pt x="98302" y="95672"/>
                    <a:pt x="98207" y="95799"/>
                  </a:cubicBezTo>
                  <a:lnTo>
                    <a:pt x="98365" y="95894"/>
                  </a:lnTo>
                  <a:cubicBezTo>
                    <a:pt x="98460" y="95767"/>
                    <a:pt x="98555" y="95640"/>
                    <a:pt x="98650" y="95545"/>
                  </a:cubicBezTo>
                  <a:lnTo>
                    <a:pt x="98492" y="95419"/>
                  </a:lnTo>
                  <a:close/>
                  <a:moveTo>
                    <a:pt x="97922" y="96147"/>
                  </a:moveTo>
                  <a:cubicBezTo>
                    <a:pt x="97827" y="96274"/>
                    <a:pt x="97732" y="96400"/>
                    <a:pt x="97637" y="96527"/>
                  </a:cubicBezTo>
                  <a:lnTo>
                    <a:pt x="97795" y="96622"/>
                  </a:lnTo>
                  <a:cubicBezTo>
                    <a:pt x="97890" y="96527"/>
                    <a:pt x="97985" y="96400"/>
                    <a:pt x="98080" y="96274"/>
                  </a:cubicBezTo>
                  <a:lnTo>
                    <a:pt x="97922" y="96147"/>
                  </a:lnTo>
                  <a:close/>
                  <a:moveTo>
                    <a:pt x="97352" y="96875"/>
                  </a:moveTo>
                  <a:cubicBezTo>
                    <a:pt x="97257" y="97002"/>
                    <a:pt x="97162" y="97129"/>
                    <a:pt x="97067" y="97224"/>
                  </a:cubicBezTo>
                  <a:lnTo>
                    <a:pt x="97225" y="97350"/>
                  </a:lnTo>
                  <a:cubicBezTo>
                    <a:pt x="97320" y="97224"/>
                    <a:pt x="97415" y="97129"/>
                    <a:pt x="97510" y="97002"/>
                  </a:cubicBezTo>
                  <a:lnTo>
                    <a:pt x="97352" y="96875"/>
                  </a:lnTo>
                  <a:close/>
                  <a:moveTo>
                    <a:pt x="96782" y="97604"/>
                  </a:moveTo>
                  <a:lnTo>
                    <a:pt x="96497" y="97952"/>
                  </a:lnTo>
                  <a:lnTo>
                    <a:pt x="96623" y="98079"/>
                  </a:lnTo>
                  <a:lnTo>
                    <a:pt x="96908" y="97730"/>
                  </a:lnTo>
                  <a:lnTo>
                    <a:pt x="96782" y="97604"/>
                  </a:lnTo>
                  <a:close/>
                  <a:moveTo>
                    <a:pt x="96180" y="98300"/>
                  </a:moveTo>
                  <a:cubicBezTo>
                    <a:pt x="96085" y="98427"/>
                    <a:pt x="95990" y="98554"/>
                    <a:pt x="95895" y="98649"/>
                  </a:cubicBezTo>
                  <a:lnTo>
                    <a:pt x="96021" y="98776"/>
                  </a:lnTo>
                  <a:cubicBezTo>
                    <a:pt x="96116" y="98681"/>
                    <a:pt x="96211" y="98554"/>
                    <a:pt x="96338" y="98427"/>
                  </a:cubicBezTo>
                  <a:lnTo>
                    <a:pt x="96180" y="98300"/>
                  </a:lnTo>
                  <a:close/>
                  <a:moveTo>
                    <a:pt x="95578" y="98997"/>
                  </a:moveTo>
                  <a:lnTo>
                    <a:pt x="95261" y="99346"/>
                  </a:lnTo>
                  <a:lnTo>
                    <a:pt x="95420" y="99472"/>
                  </a:lnTo>
                  <a:lnTo>
                    <a:pt x="95705" y="99124"/>
                  </a:lnTo>
                  <a:lnTo>
                    <a:pt x="95578" y="98997"/>
                  </a:lnTo>
                  <a:close/>
                  <a:moveTo>
                    <a:pt x="94976" y="99694"/>
                  </a:moveTo>
                  <a:cubicBezTo>
                    <a:pt x="94850" y="99821"/>
                    <a:pt x="94755" y="99916"/>
                    <a:pt x="94660" y="100042"/>
                  </a:cubicBezTo>
                  <a:lnTo>
                    <a:pt x="94786" y="100169"/>
                  </a:lnTo>
                  <a:cubicBezTo>
                    <a:pt x="94881" y="100042"/>
                    <a:pt x="95008" y="99947"/>
                    <a:pt x="95103" y="99821"/>
                  </a:cubicBezTo>
                  <a:lnTo>
                    <a:pt x="94976" y="99694"/>
                  </a:lnTo>
                  <a:close/>
                  <a:moveTo>
                    <a:pt x="94343" y="100391"/>
                  </a:moveTo>
                  <a:cubicBezTo>
                    <a:pt x="94216" y="100486"/>
                    <a:pt x="94121" y="100612"/>
                    <a:pt x="94026" y="100707"/>
                  </a:cubicBezTo>
                  <a:lnTo>
                    <a:pt x="94153" y="100834"/>
                  </a:lnTo>
                  <a:cubicBezTo>
                    <a:pt x="94248" y="100739"/>
                    <a:pt x="94375" y="100612"/>
                    <a:pt x="94470" y="100517"/>
                  </a:cubicBezTo>
                  <a:lnTo>
                    <a:pt x="94343" y="100391"/>
                  </a:lnTo>
                  <a:close/>
                  <a:moveTo>
                    <a:pt x="93710" y="101056"/>
                  </a:moveTo>
                  <a:cubicBezTo>
                    <a:pt x="93583" y="101151"/>
                    <a:pt x="93488" y="101277"/>
                    <a:pt x="93361" y="101372"/>
                  </a:cubicBezTo>
                  <a:lnTo>
                    <a:pt x="93520" y="101499"/>
                  </a:lnTo>
                  <a:cubicBezTo>
                    <a:pt x="93615" y="101404"/>
                    <a:pt x="93710" y="101277"/>
                    <a:pt x="93836" y="101182"/>
                  </a:cubicBezTo>
                  <a:lnTo>
                    <a:pt x="93710" y="101056"/>
                  </a:lnTo>
                  <a:close/>
                  <a:moveTo>
                    <a:pt x="93045" y="101721"/>
                  </a:moveTo>
                  <a:cubicBezTo>
                    <a:pt x="92950" y="101816"/>
                    <a:pt x="92823" y="101942"/>
                    <a:pt x="92728" y="102037"/>
                  </a:cubicBezTo>
                  <a:lnTo>
                    <a:pt x="92855" y="102164"/>
                  </a:lnTo>
                  <a:cubicBezTo>
                    <a:pt x="92950" y="102069"/>
                    <a:pt x="93076" y="101942"/>
                    <a:pt x="93171" y="101847"/>
                  </a:cubicBezTo>
                  <a:lnTo>
                    <a:pt x="93045" y="101721"/>
                  </a:lnTo>
                  <a:close/>
                  <a:moveTo>
                    <a:pt x="92380" y="102354"/>
                  </a:moveTo>
                  <a:lnTo>
                    <a:pt x="92063" y="102671"/>
                  </a:lnTo>
                  <a:lnTo>
                    <a:pt x="92190" y="102829"/>
                  </a:lnTo>
                  <a:cubicBezTo>
                    <a:pt x="92285" y="102702"/>
                    <a:pt x="92411" y="102607"/>
                    <a:pt x="92506" y="102481"/>
                  </a:cubicBezTo>
                  <a:lnTo>
                    <a:pt x="92380" y="102354"/>
                  </a:lnTo>
                  <a:close/>
                  <a:moveTo>
                    <a:pt x="91714" y="102987"/>
                  </a:moveTo>
                  <a:cubicBezTo>
                    <a:pt x="91619" y="103114"/>
                    <a:pt x="91493" y="103209"/>
                    <a:pt x="91398" y="103304"/>
                  </a:cubicBezTo>
                  <a:lnTo>
                    <a:pt x="91524" y="103463"/>
                  </a:lnTo>
                  <a:cubicBezTo>
                    <a:pt x="91619" y="103336"/>
                    <a:pt x="91746" y="103241"/>
                    <a:pt x="91841" y="103146"/>
                  </a:cubicBezTo>
                  <a:lnTo>
                    <a:pt x="91714" y="102987"/>
                  </a:lnTo>
                  <a:close/>
                  <a:moveTo>
                    <a:pt x="91049" y="103621"/>
                  </a:moveTo>
                  <a:cubicBezTo>
                    <a:pt x="90923" y="103748"/>
                    <a:pt x="90828" y="103843"/>
                    <a:pt x="90701" y="103938"/>
                  </a:cubicBezTo>
                  <a:lnTo>
                    <a:pt x="90828" y="104096"/>
                  </a:lnTo>
                  <a:cubicBezTo>
                    <a:pt x="90954" y="103969"/>
                    <a:pt x="91049" y="103874"/>
                    <a:pt x="91176" y="103779"/>
                  </a:cubicBezTo>
                  <a:lnTo>
                    <a:pt x="91049" y="103621"/>
                  </a:lnTo>
                  <a:close/>
                  <a:moveTo>
                    <a:pt x="90353" y="104254"/>
                  </a:moveTo>
                  <a:cubicBezTo>
                    <a:pt x="90226" y="104349"/>
                    <a:pt x="90131" y="104444"/>
                    <a:pt x="90004" y="104571"/>
                  </a:cubicBezTo>
                  <a:lnTo>
                    <a:pt x="90131" y="104698"/>
                  </a:lnTo>
                  <a:cubicBezTo>
                    <a:pt x="90258" y="104603"/>
                    <a:pt x="90353" y="104508"/>
                    <a:pt x="90479" y="104381"/>
                  </a:cubicBezTo>
                  <a:lnTo>
                    <a:pt x="90353" y="104254"/>
                  </a:lnTo>
                  <a:close/>
                  <a:moveTo>
                    <a:pt x="89656" y="104856"/>
                  </a:moveTo>
                  <a:cubicBezTo>
                    <a:pt x="89529" y="104951"/>
                    <a:pt x="89434" y="105046"/>
                    <a:pt x="89308" y="105141"/>
                  </a:cubicBezTo>
                  <a:lnTo>
                    <a:pt x="89434" y="105299"/>
                  </a:lnTo>
                  <a:cubicBezTo>
                    <a:pt x="89529" y="105204"/>
                    <a:pt x="89656" y="105109"/>
                    <a:pt x="89783" y="105014"/>
                  </a:cubicBezTo>
                  <a:lnTo>
                    <a:pt x="89656" y="104856"/>
                  </a:lnTo>
                  <a:close/>
                  <a:moveTo>
                    <a:pt x="88959" y="105458"/>
                  </a:moveTo>
                  <a:lnTo>
                    <a:pt x="88579" y="105743"/>
                  </a:lnTo>
                  <a:lnTo>
                    <a:pt x="88706" y="105901"/>
                  </a:lnTo>
                  <a:lnTo>
                    <a:pt x="89054" y="105584"/>
                  </a:lnTo>
                  <a:lnTo>
                    <a:pt x="88959" y="105458"/>
                  </a:lnTo>
                  <a:close/>
                  <a:moveTo>
                    <a:pt x="88231" y="106059"/>
                  </a:moveTo>
                  <a:cubicBezTo>
                    <a:pt x="88104" y="106154"/>
                    <a:pt x="88009" y="106249"/>
                    <a:pt x="87883" y="106344"/>
                  </a:cubicBezTo>
                  <a:lnTo>
                    <a:pt x="87978" y="106471"/>
                  </a:lnTo>
                  <a:cubicBezTo>
                    <a:pt x="88104" y="106376"/>
                    <a:pt x="88231" y="106281"/>
                    <a:pt x="88358" y="106186"/>
                  </a:cubicBezTo>
                  <a:lnTo>
                    <a:pt x="88231" y="106059"/>
                  </a:lnTo>
                  <a:close/>
                  <a:moveTo>
                    <a:pt x="87502" y="106629"/>
                  </a:moveTo>
                  <a:cubicBezTo>
                    <a:pt x="87376" y="106724"/>
                    <a:pt x="87281" y="106819"/>
                    <a:pt x="87154" y="106914"/>
                  </a:cubicBezTo>
                  <a:lnTo>
                    <a:pt x="87249" y="107041"/>
                  </a:lnTo>
                  <a:cubicBezTo>
                    <a:pt x="87376" y="106946"/>
                    <a:pt x="87502" y="106851"/>
                    <a:pt x="87629" y="106756"/>
                  </a:cubicBezTo>
                  <a:lnTo>
                    <a:pt x="87502" y="106629"/>
                  </a:lnTo>
                  <a:close/>
                  <a:moveTo>
                    <a:pt x="86774" y="107199"/>
                  </a:moveTo>
                  <a:cubicBezTo>
                    <a:pt x="86647" y="107263"/>
                    <a:pt x="86521" y="107358"/>
                    <a:pt x="86394" y="107453"/>
                  </a:cubicBezTo>
                  <a:lnTo>
                    <a:pt x="86521" y="107611"/>
                  </a:lnTo>
                  <a:cubicBezTo>
                    <a:pt x="86647" y="107516"/>
                    <a:pt x="86774" y="107421"/>
                    <a:pt x="86901" y="107326"/>
                  </a:cubicBezTo>
                  <a:lnTo>
                    <a:pt x="86774" y="107199"/>
                  </a:lnTo>
                  <a:close/>
                  <a:moveTo>
                    <a:pt x="86046" y="107738"/>
                  </a:moveTo>
                  <a:cubicBezTo>
                    <a:pt x="85919" y="107833"/>
                    <a:pt x="85792" y="107928"/>
                    <a:pt x="85666" y="108023"/>
                  </a:cubicBezTo>
                  <a:lnTo>
                    <a:pt x="85761" y="108150"/>
                  </a:lnTo>
                  <a:lnTo>
                    <a:pt x="86141" y="107896"/>
                  </a:lnTo>
                  <a:lnTo>
                    <a:pt x="86046" y="107738"/>
                  </a:lnTo>
                  <a:close/>
                  <a:moveTo>
                    <a:pt x="85286" y="108276"/>
                  </a:moveTo>
                  <a:cubicBezTo>
                    <a:pt x="85159" y="108371"/>
                    <a:pt x="85032" y="108466"/>
                    <a:pt x="84906" y="108561"/>
                  </a:cubicBezTo>
                  <a:lnTo>
                    <a:pt x="85001" y="108688"/>
                  </a:lnTo>
                  <a:cubicBezTo>
                    <a:pt x="85127" y="108625"/>
                    <a:pt x="85254" y="108530"/>
                    <a:pt x="85381" y="108435"/>
                  </a:cubicBezTo>
                  <a:lnTo>
                    <a:pt x="85286" y="108276"/>
                  </a:lnTo>
                  <a:close/>
                  <a:moveTo>
                    <a:pt x="84526" y="108815"/>
                  </a:moveTo>
                  <a:cubicBezTo>
                    <a:pt x="84399" y="108910"/>
                    <a:pt x="84272" y="108973"/>
                    <a:pt x="84146" y="109068"/>
                  </a:cubicBezTo>
                  <a:lnTo>
                    <a:pt x="84241" y="109226"/>
                  </a:lnTo>
                  <a:cubicBezTo>
                    <a:pt x="84367" y="109131"/>
                    <a:pt x="84494" y="109068"/>
                    <a:pt x="84621" y="108973"/>
                  </a:cubicBezTo>
                  <a:lnTo>
                    <a:pt x="84526" y="108815"/>
                  </a:lnTo>
                  <a:close/>
                  <a:moveTo>
                    <a:pt x="83766" y="109321"/>
                  </a:moveTo>
                  <a:cubicBezTo>
                    <a:pt x="83639" y="109416"/>
                    <a:pt x="83512" y="109511"/>
                    <a:pt x="83354" y="109575"/>
                  </a:cubicBezTo>
                  <a:lnTo>
                    <a:pt x="83481" y="109733"/>
                  </a:lnTo>
                  <a:cubicBezTo>
                    <a:pt x="83607" y="109670"/>
                    <a:pt x="83734" y="109575"/>
                    <a:pt x="83861" y="109480"/>
                  </a:cubicBezTo>
                  <a:lnTo>
                    <a:pt x="83766" y="109321"/>
                  </a:lnTo>
                  <a:close/>
                  <a:moveTo>
                    <a:pt x="82974" y="109828"/>
                  </a:moveTo>
                  <a:lnTo>
                    <a:pt x="82594" y="110081"/>
                  </a:lnTo>
                  <a:lnTo>
                    <a:pt x="82689" y="110240"/>
                  </a:lnTo>
                  <a:cubicBezTo>
                    <a:pt x="82815" y="110176"/>
                    <a:pt x="82942" y="110081"/>
                    <a:pt x="83069" y="109986"/>
                  </a:cubicBezTo>
                  <a:lnTo>
                    <a:pt x="82974" y="109828"/>
                  </a:lnTo>
                  <a:close/>
                  <a:moveTo>
                    <a:pt x="82182" y="110335"/>
                  </a:moveTo>
                  <a:cubicBezTo>
                    <a:pt x="82055" y="110398"/>
                    <a:pt x="81929" y="110493"/>
                    <a:pt x="81802" y="110588"/>
                  </a:cubicBezTo>
                  <a:lnTo>
                    <a:pt x="81897" y="110746"/>
                  </a:lnTo>
                  <a:cubicBezTo>
                    <a:pt x="82024" y="110651"/>
                    <a:pt x="82150" y="110556"/>
                    <a:pt x="82309" y="110493"/>
                  </a:cubicBezTo>
                  <a:lnTo>
                    <a:pt x="82182" y="110335"/>
                  </a:lnTo>
                  <a:close/>
                  <a:moveTo>
                    <a:pt x="81390" y="110810"/>
                  </a:moveTo>
                  <a:cubicBezTo>
                    <a:pt x="81264" y="110905"/>
                    <a:pt x="81137" y="110968"/>
                    <a:pt x="81010" y="111063"/>
                  </a:cubicBezTo>
                  <a:lnTo>
                    <a:pt x="81105" y="111221"/>
                  </a:lnTo>
                  <a:cubicBezTo>
                    <a:pt x="81232" y="111126"/>
                    <a:pt x="81359" y="111063"/>
                    <a:pt x="81485" y="110968"/>
                  </a:cubicBezTo>
                  <a:lnTo>
                    <a:pt x="81390" y="110810"/>
                  </a:lnTo>
                  <a:close/>
                  <a:moveTo>
                    <a:pt x="80599" y="111285"/>
                  </a:moveTo>
                  <a:cubicBezTo>
                    <a:pt x="80472" y="111348"/>
                    <a:pt x="80345" y="111443"/>
                    <a:pt x="80187" y="111506"/>
                  </a:cubicBezTo>
                  <a:lnTo>
                    <a:pt x="80282" y="111665"/>
                  </a:lnTo>
                  <a:cubicBezTo>
                    <a:pt x="80440" y="111601"/>
                    <a:pt x="80567" y="111538"/>
                    <a:pt x="80694" y="111443"/>
                  </a:cubicBezTo>
                  <a:lnTo>
                    <a:pt x="80599" y="111285"/>
                  </a:lnTo>
                  <a:close/>
                  <a:moveTo>
                    <a:pt x="79807" y="111728"/>
                  </a:moveTo>
                  <a:cubicBezTo>
                    <a:pt x="79649" y="111823"/>
                    <a:pt x="79522" y="111886"/>
                    <a:pt x="79395" y="111981"/>
                  </a:cubicBezTo>
                  <a:lnTo>
                    <a:pt x="79490" y="112140"/>
                  </a:lnTo>
                  <a:cubicBezTo>
                    <a:pt x="79617" y="112045"/>
                    <a:pt x="79744" y="111981"/>
                    <a:pt x="79870" y="111918"/>
                  </a:cubicBezTo>
                  <a:lnTo>
                    <a:pt x="79807" y="111728"/>
                  </a:lnTo>
                  <a:close/>
                  <a:moveTo>
                    <a:pt x="78984" y="112171"/>
                  </a:moveTo>
                  <a:cubicBezTo>
                    <a:pt x="78857" y="112266"/>
                    <a:pt x="78698" y="112330"/>
                    <a:pt x="78572" y="112393"/>
                  </a:cubicBezTo>
                  <a:lnTo>
                    <a:pt x="78667" y="112583"/>
                  </a:lnTo>
                  <a:cubicBezTo>
                    <a:pt x="78793" y="112488"/>
                    <a:pt x="78920" y="112425"/>
                    <a:pt x="79079" y="112361"/>
                  </a:cubicBezTo>
                  <a:lnTo>
                    <a:pt x="78984" y="112171"/>
                  </a:lnTo>
                  <a:close/>
                  <a:moveTo>
                    <a:pt x="78160" y="112615"/>
                  </a:moveTo>
                  <a:cubicBezTo>
                    <a:pt x="78033" y="112678"/>
                    <a:pt x="77875" y="112773"/>
                    <a:pt x="77748" y="112837"/>
                  </a:cubicBezTo>
                  <a:lnTo>
                    <a:pt x="77843" y="112995"/>
                  </a:lnTo>
                  <a:cubicBezTo>
                    <a:pt x="77970" y="112932"/>
                    <a:pt x="78097" y="112868"/>
                    <a:pt x="78255" y="112773"/>
                  </a:cubicBezTo>
                  <a:lnTo>
                    <a:pt x="78160" y="112615"/>
                  </a:lnTo>
                  <a:close/>
                  <a:moveTo>
                    <a:pt x="77337" y="113027"/>
                  </a:moveTo>
                  <a:cubicBezTo>
                    <a:pt x="77210" y="113122"/>
                    <a:pt x="77052" y="113185"/>
                    <a:pt x="76925" y="113248"/>
                  </a:cubicBezTo>
                  <a:lnTo>
                    <a:pt x="76988" y="113407"/>
                  </a:lnTo>
                  <a:cubicBezTo>
                    <a:pt x="77147" y="113343"/>
                    <a:pt x="77273" y="113280"/>
                    <a:pt x="77432" y="113217"/>
                  </a:cubicBezTo>
                  <a:lnTo>
                    <a:pt x="77337" y="113027"/>
                  </a:lnTo>
                  <a:close/>
                  <a:moveTo>
                    <a:pt x="76513" y="113438"/>
                  </a:moveTo>
                  <a:cubicBezTo>
                    <a:pt x="76355" y="113502"/>
                    <a:pt x="76228" y="113565"/>
                    <a:pt x="76070" y="113660"/>
                  </a:cubicBezTo>
                  <a:lnTo>
                    <a:pt x="76165" y="113818"/>
                  </a:lnTo>
                  <a:cubicBezTo>
                    <a:pt x="76292" y="113755"/>
                    <a:pt x="76450" y="113692"/>
                    <a:pt x="76577" y="113628"/>
                  </a:cubicBezTo>
                  <a:lnTo>
                    <a:pt x="76513" y="113438"/>
                  </a:lnTo>
                  <a:close/>
                  <a:moveTo>
                    <a:pt x="75658" y="113850"/>
                  </a:moveTo>
                  <a:cubicBezTo>
                    <a:pt x="75532" y="113913"/>
                    <a:pt x="75373" y="113977"/>
                    <a:pt x="75247" y="114040"/>
                  </a:cubicBezTo>
                  <a:lnTo>
                    <a:pt x="75310" y="114198"/>
                  </a:lnTo>
                  <a:lnTo>
                    <a:pt x="75753" y="114008"/>
                  </a:lnTo>
                  <a:lnTo>
                    <a:pt x="75658" y="113850"/>
                  </a:lnTo>
                  <a:close/>
                  <a:moveTo>
                    <a:pt x="74803" y="114230"/>
                  </a:moveTo>
                  <a:cubicBezTo>
                    <a:pt x="74677" y="114293"/>
                    <a:pt x="74518" y="114357"/>
                    <a:pt x="74391" y="114388"/>
                  </a:cubicBezTo>
                  <a:lnTo>
                    <a:pt x="74455" y="114578"/>
                  </a:lnTo>
                  <a:cubicBezTo>
                    <a:pt x="74613" y="114515"/>
                    <a:pt x="74740" y="114452"/>
                    <a:pt x="74898" y="114388"/>
                  </a:cubicBezTo>
                  <a:lnTo>
                    <a:pt x="74803" y="114230"/>
                  </a:lnTo>
                  <a:close/>
                  <a:moveTo>
                    <a:pt x="73948" y="114578"/>
                  </a:moveTo>
                  <a:lnTo>
                    <a:pt x="73536" y="114768"/>
                  </a:lnTo>
                  <a:lnTo>
                    <a:pt x="73600" y="114927"/>
                  </a:lnTo>
                  <a:cubicBezTo>
                    <a:pt x="73758" y="114863"/>
                    <a:pt x="73885" y="114832"/>
                    <a:pt x="74043" y="114768"/>
                  </a:cubicBezTo>
                  <a:lnTo>
                    <a:pt x="73948" y="114578"/>
                  </a:lnTo>
                  <a:close/>
                </a:path>
              </a:pathLst>
            </a:custGeom>
            <a:solidFill>
              <a:srgbClr val="c4c4c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306" name="CustomShape 5"/>
            <p:cNvSpPr/>
            <p:nvPr/>
          </p:nvSpPr>
          <p:spPr>
            <a:xfrm>
              <a:off x="2858760" y="1965960"/>
              <a:ext cx="8640" cy="9720"/>
            </a:xfrm>
            <a:custGeom>
              <a:avLst/>
              <a:gdLst/>
              <a:ahLst/>
              <a:rect l="l" t="t" r="r" b="b"/>
              <a:pathLst>
                <a:path w="286" h="317">
                  <a:moveTo>
                    <a:pt x="127" y="0"/>
                  </a:moveTo>
                  <a:cubicBezTo>
                    <a:pt x="96" y="64"/>
                    <a:pt x="64" y="159"/>
                    <a:pt x="1" y="222"/>
                  </a:cubicBezTo>
                  <a:lnTo>
                    <a:pt x="159" y="317"/>
                  </a:lnTo>
                  <a:cubicBezTo>
                    <a:pt x="223" y="254"/>
                    <a:pt x="254" y="190"/>
                    <a:pt x="286" y="95"/>
                  </a:cubicBezTo>
                  <a:lnTo>
                    <a:pt x="127" y="0"/>
                  </a:lnTo>
                  <a:close/>
                </a:path>
              </a:pathLst>
            </a:custGeom>
            <a:solidFill>
              <a:srgbClr val="c4c4c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307" name="CustomShape 6"/>
            <p:cNvSpPr/>
            <p:nvPr/>
          </p:nvSpPr>
          <p:spPr>
            <a:xfrm>
              <a:off x="5162400" y="1441080"/>
              <a:ext cx="7920" cy="6840"/>
            </a:xfrm>
            <a:custGeom>
              <a:avLst/>
              <a:gdLst/>
              <a:ahLst/>
              <a:rect l="l" t="t" r="r" b="b"/>
              <a:pathLst>
                <a:path w="255" h="223">
                  <a:moveTo>
                    <a:pt x="64" y="0"/>
                  </a:moveTo>
                  <a:lnTo>
                    <a:pt x="1" y="159"/>
                  </a:lnTo>
                  <a:cubicBezTo>
                    <a:pt x="64" y="190"/>
                    <a:pt x="128" y="190"/>
                    <a:pt x="191" y="222"/>
                  </a:cubicBezTo>
                  <a:lnTo>
                    <a:pt x="254" y="95"/>
                  </a:lnTo>
                  <a:cubicBezTo>
                    <a:pt x="191" y="64"/>
                    <a:pt x="128" y="32"/>
                    <a:pt x="64" y="0"/>
                  </a:cubicBezTo>
                  <a:close/>
                </a:path>
              </a:pathLst>
            </a:custGeom>
            <a:solidFill>
              <a:srgbClr val="c4c4c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308" name="CustomShape 7"/>
            <p:cNvSpPr/>
            <p:nvPr/>
          </p:nvSpPr>
          <p:spPr>
            <a:xfrm>
              <a:off x="2782800" y="1292040"/>
              <a:ext cx="2369160" cy="3376440"/>
            </a:xfrm>
            <a:custGeom>
              <a:avLst/>
              <a:gdLst/>
              <a:ahLst/>
              <a:rect l="l" t="t" r="r" b="b"/>
              <a:pathLst>
                <a:path w="73917" h="105331">
                  <a:moveTo>
                    <a:pt x="51178" y="32"/>
                  </a:moveTo>
                  <a:lnTo>
                    <a:pt x="51210" y="190"/>
                  </a:lnTo>
                  <a:lnTo>
                    <a:pt x="51590" y="190"/>
                  </a:lnTo>
                  <a:lnTo>
                    <a:pt x="51590" y="32"/>
                  </a:lnTo>
                  <a:close/>
                  <a:moveTo>
                    <a:pt x="52001" y="32"/>
                  </a:moveTo>
                  <a:lnTo>
                    <a:pt x="52001" y="190"/>
                  </a:lnTo>
                  <a:lnTo>
                    <a:pt x="52413" y="190"/>
                  </a:lnTo>
                  <a:lnTo>
                    <a:pt x="52413" y="32"/>
                  </a:lnTo>
                  <a:close/>
                  <a:moveTo>
                    <a:pt x="52825" y="0"/>
                  </a:moveTo>
                  <a:lnTo>
                    <a:pt x="52825" y="158"/>
                  </a:lnTo>
                  <a:cubicBezTo>
                    <a:pt x="52951" y="158"/>
                    <a:pt x="53110" y="190"/>
                    <a:pt x="53236" y="190"/>
                  </a:cubicBezTo>
                  <a:lnTo>
                    <a:pt x="53236" y="32"/>
                  </a:lnTo>
                  <a:cubicBezTo>
                    <a:pt x="53110" y="32"/>
                    <a:pt x="52951" y="32"/>
                    <a:pt x="52825" y="0"/>
                  </a:cubicBezTo>
                  <a:close/>
                  <a:moveTo>
                    <a:pt x="53648" y="32"/>
                  </a:moveTo>
                  <a:lnTo>
                    <a:pt x="53648" y="190"/>
                  </a:lnTo>
                  <a:lnTo>
                    <a:pt x="54060" y="190"/>
                  </a:lnTo>
                  <a:lnTo>
                    <a:pt x="54060" y="32"/>
                  </a:lnTo>
                  <a:close/>
                  <a:moveTo>
                    <a:pt x="50354" y="63"/>
                  </a:moveTo>
                  <a:lnTo>
                    <a:pt x="50386" y="222"/>
                  </a:lnTo>
                  <a:lnTo>
                    <a:pt x="50798" y="222"/>
                  </a:lnTo>
                  <a:lnTo>
                    <a:pt x="50766" y="63"/>
                  </a:lnTo>
                  <a:close/>
                  <a:moveTo>
                    <a:pt x="54471" y="32"/>
                  </a:moveTo>
                  <a:lnTo>
                    <a:pt x="54471" y="190"/>
                  </a:lnTo>
                  <a:cubicBezTo>
                    <a:pt x="54598" y="222"/>
                    <a:pt x="54725" y="222"/>
                    <a:pt x="54851" y="222"/>
                  </a:cubicBezTo>
                  <a:lnTo>
                    <a:pt x="54883" y="63"/>
                  </a:lnTo>
                  <a:cubicBezTo>
                    <a:pt x="54725" y="63"/>
                    <a:pt x="54598" y="63"/>
                    <a:pt x="54471" y="32"/>
                  </a:cubicBezTo>
                  <a:close/>
                  <a:moveTo>
                    <a:pt x="55295" y="95"/>
                  </a:moveTo>
                  <a:lnTo>
                    <a:pt x="55263" y="253"/>
                  </a:lnTo>
                  <a:lnTo>
                    <a:pt x="55675" y="253"/>
                  </a:lnTo>
                  <a:lnTo>
                    <a:pt x="55707" y="95"/>
                  </a:lnTo>
                  <a:close/>
                  <a:moveTo>
                    <a:pt x="49563" y="95"/>
                  </a:moveTo>
                  <a:lnTo>
                    <a:pt x="49563" y="285"/>
                  </a:lnTo>
                  <a:cubicBezTo>
                    <a:pt x="49689" y="253"/>
                    <a:pt x="49848" y="253"/>
                    <a:pt x="49974" y="253"/>
                  </a:cubicBezTo>
                  <a:lnTo>
                    <a:pt x="49974" y="95"/>
                  </a:lnTo>
                  <a:close/>
                  <a:moveTo>
                    <a:pt x="49151" y="127"/>
                  </a:moveTo>
                  <a:cubicBezTo>
                    <a:pt x="49024" y="127"/>
                    <a:pt x="48866" y="158"/>
                    <a:pt x="48739" y="158"/>
                  </a:cubicBezTo>
                  <a:lnTo>
                    <a:pt x="48739" y="317"/>
                  </a:lnTo>
                  <a:cubicBezTo>
                    <a:pt x="48898" y="317"/>
                    <a:pt x="49024" y="285"/>
                    <a:pt x="49151" y="285"/>
                  </a:cubicBezTo>
                  <a:lnTo>
                    <a:pt x="49151" y="127"/>
                  </a:lnTo>
                  <a:close/>
                  <a:moveTo>
                    <a:pt x="56087" y="127"/>
                  </a:moveTo>
                  <a:lnTo>
                    <a:pt x="56087" y="285"/>
                  </a:lnTo>
                  <a:cubicBezTo>
                    <a:pt x="56213" y="285"/>
                    <a:pt x="56372" y="317"/>
                    <a:pt x="56498" y="317"/>
                  </a:cubicBezTo>
                  <a:lnTo>
                    <a:pt x="56498" y="158"/>
                  </a:lnTo>
                  <a:cubicBezTo>
                    <a:pt x="56372" y="158"/>
                    <a:pt x="56245" y="127"/>
                    <a:pt x="56087" y="127"/>
                  </a:cubicBezTo>
                  <a:close/>
                  <a:moveTo>
                    <a:pt x="48328" y="190"/>
                  </a:moveTo>
                  <a:cubicBezTo>
                    <a:pt x="48201" y="190"/>
                    <a:pt x="48074" y="222"/>
                    <a:pt x="47916" y="222"/>
                  </a:cubicBezTo>
                  <a:lnTo>
                    <a:pt x="47948" y="380"/>
                  </a:lnTo>
                  <a:cubicBezTo>
                    <a:pt x="48074" y="380"/>
                    <a:pt x="48201" y="380"/>
                    <a:pt x="48328" y="348"/>
                  </a:cubicBezTo>
                  <a:lnTo>
                    <a:pt x="48328" y="190"/>
                  </a:lnTo>
                  <a:close/>
                  <a:moveTo>
                    <a:pt x="56910" y="190"/>
                  </a:moveTo>
                  <a:lnTo>
                    <a:pt x="56910" y="348"/>
                  </a:lnTo>
                  <a:cubicBezTo>
                    <a:pt x="57037" y="348"/>
                    <a:pt x="57163" y="380"/>
                    <a:pt x="57290" y="380"/>
                  </a:cubicBezTo>
                  <a:lnTo>
                    <a:pt x="57322" y="222"/>
                  </a:lnTo>
                  <a:cubicBezTo>
                    <a:pt x="57195" y="222"/>
                    <a:pt x="57068" y="190"/>
                    <a:pt x="56910" y="190"/>
                  </a:cubicBezTo>
                  <a:close/>
                  <a:moveTo>
                    <a:pt x="57733" y="253"/>
                  </a:moveTo>
                  <a:lnTo>
                    <a:pt x="57702" y="412"/>
                  </a:lnTo>
                  <a:cubicBezTo>
                    <a:pt x="57860" y="443"/>
                    <a:pt x="57987" y="443"/>
                    <a:pt x="58113" y="443"/>
                  </a:cubicBezTo>
                  <a:lnTo>
                    <a:pt x="58145" y="285"/>
                  </a:lnTo>
                  <a:cubicBezTo>
                    <a:pt x="58018" y="285"/>
                    <a:pt x="57860" y="285"/>
                    <a:pt x="57733" y="253"/>
                  </a:cubicBezTo>
                  <a:close/>
                  <a:moveTo>
                    <a:pt x="47504" y="253"/>
                  </a:moveTo>
                  <a:cubicBezTo>
                    <a:pt x="47378" y="285"/>
                    <a:pt x="47251" y="285"/>
                    <a:pt x="47124" y="317"/>
                  </a:cubicBezTo>
                  <a:lnTo>
                    <a:pt x="47124" y="475"/>
                  </a:lnTo>
                  <a:cubicBezTo>
                    <a:pt x="47251" y="443"/>
                    <a:pt x="47409" y="443"/>
                    <a:pt x="47536" y="443"/>
                  </a:cubicBezTo>
                  <a:lnTo>
                    <a:pt x="47504" y="253"/>
                  </a:lnTo>
                  <a:close/>
                  <a:moveTo>
                    <a:pt x="58557" y="348"/>
                  </a:moveTo>
                  <a:lnTo>
                    <a:pt x="58525" y="507"/>
                  </a:lnTo>
                  <a:lnTo>
                    <a:pt x="58937" y="539"/>
                  </a:lnTo>
                  <a:lnTo>
                    <a:pt x="58968" y="380"/>
                  </a:lnTo>
                  <a:cubicBezTo>
                    <a:pt x="58810" y="380"/>
                    <a:pt x="58683" y="348"/>
                    <a:pt x="58557" y="348"/>
                  </a:cubicBezTo>
                  <a:close/>
                  <a:moveTo>
                    <a:pt x="46713" y="348"/>
                  </a:moveTo>
                  <a:lnTo>
                    <a:pt x="46301" y="412"/>
                  </a:lnTo>
                  <a:lnTo>
                    <a:pt x="46332" y="570"/>
                  </a:lnTo>
                  <a:lnTo>
                    <a:pt x="46713" y="507"/>
                  </a:lnTo>
                  <a:lnTo>
                    <a:pt x="46713" y="348"/>
                  </a:lnTo>
                  <a:close/>
                  <a:moveTo>
                    <a:pt x="45889" y="443"/>
                  </a:moveTo>
                  <a:cubicBezTo>
                    <a:pt x="45762" y="475"/>
                    <a:pt x="45636" y="475"/>
                    <a:pt x="45477" y="507"/>
                  </a:cubicBezTo>
                  <a:lnTo>
                    <a:pt x="45509" y="665"/>
                  </a:lnTo>
                  <a:cubicBezTo>
                    <a:pt x="45636" y="634"/>
                    <a:pt x="45762" y="634"/>
                    <a:pt x="45921" y="602"/>
                  </a:cubicBezTo>
                  <a:lnTo>
                    <a:pt x="45889" y="443"/>
                  </a:lnTo>
                  <a:close/>
                  <a:moveTo>
                    <a:pt x="59348" y="443"/>
                  </a:moveTo>
                  <a:lnTo>
                    <a:pt x="59348" y="602"/>
                  </a:lnTo>
                  <a:cubicBezTo>
                    <a:pt x="59475" y="634"/>
                    <a:pt x="59602" y="634"/>
                    <a:pt x="59729" y="665"/>
                  </a:cubicBezTo>
                  <a:lnTo>
                    <a:pt x="59760" y="507"/>
                  </a:lnTo>
                  <a:cubicBezTo>
                    <a:pt x="59633" y="475"/>
                    <a:pt x="59507" y="443"/>
                    <a:pt x="59348" y="443"/>
                  </a:cubicBezTo>
                  <a:close/>
                  <a:moveTo>
                    <a:pt x="60172" y="539"/>
                  </a:moveTo>
                  <a:lnTo>
                    <a:pt x="60140" y="697"/>
                  </a:lnTo>
                  <a:lnTo>
                    <a:pt x="60552" y="760"/>
                  </a:lnTo>
                  <a:lnTo>
                    <a:pt x="60584" y="602"/>
                  </a:lnTo>
                  <a:lnTo>
                    <a:pt x="60172" y="539"/>
                  </a:lnTo>
                  <a:close/>
                  <a:moveTo>
                    <a:pt x="45066" y="570"/>
                  </a:moveTo>
                  <a:lnTo>
                    <a:pt x="44686" y="634"/>
                  </a:lnTo>
                  <a:lnTo>
                    <a:pt x="44686" y="792"/>
                  </a:lnTo>
                  <a:lnTo>
                    <a:pt x="45097" y="729"/>
                  </a:lnTo>
                  <a:lnTo>
                    <a:pt x="45066" y="570"/>
                  </a:lnTo>
                  <a:close/>
                  <a:moveTo>
                    <a:pt x="44274" y="697"/>
                  </a:moveTo>
                  <a:cubicBezTo>
                    <a:pt x="44147" y="697"/>
                    <a:pt x="43989" y="729"/>
                    <a:pt x="43862" y="760"/>
                  </a:cubicBezTo>
                  <a:lnTo>
                    <a:pt x="43894" y="919"/>
                  </a:lnTo>
                  <a:cubicBezTo>
                    <a:pt x="44021" y="887"/>
                    <a:pt x="44179" y="855"/>
                    <a:pt x="44306" y="855"/>
                  </a:cubicBezTo>
                  <a:lnTo>
                    <a:pt x="44274" y="697"/>
                  </a:lnTo>
                  <a:close/>
                  <a:moveTo>
                    <a:pt x="60964" y="665"/>
                  </a:moveTo>
                  <a:lnTo>
                    <a:pt x="60964" y="824"/>
                  </a:lnTo>
                  <a:cubicBezTo>
                    <a:pt x="61090" y="855"/>
                    <a:pt x="61217" y="887"/>
                    <a:pt x="61344" y="919"/>
                  </a:cubicBezTo>
                  <a:lnTo>
                    <a:pt x="61375" y="729"/>
                  </a:lnTo>
                  <a:cubicBezTo>
                    <a:pt x="61249" y="729"/>
                    <a:pt x="61122" y="697"/>
                    <a:pt x="60964" y="665"/>
                  </a:cubicBezTo>
                  <a:close/>
                  <a:moveTo>
                    <a:pt x="43451" y="824"/>
                  </a:moveTo>
                  <a:cubicBezTo>
                    <a:pt x="43324" y="855"/>
                    <a:pt x="43197" y="855"/>
                    <a:pt x="43071" y="887"/>
                  </a:cubicBezTo>
                  <a:lnTo>
                    <a:pt x="43102" y="1045"/>
                  </a:lnTo>
                  <a:cubicBezTo>
                    <a:pt x="43229" y="1014"/>
                    <a:pt x="43356" y="1014"/>
                    <a:pt x="43482" y="982"/>
                  </a:cubicBezTo>
                  <a:lnTo>
                    <a:pt x="43451" y="824"/>
                  </a:lnTo>
                  <a:close/>
                  <a:moveTo>
                    <a:pt x="61787" y="792"/>
                  </a:moveTo>
                  <a:lnTo>
                    <a:pt x="61755" y="982"/>
                  </a:lnTo>
                  <a:lnTo>
                    <a:pt x="62167" y="1045"/>
                  </a:lnTo>
                  <a:lnTo>
                    <a:pt x="62199" y="887"/>
                  </a:lnTo>
                  <a:lnTo>
                    <a:pt x="61787" y="792"/>
                  </a:lnTo>
                  <a:close/>
                  <a:moveTo>
                    <a:pt x="42659" y="950"/>
                  </a:moveTo>
                  <a:cubicBezTo>
                    <a:pt x="42532" y="982"/>
                    <a:pt x="42406" y="1014"/>
                    <a:pt x="42247" y="1045"/>
                  </a:cubicBezTo>
                  <a:lnTo>
                    <a:pt x="42279" y="1204"/>
                  </a:lnTo>
                  <a:cubicBezTo>
                    <a:pt x="42437" y="1172"/>
                    <a:pt x="42564" y="1140"/>
                    <a:pt x="42691" y="1140"/>
                  </a:cubicBezTo>
                  <a:lnTo>
                    <a:pt x="42659" y="950"/>
                  </a:lnTo>
                  <a:close/>
                  <a:moveTo>
                    <a:pt x="62610" y="950"/>
                  </a:moveTo>
                  <a:lnTo>
                    <a:pt x="62579" y="1109"/>
                  </a:lnTo>
                  <a:cubicBezTo>
                    <a:pt x="62705" y="1140"/>
                    <a:pt x="62832" y="1172"/>
                    <a:pt x="62959" y="1204"/>
                  </a:cubicBezTo>
                  <a:lnTo>
                    <a:pt x="62990" y="1045"/>
                  </a:lnTo>
                  <a:cubicBezTo>
                    <a:pt x="62864" y="1014"/>
                    <a:pt x="62737" y="982"/>
                    <a:pt x="62610" y="950"/>
                  </a:cubicBezTo>
                  <a:close/>
                  <a:moveTo>
                    <a:pt x="41867" y="1140"/>
                  </a:moveTo>
                  <a:lnTo>
                    <a:pt x="41455" y="1204"/>
                  </a:lnTo>
                  <a:lnTo>
                    <a:pt x="41487" y="1362"/>
                  </a:lnTo>
                  <a:cubicBezTo>
                    <a:pt x="41614" y="1330"/>
                    <a:pt x="41772" y="1330"/>
                    <a:pt x="41899" y="1299"/>
                  </a:cubicBezTo>
                  <a:lnTo>
                    <a:pt x="41867" y="1140"/>
                  </a:lnTo>
                  <a:close/>
                  <a:moveTo>
                    <a:pt x="63402" y="1109"/>
                  </a:moveTo>
                  <a:lnTo>
                    <a:pt x="63370" y="1267"/>
                  </a:lnTo>
                  <a:cubicBezTo>
                    <a:pt x="63497" y="1299"/>
                    <a:pt x="63624" y="1330"/>
                    <a:pt x="63750" y="1362"/>
                  </a:cubicBezTo>
                  <a:lnTo>
                    <a:pt x="63814" y="1204"/>
                  </a:lnTo>
                  <a:cubicBezTo>
                    <a:pt x="63655" y="1172"/>
                    <a:pt x="63529" y="1140"/>
                    <a:pt x="63402" y="1109"/>
                  </a:cubicBezTo>
                  <a:close/>
                  <a:moveTo>
                    <a:pt x="41075" y="1299"/>
                  </a:moveTo>
                  <a:cubicBezTo>
                    <a:pt x="40917" y="1330"/>
                    <a:pt x="40790" y="1362"/>
                    <a:pt x="40664" y="1394"/>
                  </a:cubicBezTo>
                  <a:lnTo>
                    <a:pt x="40695" y="1552"/>
                  </a:lnTo>
                  <a:cubicBezTo>
                    <a:pt x="40822" y="1520"/>
                    <a:pt x="40980" y="1489"/>
                    <a:pt x="41107" y="1457"/>
                  </a:cubicBezTo>
                  <a:lnTo>
                    <a:pt x="41075" y="1299"/>
                  </a:lnTo>
                  <a:close/>
                  <a:moveTo>
                    <a:pt x="64194" y="1299"/>
                  </a:moveTo>
                  <a:lnTo>
                    <a:pt x="64162" y="1457"/>
                  </a:lnTo>
                  <a:cubicBezTo>
                    <a:pt x="64289" y="1489"/>
                    <a:pt x="64447" y="1520"/>
                    <a:pt x="64574" y="1552"/>
                  </a:cubicBezTo>
                  <a:lnTo>
                    <a:pt x="64606" y="1394"/>
                  </a:lnTo>
                  <a:cubicBezTo>
                    <a:pt x="64479" y="1362"/>
                    <a:pt x="64321" y="1330"/>
                    <a:pt x="64194" y="1299"/>
                  </a:cubicBezTo>
                  <a:close/>
                  <a:moveTo>
                    <a:pt x="40252" y="1489"/>
                  </a:moveTo>
                  <a:cubicBezTo>
                    <a:pt x="40125" y="1520"/>
                    <a:pt x="39999" y="1552"/>
                    <a:pt x="39872" y="1584"/>
                  </a:cubicBezTo>
                  <a:lnTo>
                    <a:pt x="39904" y="1742"/>
                  </a:lnTo>
                  <a:cubicBezTo>
                    <a:pt x="40030" y="1710"/>
                    <a:pt x="40189" y="1679"/>
                    <a:pt x="40315" y="1647"/>
                  </a:cubicBezTo>
                  <a:lnTo>
                    <a:pt x="40252" y="1489"/>
                  </a:lnTo>
                  <a:close/>
                  <a:moveTo>
                    <a:pt x="65017" y="1489"/>
                  </a:moveTo>
                  <a:lnTo>
                    <a:pt x="64954" y="1647"/>
                  </a:lnTo>
                  <a:cubicBezTo>
                    <a:pt x="65081" y="1679"/>
                    <a:pt x="65239" y="1710"/>
                    <a:pt x="65366" y="1742"/>
                  </a:cubicBezTo>
                  <a:lnTo>
                    <a:pt x="65397" y="1584"/>
                  </a:lnTo>
                  <a:cubicBezTo>
                    <a:pt x="65271" y="1552"/>
                    <a:pt x="65144" y="1489"/>
                    <a:pt x="65017" y="1489"/>
                  </a:cubicBezTo>
                  <a:close/>
                  <a:moveTo>
                    <a:pt x="39460" y="1679"/>
                  </a:moveTo>
                  <a:cubicBezTo>
                    <a:pt x="39334" y="1710"/>
                    <a:pt x="39207" y="1742"/>
                    <a:pt x="39080" y="1774"/>
                  </a:cubicBezTo>
                  <a:lnTo>
                    <a:pt x="39112" y="1932"/>
                  </a:lnTo>
                  <a:cubicBezTo>
                    <a:pt x="39239" y="1900"/>
                    <a:pt x="39397" y="1869"/>
                    <a:pt x="39524" y="1837"/>
                  </a:cubicBezTo>
                  <a:lnTo>
                    <a:pt x="39460" y="1679"/>
                  </a:lnTo>
                  <a:close/>
                  <a:moveTo>
                    <a:pt x="65777" y="1679"/>
                  </a:moveTo>
                  <a:lnTo>
                    <a:pt x="65746" y="1837"/>
                  </a:lnTo>
                  <a:cubicBezTo>
                    <a:pt x="65872" y="1869"/>
                    <a:pt x="66031" y="1900"/>
                    <a:pt x="66157" y="1932"/>
                  </a:cubicBezTo>
                  <a:lnTo>
                    <a:pt x="66189" y="1774"/>
                  </a:lnTo>
                  <a:cubicBezTo>
                    <a:pt x="66062" y="1742"/>
                    <a:pt x="65936" y="1710"/>
                    <a:pt x="65777" y="1679"/>
                  </a:cubicBezTo>
                  <a:close/>
                  <a:moveTo>
                    <a:pt x="38669" y="1900"/>
                  </a:moveTo>
                  <a:cubicBezTo>
                    <a:pt x="38542" y="1932"/>
                    <a:pt x="38415" y="1964"/>
                    <a:pt x="38289" y="1995"/>
                  </a:cubicBezTo>
                  <a:lnTo>
                    <a:pt x="38320" y="2154"/>
                  </a:lnTo>
                  <a:cubicBezTo>
                    <a:pt x="38479" y="2122"/>
                    <a:pt x="38605" y="2090"/>
                    <a:pt x="38732" y="2059"/>
                  </a:cubicBezTo>
                  <a:lnTo>
                    <a:pt x="38669" y="1900"/>
                  </a:lnTo>
                  <a:close/>
                  <a:moveTo>
                    <a:pt x="66601" y="1869"/>
                  </a:moveTo>
                  <a:lnTo>
                    <a:pt x="66537" y="2027"/>
                  </a:lnTo>
                  <a:cubicBezTo>
                    <a:pt x="66664" y="2090"/>
                    <a:pt x="66822" y="2122"/>
                    <a:pt x="66949" y="2154"/>
                  </a:cubicBezTo>
                  <a:lnTo>
                    <a:pt x="66981" y="1995"/>
                  </a:lnTo>
                  <a:cubicBezTo>
                    <a:pt x="66854" y="1964"/>
                    <a:pt x="66727" y="1932"/>
                    <a:pt x="66601" y="1869"/>
                  </a:cubicBezTo>
                  <a:close/>
                  <a:moveTo>
                    <a:pt x="37909" y="2122"/>
                  </a:moveTo>
                  <a:cubicBezTo>
                    <a:pt x="37782" y="2154"/>
                    <a:pt x="37623" y="2185"/>
                    <a:pt x="37497" y="2217"/>
                  </a:cubicBezTo>
                  <a:lnTo>
                    <a:pt x="37560" y="2375"/>
                  </a:lnTo>
                  <a:cubicBezTo>
                    <a:pt x="37687" y="2344"/>
                    <a:pt x="37814" y="2312"/>
                    <a:pt x="37940" y="2280"/>
                  </a:cubicBezTo>
                  <a:lnTo>
                    <a:pt x="37909" y="2122"/>
                  </a:lnTo>
                  <a:close/>
                  <a:moveTo>
                    <a:pt x="67392" y="2090"/>
                  </a:moveTo>
                  <a:lnTo>
                    <a:pt x="67329" y="2249"/>
                  </a:lnTo>
                  <a:cubicBezTo>
                    <a:pt x="67456" y="2312"/>
                    <a:pt x="67582" y="2344"/>
                    <a:pt x="67709" y="2375"/>
                  </a:cubicBezTo>
                  <a:lnTo>
                    <a:pt x="67772" y="2217"/>
                  </a:lnTo>
                  <a:cubicBezTo>
                    <a:pt x="67646" y="2185"/>
                    <a:pt x="67519" y="2154"/>
                    <a:pt x="67392" y="2090"/>
                  </a:cubicBezTo>
                  <a:close/>
                  <a:moveTo>
                    <a:pt x="37117" y="2344"/>
                  </a:moveTo>
                  <a:cubicBezTo>
                    <a:pt x="36990" y="2407"/>
                    <a:pt x="36863" y="2439"/>
                    <a:pt x="36737" y="2470"/>
                  </a:cubicBezTo>
                  <a:lnTo>
                    <a:pt x="36768" y="2629"/>
                  </a:lnTo>
                  <a:cubicBezTo>
                    <a:pt x="36895" y="2597"/>
                    <a:pt x="37022" y="2534"/>
                    <a:pt x="37148" y="2502"/>
                  </a:cubicBezTo>
                  <a:lnTo>
                    <a:pt x="37117" y="2344"/>
                  </a:lnTo>
                  <a:close/>
                  <a:moveTo>
                    <a:pt x="68152" y="2344"/>
                  </a:moveTo>
                  <a:lnTo>
                    <a:pt x="68121" y="2502"/>
                  </a:lnTo>
                  <a:cubicBezTo>
                    <a:pt x="68247" y="2534"/>
                    <a:pt x="68374" y="2565"/>
                    <a:pt x="68501" y="2629"/>
                  </a:cubicBezTo>
                  <a:lnTo>
                    <a:pt x="68564" y="2470"/>
                  </a:lnTo>
                  <a:cubicBezTo>
                    <a:pt x="68437" y="2407"/>
                    <a:pt x="68279" y="2375"/>
                    <a:pt x="68152" y="2344"/>
                  </a:cubicBezTo>
                  <a:close/>
                  <a:moveTo>
                    <a:pt x="36325" y="2597"/>
                  </a:moveTo>
                  <a:cubicBezTo>
                    <a:pt x="36198" y="2629"/>
                    <a:pt x="36072" y="2692"/>
                    <a:pt x="35945" y="2724"/>
                  </a:cubicBezTo>
                  <a:lnTo>
                    <a:pt x="36008" y="2882"/>
                  </a:lnTo>
                  <a:cubicBezTo>
                    <a:pt x="36135" y="2850"/>
                    <a:pt x="36262" y="2787"/>
                    <a:pt x="36388" y="2755"/>
                  </a:cubicBezTo>
                  <a:lnTo>
                    <a:pt x="36325" y="2597"/>
                  </a:lnTo>
                  <a:close/>
                  <a:moveTo>
                    <a:pt x="68944" y="2597"/>
                  </a:moveTo>
                  <a:lnTo>
                    <a:pt x="68881" y="2755"/>
                  </a:lnTo>
                  <a:cubicBezTo>
                    <a:pt x="69039" y="2787"/>
                    <a:pt x="69166" y="2819"/>
                    <a:pt x="69293" y="2882"/>
                  </a:cubicBezTo>
                  <a:lnTo>
                    <a:pt x="69324" y="2724"/>
                  </a:lnTo>
                  <a:cubicBezTo>
                    <a:pt x="69198" y="2660"/>
                    <a:pt x="69071" y="2629"/>
                    <a:pt x="68944" y="2597"/>
                  </a:cubicBezTo>
                  <a:close/>
                  <a:moveTo>
                    <a:pt x="35565" y="2850"/>
                  </a:moveTo>
                  <a:cubicBezTo>
                    <a:pt x="35438" y="2914"/>
                    <a:pt x="35312" y="2945"/>
                    <a:pt x="35185" y="2977"/>
                  </a:cubicBezTo>
                  <a:lnTo>
                    <a:pt x="35217" y="3135"/>
                  </a:lnTo>
                  <a:cubicBezTo>
                    <a:pt x="35343" y="3104"/>
                    <a:pt x="35502" y="3040"/>
                    <a:pt x="35628" y="3009"/>
                  </a:cubicBezTo>
                  <a:lnTo>
                    <a:pt x="35565" y="2850"/>
                  </a:lnTo>
                  <a:close/>
                  <a:moveTo>
                    <a:pt x="69704" y="2850"/>
                  </a:moveTo>
                  <a:lnTo>
                    <a:pt x="69673" y="3009"/>
                  </a:lnTo>
                  <a:cubicBezTo>
                    <a:pt x="69799" y="3040"/>
                    <a:pt x="69926" y="3104"/>
                    <a:pt x="70053" y="3135"/>
                  </a:cubicBezTo>
                  <a:lnTo>
                    <a:pt x="70116" y="2977"/>
                  </a:lnTo>
                  <a:cubicBezTo>
                    <a:pt x="69989" y="2945"/>
                    <a:pt x="69863" y="2882"/>
                    <a:pt x="69704" y="2850"/>
                  </a:cubicBezTo>
                  <a:close/>
                  <a:moveTo>
                    <a:pt x="34805" y="3135"/>
                  </a:moveTo>
                  <a:cubicBezTo>
                    <a:pt x="34678" y="3167"/>
                    <a:pt x="34520" y="3230"/>
                    <a:pt x="34393" y="3262"/>
                  </a:cubicBezTo>
                  <a:lnTo>
                    <a:pt x="34457" y="3420"/>
                  </a:lnTo>
                  <a:cubicBezTo>
                    <a:pt x="34583" y="3357"/>
                    <a:pt x="34710" y="3325"/>
                    <a:pt x="34837" y="3294"/>
                  </a:cubicBezTo>
                  <a:lnTo>
                    <a:pt x="34805" y="3135"/>
                  </a:lnTo>
                  <a:close/>
                  <a:moveTo>
                    <a:pt x="70496" y="3104"/>
                  </a:moveTo>
                  <a:lnTo>
                    <a:pt x="70433" y="3262"/>
                  </a:lnTo>
                  <a:cubicBezTo>
                    <a:pt x="70559" y="3325"/>
                    <a:pt x="70686" y="3357"/>
                    <a:pt x="70813" y="3420"/>
                  </a:cubicBezTo>
                  <a:lnTo>
                    <a:pt x="70876" y="3262"/>
                  </a:lnTo>
                  <a:cubicBezTo>
                    <a:pt x="70749" y="3199"/>
                    <a:pt x="70623" y="3167"/>
                    <a:pt x="70496" y="3104"/>
                  </a:cubicBezTo>
                  <a:close/>
                  <a:moveTo>
                    <a:pt x="34013" y="3420"/>
                  </a:moveTo>
                  <a:cubicBezTo>
                    <a:pt x="33887" y="3452"/>
                    <a:pt x="33760" y="3515"/>
                    <a:pt x="33633" y="3547"/>
                  </a:cubicBezTo>
                  <a:lnTo>
                    <a:pt x="33697" y="3705"/>
                  </a:lnTo>
                  <a:cubicBezTo>
                    <a:pt x="33823" y="3674"/>
                    <a:pt x="33950" y="3610"/>
                    <a:pt x="34077" y="3579"/>
                  </a:cubicBezTo>
                  <a:lnTo>
                    <a:pt x="34013" y="3420"/>
                  </a:lnTo>
                  <a:close/>
                  <a:moveTo>
                    <a:pt x="71256" y="3389"/>
                  </a:moveTo>
                  <a:lnTo>
                    <a:pt x="71193" y="3547"/>
                  </a:lnTo>
                  <a:cubicBezTo>
                    <a:pt x="71351" y="3610"/>
                    <a:pt x="71478" y="3642"/>
                    <a:pt x="71604" y="3705"/>
                  </a:cubicBezTo>
                  <a:lnTo>
                    <a:pt x="71636" y="3547"/>
                  </a:lnTo>
                  <a:cubicBezTo>
                    <a:pt x="71509" y="3484"/>
                    <a:pt x="71383" y="3452"/>
                    <a:pt x="71256" y="3389"/>
                  </a:cubicBezTo>
                  <a:close/>
                  <a:moveTo>
                    <a:pt x="33253" y="3705"/>
                  </a:moveTo>
                  <a:cubicBezTo>
                    <a:pt x="33126" y="3769"/>
                    <a:pt x="33000" y="3800"/>
                    <a:pt x="32873" y="3864"/>
                  </a:cubicBezTo>
                  <a:lnTo>
                    <a:pt x="32936" y="3990"/>
                  </a:lnTo>
                  <a:cubicBezTo>
                    <a:pt x="33063" y="3959"/>
                    <a:pt x="33190" y="3895"/>
                    <a:pt x="33316" y="3864"/>
                  </a:cubicBezTo>
                  <a:lnTo>
                    <a:pt x="33253" y="3705"/>
                  </a:lnTo>
                  <a:close/>
                  <a:moveTo>
                    <a:pt x="72048" y="3705"/>
                  </a:moveTo>
                  <a:lnTo>
                    <a:pt x="71984" y="3832"/>
                  </a:lnTo>
                  <a:cubicBezTo>
                    <a:pt x="72111" y="3895"/>
                    <a:pt x="72238" y="3959"/>
                    <a:pt x="72364" y="3990"/>
                  </a:cubicBezTo>
                  <a:lnTo>
                    <a:pt x="72428" y="3832"/>
                  </a:lnTo>
                  <a:cubicBezTo>
                    <a:pt x="72301" y="3800"/>
                    <a:pt x="72174" y="3737"/>
                    <a:pt x="72048" y="3705"/>
                  </a:cubicBezTo>
                  <a:close/>
                  <a:moveTo>
                    <a:pt x="32493" y="4022"/>
                  </a:moveTo>
                  <a:cubicBezTo>
                    <a:pt x="32366" y="4054"/>
                    <a:pt x="32271" y="4117"/>
                    <a:pt x="32145" y="4180"/>
                  </a:cubicBezTo>
                  <a:lnTo>
                    <a:pt x="32208" y="4307"/>
                  </a:lnTo>
                  <a:cubicBezTo>
                    <a:pt x="32335" y="4275"/>
                    <a:pt x="32430" y="4212"/>
                    <a:pt x="32556" y="4149"/>
                  </a:cubicBezTo>
                  <a:lnTo>
                    <a:pt x="32493" y="4022"/>
                  </a:lnTo>
                  <a:close/>
                  <a:moveTo>
                    <a:pt x="72808" y="3990"/>
                  </a:moveTo>
                  <a:lnTo>
                    <a:pt x="72744" y="4149"/>
                  </a:lnTo>
                  <a:cubicBezTo>
                    <a:pt x="72871" y="4212"/>
                    <a:pt x="72998" y="4275"/>
                    <a:pt x="73125" y="4307"/>
                  </a:cubicBezTo>
                  <a:lnTo>
                    <a:pt x="73188" y="4149"/>
                  </a:lnTo>
                  <a:cubicBezTo>
                    <a:pt x="73061" y="4117"/>
                    <a:pt x="72935" y="4054"/>
                    <a:pt x="72808" y="3990"/>
                  </a:cubicBezTo>
                  <a:close/>
                  <a:moveTo>
                    <a:pt x="73536" y="4339"/>
                  </a:moveTo>
                  <a:lnTo>
                    <a:pt x="73473" y="4465"/>
                  </a:lnTo>
                  <a:cubicBezTo>
                    <a:pt x="73600" y="4529"/>
                    <a:pt x="73726" y="4592"/>
                    <a:pt x="73853" y="4624"/>
                  </a:cubicBezTo>
                  <a:lnTo>
                    <a:pt x="73916" y="4497"/>
                  </a:lnTo>
                  <a:cubicBezTo>
                    <a:pt x="73790" y="4434"/>
                    <a:pt x="73663" y="4370"/>
                    <a:pt x="73536" y="4339"/>
                  </a:cubicBezTo>
                  <a:close/>
                  <a:moveTo>
                    <a:pt x="31765" y="4339"/>
                  </a:moveTo>
                  <a:cubicBezTo>
                    <a:pt x="31638" y="4370"/>
                    <a:pt x="31511" y="4434"/>
                    <a:pt x="31385" y="4497"/>
                  </a:cubicBezTo>
                  <a:lnTo>
                    <a:pt x="31448" y="4655"/>
                  </a:lnTo>
                  <a:cubicBezTo>
                    <a:pt x="31575" y="4592"/>
                    <a:pt x="31701" y="4529"/>
                    <a:pt x="31828" y="4465"/>
                  </a:cubicBezTo>
                  <a:lnTo>
                    <a:pt x="31765" y="4339"/>
                  </a:lnTo>
                  <a:close/>
                  <a:moveTo>
                    <a:pt x="31005" y="4655"/>
                  </a:moveTo>
                  <a:cubicBezTo>
                    <a:pt x="30878" y="4719"/>
                    <a:pt x="30751" y="4782"/>
                    <a:pt x="30656" y="4814"/>
                  </a:cubicBezTo>
                  <a:lnTo>
                    <a:pt x="30720" y="4972"/>
                  </a:lnTo>
                  <a:cubicBezTo>
                    <a:pt x="30846" y="4909"/>
                    <a:pt x="30941" y="4877"/>
                    <a:pt x="31068" y="4814"/>
                  </a:cubicBezTo>
                  <a:lnTo>
                    <a:pt x="31005" y="4655"/>
                  </a:lnTo>
                  <a:close/>
                  <a:moveTo>
                    <a:pt x="30276" y="5004"/>
                  </a:moveTo>
                  <a:cubicBezTo>
                    <a:pt x="30150" y="5067"/>
                    <a:pt x="30023" y="5099"/>
                    <a:pt x="29896" y="5162"/>
                  </a:cubicBezTo>
                  <a:lnTo>
                    <a:pt x="29960" y="5321"/>
                  </a:lnTo>
                  <a:cubicBezTo>
                    <a:pt x="30086" y="5257"/>
                    <a:pt x="30213" y="5194"/>
                    <a:pt x="30340" y="5130"/>
                  </a:cubicBezTo>
                  <a:lnTo>
                    <a:pt x="30276" y="5004"/>
                  </a:lnTo>
                  <a:close/>
                  <a:moveTo>
                    <a:pt x="29548" y="5352"/>
                  </a:moveTo>
                  <a:cubicBezTo>
                    <a:pt x="29421" y="5416"/>
                    <a:pt x="29295" y="5479"/>
                    <a:pt x="29168" y="5542"/>
                  </a:cubicBezTo>
                  <a:lnTo>
                    <a:pt x="29231" y="5669"/>
                  </a:lnTo>
                  <a:cubicBezTo>
                    <a:pt x="29358" y="5606"/>
                    <a:pt x="29485" y="5542"/>
                    <a:pt x="29611" y="5511"/>
                  </a:cubicBezTo>
                  <a:lnTo>
                    <a:pt x="29548" y="5352"/>
                  </a:lnTo>
                  <a:close/>
                  <a:moveTo>
                    <a:pt x="28788" y="5701"/>
                  </a:moveTo>
                  <a:cubicBezTo>
                    <a:pt x="28693" y="5764"/>
                    <a:pt x="28566" y="5827"/>
                    <a:pt x="28439" y="5891"/>
                  </a:cubicBezTo>
                  <a:lnTo>
                    <a:pt x="28503" y="6049"/>
                  </a:lnTo>
                  <a:cubicBezTo>
                    <a:pt x="28629" y="5986"/>
                    <a:pt x="28756" y="5922"/>
                    <a:pt x="28883" y="5859"/>
                  </a:cubicBezTo>
                  <a:lnTo>
                    <a:pt x="28788" y="5701"/>
                  </a:lnTo>
                  <a:close/>
                  <a:moveTo>
                    <a:pt x="28091" y="6081"/>
                  </a:moveTo>
                  <a:cubicBezTo>
                    <a:pt x="27964" y="6144"/>
                    <a:pt x="27838" y="6207"/>
                    <a:pt x="27711" y="6302"/>
                  </a:cubicBezTo>
                  <a:lnTo>
                    <a:pt x="27806" y="6429"/>
                  </a:lnTo>
                  <a:cubicBezTo>
                    <a:pt x="27901" y="6366"/>
                    <a:pt x="28028" y="6302"/>
                    <a:pt x="28154" y="6239"/>
                  </a:cubicBezTo>
                  <a:lnTo>
                    <a:pt x="28091" y="6081"/>
                  </a:lnTo>
                  <a:close/>
                  <a:moveTo>
                    <a:pt x="27363" y="6492"/>
                  </a:moveTo>
                  <a:cubicBezTo>
                    <a:pt x="27236" y="6556"/>
                    <a:pt x="27109" y="6619"/>
                    <a:pt x="27014" y="6682"/>
                  </a:cubicBezTo>
                  <a:lnTo>
                    <a:pt x="27078" y="6809"/>
                  </a:lnTo>
                  <a:cubicBezTo>
                    <a:pt x="27204" y="6746"/>
                    <a:pt x="27299" y="6682"/>
                    <a:pt x="27426" y="6619"/>
                  </a:cubicBezTo>
                  <a:lnTo>
                    <a:pt x="27363" y="6492"/>
                  </a:lnTo>
                  <a:close/>
                  <a:moveTo>
                    <a:pt x="26634" y="6872"/>
                  </a:moveTo>
                  <a:lnTo>
                    <a:pt x="26286" y="7094"/>
                  </a:lnTo>
                  <a:lnTo>
                    <a:pt x="26381" y="7221"/>
                  </a:lnTo>
                  <a:cubicBezTo>
                    <a:pt x="26476" y="7157"/>
                    <a:pt x="26603" y="7094"/>
                    <a:pt x="26729" y="7031"/>
                  </a:cubicBezTo>
                  <a:lnTo>
                    <a:pt x="26634" y="6872"/>
                  </a:lnTo>
                  <a:close/>
                  <a:moveTo>
                    <a:pt x="25938" y="7284"/>
                  </a:moveTo>
                  <a:cubicBezTo>
                    <a:pt x="25811" y="7347"/>
                    <a:pt x="25684" y="7442"/>
                    <a:pt x="25589" y="7506"/>
                  </a:cubicBezTo>
                  <a:lnTo>
                    <a:pt x="25653" y="7632"/>
                  </a:lnTo>
                  <a:cubicBezTo>
                    <a:pt x="25779" y="7569"/>
                    <a:pt x="25906" y="7506"/>
                    <a:pt x="26033" y="7442"/>
                  </a:cubicBezTo>
                  <a:lnTo>
                    <a:pt x="25938" y="7284"/>
                  </a:lnTo>
                  <a:close/>
                  <a:moveTo>
                    <a:pt x="25241" y="7696"/>
                  </a:moveTo>
                  <a:cubicBezTo>
                    <a:pt x="25114" y="7791"/>
                    <a:pt x="24988" y="7854"/>
                    <a:pt x="24893" y="7917"/>
                  </a:cubicBezTo>
                  <a:lnTo>
                    <a:pt x="24988" y="8076"/>
                  </a:lnTo>
                  <a:cubicBezTo>
                    <a:pt x="25083" y="7981"/>
                    <a:pt x="25209" y="7917"/>
                    <a:pt x="25336" y="7854"/>
                  </a:cubicBezTo>
                  <a:lnTo>
                    <a:pt x="25241" y="7696"/>
                  </a:lnTo>
                  <a:close/>
                  <a:moveTo>
                    <a:pt x="24544" y="8139"/>
                  </a:moveTo>
                  <a:cubicBezTo>
                    <a:pt x="24417" y="8202"/>
                    <a:pt x="24322" y="8297"/>
                    <a:pt x="24196" y="8361"/>
                  </a:cubicBezTo>
                  <a:lnTo>
                    <a:pt x="24291" y="8487"/>
                  </a:lnTo>
                  <a:cubicBezTo>
                    <a:pt x="24386" y="8424"/>
                    <a:pt x="24512" y="8361"/>
                    <a:pt x="24639" y="8266"/>
                  </a:cubicBezTo>
                  <a:lnTo>
                    <a:pt x="24544" y="8139"/>
                  </a:lnTo>
                  <a:close/>
                  <a:moveTo>
                    <a:pt x="23847" y="8582"/>
                  </a:moveTo>
                  <a:cubicBezTo>
                    <a:pt x="23721" y="8646"/>
                    <a:pt x="23626" y="8741"/>
                    <a:pt x="23499" y="8804"/>
                  </a:cubicBezTo>
                  <a:lnTo>
                    <a:pt x="23594" y="8962"/>
                  </a:lnTo>
                  <a:cubicBezTo>
                    <a:pt x="23721" y="8867"/>
                    <a:pt x="23816" y="8804"/>
                    <a:pt x="23942" y="8709"/>
                  </a:cubicBezTo>
                  <a:lnTo>
                    <a:pt x="23847" y="8582"/>
                  </a:lnTo>
                  <a:close/>
                  <a:moveTo>
                    <a:pt x="23182" y="9026"/>
                  </a:moveTo>
                  <a:cubicBezTo>
                    <a:pt x="23056" y="9121"/>
                    <a:pt x="22929" y="9184"/>
                    <a:pt x="22834" y="9279"/>
                  </a:cubicBezTo>
                  <a:lnTo>
                    <a:pt x="22929" y="9406"/>
                  </a:lnTo>
                  <a:cubicBezTo>
                    <a:pt x="23024" y="9342"/>
                    <a:pt x="23151" y="9247"/>
                    <a:pt x="23246" y="9184"/>
                  </a:cubicBezTo>
                  <a:lnTo>
                    <a:pt x="23182" y="9026"/>
                  </a:lnTo>
                  <a:close/>
                  <a:moveTo>
                    <a:pt x="22486" y="9501"/>
                  </a:moveTo>
                  <a:cubicBezTo>
                    <a:pt x="22391" y="9596"/>
                    <a:pt x="22264" y="9659"/>
                    <a:pt x="22169" y="9754"/>
                  </a:cubicBezTo>
                  <a:lnTo>
                    <a:pt x="22264" y="9881"/>
                  </a:lnTo>
                  <a:lnTo>
                    <a:pt x="22581" y="9627"/>
                  </a:lnTo>
                  <a:lnTo>
                    <a:pt x="22486" y="9501"/>
                  </a:lnTo>
                  <a:close/>
                  <a:moveTo>
                    <a:pt x="21821" y="9976"/>
                  </a:moveTo>
                  <a:cubicBezTo>
                    <a:pt x="21726" y="10071"/>
                    <a:pt x="21599" y="10134"/>
                    <a:pt x="21504" y="10229"/>
                  </a:cubicBezTo>
                  <a:lnTo>
                    <a:pt x="21599" y="10356"/>
                  </a:lnTo>
                  <a:cubicBezTo>
                    <a:pt x="21694" y="10261"/>
                    <a:pt x="21821" y="10198"/>
                    <a:pt x="21916" y="10103"/>
                  </a:cubicBezTo>
                  <a:lnTo>
                    <a:pt x="21821" y="9976"/>
                  </a:lnTo>
                  <a:close/>
                  <a:moveTo>
                    <a:pt x="21156" y="10451"/>
                  </a:moveTo>
                  <a:cubicBezTo>
                    <a:pt x="21061" y="10546"/>
                    <a:pt x="20934" y="10641"/>
                    <a:pt x="20839" y="10704"/>
                  </a:cubicBezTo>
                  <a:lnTo>
                    <a:pt x="20934" y="10831"/>
                  </a:lnTo>
                  <a:cubicBezTo>
                    <a:pt x="21061" y="10768"/>
                    <a:pt x="21156" y="10673"/>
                    <a:pt x="21282" y="10609"/>
                  </a:cubicBezTo>
                  <a:lnTo>
                    <a:pt x="21156" y="10451"/>
                  </a:lnTo>
                  <a:close/>
                  <a:moveTo>
                    <a:pt x="20522" y="10958"/>
                  </a:moveTo>
                  <a:cubicBezTo>
                    <a:pt x="20396" y="11053"/>
                    <a:pt x="20301" y="11116"/>
                    <a:pt x="20206" y="11211"/>
                  </a:cubicBezTo>
                  <a:lnTo>
                    <a:pt x="20301" y="11338"/>
                  </a:lnTo>
                  <a:lnTo>
                    <a:pt x="20617" y="11084"/>
                  </a:lnTo>
                  <a:lnTo>
                    <a:pt x="20522" y="10958"/>
                  </a:lnTo>
                  <a:close/>
                  <a:moveTo>
                    <a:pt x="19857" y="11464"/>
                  </a:moveTo>
                  <a:cubicBezTo>
                    <a:pt x="19762" y="11559"/>
                    <a:pt x="19667" y="11623"/>
                    <a:pt x="19540" y="11718"/>
                  </a:cubicBezTo>
                  <a:lnTo>
                    <a:pt x="19667" y="11844"/>
                  </a:lnTo>
                  <a:cubicBezTo>
                    <a:pt x="19762" y="11749"/>
                    <a:pt x="19857" y="11686"/>
                    <a:pt x="19984" y="11591"/>
                  </a:cubicBezTo>
                  <a:lnTo>
                    <a:pt x="19857" y="11464"/>
                  </a:lnTo>
                  <a:close/>
                  <a:moveTo>
                    <a:pt x="19224" y="11971"/>
                  </a:moveTo>
                  <a:cubicBezTo>
                    <a:pt x="19129" y="12066"/>
                    <a:pt x="19034" y="12161"/>
                    <a:pt x="18907" y="12256"/>
                  </a:cubicBezTo>
                  <a:lnTo>
                    <a:pt x="19034" y="12383"/>
                  </a:lnTo>
                  <a:cubicBezTo>
                    <a:pt x="19129" y="12288"/>
                    <a:pt x="19224" y="12193"/>
                    <a:pt x="19350" y="12098"/>
                  </a:cubicBezTo>
                  <a:lnTo>
                    <a:pt x="19224" y="11971"/>
                  </a:lnTo>
                  <a:close/>
                  <a:moveTo>
                    <a:pt x="18622" y="12509"/>
                  </a:moveTo>
                  <a:cubicBezTo>
                    <a:pt x="18495" y="12604"/>
                    <a:pt x="18400" y="12668"/>
                    <a:pt x="18305" y="12763"/>
                  </a:cubicBezTo>
                  <a:lnTo>
                    <a:pt x="18400" y="12889"/>
                  </a:lnTo>
                  <a:cubicBezTo>
                    <a:pt x="18495" y="12826"/>
                    <a:pt x="18622" y="12731"/>
                    <a:pt x="18717" y="12636"/>
                  </a:cubicBezTo>
                  <a:lnTo>
                    <a:pt x="18622" y="12509"/>
                  </a:lnTo>
                  <a:close/>
                  <a:moveTo>
                    <a:pt x="17989" y="13048"/>
                  </a:moveTo>
                  <a:cubicBezTo>
                    <a:pt x="17894" y="13143"/>
                    <a:pt x="17767" y="13206"/>
                    <a:pt x="17672" y="13301"/>
                  </a:cubicBezTo>
                  <a:lnTo>
                    <a:pt x="17799" y="13428"/>
                  </a:lnTo>
                  <a:cubicBezTo>
                    <a:pt x="17894" y="13333"/>
                    <a:pt x="17989" y="13269"/>
                    <a:pt x="18084" y="13174"/>
                  </a:cubicBezTo>
                  <a:lnTo>
                    <a:pt x="17989" y="13048"/>
                  </a:lnTo>
                  <a:close/>
                  <a:moveTo>
                    <a:pt x="17387" y="13586"/>
                  </a:moveTo>
                  <a:cubicBezTo>
                    <a:pt x="17260" y="13681"/>
                    <a:pt x="17165" y="13776"/>
                    <a:pt x="17070" y="13871"/>
                  </a:cubicBezTo>
                  <a:lnTo>
                    <a:pt x="17197" y="13966"/>
                  </a:lnTo>
                  <a:cubicBezTo>
                    <a:pt x="17292" y="13903"/>
                    <a:pt x="17387" y="13808"/>
                    <a:pt x="17482" y="13713"/>
                  </a:cubicBezTo>
                  <a:lnTo>
                    <a:pt x="17387" y="13586"/>
                  </a:lnTo>
                  <a:close/>
                  <a:moveTo>
                    <a:pt x="16785" y="14124"/>
                  </a:moveTo>
                  <a:cubicBezTo>
                    <a:pt x="16690" y="14219"/>
                    <a:pt x="16564" y="14314"/>
                    <a:pt x="16469" y="14409"/>
                  </a:cubicBezTo>
                  <a:lnTo>
                    <a:pt x="16595" y="14536"/>
                  </a:lnTo>
                  <a:cubicBezTo>
                    <a:pt x="16690" y="14441"/>
                    <a:pt x="16785" y="14346"/>
                    <a:pt x="16880" y="14251"/>
                  </a:cubicBezTo>
                  <a:lnTo>
                    <a:pt x="16785" y="14124"/>
                  </a:lnTo>
                  <a:close/>
                  <a:moveTo>
                    <a:pt x="16184" y="14695"/>
                  </a:moveTo>
                  <a:cubicBezTo>
                    <a:pt x="16089" y="14790"/>
                    <a:pt x="15994" y="14885"/>
                    <a:pt x="15867" y="14980"/>
                  </a:cubicBezTo>
                  <a:lnTo>
                    <a:pt x="15994" y="15106"/>
                  </a:lnTo>
                  <a:cubicBezTo>
                    <a:pt x="16089" y="15011"/>
                    <a:pt x="16184" y="14916"/>
                    <a:pt x="16279" y="14821"/>
                  </a:cubicBezTo>
                  <a:lnTo>
                    <a:pt x="16184" y="14695"/>
                  </a:lnTo>
                  <a:close/>
                  <a:moveTo>
                    <a:pt x="15582" y="15265"/>
                  </a:moveTo>
                  <a:lnTo>
                    <a:pt x="15297" y="15550"/>
                  </a:lnTo>
                  <a:lnTo>
                    <a:pt x="15423" y="15676"/>
                  </a:lnTo>
                  <a:cubicBezTo>
                    <a:pt x="15518" y="15581"/>
                    <a:pt x="15613" y="15486"/>
                    <a:pt x="15708" y="15391"/>
                  </a:cubicBezTo>
                  <a:lnTo>
                    <a:pt x="15582" y="15265"/>
                  </a:lnTo>
                  <a:close/>
                  <a:moveTo>
                    <a:pt x="15012" y="15835"/>
                  </a:moveTo>
                  <a:cubicBezTo>
                    <a:pt x="14917" y="15930"/>
                    <a:pt x="14822" y="16056"/>
                    <a:pt x="14727" y="16151"/>
                  </a:cubicBezTo>
                  <a:lnTo>
                    <a:pt x="14853" y="16246"/>
                  </a:lnTo>
                  <a:cubicBezTo>
                    <a:pt x="14948" y="16151"/>
                    <a:pt x="15043" y="16056"/>
                    <a:pt x="15138" y="15961"/>
                  </a:cubicBezTo>
                  <a:lnTo>
                    <a:pt x="15012" y="15835"/>
                  </a:lnTo>
                  <a:close/>
                  <a:moveTo>
                    <a:pt x="14442" y="16436"/>
                  </a:moveTo>
                  <a:cubicBezTo>
                    <a:pt x="14347" y="16531"/>
                    <a:pt x="14252" y="16626"/>
                    <a:pt x="14157" y="16753"/>
                  </a:cubicBezTo>
                  <a:lnTo>
                    <a:pt x="14283" y="16848"/>
                  </a:lnTo>
                  <a:cubicBezTo>
                    <a:pt x="14378" y="16753"/>
                    <a:pt x="14473" y="16658"/>
                    <a:pt x="14568" y="16563"/>
                  </a:cubicBezTo>
                  <a:lnTo>
                    <a:pt x="14442" y="16436"/>
                  </a:lnTo>
                  <a:close/>
                  <a:moveTo>
                    <a:pt x="13872" y="17038"/>
                  </a:moveTo>
                  <a:cubicBezTo>
                    <a:pt x="13777" y="17133"/>
                    <a:pt x="13713" y="17228"/>
                    <a:pt x="13618" y="17355"/>
                  </a:cubicBezTo>
                  <a:lnTo>
                    <a:pt x="13745" y="17450"/>
                  </a:lnTo>
                  <a:cubicBezTo>
                    <a:pt x="13840" y="17355"/>
                    <a:pt x="13903" y="17260"/>
                    <a:pt x="13998" y="17165"/>
                  </a:cubicBezTo>
                  <a:lnTo>
                    <a:pt x="13872" y="17038"/>
                  </a:lnTo>
                  <a:close/>
                  <a:moveTo>
                    <a:pt x="13333" y="17640"/>
                  </a:moveTo>
                  <a:cubicBezTo>
                    <a:pt x="13238" y="17735"/>
                    <a:pt x="13143" y="17861"/>
                    <a:pt x="13080" y="17956"/>
                  </a:cubicBezTo>
                  <a:lnTo>
                    <a:pt x="13207" y="18051"/>
                  </a:lnTo>
                  <a:cubicBezTo>
                    <a:pt x="13270" y="17956"/>
                    <a:pt x="13365" y="17861"/>
                    <a:pt x="13460" y="17766"/>
                  </a:cubicBezTo>
                  <a:lnTo>
                    <a:pt x="13333" y="17640"/>
                  </a:lnTo>
                  <a:close/>
                  <a:moveTo>
                    <a:pt x="12795" y="18273"/>
                  </a:moveTo>
                  <a:cubicBezTo>
                    <a:pt x="12700" y="18368"/>
                    <a:pt x="12637" y="18463"/>
                    <a:pt x="12542" y="18558"/>
                  </a:cubicBezTo>
                  <a:lnTo>
                    <a:pt x="12668" y="18685"/>
                  </a:lnTo>
                  <a:cubicBezTo>
                    <a:pt x="12732" y="18558"/>
                    <a:pt x="12827" y="18463"/>
                    <a:pt x="12922" y="18368"/>
                  </a:cubicBezTo>
                  <a:lnTo>
                    <a:pt x="12795" y="18273"/>
                  </a:lnTo>
                  <a:close/>
                  <a:moveTo>
                    <a:pt x="12257" y="18875"/>
                  </a:moveTo>
                  <a:cubicBezTo>
                    <a:pt x="12193" y="19001"/>
                    <a:pt x="12098" y="19096"/>
                    <a:pt x="12003" y="19191"/>
                  </a:cubicBezTo>
                  <a:lnTo>
                    <a:pt x="12130" y="19286"/>
                  </a:lnTo>
                  <a:cubicBezTo>
                    <a:pt x="12225" y="19191"/>
                    <a:pt x="12320" y="19096"/>
                    <a:pt x="12383" y="19001"/>
                  </a:cubicBezTo>
                  <a:lnTo>
                    <a:pt x="12257" y="18875"/>
                  </a:lnTo>
                  <a:close/>
                  <a:moveTo>
                    <a:pt x="11750" y="19508"/>
                  </a:moveTo>
                  <a:cubicBezTo>
                    <a:pt x="11655" y="19603"/>
                    <a:pt x="11592" y="19730"/>
                    <a:pt x="11497" y="19825"/>
                  </a:cubicBezTo>
                  <a:lnTo>
                    <a:pt x="11623" y="19920"/>
                  </a:lnTo>
                  <a:cubicBezTo>
                    <a:pt x="11718" y="19825"/>
                    <a:pt x="11782" y="19730"/>
                    <a:pt x="11877" y="19603"/>
                  </a:cubicBezTo>
                  <a:lnTo>
                    <a:pt x="11750" y="19508"/>
                  </a:lnTo>
                  <a:close/>
                  <a:moveTo>
                    <a:pt x="11243" y="20142"/>
                  </a:moveTo>
                  <a:cubicBezTo>
                    <a:pt x="11148" y="20268"/>
                    <a:pt x="11053" y="20363"/>
                    <a:pt x="10990" y="20458"/>
                  </a:cubicBezTo>
                  <a:lnTo>
                    <a:pt x="11116" y="20585"/>
                  </a:lnTo>
                  <a:lnTo>
                    <a:pt x="11370" y="20268"/>
                  </a:lnTo>
                  <a:lnTo>
                    <a:pt x="11243" y="20142"/>
                  </a:lnTo>
                  <a:close/>
                  <a:moveTo>
                    <a:pt x="10736" y="20807"/>
                  </a:moveTo>
                  <a:cubicBezTo>
                    <a:pt x="10641" y="20902"/>
                    <a:pt x="10578" y="21028"/>
                    <a:pt x="10483" y="21123"/>
                  </a:cubicBezTo>
                  <a:lnTo>
                    <a:pt x="10610" y="21218"/>
                  </a:lnTo>
                  <a:cubicBezTo>
                    <a:pt x="10705" y="21123"/>
                    <a:pt x="10768" y="20997"/>
                    <a:pt x="10863" y="20902"/>
                  </a:cubicBezTo>
                  <a:lnTo>
                    <a:pt x="10736" y="20807"/>
                  </a:lnTo>
                  <a:close/>
                  <a:moveTo>
                    <a:pt x="10230" y="21472"/>
                  </a:moveTo>
                  <a:cubicBezTo>
                    <a:pt x="10166" y="21567"/>
                    <a:pt x="10071" y="21662"/>
                    <a:pt x="10008" y="21788"/>
                  </a:cubicBezTo>
                  <a:lnTo>
                    <a:pt x="10135" y="21883"/>
                  </a:lnTo>
                  <a:cubicBezTo>
                    <a:pt x="10198" y="21757"/>
                    <a:pt x="10293" y="21662"/>
                    <a:pt x="10388" y="21567"/>
                  </a:cubicBezTo>
                  <a:lnTo>
                    <a:pt x="10230" y="21472"/>
                  </a:lnTo>
                  <a:close/>
                  <a:moveTo>
                    <a:pt x="9755" y="22105"/>
                  </a:moveTo>
                  <a:lnTo>
                    <a:pt x="9533" y="22453"/>
                  </a:lnTo>
                  <a:lnTo>
                    <a:pt x="9660" y="22548"/>
                  </a:lnTo>
                  <a:lnTo>
                    <a:pt x="9881" y="22200"/>
                  </a:lnTo>
                  <a:lnTo>
                    <a:pt x="9755" y="22105"/>
                  </a:lnTo>
                  <a:close/>
                  <a:moveTo>
                    <a:pt x="9280" y="22802"/>
                  </a:moveTo>
                  <a:cubicBezTo>
                    <a:pt x="9216" y="22897"/>
                    <a:pt x="9121" y="23023"/>
                    <a:pt x="9058" y="23118"/>
                  </a:cubicBezTo>
                  <a:lnTo>
                    <a:pt x="9185" y="23213"/>
                  </a:lnTo>
                  <a:cubicBezTo>
                    <a:pt x="9280" y="23118"/>
                    <a:pt x="9343" y="22992"/>
                    <a:pt x="9438" y="22897"/>
                  </a:cubicBezTo>
                  <a:lnTo>
                    <a:pt x="9280" y="22802"/>
                  </a:lnTo>
                  <a:close/>
                  <a:moveTo>
                    <a:pt x="8836" y="23467"/>
                  </a:moveTo>
                  <a:cubicBezTo>
                    <a:pt x="8741" y="23562"/>
                    <a:pt x="8678" y="23688"/>
                    <a:pt x="8615" y="23815"/>
                  </a:cubicBezTo>
                  <a:lnTo>
                    <a:pt x="8741" y="23910"/>
                  </a:lnTo>
                  <a:cubicBezTo>
                    <a:pt x="8805" y="23783"/>
                    <a:pt x="8900" y="23657"/>
                    <a:pt x="8963" y="23562"/>
                  </a:cubicBezTo>
                  <a:lnTo>
                    <a:pt x="8836" y="23467"/>
                  </a:lnTo>
                  <a:close/>
                  <a:moveTo>
                    <a:pt x="8393" y="24163"/>
                  </a:moveTo>
                  <a:cubicBezTo>
                    <a:pt x="8298" y="24259"/>
                    <a:pt x="8235" y="24385"/>
                    <a:pt x="8171" y="24512"/>
                  </a:cubicBezTo>
                  <a:lnTo>
                    <a:pt x="8298" y="24575"/>
                  </a:lnTo>
                  <a:cubicBezTo>
                    <a:pt x="8361" y="24480"/>
                    <a:pt x="8456" y="24354"/>
                    <a:pt x="8520" y="24227"/>
                  </a:cubicBezTo>
                  <a:lnTo>
                    <a:pt x="8393" y="24163"/>
                  </a:lnTo>
                  <a:close/>
                  <a:moveTo>
                    <a:pt x="7950" y="24829"/>
                  </a:moveTo>
                  <a:cubicBezTo>
                    <a:pt x="7886" y="24955"/>
                    <a:pt x="7791" y="25082"/>
                    <a:pt x="7728" y="25177"/>
                  </a:cubicBezTo>
                  <a:lnTo>
                    <a:pt x="7855" y="25272"/>
                  </a:lnTo>
                  <a:cubicBezTo>
                    <a:pt x="7950" y="25145"/>
                    <a:pt x="8013" y="25050"/>
                    <a:pt x="8076" y="24924"/>
                  </a:cubicBezTo>
                  <a:lnTo>
                    <a:pt x="7950" y="24829"/>
                  </a:lnTo>
                  <a:close/>
                  <a:moveTo>
                    <a:pt x="7506" y="25557"/>
                  </a:moveTo>
                  <a:cubicBezTo>
                    <a:pt x="7443" y="25652"/>
                    <a:pt x="7380" y="25779"/>
                    <a:pt x="7316" y="25905"/>
                  </a:cubicBezTo>
                  <a:lnTo>
                    <a:pt x="7443" y="25969"/>
                  </a:lnTo>
                  <a:cubicBezTo>
                    <a:pt x="7506" y="25874"/>
                    <a:pt x="7570" y="25747"/>
                    <a:pt x="7665" y="25620"/>
                  </a:cubicBezTo>
                  <a:lnTo>
                    <a:pt x="7506" y="25557"/>
                  </a:lnTo>
                  <a:close/>
                  <a:moveTo>
                    <a:pt x="7095" y="26254"/>
                  </a:moveTo>
                  <a:cubicBezTo>
                    <a:pt x="7031" y="26349"/>
                    <a:pt x="6968" y="26475"/>
                    <a:pt x="6904" y="26602"/>
                  </a:cubicBezTo>
                  <a:lnTo>
                    <a:pt x="7031" y="26665"/>
                  </a:lnTo>
                  <a:cubicBezTo>
                    <a:pt x="7095" y="26570"/>
                    <a:pt x="7158" y="26444"/>
                    <a:pt x="7253" y="26317"/>
                  </a:cubicBezTo>
                  <a:lnTo>
                    <a:pt x="7095" y="26254"/>
                  </a:lnTo>
                  <a:close/>
                  <a:moveTo>
                    <a:pt x="6683" y="26950"/>
                  </a:moveTo>
                  <a:cubicBezTo>
                    <a:pt x="6619" y="27077"/>
                    <a:pt x="6556" y="27204"/>
                    <a:pt x="6493" y="27330"/>
                  </a:cubicBezTo>
                  <a:lnTo>
                    <a:pt x="6651" y="27394"/>
                  </a:lnTo>
                  <a:cubicBezTo>
                    <a:pt x="6714" y="27267"/>
                    <a:pt x="6778" y="27140"/>
                    <a:pt x="6841" y="27045"/>
                  </a:cubicBezTo>
                  <a:lnTo>
                    <a:pt x="6683" y="26950"/>
                  </a:lnTo>
                  <a:close/>
                  <a:moveTo>
                    <a:pt x="6303" y="27679"/>
                  </a:moveTo>
                  <a:cubicBezTo>
                    <a:pt x="6239" y="27805"/>
                    <a:pt x="6176" y="27932"/>
                    <a:pt x="6113" y="28027"/>
                  </a:cubicBezTo>
                  <a:lnTo>
                    <a:pt x="6239" y="28122"/>
                  </a:lnTo>
                  <a:cubicBezTo>
                    <a:pt x="6303" y="27995"/>
                    <a:pt x="6366" y="27869"/>
                    <a:pt x="6429" y="27742"/>
                  </a:cubicBezTo>
                  <a:lnTo>
                    <a:pt x="6303" y="27679"/>
                  </a:lnTo>
                  <a:close/>
                  <a:moveTo>
                    <a:pt x="5923" y="28407"/>
                  </a:moveTo>
                  <a:cubicBezTo>
                    <a:pt x="5859" y="28534"/>
                    <a:pt x="5796" y="28660"/>
                    <a:pt x="5733" y="28755"/>
                  </a:cubicBezTo>
                  <a:lnTo>
                    <a:pt x="5859" y="28850"/>
                  </a:lnTo>
                  <a:cubicBezTo>
                    <a:pt x="5923" y="28724"/>
                    <a:pt x="5986" y="28597"/>
                    <a:pt x="6049" y="28470"/>
                  </a:cubicBezTo>
                  <a:lnTo>
                    <a:pt x="5923" y="28407"/>
                  </a:lnTo>
                  <a:close/>
                  <a:moveTo>
                    <a:pt x="5543" y="29136"/>
                  </a:moveTo>
                  <a:cubicBezTo>
                    <a:pt x="5479" y="29262"/>
                    <a:pt x="5416" y="29389"/>
                    <a:pt x="5353" y="29516"/>
                  </a:cubicBezTo>
                  <a:lnTo>
                    <a:pt x="5511" y="29579"/>
                  </a:lnTo>
                  <a:cubicBezTo>
                    <a:pt x="5574" y="29452"/>
                    <a:pt x="5606" y="29326"/>
                    <a:pt x="5669" y="29199"/>
                  </a:cubicBezTo>
                  <a:lnTo>
                    <a:pt x="5543" y="29136"/>
                  </a:lnTo>
                  <a:close/>
                  <a:moveTo>
                    <a:pt x="5163" y="29864"/>
                  </a:moveTo>
                  <a:cubicBezTo>
                    <a:pt x="5131" y="29991"/>
                    <a:pt x="5068" y="30117"/>
                    <a:pt x="5004" y="30244"/>
                  </a:cubicBezTo>
                  <a:lnTo>
                    <a:pt x="5163" y="30307"/>
                  </a:lnTo>
                  <a:cubicBezTo>
                    <a:pt x="5194" y="30181"/>
                    <a:pt x="5258" y="30054"/>
                    <a:pt x="5321" y="29959"/>
                  </a:cubicBezTo>
                  <a:lnTo>
                    <a:pt x="5163" y="29864"/>
                  </a:lnTo>
                  <a:close/>
                  <a:moveTo>
                    <a:pt x="4814" y="30624"/>
                  </a:moveTo>
                  <a:cubicBezTo>
                    <a:pt x="4783" y="30751"/>
                    <a:pt x="4719" y="30877"/>
                    <a:pt x="4656" y="31004"/>
                  </a:cubicBezTo>
                  <a:lnTo>
                    <a:pt x="4814" y="31067"/>
                  </a:lnTo>
                  <a:cubicBezTo>
                    <a:pt x="4846" y="30941"/>
                    <a:pt x="4909" y="30814"/>
                    <a:pt x="4973" y="30687"/>
                  </a:cubicBezTo>
                  <a:lnTo>
                    <a:pt x="4814" y="30624"/>
                  </a:lnTo>
                  <a:close/>
                  <a:moveTo>
                    <a:pt x="4498" y="31384"/>
                  </a:moveTo>
                  <a:cubicBezTo>
                    <a:pt x="4434" y="31479"/>
                    <a:pt x="4371" y="31606"/>
                    <a:pt x="4339" y="31732"/>
                  </a:cubicBezTo>
                  <a:lnTo>
                    <a:pt x="4466" y="31796"/>
                  </a:lnTo>
                  <a:cubicBezTo>
                    <a:pt x="4529" y="31669"/>
                    <a:pt x="4593" y="31542"/>
                    <a:pt x="4624" y="31416"/>
                  </a:cubicBezTo>
                  <a:lnTo>
                    <a:pt x="4498" y="31384"/>
                  </a:lnTo>
                  <a:close/>
                  <a:moveTo>
                    <a:pt x="4149" y="32112"/>
                  </a:moveTo>
                  <a:cubicBezTo>
                    <a:pt x="4118" y="32239"/>
                    <a:pt x="4054" y="32366"/>
                    <a:pt x="3991" y="32492"/>
                  </a:cubicBezTo>
                  <a:lnTo>
                    <a:pt x="4149" y="32556"/>
                  </a:lnTo>
                  <a:cubicBezTo>
                    <a:pt x="4213" y="32429"/>
                    <a:pt x="4276" y="32302"/>
                    <a:pt x="4308" y="32176"/>
                  </a:cubicBezTo>
                  <a:lnTo>
                    <a:pt x="4149" y="32112"/>
                  </a:lnTo>
                  <a:close/>
                  <a:moveTo>
                    <a:pt x="3864" y="32872"/>
                  </a:moveTo>
                  <a:lnTo>
                    <a:pt x="3706" y="33252"/>
                  </a:lnTo>
                  <a:lnTo>
                    <a:pt x="3864" y="33316"/>
                  </a:lnTo>
                  <a:cubicBezTo>
                    <a:pt x="3896" y="33189"/>
                    <a:pt x="3959" y="33062"/>
                    <a:pt x="3991" y="32936"/>
                  </a:cubicBezTo>
                  <a:lnTo>
                    <a:pt x="3864" y="32872"/>
                  </a:lnTo>
                  <a:close/>
                  <a:moveTo>
                    <a:pt x="3548" y="33632"/>
                  </a:moveTo>
                  <a:cubicBezTo>
                    <a:pt x="3484" y="33759"/>
                    <a:pt x="3453" y="33886"/>
                    <a:pt x="3389" y="34013"/>
                  </a:cubicBezTo>
                  <a:lnTo>
                    <a:pt x="3548" y="34076"/>
                  </a:lnTo>
                  <a:cubicBezTo>
                    <a:pt x="3611" y="33949"/>
                    <a:pt x="3643" y="33823"/>
                    <a:pt x="3706" y="33696"/>
                  </a:cubicBezTo>
                  <a:lnTo>
                    <a:pt x="3548" y="33632"/>
                  </a:lnTo>
                  <a:close/>
                  <a:moveTo>
                    <a:pt x="3263" y="34424"/>
                  </a:moveTo>
                  <a:cubicBezTo>
                    <a:pt x="3199" y="34551"/>
                    <a:pt x="3168" y="34678"/>
                    <a:pt x="3104" y="34804"/>
                  </a:cubicBezTo>
                  <a:lnTo>
                    <a:pt x="3263" y="34868"/>
                  </a:lnTo>
                  <a:cubicBezTo>
                    <a:pt x="3326" y="34741"/>
                    <a:pt x="3358" y="34583"/>
                    <a:pt x="3421" y="34456"/>
                  </a:cubicBezTo>
                  <a:lnTo>
                    <a:pt x="3263" y="34424"/>
                  </a:lnTo>
                  <a:close/>
                  <a:moveTo>
                    <a:pt x="2978" y="35184"/>
                  </a:moveTo>
                  <a:cubicBezTo>
                    <a:pt x="2946" y="35311"/>
                    <a:pt x="2883" y="35438"/>
                    <a:pt x="2851" y="35564"/>
                  </a:cubicBezTo>
                  <a:lnTo>
                    <a:pt x="3009" y="35628"/>
                  </a:lnTo>
                  <a:cubicBezTo>
                    <a:pt x="3041" y="35501"/>
                    <a:pt x="3073" y="35374"/>
                    <a:pt x="3136" y="35248"/>
                  </a:cubicBezTo>
                  <a:lnTo>
                    <a:pt x="2978" y="35184"/>
                  </a:lnTo>
                  <a:close/>
                  <a:moveTo>
                    <a:pt x="2724" y="35976"/>
                  </a:moveTo>
                  <a:cubicBezTo>
                    <a:pt x="2661" y="36103"/>
                    <a:pt x="2629" y="36229"/>
                    <a:pt x="2598" y="36356"/>
                  </a:cubicBezTo>
                  <a:lnTo>
                    <a:pt x="2756" y="36388"/>
                  </a:lnTo>
                  <a:cubicBezTo>
                    <a:pt x="2788" y="36261"/>
                    <a:pt x="2819" y="36134"/>
                    <a:pt x="2883" y="36008"/>
                  </a:cubicBezTo>
                  <a:lnTo>
                    <a:pt x="2724" y="35976"/>
                  </a:lnTo>
                  <a:close/>
                  <a:moveTo>
                    <a:pt x="2439" y="36736"/>
                  </a:moveTo>
                  <a:cubicBezTo>
                    <a:pt x="2407" y="36863"/>
                    <a:pt x="2376" y="36989"/>
                    <a:pt x="2344" y="37148"/>
                  </a:cubicBezTo>
                  <a:lnTo>
                    <a:pt x="2502" y="37179"/>
                  </a:lnTo>
                  <a:cubicBezTo>
                    <a:pt x="2534" y="37053"/>
                    <a:pt x="2566" y="36926"/>
                    <a:pt x="2629" y="36799"/>
                  </a:cubicBezTo>
                  <a:lnTo>
                    <a:pt x="2439" y="36736"/>
                  </a:lnTo>
                  <a:close/>
                  <a:moveTo>
                    <a:pt x="2217" y="37528"/>
                  </a:moveTo>
                  <a:cubicBezTo>
                    <a:pt x="2186" y="37654"/>
                    <a:pt x="2154" y="37781"/>
                    <a:pt x="2091" y="37908"/>
                  </a:cubicBezTo>
                  <a:lnTo>
                    <a:pt x="2249" y="37971"/>
                  </a:lnTo>
                  <a:cubicBezTo>
                    <a:pt x="2281" y="37844"/>
                    <a:pt x="2344" y="37718"/>
                    <a:pt x="2376" y="37559"/>
                  </a:cubicBezTo>
                  <a:lnTo>
                    <a:pt x="2217" y="37528"/>
                  </a:lnTo>
                  <a:close/>
                  <a:moveTo>
                    <a:pt x="1996" y="38319"/>
                  </a:moveTo>
                  <a:cubicBezTo>
                    <a:pt x="1932" y="38446"/>
                    <a:pt x="1901" y="38573"/>
                    <a:pt x="1869" y="38700"/>
                  </a:cubicBezTo>
                  <a:lnTo>
                    <a:pt x="2027" y="38763"/>
                  </a:lnTo>
                  <a:cubicBezTo>
                    <a:pt x="2059" y="38605"/>
                    <a:pt x="2122" y="38478"/>
                    <a:pt x="2154" y="38351"/>
                  </a:cubicBezTo>
                  <a:lnTo>
                    <a:pt x="1996" y="38319"/>
                  </a:lnTo>
                  <a:close/>
                  <a:moveTo>
                    <a:pt x="1774" y="39111"/>
                  </a:moveTo>
                  <a:cubicBezTo>
                    <a:pt x="1742" y="39238"/>
                    <a:pt x="1711" y="39365"/>
                    <a:pt x="1679" y="39491"/>
                  </a:cubicBezTo>
                  <a:lnTo>
                    <a:pt x="1837" y="39555"/>
                  </a:lnTo>
                  <a:cubicBezTo>
                    <a:pt x="1869" y="39396"/>
                    <a:pt x="1901" y="39270"/>
                    <a:pt x="1932" y="39143"/>
                  </a:cubicBezTo>
                  <a:lnTo>
                    <a:pt x="1774" y="39111"/>
                  </a:lnTo>
                  <a:close/>
                  <a:moveTo>
                    <a:pt x="1552" y="39903"/>
                  </a:moveTo>
                  <a:cubicBezTo>
                    <a:pt x="1521" y="40030"/>
                    <a:pt x="1489" y="40156"/>
                    <a:pt x="1457" y="40283"/>
                  </a:cubicBezTo>
                  <a:lnTo>
                    <a:pt x="1616" y="40346"/>
                  </a:lnTo>
                  <a:cubicBezTo>
                    <a:pt x="1647" y="40188"/>
                    <a:pt x="1679" y="40061"/>
                    <a:pt x="1711" y="39935"/>
                  </a:cubicBezTo>
                  <a:lnTo>
                    <a:pt x="1552" y="39903"/>
                  </a:lnTo>
                  <a:close/>
                  <a:moveTo>
                    <a:pt x="1362" y="40695"/>
                  </a:moveTo>
                  <a:cubicBezTo>
                    <a:pt x="1331" y="40821"/>
                    <a:pt x="1331" y="40948"/>
                    <a:pt x="1299" y="41106"/>
                  </a:cubicBezTo>
                  <a:lnTo>
                    <a:pt x="1457" y="41138"/>
                  </a:lnTo>
                  <a:cubicBezTo>
                    <a:pt x="1489" y="41011"/>
                    <a:pt x="1489" y="40853"/>
                    <a:pt x="1521" y="40726"/>
                  </a:cubicBezTo>
                  <a:lnTo>
                    <a:pt x="1362" y="40695"/>
                  </a:lnTo>
                  <a:close/>
                  <a:moveTo>
                    <a:pt x="1204" y="41486"/>
                  </a:moveTo>
                  <a:cubicBezTo>
                    <a:pt x="1172" y="41613"/>
                    <a:pt x="1141" y="41771"/>
                    <a:pt x="1109" y="41898"/>
                  </a:cubicBezTo>
                  <a:lnTo>
                    <a:pt x="1267" y="41930"/>
                  </a:lnTo>
                  <a:cubicBezTo>
                    <a:pt x="1299" y="41803"/>
                    <a:pt x="1331" y="41676"/>
                    <a:pt x="1362" y="41518"/>
                  </a:cubicBezTo>
                  <a:lnTo>
                    <a:pt x="1204" y="41486"/>
                  </a:lnTo>
                  <a:close/>
                  <a:moveTo>
                    <a:pt x="1014" y="42278"/>
                  </a:moveTo>
                  <a:cubicBezTo>
                    <a:pt x="1014" y="42436"/>
                    <a:pt x="982" y="42563"/>
                    <a:pt x="951" y="42690"/>
                  </a:cubicBezTo>
                  <a:lnTo>
                    <a:pt x="1109" y="42721"/>
                  </a:lnTo>
                  <a:cubicBezTo>
                    <a:pt x="1141" y="42595"/>
                    <a:pt x="1172" y="42468"/>
                    <a:pt x="1204" y="42341"/>
                  </a:cubicBezTo>
                  <a:lnTo>
                    <a:pt x="1014" y="42278"/>
                  </a:lnTo>
                  <a:close/>
                  <a:moveTo>
                    <a:pt x="887" y="43101"/>
                  </a:moveTo>
                  <a:lnTo>
                    <a:pt x="792" y="43513"/>
                  </a:lnTo>
                  <a:lnTo>
                    <a:pt x="951" y="43545"/>
                  </a:lnTo>
                  <a:lnTo>
                    <a:pt x="1046" y="43133"/>
                  </a:lnTo>
                  <a:lnTo>
                    <a:pt x="887" y="43101"/>
                  </a:lnTo>
                  <a:close/>
                  <a:moveTo>
                    <a:pt x="729" y="43925"/>
                  </a:moveTo>
                  <a:cubicBezTo>
                    <a:pt x="697" y="44052"/>
                    <a:pt x="697" y="44178"/>
                    <a:pt x="666" y="44305"/>
                  </a:cubicBezTo>
                  <a:lnTo>
                    <a:pt x="824" y="44337"/>
                  </a:lnTo>
                  <a:cubicBezTo>
                    <a:pt x="856" y="44210"/>
                    <a:pt x="856" y="44083"/>
                    <a:pt x="887" y="43925"/>
                  </a:cubicBezTo>
                  <a:close/>
                  <a:moveTo>
                    <a:pt x="602" y="44717"/>
                  </a:moveTo>
                  <a:lnTo>
                    <a:pt x="539" y="45128"/>
                  </a:lnTo>
                  <a:lnTo>
                    <a:pt x="697" y="45160"/>
                  </a:lnTo>
                  <a:lnTo>
                    <a:pt x="761" y="44748"/>
                  </a:lnTo>
                  <a:lnTo>
                    <a:pt x="602" y="44717"/>
                  </a:lnTo>
                  <a:close/>
                  <a:moveTo>
                    <a:pt x="476" y="45540"/>
                  </a:moveTo>
                  <a:cubicBezTo>
                    <a:pt x="476" y="45667"/>
                    <a:pt x="444" y="45793"/>
                    <a:pt x="444" y="45952"/>
                  </a:cubicBezTo>
                  <a:lnTo>
                    <a:pt x="602" y="45952"/>
                  </a:lnTo>
                  <a:cubicBezTo>
                    <a:pt x="602" y="45825"/>
                    <a:pt x="634" y="45698"/>
                    <a:pt x="634" y="45540"/>
                  </a:cubicBezTo>
                  <a:close/>
                  <a:moveTo>
                    <a:pt x="381" y="46332"/>
                  </a:moveTo>
                  <a:cubicBezTo>
                    <a:pt x="381" y="46458"/>
                    <a:pt x="349" y="46617"/>
                    <a:pt x="349" y="46743"/>
                  </a:cubicBezTo>
                  <a:lnTo>
                    <a:pt x="507" y="46775"/>
                  </a:lnTo>
                  <a:lnTo>
                    <a:pt x="539" y="46363"/>
                  </a:lnTo>
                  <a:lnTo>
                    <a:pt x="381" y="46332"/>
                  </a:lnTo>
                  <a:close/>
                  <a:moveTo>
                    <a:pt x="286" y="47155"/>
                  </a:moveTo>
                  <a:cubicBezTo>
                    <a:pt x="286" y="47282"/>
                    <a:pt x="254" y="47440"/>
                    <a:pt x="254" y="47567"/>
                  </a:cubicBezTo>
                  <a:lnTo>
                    <a:pt x="412" y="47567"/>
                  </a:lnTo>
                  <a:cubicBezTo>
                    <a:pt x="412" y="47440"/>
                    <a:pt x="444" y="47313"/>
                    <a:pt x="444" y="47187"/>
                  </a:cubicBezTo>
                  <a:lnTo>
                    <a:pt x="286" y="47155"/>
                  </a:lnTo>
                  <a:close/>
                  <a:moveTo>
                    <a:pt x="222" y="47979"/>
                  </a:moveTo>
                  <a:cubicBezTo>
                    <a:pt x="191" y="48105"/>
                    <a:pt x="191" y="48264"/>
                    <a:pt x="191" y="48390"/>
                  </a:cubicBezTo>
                  <a:lnTo>
                    <a:pt x="349" y="48390"/>
                  </a:lnTo>
                  <a:cubicBezTo>
                    <a:pt x="349" y="48264"/>
                    <a:pt x="349" y="48137"/>
                    <a:pt x="381" y="47979"/>
                  </a:cubicBezTo>
                  <a:close/>
                  <a:moveTo>
                    <a:pt x="159" y="48802"/>
                  </a:moveTo>
                  <a:cubicBezTo>
                    <a:pt x="127" y="48929"/>
                    <a:pt x="127" y="49055"/>
                    <a:pt x="127" y="49182"/>
                  </a:cubicBezTo>
                  <a:lnTo>
                    <a:pt x="286" y="49214"/>
                  </a:lnTo>
                  <a:cubicBezTo>
                    <a:pt x="286" y="49087"/>
                    <a:pt x="286" y="48929"/>
                    <a:pt x="317" y="48802"/>
                  </a:cubicBezTo>
                  <a:close/>
                  <a:moveTo>
                    <a:pt x="96" y="49594"/>
                  </a:moveTo>
                  <a:cubicBezTo>
                    <a:pt x="64" y="49752"/>
                    <a:pt x="64" y="49879"/>
                    <a:pt x="64" y="50005"/>
                  </a:cubicBezTo>
                  <a:lnTo>
                    <a:pt x="222" y="50037"/>
                  </a:lnTo>
                  <a:cubicBezTo>
                    <a:pt x="222" y="49879"/>
                    <a:pt x="254" y="49752"/>
                    <a:pt x="254" y="49625"/>
                  </a:cubicBezTo>
                  <a:lnTo>
                    <a:pt x="96" y="49594"/>
                  </a:lnTo>
                  <a:close/>
                  <a:moveTo>
                    <a:pt x="64" y="50417"/>
                  </a:moveTo>
                  <a:cubicBezTo>
                    <a:pt x="32" y="50575"/>
                    <a:pt x="32" y="50702"/>
                    <a:pt x="32" y="50829"/>
                  </a:cubicBezTo>
                  <a:lnTo>
                    <a:pt x="191" y="50829"/>
                  </a:lnTo>
                  <a:cubicBezTo>
                    <a:pt x="191" y="50702"/>
                    <a:pt x="222" y="50575"/>
                    <a:pt x="222" y="50417"/>
                  </a:cubicBezTo>
                  <a:close/>
                  <a:moveTo>
                    <a:pt x="32" y="51240"/>
                  </a:moveTo>
                  <a:cubicBezTo>
                    <a:pt x="32" y="51367"/>
                    <a:pt x="32" y="51525"/>
                    <a:pt x="1" y="51652"/>
                  </a:cubicBezTo>
                  <a:lnTo>
                    <a:pt x="191" y="51652"/>
                  </a:lnTo>
                  <a:cubicBezTo>
                    <a:pt x="191" y="51525"/>
                    <a:pt x="191" y="51367"/>
                    <a:pt x="191" y="51240"/>
                  </a:cubicBezTo>
                  <a:close/>
                  <a:moveTo>
                    <a:pt x="1" y="52064"/>
                  </a:moveTo>
                  <a:cubicBezTo>
                    <a:pt x="1" y="52190"/>
                    <a:pt x="1" y="52349"/>
                    <a:pt x="1" y="52475"/>
                  </a:cubicBezTo>
                  <a:lnTo>
                    <a:pt x="159" y="52475"/>
                  </a:lnTo>
                  <a:cubicBezTo>
                    <a:pt x="159" y="52349"/>
                    <a:pt x="159" y="52190"/>
                    <a:pt x="159" y="52064"/>
                  </a:cubicBezTo>
                  <a:close/>
                  <a:moveTo>
                    <a:pt x="1" y="52887"/>
                  </a:moveTo>
                  <a:cubicBezTo>
                    <a:pt x="1" y="53014"/>
                    <a:pt x="1" y="53141"/>
                    <a:pt x="1" y="53299"/>
                  </a:cubicBezTo>
                  <a:lnTo>
                    <a:pt x="159" y="53299"/>
                  </a:lnTo>
                  <a:cubicBezTo>
                    <a:pt x="159" y="53141"/>
                    <a:pt x="159" y="53014"/>
                    <a:pt x="159" y="52887"/>
                  </a:cubicBezTo>
                  <a:close/>
                  <a:moveTo>
                    <a:pt x="159" y="53679"/>
                  </a:moveTo>
                  <a:lnTo>
                    <a:pt x="1" y="53711"/>
                  </a:lnTo>
                  <a:cubicBezTo>
                    <a:pt x="1" y="53837"/>
                    <a:pt x="1" y="53964"/>
                    <a:pt x="32" y="54091"/>
                  </a:cubicBezTo>
                  <a:lnTo>
                    <a:pt x="191" y="54091"/>
                  </a:lnTo>
                  <a:cubicBezTo>
                    <a:pt x="191" y="53964"/>
                    <a:pt x="191" y="53837"/>
                    <a:pt x="159" y="53679"/>
                  </a:cubicBezTo>
                  <a:close/>
                  <a:moveTo>
                    <a:pt x="32" y="54502"/>
                  </a:moveTo>
                  <a:cubicBezTo>
                    <a:pt x="32" y="54661"/>
                    <a:pt x="32" y="54787"/>
                    <a:pt x="64" y="54914"/>
                  </a:cubicBezTo>
                  <a:lnTo>
                    <a:pt x="222" y="54914"/>
                  </a:lnTo>
                  <a:cubicBezTo>
                    <a:pt x="222" y="54787"/>
                    <a:pt x="191" y="54629"/>
                    <a:pt x="191" y="54502"/>
                  </a:cubicBezTo>
                  <a:close/>
                  <a:moveTo>
                    <a:pt x="64" y="55326"/>
                  </a:moveTo>
                  <a:cubicBezTo>
                    <a:pt x="64" y="55452"/>
                    <a:pt x="96" y="55611"/>
                    <a:pt x="96" y="55737"/>
                  </a:cubicBezTo>
                  <a:lnTo>
                    <a:pt x="254" y="55737"/>
                  </a:lnTo>
                  <a:cubicBezTo>
                    <a:pt x="254" y="55611"/>
                    <a:pt x="222" y="55452"/>
                    <a:pt x="222" y="55326"/>
                  </a:cubicBezTo>
                  <a:close/>
                  <a:moveTo>
                    <a:pt x="127" y="56149"/>
                  </a:moveTo>
                  <a:cubicBezTo>
                    <a:pt x="127" y="56276"/>
                    <a:pt x="127" y="56434"/>
                    <a:pt x="127" y="56561"/>
                  </a:cubicBezTo>
                  <a:lnTo>
                    <a:pt x="317" y="56529"/>
                  </a:lnTo>
                  <a:cubicBezTo>
                    <a:pt x="286" y="56402"/>
                    <a:pt x="286" y="56276"/>
                    <a:pt x="286" y="56149"/>
                  </a:cubicBezTo>
                  <a:close/>
                  <a:moveTo>
                    <a:pt x="349" y="56941"/>
                  </a:moveTo>
                  <a:lnTo>
                    <a:pt x="159" y="56972"/>
                  </a:lnTo>
                  <a:cubicBezTo>
                    <a:pt x="191" y="57099"/>
                    <a:pt x="191" y="57226"/>
                    <a:pt x="222" y="57384"/>
                  </a:cubicBezTo>
                  <a:lnTo>
                    <a:pt x="381" y="57352"/>
                  </a:lnTo>
                  <a:cubicBezTo>
                    <a:pt x="349" y="57226"/>
                    <a:pt x="349" y="57099"/>
                    <a:pt x="349" y="56941"/>
                  </a:cubicBezTo>
                  <a:close/>
                  <a:moveTo>
                    <a:pt x="254" y="57764"/>
                  </a:moveTo>
                  <a:cubicBezTo>
                    <a:pt x="254" y="57923"/>
                    <a:pt x="286" y="58049"/>
                    <a:pt x="286" y="58176"/>
                  </a:cubicBezTo>
                  <a:lnTo>
                    <a:pt x="444" y="58176"/>
                  </a:lnTo>
                  <a:cubicBezTo>
                    <a:pt x="444" y="58018"/>
                    <a:pt x="412" y="57891"/>
                    <a:pt x="412" y="57764"/>
                  </a:cubicBezTo>
                  <a:close/>
                  <a:moveTo>
                    <a:pt x="317" y="58588"/>
                  </a:moveTo>
                  <a:cubicBezTo>
                    <a:pt x="349" y="58714"/>
                    <a:pt x="349" y="58873"/>
                    <a:pt x="381" y="58999"/>
                  </a:cubicBezTo>
                  <a:lnTo>
                    <a:pt x="539" y="58968"/>
                  </a:lnTo>
                  <a:lnTo>
                    <a:pt x="507" y="58588"/>
                  </a:lnTo>
                  <a:close/>
                  <a:moveTo>
                    <a:pt x="602" y="59379"/>
                  </a:moveTo>
                  <a:lnTo>
                    <a:pt x="444" y="59411"/>
                  </a:lnTo>
                  <a:cubicBezTo>
                    <a:pt x="444" y="59538"/>
                    <a:pt x="476" y="59664"/>
                    <a:pt x="476" y="59823"/>
                  </a:cubicBezTo>
                  <a:lnTo>
                    <a:pt x="634" y="59791"/>
                  </a:lnTo>
                  <a:cubicBezTo>
                    <a:pt x="634" y="59664"/>
                    <a:pt x="602" y="59506"/>
                    <a:pt x="602" y="59379"/>
                  </a:cubicBezTo>
                  <a:close/>
                  <a:moveTo>
                    <a:pt x="539" y="60203"/>
                  </a:moveTo>
                  <a:lnTo>
                    <a:pt x="602" y="60614"/>
                  </a:lnTo>
                  <a:lnTo>
                    <a:pt x="761" y="60583"/>
                  </a:lnTo>
                  <a:lnTo>
                    <a:pt x="697" y="60203"/>
                  </a:lnTo>
                  <a:close/>
                  <a:moveTo>
                    <a:pt x="824" y="60994"/>
                  </a:moveTo>
                  <a:lnTo>
                    <a:pt x="666" y="61026"/>
                  </a:lnTo>
                  <a:cubicBezTo>
                    <a:pt x="697" y="61153"/>
                    <a:pt x="697" y="61279"/>
                    <a:pt x="729" y="61438"/>
                  </a:cubicBezTo>
                  <a:lnTo>
                    <a:pt x="887" y="61406"/>
                  </a:lnTo>
                  <a:cubicBezTo>
                    <a:pt x="856" y="61279"/>
                    <a:pt x="856" y="61121"/>
                    <a:pt x="824" y="60994"/>
                  </a:cubicBezTo>
                  <a:close/>
                  <a:moveTo>
                    <a:pt x="951" y="61786"/>
                  </a:moveTo>
                  <a:lnTo>
                    <a:pt x="792" y="61818"/>
                  </a:lnTo>
                  <a:lnTo>
                    <a:pt x="856" y="62230"/>
                  </a:lnTo>
                  <a:lnTo>
                    <a:pt x="1014" y="62198"/>
                  </a:lnTo>
                  <a:cubicBezTo>
                    <a:pt x="1014" y="62071"/>
                    <a:pt x="982" y="61944"/>
                    <a:pt x="951" y="61786"/>
                  </a:cubicBezTo>
                  <a:close/>
                  <a:moveTo>
                    <a:pt x="1109" y="62610"/>
                  </a:moveTo>
                  <a:lnTo>
                    <a:pt x="951" y="62641"/>
                  </a:lnTo>
                  <a:cubicBezTo>
                    <a:pt x="982" y="62768"/>
                    <a:pt x="982" y="62895"/>
                    <a:pt x="1014" y="63021"/>
                  </a:cubicBezTo>
                  <a:lnTo>
                    <a:pt x="1172" y="62990"/>
                  </a:lnTo>
                  <a:cubicBezTo>
                    <a:pt x="1141" y="62863"/>
                    <a:pt x="1141" y="62736"/>
                    <a:pt x="1109" y="62610"/>
                  </a:cubicBezTo>
                  <a:close/>
                  <a:moveTo>
                    <a:pt x="1267" y="63401"/>
                  </a:moveTo>
                  <a:lnTo>
                    <a:pt x="1109" y="63433"/>
                  </a:lnTo>
                  <a:cubicBezTo>
                    <a:pt x="1141" y="63560"/>
                    <a:pt x="1172" y="63686"/>
                    <a:pt x="1204" y="63845"/>
                  </a:cubicBezTo>
                  <a:lnTo>
                    <a:pt x="1362" y="63781"/>
                  </a:lnTo>
                  <a:cubicBezTo>
                    <a:pt x="1331" y="63655"/>
                    <a:pt x="1299" y="63528"/>
                    <a:pt x="1267" y="63401"/>
                  </a:cubicBezTo>
                  <a:close/>
                  <a:moveTo>
                    <a:pt x="1426" y="64193"/>
                  </a:moveTo>
                  <a:lnTo>
                    <a:pt x="1267" y="64225"/>
                  </a:lnTo>
                  <a:cubicBezTo>
                    <a:pt x="1299" y="64351"/>
                    <a:pt x="1331" y="64478"/>
                    <a:pt x="1362" y="64636"/>
                  </a:cubicBezTo>
                  <a:lnTo>
                    <a:pt x="1521" y="64605"/>
                  </a:lnTo>
                  <a:cubicBezTo>
                    <a:pt x="1489" y="64446"/>
                    <a:pt x="1457" y="64320"/>
                    <a:pt x="1426" y="64193"/>
                  </a:cubicBezTo>
                  <a:close/>
                  <a:moveTo>
                    <a:pt x="1616" y="64985"/>
                  </a:moveTo>
                  <a:lnTo>
                    <a:pt x="1457" y="65016"/>
                  </a:lnTo>
                  <a:cubicBezTo>
                    <a:pt x="1489" y="65143"/>
                    <a:pt x="1521" y="65301"/>
                    <a:pt x="1552" y="65428"/>
                  </a:cubicBezTo>
                  <a:lnTo>
                    <a:pt x="1711" y="65396"/>
                  </a:lnTo>
                  <a:cubicBezTo>
                    <a:pt x="1679" y="65238"/>
                    <a:pt x="1647" y="65111"/>
                    <a:pt x="1616" y="64985"/>
                  </a:cubicBezTo>
                  <a:close/>
                  <a:moveTo>
                    <a:pt x="1806" y="65776"/>
                  </a:moveTo>
                  <a:lnTo>
                    <a:pt x="1647" y="65808"/>
                  </a:lnTo>
                  <a:cubicBezTo>
                    <a:pt x="1679" y="65966"/>
                    <a:pt x="1711" y="66093"/>
                    <a:pt x="1774" y="66220"/>
                  </a:cubicBezTo>
                  <a:lnTo>
                    <a:pt x="1932" y="66156"/>
                  </a:lnTo>
                  <a:cubicBezTo>
                    <a:pt x="1869" y="66030"/>
                    <a:pt x="1837" y="65903"/>
                    <a:pt x="1806" y="65776"/>
                  </a:cubicBezTo>
                  <a:close/>
                  <a:moveTo>
                    <a:pt x="2027" y="66568"/>
                  </a:moveTo>
                  <a:lnTo>
                    <a:pt x="1869" y="66600"/>
                  </a:lnTo>
                  <a:cubicBezTo>
                    <a:pt x="1901" y="66726"/>
                    <a:pt x="1932" y="66853"/>
                    <a:pt x="1964" y="67012"/>
                  </a:cubicBezTo>
                  <a:lnTo>
                    <a:pt x="2122" y="66948"/>
                  </a:lnTo>
                  <a:lnTo>
                    <a:pt x="2027" y="66568"/>
                  </a:lnTo>
                  <a:close/>
                  <a:moveTo>
                    <a:pt x="2249" y="67360"/>
                  </a:moveTo>
                  <a:lnTo>
                    <a:pt x="2091" y="67392"/>
                  </a:lnTo>
                  <a:cubicBezTo>
                    <a:pt x="2122" y="67518"/>
                    <a:pt x="2154" y="67645"/>
                    <a:pt x="2186" y="67772"/>
                  </a:cubicBezTo>
                  <a:lnTo>
                    <a:pt x="2344" y="67740"/>
                  </a:lnTo>
                  <a:cubicBezTo>
                    <a:pt x="2312" y="67613"/>
                    <a:pt x="2281" y="67487"/>
                    <a:pt x="2249" y="67360"/>
                  </a:cubicBezTo>
                  <a:close/>
                  <a:moveTo>
                    <a:pt x="2471" y="68120"/>
                  </a:moveTo>
                  <a:lnTo>
                    <a:pt x="2312" y="68183"/>
                  </a:lnTo>
                  <a:cubicBezTo>
                    <a:pt x="2344" y="68310"/>
                    <a:pt x="2407" y="68437"/>
                    <a:pt x="2439" y="68563"/>
                  </a:cubicBezTo>
                  <a:lnTo>
                    <a:pt x="2598" y="68500"/>
                  </a:lnTo>
                  <a:cubicBezTo>
                    <a:pt x="2566" y="68373"/>
                    <a:pt x="2502" y="68247"/>
                    <a:pt x="2471" y="68120"/>
                  </a:cubicBezTo>
                  <a:close/>
                  <a:moveTo>
                    <a:pt x="2724" y="68912"/>
                  </a:moveTo>
                  <a:lnTo>
                    <a:pt x="2566" y="68943"/>
                  </a:lnTo>
                  <a:cubicBezTo>
                    <a:pt x="2598" y="69070"/>
                    <a:pt x="2661" y="69197"/>
                    <a:pt x="2693" y="69323"/>
                  </a:cubicBezTo>
                  <a:lnTo>
                    <a:pt x="2851" y="69292"/>
                  </a:lnTo>
                  <a:cubicBezTo>
                    <a:pt x="2819" y="69165"/>
                    <a:pt x="2756" y="69038"/>
                    <a:pt x="2724" y="68912"/>
                  </a:cubicBezTo>
                  <a:close/>
                  <a:moveTo>
                    <a:pt x="2978" y="69672"/>
                  </a:moveTo>
                  <a:lnTo>
                    <a:pt x="2819" y="69735"/>
                  </a:lnTo>
                  <a:cubicBezTo>
                    <a:pt x="2883" y="69862"/>
                    <a:pt x="2914" y="69988"/>
                    <a:pt x="2946" y="70115"/>
                  </a:cubicBezTo>
                  <a:lnTo>
                    <a:pt x="3104" y="70052"/>
                  </a:lnTo>
                  <a:cubicBezTo>
                    <a:pt x="3073" y="69925"/>
                    <a:pt x="3009" y="69798"/>
                    <a:pt x="2978" y="69672"/>
                  </a:cubicBezTo>
                  <a:close/>
                  <a:moveTo>
                    <a:pt x="3263" y="70432"/>
                  </a:moveTo>
                  <a:lnTo>
                    <a:pt x="3104" y="70495"/>
                  </a:lnTo>
                  <a:cubicBezTo>
                    <a:pt x="3136" y="70622"/>
                    <a:pt x="3199" y="70748"/>
                    <a:pt x="3231" y="70875"/>
                  </a:cubicBezTo>
                  <a:lnTo>
                    <a:pt x="3389" y="70812"/>
                  </a:lnTo>
                  <a:cubicBezTo>
                    <a:pt x="3326" y="70685"/>
                    <a:pt x="3294" y="70558"/>
                    <a:pt x="3263" y="70432"/>
                  </a:cubicBezTo>
                  <a:close/>
                  <a:moveTo>
                    <a:pt x="3516" y="71192"/>
                  </a:moveTo>
                  <a:lnTo>
                    <a:pt x="3358" y="71255"/>
                  </a:lnTo>
                  <a:cubicBezTo>
                    <a:pt x="3421" y="71382"/>
                    <a:pt x="3484" y="71508"/>
                    <a:pt x="3516" y="71635"/>
                  </a:cubicBezTo>
                  <a:lnTo>
                    <a:pt x="3674" y="71572"/>
                  </a:lnTo>
                  <a:cubicBezTo>
                    <a:pt x="3611" y="71445"/>
                    <a:pt x="3579" y="71318"/>
                    <a:pt x="3516" y="71192"/>
                  </a:cubicBezTo>
                  <a:close/>
                  <a:moveTo>
                    <a:pt x="3833" y="71952"/>
                  </a:moveTo>
                  <a:lnTo>
                    <a:pt x="3674" y="72015"/>
                  </a:lnTo>
                  <a:cubicBezTo>
                    <a:pt x="3706" y="72142"/>
                    <a:pt x="3769" y="72269"/>
                    <a:pt x="3833" y="72395"/>
                  </a:cubicBezTo>
                  <a:lnTo>
                    <a:pt x="3959" y="72332"/>
                  </a:lnTo>
                  <a:cubicBezTo>
                    <a:pt x="3928" y="72205"/>
                    <a:pt x="3864" y="72079"/>
                    <a:pt x="3833" y="71952"/>
                  </a:cubicBezTo>
                  <a:close/>
                  <a:moveTo>
                    <a:pt x="4118" y="72712"/>
                  </a:moveTo>
                  <a:lnTo>
                    <a:pt x="3959" y="72775"/>
                  </a:lnTo>
                  <a:cubicBezTo>
                    <a:pt x="4023" y="72902"/>
                    <a:pt x="4086" y="73029"/>
                    <a:pt x="4118" y="73155"/>
                  </a:cubicBezTo>
                  <a:lnTo>
                    <a:pt x="4276" y="73092"/>
                  </a:lnTo>
                  <a:cubicBezTo>
                    <a:pt x="4213" y="72965"/>
                    <a:pt x="4181" y="72839"/>
                    <a:pt x="4118" y="72712"/>
                  </a:cubicBezTo>
                  <a:close/>
                  <a:moveTo>
                    <a:pt x="4434" y="73472"/>
                  </a:moveTo>
                  <a:lnTo>
                    <a:pt x="4308" y="73535"/>
                  </a:lnTo>
                  <a:cubicBezTo>
                    <a:pt x="4339" y="73662"/>
                    <a:pt x="4403" y="73789"/>
                    <a:pt x="4466" y="73915"/>
                  </a:cubicBezTo>
                  <a:lnTo>
                    <a:pt x="4593" y="73852"/>
                  </a:lnTo>
                  <a:cubicBezTo>
                    <a:pt x="4561" y="73725"/>
                    <a:pt x="4498" y="73599"/>
                    <a:pt x="4434" y="73472"/>
                  </a:cubicBezTo>
                  <a:close/>
                  <a:moveTo>
                    <a:pt x="4783" y="74200"/>
                  </a:moveTo>
                  <a:lnTo>
                    <a:pt x="4624" y="74295"/>
                  </a:lnTo>
                  <a:cubicBezTo>
                    <a:pt x="4688" y="74422"/>
                    <a:pt x="4751" y="74549"/>
                    <a:pt x="4783" y="74644"/>
                  </a:cubicBezTo>
                  <a:lnTo>
                    <a:pt x="4941" y="74580"/>
                  </a:lnTo>
                  <a:cubicBezTo>
                    <a:pt x="4878" y="74454"/>
                    <a:pt x="4814" y="74327"/>
                    <a:pt x="4783" y="74200"/>
                  </a:cubicBezTo>
                  <a:close/>
                  <a:moveTo>
                    <a:pt x="5099" y="74960"/>
                  </a:moveTo>
                  <a:lnTo>
                    <a:pt x="4973" y="75024"/>
                  </a:lnTo>
                  <a:cubicBezTo>
                    <a:pt x="5004" y="75150"/>
                    <a:pt x="5068" y="75277"/>
                    <a:pt x="5131" y="75404"/>
                  </a:cubicBezTo>
                  <a:lnTo>
                    <a:pt x="5289" y="75340"/>
                  </a:lnTo>
                  <a:cubicBezTo>
                    <a:pt x="5226" y="75214"/>
                    <a:pt x="5163" y="75087"/>
                    <a:pt x="5099" y="74960"/>
                  </a:cubicBezTo>
                  <a:close/>
                  <a:moveTo>
                    <a:pt x="5479" y="75689"/>
                  </a:moveTo>
                  <a:lnTo>
                    <a:pt x="5321" y="75752"/>
                  </a:lnTo>
                  <a:cubicBezTo>
                    <a:pt x="5384" y="75879"/>
                    <a:pt x="5448" y="76005"/>
                    <a:pt x="5511" y="76132"/>
                  </a:cubicBezTo>
                  <a:lnTo>
                    <a:pt x="5638" y="76069"/>
                  </a:lnTo>
                  <a:cubicBezTo>
                    <a:pt x="5574" y="75942"/>
                    <a:pt x="5511" y="75815"/>
                    <a:pt x="5479" y="75689"/>
                  </a:cubicBezTo>
                  <a:close/>
                  <a:moveTo>
                    <a:pt x="5828" y="76417"/>
                  </a:moveTo>
                  <a:lnTo>
                    <a:pt x="5669" y="76512"/>
                  </a:lnTo>
                  <a:cubicBezTo>
                    <a:pt x="5733" y="76639"/>
                    <a:pt x="5796" y="76734"/>
                    <a:pt x="5859" y="76861"/>
                  </a:cubicBezTo>
                  <a:lnTo>
                    <a:pt x="6018" y="76797"/>
                  </a:lnTo>
                  <a:cubicBezTo>
                    <a:pt x="5954" y="76671"/>
                    <a:pt x="5891" y="76544"/>
                    <a:pt x="5828" y="76417"/>
                  </a:cubicBezTo>
                  <a:close/>
                  <a:moveTo>
                    <a:pt x="6208" y="77146"/>
                  </a:moveTo>
                  <a:lnTo>
                    <a:pt x="6049" y="77241"/>
                  </a:lnTo>
                  <a:cubicBezTo>
                    <a:pt x="6113" y="77336"/>
                    <a:pt x="6176" y="77462"/>
                    <a:pt x="6239" y="77589"/>
                  </a:cubicBezTo>
                  <a:lnTo>
                    <a:pt x="6398" y="77526"/>
                  </a:lnTo>
                  <a:cubicBezTo>
                    <a:pt x="6334" y="77399"/>
                    <a:pt x="6271" y="77272"/>
                    <a:pt x="6208" y="77146"/>
                  </a:cubicBezTo>
                  <a:close/>
                  <a:moveTo>
                    <a:pt x="6588" y="77874"/>
                  </a:moveTo>
                  <a:lnTo>
                    <a:pt x="6461" y="77937"/>
                  </a:lnTo>
                  <a:cubicBezTo>
                    <a:pt x="6524" y="78064"/>
                    <a:pt x="6588" y="78191"/>
                    <a:pt x="6651" y="78317"/>
                  </a:cubicBezTo>
                  <a:lnTo>
                    <a:pt x="6778" y="78222"/>
                  </a:lnTo>
                  <a:cubicBezTo>
                    <a:pt x="6714" y="78096"/>
                    <a:pt x="6651" y="78001"/>
                    <a:pt x="6588" y="77874"/>
                  </a:cubicBezTo>
                  <a:close/>
                  <a:moveTo>
                    <a:pt x="7000" y="78571"/>
                  </a:moveTo>
                  <a:lnTo>
                    <a:pt x="6841" y="78666"/>
                  </a:lnTo>
                  <a:lnTo>
                    <a:pt x="7031" y="79014"/>
                  </a:lnTo>
                  <a:lnTo>
                    <a:pt x="7190" y="78951"/>
                  </a:lnTo>
                  <a:cubicBezTo>
                    <a:pt x="7126" y="78824"/>
                    <a:pt x="7063" y="78697"/>
                    <a:pt x="7000" y="78571"/>
                  </a:cubicBezTo>
                  <a:close/>
                  <a:moveTo>
                    <a:pt x="7411" y="79299"/>
                  </a:moveTo>
                  <a:lnTo>
                    <a:pt x="7253" y="79362"/>
                  </a:lnTo>
                  <a:cubicBezTo>
                    <a:pt x="7316" y="79489"/>
                    <a:pt x="7411" y="79616"/>
                    <a:pt x="7475" y="79711"/>
                  </a:cubicBezTo>
                  <a:lnTo>
                    <a:pt x="7601" y="79647"/>
                  </a:lnTo>
                  <a:cubicBezTo>
                    <a:pt x="7538" y="79521"/>
                    <a:pt x="7475" y="79394"/>
                    <a:pt x="7411" y="79299"/>
                  </a:cubicBezTo>
                  <a:close/>
                  <a:moveTo>
                    <a:pt x="7823" y="79996"/>
                  </a:moveTo>
                  <a:lnTo>
                    <a:pt x="7665" y="80091"/>
                  </a:lnTo>
                  <a:cubicBezTo>
                    <a:pt x="7760" y="80186"/>
                    <a:pt x="7823" y="80312"/>
                    <a:pt x="7886" y="80439"/>
                  </a:cubicBezTo>
                  <a:lnTo>
                    <a:pt x="8045" y="80344"/>
                  </a:lnTo>
                  <a:cubicBezTo>
                    <a:pt x="7950" y="80217"/>
                    <a:pt x="7886" y="80091"/>
                    <a:pt x="7823" y="79996"/>
                  </a:cubicBezTo>
                  <a:close/>
                  <a:moveTo>
                    <a:pt x="8235" y="80692"/>
                  </a:moveTo>
                  <a:lnTo>
                    <a:pt x="8108" y="80756"/>
                  </a:lnTo>
                  <a:cubicBezTo>
                    <a:pt x="8171" y="80882"/>
                    <a:pt x="8266" y="81009"/>
                    <a:pt x="8330" y="81104"/>
                  </a:cubicBezTo>
                  <a:lnTo>
                    <a:pt x="8456" y="81041"/>
                  </a:lnTo>
                  <a:cubicBezTo>
                    <a:pt x="8393" y="80914"/>
                    <a:pt x="8330" y="80787"/>
                    <a:pt x="8235" y="80692"/>
                  </a:cubicBezTo>
                  <a:close/>
                  <a:moveTo>
                    <a:pt x="8678" y="81358"/>
                  </a:moveTo>
                  <a:lnTo>
                    <a:pt x="8551" y="81453"/>
                  </a:lnTo>
                  <a:cubicBezTo>
                    <a:pt x="8615" y="81579"/>
                    <a:pt x="8710" y="81674"/>
                    <a:pt x="8773" y="81801"/>
                  </a:cubicBezTo>
                  <a:lnTo>
                    <a:pt x="8900" y="81706"/>
                  </a:lnTo>
                  <a:cubicBezTo>
                    <a:pt x="8836" y="81579"/>
                    <a:pt x="8773" y="81484"/>
                    <a:pt x="8678" y="81358"/>
                  </a:cubicBezTo>
                  <a:close/>
                  <a:moveTo>
                    <a:pt x="9153" y="82054"/>
                  </a:moveTo>
                  <a:lnTo>
                    <a:pt x="8995" y="82149"/>
                  </a:lnTo>
                  <a:cubicBezTo>
                    <a:pt x="9090" y="82244"/>
                    <a:pt x="9153" y="82371"/>
                    <a:pt x="9248" y="82466"/>
                  </a:cubicBezTo>
                  <a:lnTo>
                    <a:pt x="9375" y="82371"/>
                  </a:lnTo>
                  <a:cubicBezTo>
                    <a:pt x="9280" y="82276"/>
                    <a:pt x="9216" y="82149"/>
                    <a:pt x="9153" y="82054"/>
                  </a:cubicBezTo>
                  <a:close/>
                  <a:moveTo>
                    <a:pt x="9596" y="82719"/>
                  </a:moveTo>
                  <a:lnTo>
                    <a:pt x="9470" y="82814"/>
                  </a:lnTo>
                  <a:lnTo>
                    <a:pt x="9691" y="83131"/>
                  </a:lnTo>
                  <a:lnTo>
                    <a:pt x="9850" y="83036"/>
                  </a:lnTo>
                  <a:cubicBezTo>
                    <a:pt x="9755" y="82941"/>
                    <a:pt x="9691" y="82814"/>
                    <a:pt x="9596" y="82719"/>
                  </a:cubicBezTo>
                  <a:close/>
                  <a:moveTo>
                    <a:pt x="10071" y="83384"/>
                  </a:moveTo>
                  <a:lnTo>
                    <a:pt x="9945" y="83479"/>
                  </a:lnTo>
                  <a:cubicBezTo>
                    <a:pt x="10040" y="83574"/>
                    <a:pt x="10103" y="83701"/>
                    <a:pt x="10198" y="83796"/>
                  </a:cubicBezTo>
                  <a:lnTo>
                    <a:pt x="10325" y="83701"/>
                  </a:lnTo>
                  <a:cubicBezTo>
                    <a:pt x="10230" y="83606"/>
                    <a:pt x="10166" y="83479"/>
                    <a:pt x="10071" y="83384"/>
                  </a:cubicBezTo>
                  <a:close/>
                  <a:moveTo>
                    <a:pt x="10546" y="84049"/>
                  </a:moveTo>
                  <a:lnTo>
                    <a:pt x="10420" y="84144"/>
                  </a:lnTo>
                  <a:cubicBezTo>
                    <a:pt x="10515" y="84239"/>
                    <a:pt x="10578" y="84366"/>
                    <a:pt x="10673" y="84461"/>
                  </a:cubicBezTo>
                  <a:lnTo>
                    <a:pt x="10800" y="84366"/>
                  </a:lnTo>
                  <a:cubicBezTo>
                    <a:pt x="10736" y="84271"/>
                    <a:pt x="10641" y="84144"/>
                    <a:pt x="10546" y="84049"/>
                  </a:cubicBezTo>
                  <a:close/>
                  <a:moveTo>
                    <a:pt x="11053" y="84683"/>
                  </a:moveTo>
                  <a:lnTo>
                    <a:pt x="10926" y="84778"/>
                  </a:lnTo>
                  <a:cubicBezTo>
                    <a:pt x="10990" y="84904"/>
                    <a:pt x="11085" y="84999"/>
                    <a:pt x="11180" y="85126"/>
                  </a:cubicBezTo>
                  <a:lnTo>
                    <a:pt x="11306" y="84999"/>
                  </a:lnTo>
                  <a:lnTo>
                    <a:pt x="11053" y="84683"/>
                  </a:lnTo>
                  <a:close/>
                  <a:moveTo>
                    <a:pt x="11560" y="85348"/>
                  </a:moveTo>
                  <a:lnTo>
                    <a:pt x="11433" y="85443"/>
                  </a:lnTo>
                  <a:cubicBezTo>
                    <a:pt x="11528" y="85538"/>
                    <a:pt x="11592" y="85664"/>
                    <a:pt x="11687" y="85759"/>
                  </a:cubicBezTo>
                  <a:lnTo>
                    <a:pt x="11813" y="85664"/>
                  </a:lnTo>
                  <a:cubicBezTo>
                    <a:pt x="11718" y="85538"/>
                    <a:pt x="11655" y="85443"/>
                    <a:pt x="11560" y="85348"/>
                  </a:cubicBezTo>
                  <a:close/>
                  <a:moveTo>
                    <a:pt x="12067" y="85981"/>
                  </a:moveTo>
                  <a:lnTo>
                    <a:pt x="11940" y="86076"/>
                  </a:lnTo>
                  <a:cubicBezTo>
                    <a:pt x="12035" y="86171"/>
                    <a:pt x="12130" y="86298"/>
                    <a:pt x="12193" y="86393"/>
                  </a:cubicBezTo>
                  <a:lnTo>
                    <a:pt x="12320" y="86298"/>
                  </a:lnTo>
                  <a:cubicBezTo>
                    <a:pt x="12257" y="86171"/>
                    <a:pt x="12162" y="86076"/>
                    <a:pt x="12067" y="85981"/>
                  </a:cubicBezTo>
                  <a:close/>
                  <a:moveTo>
                    <a:pt x="12605" y="86583"/>
                  </a:moveTo>
                  <a:lnTo>
                    <a:pt x="12478" y="86710"/>
                  </a:lnTo>
                  <a:cubicBezTo>
                    <a:pt x="12573" y="86805"/>
                    <a:pt x="12637" y="86900"/>
                    <a:pt x="12732" y="86995"/>
                  </a:cubicBezTo>
                  <a:lnTo>
                    <a:pt x="12858" y="86900"/>
                  </a:lnTo>
                  <a:cubicBezTo>
                    <a:pt x="12763" y="86805"/>
                    <a:pt x="12668" y="86710"/>
                    <a:pt x="12605" y="86583"/>
                  </a:cubicBezTo>
                  <a:close/>
                  <a:moveTo>
                    <a:pt x="13112" y="87216"/>
                  </a:moveTo>
                  <a:lnTo>
                    <a:pt x="13017" y="87311"/>
                  </a:lnTo>
                  <a:cubicBezTo>
                    <a:pt x="13080" y="87406"/>
                    <a:pt x="13175" y="87533"/>
                    <a:pt x="13270" y="87628"/>
                  </a:cubicBezTo>
                  <a:lnTo>
                    <a:pt x="13397" y="87533"/>
                  </a:lnTo>
                  <a:cubicBezTo>
                    <a:pt x="13302" y="87406"/>
                    <a:pt x="13207" y="87311"/>
                    <a:pt x="13112" y="87216"/>
                  </a:cubicBezTo>
                  <a:close/>
                  <a:moveTo>
                    <a:pt x="13682" y="87818"/>
                  </a:moveTo>
                  <a:lnTo>
                    <a:pt x="13555" y="87945"/>
                  </a:lnTo>
                  <a:cubicBezTo>
                    <a:pt x="13650" y="88040"/>
                    <a:pt x="13713" y="88135"/>
                    <a:pt x="13808" y="88230"/>
                  </a:cubicBezTo>
                  <a:lnTo>
                    <a:pt x="13935" y="88135"/>
                  </a:lnTo>
                  <a:cubicBezTo>
                    <a:pt x="13840" y="88008"/>
                    <a:pt x="13745" y="87913"/>
                    <a:pt x="13682" y="87818"/>
                  </a:cubicBezTo>
                  <a:close/>
                  <a:moveTo>
                    <a:pt x="14220" y="88420"/>
                  </a:moveTo>
                  <a:lnTo>
                    <a:pt x="14093" y="88546"/>
                  </a:lnTo>
                  <a:cubicBezTo>
                    <a:pt x="14188" y="88641"/>
                    <a:pt x="14283" y="88736"/>
                    <a:pt x="14378" y="88831"/>
                  </a:cubicBezTo>
                  <a:lnTo>
                    <a:pt x="14505" y="88736"/>
                  </a:lnTo>
                  <a:cubicBezTo>
                    <a:pt x="14410" y="88610"/>
                    <a:pt x="14315" y="88515"/>
                    <a:pt x="14220" y="88420"/>
                  </a:cubicBezTo>
                  <a:close/>
                  <a:moveTo>
                    <a:pt x="14758" y="89021"/>
                  </a:moveTo>
                  <a:lnTo>
                    <a:pt x="14663" y="89148"/>
                  </a:lnTo>
                  <a:cubicBezTo>
                    <a:pt x="14758" y="89243"/>
                    <a:pt x="14853" y="89338"/>
                    <a:pt x="14948" y="89433"/>
                  </a:cubicBezTo>
                  <a:lnTo>
                    <a:pt x="15075" y="89306"/>
                  </a:lnTo>
                  <a:cubicBezTo>
                    <a:pt x="14948" y="89211"/>
                    <a:pt x="14885" y="89116"/>
                    <a:pt x="14758" y="89021"/>
                  </a:cubicBezTo>
                  <a:close/>
                  <a:moveTo>
                    <a:pt x="15328" y="89591"/>
                  </a:moveTo>
                  <a:lnTo>
                    <a:pt x="15233" y="89718"/>
                  </a:lnTo>
                  <a:lnTo>
                    <a:pt x="15518" y="90003"/>
                  </a:lnTo>
                  <a:lnTo>
                    <a:pt x="15645" y="89908"/>
                  </a:lnTo>
                  <a:cubicBezTo>
                    <a:pt x="15550" y="89781"/>
                    <a:pt x="15455" y="89686"/>
                    <a:pt x="15328" y="89591"/>
                  </a:cubicBezTo>
                  <a:close/>
                  <a:moveTo>
                    <a:pt x="15930" y="90161"/>
                  </a:moveTo>
                  <a:lnTo>
                    <a:pt x="15804" y="90288"/>
                  </a:lnTo>
                  <a:cubicBezTo>
                    <a:pt x="15899" y="90383"/>
                    <a:pt x="15994" y="90478"/>
                    <a:pt x="16089" y="90573"/>
                  </a:cubicBezTo>
                  <a:lnTo>
                    <a:pt x="16215" y="90478"/>
                  </a:lnTo>
                  <a:cubicBezTo>
                    <a:pt x="16120" y="90383"/>
                    <a:pt x="16025" y="90256"/>
                    <a:pt x="15930" y="90161"/>
                  </a:cubicBezTo>
                  <a:close/>
                  <a:moveTo>
                    <a:pt x="16500" y="90732"/>
                  </a:moveTo>
                  <a:lnTo>
                    <a:pt x="16405" y="90858"/>
                  </a:lnTo>
                  <a:cubicBezTo>
                    <a:pt x="16500" y="90953"/>
                    <a:pt x="16595" y="91048"/>
                    <a:pt x="16690" y="91143"/>
                  </a:cubicBezTo>
                  <a:lnTo>
                    <a:pt x="16817" y="91017"/>
                  </a:lnTo>
                  <a:cubicBezTo>
                    <a:pt x="16722" y="90922"/>
                    <a:pt x="16627" y="90827"/>
                    <a:pt x="16500" y="90732"/>
                  </a:cubicBezTo>
                  <a:close/>
                  <a:moveTo>
                    <a:pt x="17102" y="91302"/>
                  </a:moveTo>
                  <a:lnTo>
                    <a:pt x="17007" y="91428"/>
                  </a:lnTo>
                  <a:cubicBezTo>
                    <a:pt x="17102" y="91523"/>
                    <a:pt x="17197" y="91618"/>
                    <a:pt x="17292" y="91713"/>
                  </a:cubicBezTo>
                  <a:lnTo>
                    <a:pt x="17419" y="91587"/>
                  </a:lnTo>
                  <a:cubicBezTo>
                    <a:pt x="17324" y="91492"/>
                    <a:pt x="17197" y="91397"/>
                    <a:pt x="17102" y="91302"/>
                  </a:cubicBezTo>
                  <a:close/>
                  <a:moveTo>
                    <a:pt x="17704" y="91840"/>
                  </a:moveTo>
                  <a:lnTo>
                    <a:pt x="17609" y="91967"/>
                  </a:lnTo>
                  <a:cubicBezTo>
                    <a:pt x="17704" y="92062"/>
                    <a:pt x="17799" y="92157"/>
                    <a:pt x="17925" y="92252"/>
                  </a:cubicBezTo>
                  <a:lnTo>
                    <a:pt x="18020" y="92125"/>
                  </a:lnTo>
                  <a:cubicBezTo>
                    <a:pt x="17925" y="92030"/>
                    <a:pt x="17830" y="91935"/>
                    <a:pt x="17704" y="91840"/>
                  </a:cubicBezTo>
                  <a:close/>
                  <a:moveTo>
                    <a:pt x="18337" y="92378"/>
                  </a:moveTo>
                  <a:lnTo>
                    <a:pt x="18210" y="92505"/>
                  </a:lnTo>
                  <a:cubicBezTo>
                    <a:pt x="18337" y="92600"/>
                    <a:pt x="18432" y="92695"/>
                    <a:pt x="18527" y="92790"/>
                  </a:cubicBezTo>
                  <a:lnTo>
                    <a:pt x="18622" y="92663"/>
                  </a:lnTo>
                  <a:cubicBezTo>
                    <a:pt x="18527" y="92568"/>
                    <a:pt x="18432" y="92473"/>
                    <a:pt x="18337" y="92378"/>
                  </a:cubicBezTo>
                  <a:close/>
                  <a:moveTo>
                    <a:pt x="18939" y="92917"/>
                  </a:moveTo>
                  <a:lnTo>
                    <a:pt x="18844" y="93043"/>
                  </a:lnTo>
                  <a:cubicBezTo>
                    <a:pt x="18939" y="93138"/>
                    <a:pt x="19065" y="93233"/>
                    <a:pt x="19160" y="93297"/>
                  </a:cubicBezTo>
                  <a:lnTo>
                    <a:pt x="19255" y="93170"/>
                  </a:lnTo>
                  <a:cubicBezTo>
                    <a:pt x="19160" y="93107"/>
                    <a:pt x="19065" y="93012"/>
                    <a:pt x="18939" y="92917"/>
                  </a:cubicBezTo>
                  <a:close/>
                  <a:moveTo>
                    <a:pt x="19572" y="93455"/>
                  </a:moveTo>
                  <a:lnTo>
                    <a:pt x="19477" y="93582"/>
                  </a:lnTo>
                  <a:cubicBezTo>
                    <a:pt x="19572" y="93645"/>
                    <a:pt x="19699" y="93740"/>
                    <a:pt x="19794" y="93835"/>
                  </a:cubicBezTo>
                  <a:lnTo>
                    <a:pt x="19889" y="93708"/>
                  </a:lnTo>
                  <a:cubicBezTo>
                    <a:pt x="19794" y="93613"/>
                    <a:pt x="19667" y="93518"/>
                    <a:pt x="19572" y="93455"/>
                  </a:cubicBezTo>
                  <a:close/>
                  <a:moveTo>
                    <a:pt x="20206" y="93962"/>
                  </a:moveTo>
                  <a:lnTo>
                    <a:pt x="20110" y="94088"/>
                  </a:lnTo>
                  <a:cubicBezTo>
                    <a:pt x="20237" y="94152"/>
                    <a:pt x="20332" y="94247"/>
                    <a:pt x="20427" y="94342"/>
                  </a:cubicBezTo>
                  <a:lnTo>
                    <a:pt x="20522" y="94215"/>
                  </a:lnTo>
                  <a:cubicBezTo>
                    <a:pt x="20427" y="94120"/>
                    <a:pt x="20332" y="94025"/>
                    <a:pt x="20206" y="93962"/>
                  </a:cubicBezTo>
                  <a:close/>
                  <a:moveTo>
                    <a:pt x="20871" y="94437"/>
                  </a:moveTo>
                  <a:lnTo>
                    <a:pt x="20776" y="94595"/>
                  </a:lnTo>
                  <a:cubicBezTo>
                    <a:pt x="20871" y="94658"/>
                    <a:pt x="20966" y="94753"/>
                    <a:pt x="21092" y="94817"/>
                  </a:cubicBezTo>
                  <a:lnTo>
                    <a:pt x="21187" y="94690"/>
                  </a:lnTo>
                  <a:cubicBezTo>
                    <a:pt x="21061" y="94627"/>
                    <a:pt x="20966" y="94532"/>
                    <a:pt x="20871" y="94437"/>
                  </a:cubicBezTo>
                  <a:close/>
                  <a:moveTo>
                    <a:pt x="21504" y="94943"/>
                  </a:moveTo>
                  <a:lnTo>
                    <a:pt x="21409" y="95070"/>
                  </a:lnTo>
                  <a:cubicBezTo>
                    <a:pt x="21536" y="95165"/>
                    <a:pt x="21631" y="95228"/>
                    <a:pt x="21757" y="95323"/>
                  </a:cubicBezTo>
                  <a:lnTo>
                    <a:pt x="21852" y="95197"/>
                  </a:lnTo>
                  <a:cubicBezTo>
                    <a:pt x="21726" y="95102"/>
                    <a:pt x="21631" y="95007"/>
                    <a:pt x="21504" y="94943"/>
                  </a:cubicBezTo>
                  <a:close/>
                  <a:moveTo>
                    <a:pt x="22169" y="95419"/>
                  </a:moveTo>
                  <a:lnTo>
                    <a:pt x="22074" y="95545"/>
                  </a:lnTo>
                  <a:cubicBezTo>
                    <a:pt x="22201" y="95640"/>
                    <a:pt x="22296" y="95704"/>
                    <a:pt x="22422" y="95799"/>
                  </a:cubicBezTo>
                  <a:lnTo>
                    <a:pt x="22517" y="95672"/>
                  </a:lnTo>
                  <a:cubicBezTo>
                    <a:pt x="22391" y="95577"/>
                    <a:pt x="22296" y="95514"/>
                    <a:pt x="22169" y="95419"/>
                  </a:cubicBezTo>
                  <a:close/>
                  <a:moveTo>
                    <a:pt x="22834" y="95894"/>
                  </a:moveTo>
                  <a:lnTo>
                    <a:pt x="22739" y="96020"/>
                  </a:lnTo>
                  <a:cubicBezTo>
                    <a:pt x="22866" y="96115"/>
                    <a:pt x="22992" y="96179"/>
                    <a:pt x="23087" y="96274"/>
                  </a:cubicBezTo>
                  <a:lnTo>
                    <a:pt x="23182" y="96115"/>
                  </a:lnTo>
                  <a:cubicBezTo>
                    <a:pt x="23056" y="96052"/>
                    <a:pt x="22961" y="95989"/>
                    <a:pt x="22834" y="95894"/>
                  </a:cubicBezTo>
                  <a:close/>
                  <a:moveTo>
                    <a:pt x="23531" y="96369"/>
                  </a:moveTo>
                  <a:lnTo>
                    <a:pt x="23436" y="96495"/>
                  </a:lnTo>
                  <a:lnTo>
                    <a:pt x="23784" y="96717"/>
                  </a:lnTo>
                  <a:lnTo>
                    <a:pt x="23879" y="96590"/>
                  </a:lnTo>
                  <a:cubicBezTo>
                    <a:pt x="23752" y="96495"/>
                    <a:pt x="23626" y="96432"/>
                    <a:pt x="23531" y="96369"/>
                  </a:cubicBezTo>
                  <a:close/>
                  <a:moveTo>
                    <a:pt x="24196" y="96812"/>
                  </a:moveTo>
                  <a:lnTo>
                    <a:pt x="24132" y="96939"/>
                  </a:lnTo>
                  <a:cubicBezTo>
                    <a:pt x="24227" y="97034"/>
                    <a:pt x="24354" y="97097"/>
                    <a:pt x="24449" y="97160"/>
                  </a:cubicBezTo>
                  <a:lnTo>
                    <a:pt x="24544" y="97034"/>
                  </a:lnTo>
                  <a:cubicBezTo>
                    <a:pt x="24449" y="96970"/>
                    <a:pt x="24322" y="96875"/>
                    <a:pt x="24196" y="96812"/>
                  </a:cubicBezTo>
                  <a:close/>
                  <a:moveTo>
                    <a:pt x="24893" y="97255"/>
                  </a:moveTo>
                  <a:lnTo>
                    <a:pt x="24798" y="97382"/>
                  </a:lnTo>
                  <a:cubicBezTo>
                    <a:pt x="24924" y="97445"/>
                    <a:pt x="25051" y="97540"/>
                    <a:pt x="25146" y="97604"/>
                  </a:cubicBezTo>
                  <a:lnTo>
                    <a:pt x="25241" y="97477"/>
                  </a:lnTo>
                  <a:cubicBezTo>
                    <a:pt x="25146" y="97382"/>
                    <a:pt x="25019" y="97319"/>
                    <a:pt x="24893" y="97255"/>
                  </a:cubicBezTo>
                  <a:close/>
                  <a:moveTo>
                    <a:pt x="25589" y="97667"/>
                  </a:moveTo>
                  <a:lnTo>
                    <a:pt x="25526" y="97825"/>
                  </a:lnTo>
                  <a:cubicBezTo>
                    <a:pt x="25621" y="97889"/>
                    <a:pt x="25748" y="97952"/>
                    <a:pt x="25874" y="98015"/>
                  </a:cubicBezTo>
                  <a:lnTo>
                    <a:pt x="25938" y="97889"/>
                  </a:lnTo>
                  <a:cubicBezTo>
                    <a:pt x="25843" y="97825"/>
                    <a:pt x="25716" y="97730"/>
                    <a:pt x="25589" y="97667"/>
                  </a:cubicBezTo>
                  <a:close/>
                  <a:moveTo>
                    <a:pt x="26318" y="98079"/>
                  </a:moveTo>
                  <a:lnTo>
                    <a:pt x="26223" y="98237"/>
                  </a:lnTo>
                  <a:cubicBezTo>
                    <a:pt x="26349" y="98300"/>
                    <a:pt x="26444" y="98364"/>
                    <a:pt x="26571" y="98427"/>
                  </a:cubicBezTo>
                  <a:lnTo>
                    <a:pt x="26666" y="98300"/>
                  </a:lnTo>
                  <a:cubicBezTo>
                    <a:pt x="26539" y="98237"/>
                    <a:pt x="26413" y="98174"/>
                    <a:pt x="26318" y="98079"/>
                  </a:cubicBezTo>
                  <a:close/>
                  <a:moveTo>
                    <a:pt x="27014" y="98490"/>
                  </a:moveTo>
                  <a:lnTo>
                    <a:pt x="26919" y="98649"/>
                  </a:lnTo>
                  <a:cubicBezTo>
                    <a:pt x="27046" y="98712"/>
                    <a:pt x="27173" y="98775"/>
                    <a:pt x="27299" y="98839"/>
                  </a:cubicBezTo>
                  <a:lnTo>
                    <a:pt x="27363" y="98680"/>
                  </a:lnTo>
                  <a:cubicBezTo>
                    <a:pt x="27268" y="98617"/>
                    <a:pt x="27141" y="98554"/>
                    <a:pt x="27014" y="98490"/>
                  </a:cubicBezTo>
                  <a:close/>
                  <a:moveTo>
                    <a:pt x="27743" y="98902"/>
                  </a:moveTo>
                  <a:lnTo>
                    <a:pt x="27648" y="99029"/>
                  </a:lnTo>
                  <a:cubicBezTo>
                    <a:pt x="27774" y="99092"/>
                    <a:pt x="27901" y="99155"/>
                    <a:pt x="28028" y="99219"/>
                  </a:cubicBezTo>
                  <a:lnTo>
                    <a:pt x="28091" y="99092"/>
                  </a:lnTo>
                  <a:cubicBezTo>
                    <a:pt x="27964" y="99029"/>
                    <a:pt x="27838" y="98965"/>
                    <a:pt x="27743" y="98902"/>
                  </a:cubicBezTo>
                  <a:close/>
                  <a:moveTo>
                    <a:pt x="28439" y="99282"/>
                  </a:moveTo>
                  <a:lnTo>
                    <a:pt x="28376" y="99409"/>
                  </a:lnTo>
                  <a:cubicBezTo>
                    <a:pt x="28503" y="99472"/>
                    <a:pt x="28629" y="99535"/>
                    <a:pt x="28756" y="99599"/>
                  </a:cubicBezTo>
                  <a:lnTo>
                    <a:pt x="28819" y="99472"/>
                  </a:lnTo>
                  <a:cubicBezTo>
                    <a:pt x="28693" y="99409"/>
                    <a:pt x="28566" y="99345"/>
                    <a:pt x="28439" y="99282"/>
                  </a:cubicBezTo>
                  <a:close/>
                  <a:moveTo>
                    <a:pt x="29168" y="99630"/>
                  </a:moveTo>
                  <a:lnTo>
                    <a:pt x="29105" y="99789"/>
                  </a:lnTo>
                  <a:cubicBezTo>
                    <a:pt x="29231" y="99852"/>
                    <a:pt x="29358" y="99915"/>
                    <a:pt x="29485" y="99979"/>
                  </a:cubicBezTo>
                  <a:lnTo>
                    <a:pt x="29548" y="99820"/>
                  </a:lnTo>
                  <a:cubicBezTo>
                    <a:pt x="29421" y="99757"/>
                    <a:pt x="29295" y="99694"/>
                    <a:pt x="29168" y="99630"/>
                  </a:cubicBezTo>
                  <a:close/>
                  <a:moveTo>
                    <a:pt x="29928" y="100010"/>
                  </a:moveTo>
                  <a:lnTo>
                    <a:pt x="29833" y="100137"/>
                  </a:lnTo>
                  <a:cubicBezTo>
                    <a:pt x="29960" y="100201"/>
                    <a:pt x="30086" y="100264"/>
                    <a:pt x="30213" y="100327"/>
                  </a:cubicBezTo>
                  <a:lnTo>
                    <a:pt x="30276" y="100169"/>
                  </a:lnTo>
                  <a:cubicBezTo>
                    <a:pt x="30150" y="100137"/>
                    <a:pt x="30055" y="100074"/>
                    <a:pt x="29928" y="100010"/>
                  </a:cubicBezTo>
                  <a:close/>
                  <a:moveTo>
                    <a:pt x="30656" y="100359"/>
                  </a:moveTo>
                  <a:lnTo>
                    <a:pt x="30593" y="100517"/>
                  </a:lnTo>
                  <a:cubicBezTo>
                    <a:pt x="30720" y="100549"/>
                    <a:pt x="30846" y="100612"/>
                    <a:pt x="30973" y="100676"/>
                  </a:cubicBezTo>
                  <a:lnTo>
                    <a:pt x="31036" y="100517"/>
                  </a:lnTo>
                  <a:cubicBezTo>
                    <a:pt x="30910" y="100454"/>
                    <a:pt x="30783" y="100422"/>
                    <a:pt x="30656" y="100359"/>
                  </a:cubicBezTo>
                  <a:close/>
                  <a:moveTo>
                    <a:pt x="31416" y="100676"/>
                  </a:moveTo>
                  <a:lnTo>
                    <a:pt x="31353" y="100834"/>
                  </a:lnTo>
                  <a:cubicBezTo>
                    <a:pt x="31480" y="100897"/>
                    <a:pt x="31575" y="100961"/>
                    <a:pt x="31701" y="100992"/>
                  </a:cubicBezTo>
                  <a:lnTo>
                    <a:pt x="31765" y="100866"/>
                  </a:lnTo>
                  <a:cubicBezTo>
                    <a:pt x="31670" y="100802"/>
                    <a:pt x="31543" y="100739"/>
                    <a:pt x="31416" y="100676"/>
                  </a:cubicBezTo>
                  <a:close/>
                  <a:moveTo>
                    <a:pt x="32145" y="101024"/>
                  </a:moveTo>
                  <a:lnTo>
                    <a:pt x="32081" y="101182"/>
                  </a:lnTo>
                  <a:cubicBezTo>
                    <a:pt x="32208" y="101214"/>
                    <a:pt x="32335" y="101277"/>
                    <a:pt x="32461" y="101341"/>
                  </a:cubicBezTo>
                  <a:lnTo>
                    <a:pt x="32525" y="101182"/>
                  </a:lnTo>
                  <a:cubicBezTo>
                    <a:pt x="32398" y="101119"/>
                    <a:pt x="32271" y="101056"/>
                    <a:pt x="32145" y="101024"/>
                  </a:cubicBezTo>
                  <a:close/>
                  <a:moveTo>
                    <a:pt x="32905" y="101341"/>
                  </a:moveTo>
                  <a:lnTo>
                    <a:pt x="32841" y="101467"/>
                  </a:lnTo>
                  <a:lnTo>
                    <a:pt x="33221" y="101626"/>
                  </a:lnTo>
                  <a:lnTo>
                    <a:pt x="33285" y="101467"/>
                  </a:lnTo>
                  <a:cubicBezTo>
                    <a:pt x="33158" y="101436"/>
                    <a:pt x="33031" y="101372"/>
                    <a:pt x="32905" y="101341"/>
                  </a:cubicBezTo>
                  <a:close/>
                  <a:moveTo>
                    <a:pt x="33665" y="101626"/>
                  </a:moveTo>
                  <a:lnTo>
                    <a:pt x="33602" y="101784"/>
                  </a:lnTo>
                  <a:cubicBezTo>
                    <a:pt x="33728" y="101847"/>
                    <a:pt x="33855" y="101879"/>
                    <a:pt x="33982" y="101942"/>
                  </a:cubicBezTo>
                  <a:lnTo>
                    <a:pt x="34045" y="101784"/>
                  </a:lnTo>
                  <a:cubicBezTo>
                    <a:pt x="33918" y="101721"/>
                    <a:pt x="33792" y="101689"/>
                    <a:pt x="33665" y="101626"/>
                  </a:cubicBezTo>
                  <a:close/>
                  <a:moveTo>
                    <a:pt x="34425" y="101911"/>
                  </a:moveTo>
                  <a:lnTo>
                    <a:pt x="34393" y="102069"/>
                  </a:lnTo>
                  <a:cubicBezTo>
                    <a:pt x="34520" y="102132"/>
                    <a:pt x="34647" y="102164"/>
                    <a:pt x="34773" y="102227"/>
                  </a:cubicBezTo>
                  <a:lnTo>
                    <a:pt x="34805" y="102069"/>
                  </a:lnTo>
                  <a:cubicBezTo>
                    <a:pt x="34678" y="102006"/>
                    <a:pt x="34552" y="101974"/>
                    <a:pt x="34425" y="101911"/>
                  </a:cubicBezTo>
                  <a:close/>
                  <a:moveTo>
                    <a:pt x="35217" y="102196"/>
                  </a:moveTo>
                  <a:lnTo>
                    <a:pt x="35153" y="102354"/>
                  </a:lnTo>
                  <a:cubicBezTo>
                    <a:pt x="35280" y="102386"/>
                    <a:pt x="35407" y="102449"/>
                    <a:pt x="35533" y="102481"/>
                  </a:cubicBezTo>
                  <a:lnTo>
                    <a:pt x="35597" y="102322"/>
                  </a:lnTo>
                  <a:cubicBezTo>
                    <a:pt x="35470" y="102291"/>
                    <a:pt x="35343" y="102227"/>
                    <a:pt x="35217" y="102196"/>
                  </a:cubicBezTo>
                  <a:close/>
                  <a:moveTo>
                    <a:pt x="35977" y="102449"/>
                  </a:moveTo>
                  <a:lnTo>
                    <a:pt x="35913" y="102607"/>
                  </a:lnTo>
                  <a:cubicBezTo>
                    <a:pt x="36040" y="102671"/>
                    <a:pt x="36198" y="102702"/>
                    <a:pt x="36325" y="102734"/>
                  </a:cubicBezTo>
                  <a:lnTo>
                    <a:pt x="36357" y="102576"/>
                  </a:lnTo>
                  <a:cubicBezTo>
                    <a:pt x="36230" y="102544"/>
                    <a:pt x="36103" y="102512"/>
                    <a:pt x="35977" y="102449"/>
                  </a:cubicBezTo>
                  <a:close/>
                  <a:moveTo>
                    <a:pt x="36768" y="102734"/>
                  </a:moveTo>
                  <a:lnTo>
                    <a:pt x="36705" y="102861"/>
                  </a:lnTo>
                  <a:cubicBezTo>
                    <a:pt x="36832" y="102924"/>
                    <a:pt x="36958" y="102956"/>
                    <a:pt x="37085" y="102987"/>
                  </a:cubicBezTo>
                  <a:lnTo>
                    <a:pt x="37148" y="102829"/>
                  </a:lnTo>
                  <a:cubicBezTo>
                    <a:pt x="37022" y="102797"/>
                    <a:pt x="36895" y="102766"/>
                    <a:pt x="36768" y="102734"/>
                  </a:cubicBezTo>
                  <a:close/>
                  <a:moveTo>
                    <a:pt x="37528" y="102956"/>
                  </a:moveTo>
                  <a:lnTo>
                    <a:pt x="37497" y="103114"/>
                  </a:lnTo>
                  <a:cubicBezTo>
                    <a:pt x="37623" y="103146"/>
                    <a:pt x="37750" y="103177"/>
                    <a:pt x="37877" y="103241"/>
                  </a:cubicBezTo>
                  <a:lnTo>
                    <a:pt x="37940" y="103082"/>
                  </a:lnTo>
                  <a:cubicBezTo>
                    <a:pt x="37814" y="103019"/>
                    <a:pt x="37655" y="102987"/>
                    <a:pt x="37528" y="102956"/>
                  </a:cubicBezTo>
                  <a:close/>
                  <a:moveTo>
                    <a:pt x="38320" y="103177"/>
                  </a:moveTo>
                  <a:lnTo>
                    <a:pt x="38257" y="103336"/>
                  </a:lnTo>
                  <a:cubicBezTo>
                    <a:pt x="38415" y="103367"/>
                    <a:pt x="38542" y="103431"/>
                    <a:pt x="38669" y="103462"/>
                  </a:cubicBezTo>
                  <a:lnTo>
                    <a:pt x="38700" y="103304"/>
                  </a:lnTo>
                  <a:cubicBezTo>
                    <a:pt x="38574" y="103272"/>
                    <a:pt x="38447" y="103209"/>
                    <a:pt x="38320" y="103177"/>
                  </a:cubicBezTo>
                  <a:close/>
                  <a:moveTo>
                    <a:pt x="39112" y="103399"/>
                  </a:moveTo>
                  <a:lnTo>
                    <a:pt x="39080" y="103557"/>
                  </a:lnTo>
                  <a:cubicBezTo>
                    <a:pt x="39207" y="103589"/>
                    <a:pt x="39334" y="103621"/>
                    <a:pt x="39460" y="103652"/>
                  </a:cubicBezTo>
                  <a:lnTo>
                    <a:pt x="39492" y="103494"/>
                  </a:lnTo>
                  <a:cubicBezTo>
                    <a:pt x="39365" y="103462"/>
                    <a:pt x="39239" y="103431"/>
                    <a:pt x="39112" y="103399"/>
                  </a:cubicBezTo>
                  <a:close/>
                  <a:moveTo>
                    <a:pt x="39904" y="103589"/>
                  </a:moveTo>
                  <a:lnTo>
                    <a:pt x="39840" y="103747"/>
                  </a:lnTo>
                  <a:cubicBezTo>
                    <a:pt x="39999" y="103779"/>
                    <a:pt x="40125" y="103842"/>
                    <a:pt x="40252" y="103874"/>
                  </a:cubicBezTo>
                  <a:lnTo>
                    <a:pt x="40284" y="103716"/>
                  </a:lnTo>
                  <a:cubicBezTo>
                    <a:pt x="40157" y="103684"/>
                    <a:pt x="40030" y="103652"/>
                    <a:pt x="39904" y="103589"/>
                  </a:cubicBezTo>
                  <a:close/>
                  <a:moveTo>
                    <a:pt x="40695" y="103811"/>
                  </a:moveTo>
                  <a:lnTo>
                    <a:pt x="40664" y="103969"/>
                  </a:lnTo>
                  <a:cubicBezTo>
                    <a:pt x="40790" y="104001"/>
                    <a:pt x="40917" y="104001"/>
                    <a:pt x="41044" y="104032"/>
                  </a:cubicBezTo>
                  <a:lnTo>
                    <a:pt x="41075" y="103874"/>
                  </a:lnTo>
                  <a:cubicBezTo>
                    <a:pt x="40949" y="103874"/>
                    <a:pt x="40822" y="103842"/>
                    <a:pt x="40695" y="103811"/>
                  </a:cubicBezTo>
                  <a:close/>
                  <a:moveTo>
                    <a:pt x="41487" y="103969"/>
                  </a:moveTo>
                  <a:lnTo>
                    <a:pt x="41455" y="104127"/>
                  </a:lnTo>
                  <a:cubicBezTo>
                    <a:pt x="41582" y="104159"/>
                    <a:pt x="41740" y="104191"/>
                    <a:pt x="41867" y="104222"/>
                  </a:cubicBezTo>
                  <a:lnTo>
                    <a:pt x="41899" y="104064"/>
                  </a:lnTo>
                  <a:cubicBezTo>
                    <a:pt x="41772" y="104032"/>
                    <a:pt x="41614" y="104001"/>
                    <a:pt x="41487" y="103969"/>
                  </a:cubicBezTo>
                  <a:close/>
                  <a:moveTo>
                    <a:pt x="63782" y="104001"/>
                  </a:moveTo>
                  <a:cubicBezTo>
                    <a:pt x="63624" y="104032"/>
                    <a:pt x="63497" y="104064"/>
                    <a:pt x="63370" y="104064"/>
                  </a:cubicBezTo>
                  <a:lnTo>
                    <a:pt x="63402" y="104222"/>
                  </a:lnTo>
                  <a:cubicBezTo>
                    <a:pt x="63529" y="104191"/>
                    <a:pt x="63655" y="104191"/>
                    <a:pt x="63814" y="104159"/>
                  </a:cubicBezTo>
                  <a:lnTo>
                    <a:pt x="63782" y="104001"/>
                  </a:lnTo>
                  <a:close/>
                  <a:moveTo>
                    <a:pt x="42279" y="104127"/>
                  </a:moveTo>
                  <a:lnTo>
                    <a:pt x="42247" y="104317"/>
                  </a:lnTo>
                  <a:cubicBezTo>
                    <a:pt x="42406" y="104317"/>
                    <a:pt x="42532" y="104349"/>
                    <a:pt x="42659" y="104381"/>
                  </a:cubicBezTo>
                  <a:lnTo>
                    <a:pt x="42691" y="104222"/>
                  </a:lnTo>
                  <a:cubicBezTo>
                    <a:pt x="42564" y="104191"/>
                    <a:pt x="42437" y="104159"/>
                    <a:pt x="42279" y="104127"/>
                  </a:cubicBezTo>
                  <a:close/>
                  <a:moveTo>
                    <a:pt x="62959" y="104159"/>
                  </a:moveTo>
                  <a:cubicBezTo>
                    <a:pt x="62832" y="104191"/>
                    <a:pt x="62705" y="104222"/>
                    <a:pt x="62579" y="104222"/>
                  </a:cubicBezTo>
                  <a:lnTo>
                    <a:pt x="62610" y="104412"/>
                  </a:lnTo>
                  <a:cubicBezTo>
                    <a:pt x="62737" y="104381"/>
                    <a:pt x="62864" y="104349"/>
                    <a:pt x="62990" y="104317"/>
                  </a:cubicBezTo>
                  <a:lnTo>
                    <a:pt x="62959" y="104159"/>
                  </a:lnTo>
                  <a:close/>
                  <a:moveTo>
                    <a:pt x="43102" y="104286"/>
                  </a:moveTo>
                  <a:lnTo>
                    <a:pt x="43071" y="104476"/>
                  </a:lnTo>
                  <a:lnTo>
                    <a:pt x="43482" y="104539"/>
                  </a:lnTo>
                  <a:lnTo>
                    <a:pt x="43482" y="104381"/>
                  </a:lnTo>
                  <a:cubicBezTo>
                    <a:pt x="43356" y="104349"/>
                    <a:pt x="43229" y="104317"/>
                    <a:pt x="43102" y="104286"/>
                  </a:cubicBezTo>
                  <a:close/>
                  <a:moveTo>
                    <a:pt x="62167" y="104317"/>
                  </a:moveTo>
                  <a:lnTo>
                    <a:pt x="61755" y="104381"/>
                  </a:lnTo>
                  <a:lnTo>
                    <a:pt x="61787" y="104539"/>
                  </a:lnTo>
                  <a:lnTo>
                    <a:pt x="62199" y="104476"/>
                  </a:lnTo>
                  <a:lnTo>
                    <a:pt x="62167" y="104317"/>
                  </a:lnTo>
                  <a:close/>
                  <a:moveTo>
                    <a:pt x="43894" y="104444"/>
                  </a:moveTo>
                  <a:lnTo>
                    <a:pt x="43862" y="104602"/>
                  </a:lnTo>
                  <a:cubicBezTo>
                    <a:pt x="44021" y="104634"/>
                    <a:pt x="44147" y="104634"/>
                    <a:pt x="44274" y="104666"/>
                  </a:cubicBezTo>
                  <a:lnTo>
                    <a:pt x="44306" y="104507"/>
                  </a:lnTo>
                  <a:cubicBezTo>
                    <a:pt x="44179" y="104476"/>
                    <a:pt x="44021" y="104476"/>
                    <a:pt x="43894" y="104444"/>
                  </a:cubicBezTo>
                  <a:close/>
                  <a:moveTo>
                    <a:pt x="61375" y="104444"/>
                  </a:moveTo>
                  <a:cubicBezTo>
                    <a:pt x="61217" y="104476"/>
                    <a:pt x="61090" y="104507"/>
                    <a:pt x="60964" y="104507"/>
                  </a:cubicBezTo>
                  <a:lnTo>
                    <a:pt x="60995" y="104666"/>
                  </a:lnTo>
                  <a:cubicBezTo>
                    <a:pt x="61122" y="104666"/>
                    <a:pt x="61249" y="104634"/>
                    <a:pt x="61407" y="104602"/>
                  </a:cubicBezTo>
                  <a:lnTo>
                    <a:pt x="61375" y="104444"/>
                  </a:lnTo>
                  <a:close/>
                  <a:moveTo>
                    <a:pt x="44717" y="104571"/>
                  </a:moveTo>
                  <a:lnTo>
                    <a:pt x="44686" y="104729"/>
                  </a:lnTo>
                  <a:lnTo>
                    <a:pt x="45097" y="104792"/>
                  </a:lnTo>
                  <a:lnTo>
                    <a:pt x="45097" y="104634"/>
                  </a:lnTo>
                  <a:lnTo>
                    <a:pt x="44717" y="104571"/>
                  </a:lnTo>
                  <a:close/>
                  <a:moveTo>
                    <a:pt x="60552" y="104571"/>
                  </a:moveTo>
                  <a:lnTo>
                    <a:pt x="60140" y="104634"/>
                  </a:lnTo>
                  <a:lnTo>
                    <a:pt x="60172" y="104792"/>
                  </a:lnTo>
                  <a:lnTo>
                    <a:pt x="60584" y="104729"/>
                  </a:lnTo>
                  <a:lnTo>
                    <a:pt x="60552" y="104571"/>
                  </a:lnTo>
                  <a:close/>
                  <a:moveTo>
                    <a:pt x="45509" y="104697"/>
                  </a:moveTo>
                  <a:lnTo>
                    <a:pt x="45477" y="104856"/>
                  </a:lnTo>
                  <a:cubicBezTo>
                    <a:pt x="45636" y="104856"/>
                    <a:pt x="45762" y="104887"/>
                    <a:pt x="45889" y="104887"/>
                  </a:cubicBezTo>
                  <a:lnTo>
                    <a:pt x="45921" y="104729"/>
                  </a:lnTo>
                  <a:cubicBezTo>
                    <a:pt x="45794" y="104729"/>
                    <a:pt x="45636" y="104697"/>
                    <a:pt x="45509" y="104697"/>
                  </a:cubicBezTo>
                  <a:close/>
                  <a:moveTo>
                    <a:pt x="59760" y="104697"/>
                  </a:moveTo>
                  <a:cubicBezTo>
                    <a:pt x="59602" y="104697"/>
                    <a:pt x="59475" y="104729"/>
                    <a:pt x="59348" y="104761"/>
                  </a:cubicBezTo>
                  <a:lnTo>
                    <a:pt x="59380" y="104919"/>
                  </a:lnTo>
                  <a:cubicBezTo>
                    <a:pt x="59507" y="104887"/>
                    <a:pt x="59633" y="104887"/>
                    <a:pt x="59760" y="104856"/>
                  </a:cubicBezTo>
                  <a:lnTo>
                    <a:pt x="59760" y="104697"/>
                  </a:lnTo>
                  <a:close/>
                  <a:moveTo>
                    <a:pt x="46332" y="104792"/>
                  </a:moveTo>
                  <a:lnTo>
                    <a:pt x="46301" y="104951"/>
                  </a:lnTo>
                  <a:cubicBezTo>
                    <a:pt x="46427" y="104983"/>
                    <a:pt x="46586" y="104983"/>
                    <a:pt x="46713" y="105014"/>
                  </a:cubicBezTo>
                  <a:lnTo>
                    <a:pt x="46744" y="104824"/>
                  </a:lnTo>
                  <a:cubicBezTo>
                    <a:pt x="46586" y="104824"/>
                    <a:pt x="46459" y="104792"/>
                    <a:pt x="46332" y="104792"/>
                  </a:cubicBezTo>
                  <a:close/>
                  <a:moveTo>
                    <a:pt x="58937" y="104792"/>
                  </a:moveTo>
                  <a:cubicBezTo>
                    <a:pt x="58810" y="104824"/>
                    <a:pt x="58683" y="104824"/>
                    <a:pt x="58525" y="104856"/>
                  </a:cubicBezTo>
                  <a:lnTo>
                    <a:pt x="58557" y="105014"/>
                  </a:lnTo>
                  <a:cubicBezTo>
                    <a:pt x="58683" y="104983"/>
                    <a:pt x="58842" y="104983"/>
                    <a:pt x="58968" y="104951"/>
                  </a:cubicBezTo>
                  <a:lnTo>
                    <a:pt x="58937" y="104792"/>
                  </a:lnTo>
                  <a:close/>
                  <a:moveTo>
                    <a:pt x="47124" y="104887"/>
                  </a:moveTo>
                  <a:lnTo>
                    <a:pt x="47124" y="105046"/>
                  </a:lnTo>
                  <a:cubicBezTo>
                    <a:pt x="47251" y="105046"/>
                    <a:pt x="47378" y="105078"/>
                    <a:pt x="47536" y="105078"/>
                  </a:cubicBezTo>
                  <a:lnTo>
                    <a:pt x="47536" y="104919"/>
                  </a:lnTo>
                  <a:cubicBezTo>
                    <a:pt x="47409" y="104919"/>
                    <a:pt x="47283" y="104887"/>
                    <a:pt x="47124" y="104887"/>
                  </a:cubicBezTo>
                  <a:close/>
                  <a:moveTo>
                    <a:pt x="58145" y="104887"/>
                  </a:moveTo>
                  <a:cubicBezTo>
                    <a:pt x="57987" y="104887"/>
                    <a:pt x="57860" y="104919"/>
                    <a:pt x="57733" y="104919"/>
                  </a:cubicBezTo>
                  <a:lnTo>
                    <a:pt x="57733" y="105078"/>
                  </a:lnTo>
                  <a:cubicBezTo>
                    <a:pt x="57860" y="105078"/>
                    <a:pt x="58018" y="105078"/>
                    <a:pt x="58145" y="105046"/>
                  </a:cubicBezTo>
                  <a:lnTo>
                    <a:pt x="58145" y="104887"/>
                  </a:lnTo>
                  <a:close/>
                  <a:moveTo>
                    <a:pt x="47948" y="104951"/>
                  </a:moveTo>
                  <a:lnTo>
                    <a:pt x="47948" y="105109"/>
                  </a:lnTo>
                  <a:cubicBezTo>
                    <a:pt x="48074" y="105141"/>
                    <a:pt x="48201" y="105141"/>
                    <a:pt x="48328" y="105173"/>
                  </a:cubicBezTo>
                  <a:lnTo>
                    <a:pt x="48359" y="104983"/>
                  </a:lnTo>
                  <a:lnTo>
                    <a:pt x="47948" y="104951"/>
                  </a:lnTo>
                  <a:close/>
                  <a:moveTo>
                    <a:pt x="57322" y="104983"/>
                  </a:moveTo>
                  <a:lnTo>
                    <a:pt x="56910" y="105014"/>
                  </a:lnTo>
                  <a:lnTo>
                    <a:pt x="56942" y="105173"/>
                  </a:lnTo>
                  <a:cubicBezTo>
                    <a:pt x="57068" y="105141"/>
                    <a:pt x="57195" y="105141"/>
                    <a:pt x="57322" y="105141"/>
                  </a:cubicBezTo>
                  <a:lnTo>
                    <a:pt x="57322" y="104983"/>
                  </a:lnTo>
                  <a:close/>
                  <a:moveTo>
                    <a:pt x="48771" y="105014"/>
                  </a:moveTo>
                  <a:lnTo>
                    <a:pt x="48739" y="105204"/>
                  </a:lnTo>
                  <a:lnTo>
                    <a:pt x="49151" y="105204"/>
                  </a:lnTo>
                  <a:lnTo>
                    <a:pt x="49183" y="105046"/>
                  </a:lnTo>
                  <a:cubicBezTo>
                    <a:pt x="49024" y="105046"/>
                    <a:pt x="48898" y="105046"/>
                    <a:pt x="48771" y="105014"/>
                  </a:cubicBezTo>
                  <a:close/>
                  <a:moveTo>
                    <a:pt x="56087" y="105046"/>
                  </a:moveTo>
                  <a:lnTo>
                    <a:pt x="56118" y="105236"/>
                  </a:lnTo>
                  <a:cubicBezTo>
                    <a:pt x="56245" y="105204"/>
                    <a:pt x="56372" y="105204"/>
                    <a:pt x="56530" y="105204"/>
                  </a:cubicBezTo>
                  <a:lnTo>
                    <a:pt x="56498" y="105046"/>
                  </a:lnTo>
                  <a:close/>
                  <a:moveTo>
                    <a:pt x="49563" y="105078"/>
                  </a:moveTo>
                  <a:lnTo>
                    <a:pt x="49563" y="105236"/>
                  </a:lnTo>
                  <a:cubicBezTo>
                    <a:pt x="49689" y="105236"/>
                    <a:pt x="49848" y="105268"/>
                    <a:pt x="49974" y="105268"/>
                  </a:cubicBezTo>
                  <a:lnTo>
                    <a:pt x="49974" y="105109"/>
                  </a:lnTo>
                  <a:cubicBezTo>
                    <a:pt x="49848" y="105109"/>
                    <a:pt x="49721" y="105078"/>
                    <a:pt x="49563" y="105078"/>
                  </a:cubicBezTo>
                  <a:close/>
                  <a:moveTo>
                    <a:pt x="55707" y="105078"/>
                  </a:moveTo>
                  <a:cubicBezTo>
                    <a:pt x="55548" y="105109"/>
                    <a:pt x="55422" y="105109"/>
                    <a:pt x="55295" y="105109"/>
                  </a:cubicBezTo>
                  <a:lnTo>
                    <a:pt x="55295" y="105268"/>
                  </a:lnTo>
                  <a:cubicBezTo>
                    <a:pt x="55422" y="105268"/>
                    <a:pt x="55580" y="105268"/>
                    <a:pt x="55707" y="105236"/>
                  </a:cubicBezTo>
                  <a:lnTo>
                    <a:pt x="55707" y="105078"/>
                  </a:lnTo>
                  <a:close/>
                  <a:moveTo>
                    <a:pt x="50386" y="105109"/>
                  </a:moveTo>
                  <a:lnTo>
                    <a:pt x="50386" y="105299"/>
                  </a:lnTo>
                  <a:lnTo>
                    <a:pt x="50798" y="105299"/>
                  </a:lnTo>
                  <a:lnTo>
                    <a:pt x="50798" y="105141"/>
                  </a:lnTo>
                  <a:cubicBezTo>
                    <a:pt x="50671" y="105141"/>
                    <a:pt x="50513" y="105141"/>
                    <a:pt x="50386" y="105109"/>
                  </a:cubicBezTo>
                  <a:close/>
                  <a:moveTo>
                    <a:pt x="54471" y="105141"/>
                  </a:moveTo>
                  <a:lnTo>
                    <a:pt x="54471" y="105299"/>
                  </a:lnTo>
                  <a:lnTo>
                    <a:pt x="54883" y="105299"/>
                  </a:lnTo>
                  <a:lnTo>
                    <a:pt x="54883" y="105141"/>
                  </a:lnTo>
                  <a:close/>
                  <a:moveTo>
                    <a:pt x="51210" y="105141"/>
                  </a:moveTo>
                  <a:lnTo>
                    <a:pt x="51210" y="105331"/>
                  </a:lnTo>
                  <a:lnTo>
                    <a:pt x="51621" y="105331"/>
                  </a:lnTo>
                  <a:lnTo>
                    <a:pt x="51621" y="105173"/>
                  </a:lnTo>
                  <a:cubicBezTo>
                    <a:pt x="51495" y="105173"/>
                    <a:pt x="51336" y="105141"/>
                    <a:pt x="51210" y="105141"/>
                  </a:cubicBezTo>
                  <a:close/>
                  <a:moveTo>
                    <a:pt x="52033" y="105173"/>
                  </a:moveTo>
                  <a:lnTo>
                    <a:pt x="52033" y="105331"/>
                  </a:lnTo>
                  <a:lnTo>
                    <a:pt x="52445" y="105331"/>
                  </a:lnTo>
                  <a:lnTo>
                    <a:pt x="52445" y="105173"/>
                  </a:lnTo>
                  <a:close/>
                  <a:moveTo>
                    <a:pt x="52825" y="105173"/>
                  </a:moveTo>
                  <a:lnTo>
                    <a:pt x="52825" y="105331"/>
                  </a:lnTo>
                  <a:lnTo>
                    <a:pt x="53236" y="105331"/>
                  </a:lnTo>
                  <a:lnTo>
                    <a:pt x="53236" y="105173"/>
                  </a:lnTo>
                  <a:close/>
                  <a:moveTo>
                    <a:pt x="54060" y="105141"/>
                  </a:moveTo>
                  <a:cubicBezTo>
                    <a:pt x="53933" y="105173"/>
                    <a:pt x="53806" y="105173"/>
                    <a:pt x="53648" y="105173"/>
                  </a:cubicBezTo>
                  <a:lnTo>
                    <a:pt x="53648" y="105331"/>
                  </a:lnTo>
                  <a:lnTo>
                    <a:pt x="54060" y="105331"/>
                  </a:lnTo>
                  <a:lnTo>
                    <a:pt x="54060" y="105141"/>
                  </a:lnTo>
                  <a:close/>
                </a:path>
              </a:pathLst>
            </a:custGeom>
            <a:solidFill>
              <a:srgbClr val="c4c4c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309" name="CustomShape 8"/>
            <p:cNvSpPr/>
            <p:nvPr/>
          </p:nvSpPr>
          <p:spPr>
            <a:xfrm>
              <a:off x="4839480" y="4622040"/>
              <a:ext cx="7920" cy="5760"/>
            </a:xfrm>
            <a:custGeom>
              <a:avLst/>
              <a:gdLst/>
              <a:ahLst/>
              <a:rect l="l" t="t" r="r" b="b"/>
              <a:pathLst>
                <a:path w="254" h="191">
                  <a:moveTo>
                    <a:pt x="222" y="0"/>
                  </a:moveTo>
                  <a:cubicBezTo>
                    <a:pt x="127" y="0"/>
                    <a:pt x="64" y="0"/>
                    <a:pt x="0" y="32"/>
                  </a:cubicBezTo>
                  <a:lnTo>
                    <a:pt x="32" y="190"/>
                  </a:lnTo>
                  <a:cubicBezTo>
                    <a:pt x="95" y="190"/>
                    <a:pt x="159" y="158"/>
                    <a:pt x="254" y="158"/>
                  </a:cubicBezTo>
                  <a:lnTo>
                    <a:pt x="222" y="0"/>
                  </a:lnTo>
                  <a:close/>
                </a:path>
              </a:pathLst>
            </a:custGeom>
            <a:solidFill>
              <a:srgbClr val="c4c4c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310" name="CustomShape 9"/>
            <p:cNvSpPr/>
            <p:nvPr/>
          </p:nvSpPr>
          <p:spPr>
            <a:xfrm>
              <a:off x="2826360" y="1330560"/>
              <a:ext cx="654480" cy="655560"/>
            </a:xfrm>
            <a:custGeom>
              <a:avLst/>
              <a:gdLst/>
              <a:ahLst/>
              <a:rect l="l" t="t" r="r" b="b"/>
              <a:pathLst>
                <a:path w="20427" h="20459">
                  <a:moveTo>
                    <a:pt x="10198" y="1"/>
                  </a:moveTo>
                  <a:cubicBezTo>
                    <a:pt x="4561" y="1"/>
                    <a:pt x="0" y="4593"/>
                    <a:pt x="0" y="10230"/>
                  </a:cubicBezTo>
                  <a:cubicBezTo>
                    <a:pt x="0" y="15867"/>
                    <a:pt x="4561" y="20459"/>
                    <a:pt x="10198" y="20459"/>
                  </a:cubicBezTo>
                  <a:cubicBezTo>
                    <a:pt x="10990" y="20459"/>
                    <a:pt x="11718" y="20364"/>
                    <a:pt x="12446" y="20205"/>
                  </a:cubicBezTo>
                  <a:cubicBezTo>
                    <a:pt x="17007" y="19192"/>
                    <a:pt x="20427" y="15107"/>
                    <a:pt x="20427" y="10230"/>
                  </a:cubicBezTo>
                  <a:cubicBezTo>
                    <a:pt x="20427" y="9438"/>
                    <a:pt x="20332" y="8678"/>
                    <a:pt x="20174" y="7918"/>
                  </a:cubicBezTo>
                  <a:cubicBezTo>
                    <a:pt x="19129" y="3389"/>
                    <a:pt x="15075" y="1"/>
                    <a:pt x="10198" y="1"/>
                  </a:cubicBez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311" name="CustomShape 10"/>
            <p:cNvSpPr/>
            <p:nvPr/>
          </p:nvSpPr>
          <p:spPr>
            <a:xfrm>
              <a:off x="3110760" y="1550880"/>
              <a:ext cx="84960" cy="101160"/>
            </a:xfrm>
            <a:custGeom>
              <a:avLst/>
              <a:gdLst/>
              <a:ahLst/>
              <a:rect l="l" t="t" r="r" b="b"/>
              <a:pathLst>
                <a:path w="2661" h="3168">
                  <a:moveTo>
                    <a:pt x="1" y="1"/>
                  </a:moveTo>
                  <a:lnTo>
                    <a:pt x="1" y="3168"/>
                  </a:lnTo>
                  <a:lnTo>
                    <a:pt x="2661" y="3168"/>
                  </a:lnTo>
                  <a:lnTo>
                    <a:pt x="266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312" name="CustomShape 11"/>
            <p:cNvSpPr/>
            <p:nvPr/>
          </p:nvSpPr>
          <p:spPr>
            <a:xfrm>
              <a:off x="3165480" y="1605600"/>
              <a:ext cx="16920" cy="16920"/>
            </a:xfrm>
            <a:custGeom>
              <a:avLst/>
              <a:gdLst/>
              <a:ahLst/>
              <a:rect l="l" t="t" r="r" b="b"/>
              <a:pathLst>
                <a:path w="540" h="540">
                  <a:moveTo>
                    <a:pt x="286" y="1"/>
                  </a:moveTo>
                  <a:cubicBezTo>
                    <a:pt x="191" y="1"/>
                    <a:pt x="128" y="32"/>
                    <a:pt x="96" y="64"/>
                  </a:cubicBezTo>
                  <a:cubicBezTo>
                    <a:pt x="33" y="127"/>
                    <a:pt x="1" y="191"/>
                    <a:pt x="1" y="254"/>
                  </a:cubicBezTo>
                  <a:cubicBezTo>
                    <a:pt x="1" y="349"/>
                    <a:pt x="33" y="413"/>
                    <a:pt x="96" y="476"/>
                  </a:cubicBezTo>
                  <a:cubicBezTo>
                    <a:pt x="128" y="508"/>
                    <a:pt x="191" y="539"/>
                    <a:pt x="286" y="539"/>
                  </a:cubicBezTo>
                  <a:cubicBezTo>
                    <a:pt x="349" y="539"/>
                    <a:pt x="413" y="508"/>
                    <a:pt x="476" y="476"/>
                  </a:cubicBezTo>
                  <a:cubicBezTo>
                    <a:pt x="508" y="413"/>
                    <a:pt x="539" y="349"/>
                    <a:pt x="539" y="254"/>
                  </a:cubicBezTo>
                  <a:cubicBezTo>
                    <a:pt x="539" y="191"/>
                    <a:pt x="508" y="127"/>
                    <a:pt x="476" y="64"/>
                  </a:cubicBezTo>
                  <a:cubicBezTo>
                    <a:pt x="413" y="32"/>
                    <a:pt x="349" y="1"/>
                    <a:pt x="286" y="1"/>
                  </a:cubicBezTo>
                  <a:close/>
                </a:path>
              </a:pathLst>
            </a:custGeom>
            <a:solidFill>
              <a:srgbClr val="69b1ad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313" name="CustomShape 12"/>
            <p:cNvSpPr/>
            <p:nvPr/>
          </p:nvSpPr>
          <p:spPr>
            <a:xfrm>
              <a:off x="3153240" y="1476720"/>
              <a:ext cx="78840" cy="262800"/>
            </a:xfrm>
            <a:custGeom>
              <a:avLst/>
              <a:gdLst/>
              <a:ahLst/>
              <a:rect l="l" t="t" r="r" b="b"/>
              <a:pathLst>
                <a:path w="2472" h="8204">
                  <a:moveTo>
                    <a:pt x="666" y="3769"/>
                  </a:moveTo>
                  <a:cubicBezTo>
                    <a:pt x="824" y="3769"/>
                    <a:pt x="951" y="3833"/>
                    <a:pt x="1046" y="3928"/>
                  </a:cubicBezTo>
                  <a:cubicBezTo>
                    <a:pt x="1141" y="4023"/>
                    <a:pt x="1173" y="4149"/>
                    <a:pt x="1173" y="4276"/>
                  </a:cubicBezTo>
                  <a:cubicBezTo>
                    <a:pt x="1173" y="4435"/>
                    <a:pt x="1141" y="4561"/>
                    <a:pt x="1046" y="4656"/>
                  </a:cubicBezTo>
                  <a:cubicBezTo>
                    <a:pt x="951" y="4751"/>
                    <a:pt x="824" y="4815"/>
                    <a:pt x="666" y="4815"/>
                  </a:cubicBezTo>
                  <a:cubicBezTo>
                    <a:pt x="508" y="4815"/>
                    <a:pt x="381" y="4751"/>
                    <a:pt x="286" y="4656"/>
                  </a:cubicBezTo>
                  <a:cubicBezTo>
                    <a:pt x="191" y="4561"/>
                    <a:pt x="128" y="4435"/>
                    <a:pt x="128" y="4276"/>
                  </a:cubicBezTo>
                  <a:cubicBezTo>
                    <a:pt x="128" y="4149"/>
                    <a:pt x="191" y="4023"/>
                    <a:pt x="286" y="3928"/>
                  </a:cubicBezTo>
                  <a:cubicBezTo>
                    <a:pt x="381" y="3833"/>
                    <a:pt x="508" y="3769"/>
                    <a:pt x="666" y="3769"/>
                  </a:cubicBezTo>
                  <a:close/>
                  <a:moveTo>
                    <a:pt x="1" y="1"/>
                  </a:moveTo>
                  <a:lnTo>
                    <a:pt x="1" y="3453"/>
                  </a:lnTo>
                  <a:lnTo>
                    <a:pt x="444" y="2693"/>
                  </a:lnTo>
                  <a:lnTo>
                    <a:pt x="793" y="2693"/>
                  </a:lnTo>
                  <a:lnTo>
                    <a:pt x="1" y="4054"/>
                  </a:lnTo>
                  <a:lnTo>
                    <a:pt x="1" y="8203"/>
                  </a:lnTo>
                  <a:lnTo>
                    <a:pt x="33" y="8203"/>
                  </a:lnTo>
                  <a:lnTo>
                    <a:pt x="2471" y="5480"/>
                  </a:lnTo>
                  <a:lnTo>
                    <a:pt x="1458" y="5480"/>
                  </a:lnTo>
                  <a:lnTo>
                    <a:pt x="1458" y="888"/>
                  </a:lnTo>
                  <a:cubicBezTo>
                    <a:pt x="1458" y="413"/>
                    <a:pt x="1046" y="1"/>
                    <a:pt x="571" y="1"/>
                  </a:cubicBez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314" name="CustomShape 13"/>
            <p:cNvSpPr/>
            <p:nvPr/>
          </p:nvSpPr>
          <p:spPr>
            <a:xfrm>
              <a:off x="3075120" y="1476720"/>
              <a:ext cx="77760" cy="262800"/>
            </a:xfrm>
            <a:custGeom>
              <a:avLst/>
              <a:gdLst/>
              <a:ahLst/>
              <a:rect l="l" t="t" r="r" b="b"/>
              <a:pathLst>
                <a:path w="2439" h="8204">
                  <a:moveTo>
                    <a:pt x="1805" y="2693"/>
                  </a:moveTo>
                  <a:cubicBezTo>
                    <a:pt x="1964" y="2693"/>
                    <a:pt x="2090" y="2756"/>
                    <a:pt x="2185" y="2851"/>
                  </a:cubicBezTo>
                  <a:cubicBezTo>
                    <a:pt x="2281" y="2946"/>
                    <a:pt x="2344" y="3073"/>
                    <a:pt x="2344" y="3231"/>
                  </a:cubicBezTo>
                  <a:cubicBezTo>
                    <a:pt x="2344" y="3358"/>
                    <a:pt x="2281" y="3484"/>
                    <a:pt x="2185" y="3579"/>
                  </a:cubicBezTo>
                  <a:cubicBezTo>
                    <a:pt x="2090" y="3674"/>
                    <a:pt x="1964" y="3738"/>
                    <a:pt x="1805" y="3738"/>
                  </a:cubicBezTo>
                  <a:cubicBezTo>
                    <a:pt x="1647" y="3738"/>
                    <a:pt x="1520" y="3674"/>
                    <a:pt x="1425" y="3579"/>
                  </a:cubicBezTo>
                  <a:cubicBezTo>
                    <a:pt x="1330" y="3484"/>
                    <a:pt x="1299" y="3358"/>
                    <a:pt x="1299" y="3231"/>
                  </a:cubicBezTo>
                  <a:cubicBezTo>
                    <a:pt x="1299" y="3073"/>
                    <a:pt x="1330" y="2946"/>
                    <a:pt x="1425" y="2851"/>
                  </a:cubicBezTo>
                  <a:cubicBezTo>
                    <a:pt x="1520" y="2756"/>
                    <a:pt x="1647" y="2693"/>
                    <a:pt x="1805" y="2693"/>
                  </a:cubicBezTo>
                  <a:close/>
                  <a:moveTo>
                    <a:pt x="1900" y="1"/>
                  </a:moveTo>
                  <a:cubicBezTo>
                    <a:pt x="1425" y="1"/>
                    <a:pt x="1014" y="413"/>
                    <a:pt x="1014" y="888"/>
                  </a:cubicBezTo>
                  <a:lnTo>
                    <a:pt x="1014" y="5480"/>
                  </a:lnTo>
                  <a:lnTo>
                    <a:pt x="0" y="5480"/>
                  </a:lnTo>
                  <a:lnTo>
                    <a:pt x="2439" y="8203"/>
                  </a:lnTo>
                  <a:lnTo>
                    <a:pt x="2439" y="4054"/>
                  </a:lnTo>
                  <a:lnTo>
                    <a:pt x="2027" y="4815"/>
                  </a:lnTo>
                  <a:lnTo>
                    <a:pt x="1679" y="4815"/>
                  </a:lnTo>
                  <a:lnTo>
                    <a:pt x="2439" y="3453"/>
                  </a:lnTo>
                  <a:lnTo>
                    <a:pt x="2439" y="1"/>
                  </a:lnTo>
                  <a:close/>
                </a:path>
              </a:pathLst>
            </a:custGeom>
            <a:solidFill>
              <a:srgbClr val="263c4c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315" name="CustomShape 14"/>
            <p:cNvSpPr/>
            <p:nvPr/>
          </p:nvSpPr>
          <p:spPr>
            <a:xfrm>
              <a:off x="3123720" y="1571040"/>
              <a:ext cx="16920" cy="16920"/>
            </a:xfrm>
            <a:custGeom>
              <a:avLst/>
              <a:gdLst/>
              <a:ahLst/>
              <a:rect l="l" t="t" r="r" b="b"/>
              <a:pathLst>
                <a:path w="539" h="539">
                  <a:moveTo>
                    <a:pt x="285" y="0"/>
                  </a:moveTo>
                  <a:cubicBezTo>
                    <a:pt x="190" y="0"/>
                    <a:pt x="127" y="32"/>
                    <a:pt x="95" y="63"/>
                  </a:cubicBezTo>
                  <a:cubicBezTo>
                    <a:pt x="32" y="127"/>
                    <a:pt x="0" y="190"/>
                    <a:pt x="0" y="285"/>
                  </a:cubicBezTo>
                  <a:cubicBezTo>
                    <a:pt x="0" y="348"/>
                    <a:pt x="32" y="412"/>
                    <a:pt x="95" y="475"/>
                  </a:cubicBezTo>
                  <a:cubicBezTo>
                    <a:pt x="127" y="507"/>
                    <a:pt x="190" y="538"/>
                    <a:pt x="285" y="538"/>
                  </a:cubicBezTo>
                  <a:cubicBezTo>
                    <a:pt x="349" y="538"/>
                    <a:pt x="412" y="507"/>
                    <a:pt x="475" y="475"/>
                  </a:cubicBezTo>
                  <a:cubicBezTo>
                    <a:pt x="539" y="412"/>
                    <a:pt x="539" y="348"/>
                    <a:pt x="539" y="285"/>
                  </a:cubicBezTo>
                  <a:cubicBezTo>
                    <a:pt x="539" y="190"/>
                    <a:pt x="539" y="127"/>
                    <a:pt x="475" y="63"/>
                  </a:cubicBezTo>
                  <a:cubicBezTo>
                    <a:pt x="412" y="32"/>
                    <a:pt x="349" y="0"/>
                    <a:pt x="285" y="0"/>
                  </a:cubicBezTo>
                  <a:close/>
                </a:path>
              </a:pathLst>
            </a:custGeom>
            <a:solidFill>
              <a:srgbClr val="263c4c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316" name="CustomShape 15"/>
            <p:cNvSpPr/>
            <p:nvPr/>
          </p:nvSpPr>
          <p:spPr>
            <a:xfrm>
              <a:off x="3166560" y="1605600"/>
              <a:ext cx="15840" cy="16920"/>
            </a:xfrm>
            <a:custGeom>
              <a:avLst/>
              <a:gdLst/>
              <a:ahLst/>
              <a:rect l="l" t="t" r="r" b="b"/>
              <a:pathLst>
                <a:path w="508" h="540">
                  <a:moveTo>
                    <a:pt x="254" y="1"/>
                  </a:moveTo>
                  <a:cubicBezTo>
                    <a:pt x="159" y="1"/>
                    <a:pt x="96" y="32"/>
                    <a:pt x="64" y="64"/>
                  </a:cubicBezTo>
                  <a:cubicBezTo>
                    <a:pt x="1" y="127"/>
                    <a:pt x="1" y="191"/>
                    <a:pt x="1" y="254"/>
                  </a:cubicBezTo>
                  <a:cubicBezTo>
                    <a:pt x="1" y="349"/>
                    <a:pt x="1" y="413"/>
                    <a:pt x="64" y="476"/>
                  </a:cubicBezTo>
                  <a:cubicBezTo>
                    <a:pt x="96" y="508"/>
                    <a:pt x="159" y="539"/>
                    <a:pt x="254" y="539"/>
                  </a:cubicBezTo>
                  <a:cubicBezTo>
                    <a:pt x="317" y="539"/>
                    <a:pt x="381" y="508"/>
                    <a:pt x="444" y="476"/>
                  </a:cubicBezTo>
                  <a:cubicBezTo>
                    <a:pt x="476" y="413"/>
                    <a:pt x="507" y="349"/>
                    <a:pt x="507" y="254"/>
                  </a:cubicBezTo>
                  <a:cubicBezTo>
                    <a:pt x="507" y="191"/>
                    <a:pt x="476" y="127"/>
                    <a:pt x="444" y="64"/>
                  </a:cubicBezTo>
                  <a:cubicBezTo>
                    <a:pt x="381" y="32"/>
                    <a:pt x="317" y="1"/>
                    <a:pt x="254" y="1"/>
                  </a:cubicBez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317" name="CustomShape 16"/>
            <p:cNvSpPr/>
            <p:nvPr/>
          </p:nvSpPr>
          <p:spPr>
            <a:xfrm>
              <a:off x="3018240" y="1752840"/>
              <a:ext cx="57600" cy="87120"/>
            </a:xfrm>
            <a:custGeom>
              <a:avLst/>
              <a:gdLst/>
              <a:ahLst/>
              <a:rect l="l" t="t" r="r" b="b"/>
              <a:pathLst>
                <a:path w="1806" h="2725">
                  <a:moveTo>
                    <a:pt x="1046" y="1"/>
                  </a:moveTo>
                  <a:cubicBezTo>
                    <a:pt x="413" y="1"/>
                    <a:pt x="33" y="349"/>
                    <a:pt x="33" y="793"/>
                  </a:cubicBezTo>
                  <a:cubicBezTo>
                    <a:pt x="33" y="1173"/>
                    <a:pt x="318" y="1426"/>
                    <a:pt x="761" y="1584"/>
                  </a:cubicBezTo>
                  <a:cubicBezTo>
                    <a:pt x="1078" y="1679"/>
                    <a:pt x="1204" y="1774"/>
                    <a:pt x="1204" y="1964"/>
                  </a:cubicBezTo>
                  <a:cubicBezTo>
                    <a:pt x="1204" y="2123"/>
                    <a:pt x="1046" y="2249"/>
                    <a:pt x="793" y="2249"/>
                  </a:cubicBezTo>
                  <a:cubicBezTo>
                    <a:pt x="539" y="2249"/>
                    <a:pt x="286" y="2154"/>
                    <a:pt x="128" y="2059"/>
                  </a:cubicBezTo>
                  <a:lnTo>
                    <a:pt x="1" y="2566"/>
                  </a:lnTo>
                  <a:cubicBezTo>
                    <a:pt x="159" y="2629"/>
                    <a:pt x="444" y="2724"/>
                    <a:pt x="761" y="2724"/>
                  </a:cubicBezTo>
                  <a:cubicBezTo>
                    <a:pt x="1458" y="2724"/>
                    <a:pt x="1806" y="2344"/>
                    <a:pt x="1806" y="1901"/>
                  </a:cubicBezTo>
                  <a:cubicBezTo>
                    <a:pt x="1806" y="1521"/>
                    <a:pt x="1584" y="1299"/>
                    <a:pt x="1141" y="1109"/>
                  </a:cubicBezTo>
                  <a:cubicBezTo>
                    <a:pt x="793" y="983"/>
                    <a:pt x="634" y="919"/>
                    <a:pt x="634" y="761"/>
                  </a:cubicBezTo>
                  <a:cubicBezTo>
                    <a:pt x="634" y="603"/>
                    <a:pt x="761" y="508"/>
                    <a:pt x="1014" y="508"/>
                  </a:cubicBezTo>
                  <a:cubicBezTo>
                    <a:pt x="1268" y="508"/>
                    <a:pt x="1458" y="571"/>
                    <a:pt x="1584" y="634"/>
                  </a:cubicBezTo>
                  <a:lnTo>
                    <a:pt x="1711" y="159"/>
                  </a:lnTo>
                  <a:cubicBezTo>
                    <a:pt x="1553" y="64"/>
                    <a:pt x="1331" y="1"/>
                    <a:pt x="1046" y="1"/>
                  </a:cubicBezTo>
                  <a:close/>
                </a:path>
              </a:pathLst>
            </a:custGeom>
            <a:solidFill>
              <a:srgbClr val="263c4c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318" name="CustomShape 17"/>
            <p:cNvSpPr/>
            <p:nvPr/>
          </p:nvSpPr>
          <p:spPr>
            <a:xfrm>
              <a:off x="3083040" y="1755000"/>
              <a:ext cx="76680" cy="83880"/>
            </a:xfrm>
            <a:custGeom>
              <a:avLst/>
              <a:gdLst/>
              <a:ahLst/>
              <a:rect l="l" t="t" r="r" b="b"/>
              <a:pathLst>
                <a:path w="2408" h="2629">
                  <a:moveTo>
                    <a:pt x="1172" y="444"/>
                  </a:moveTo>
                  <a:cubicBezTo>
                    <a:pt x="1204" y="602"/>
                    <a:pt x="1267" y="792"/>
                    <a:pt x="1299" y="950"/>
                  </a:cubicBezTo>
                  <a:lnTo>
                    <a:pt x="1457" y="1489"/>
                  </a:lnTo>
                  <a:lnTo>
                    <a:pt x="887" y="1489"/>
                  </a:lnTo>
                  <a:lnTo>
                    <a:pt x="1046" y="950"/>
                  </a:lnTo>
                  <a:cubicBezTo>
                    <a:pt x="1077" y="792"/>
                    <a:pt x="1109" y="602"/>
                    <a:pt x="1172" y="444"/>
                  </a:cubicBezTo>
                  <a:close/>
                  <a:moveTo>
                    <a:pt x="792" y="0"/>
                  </a:moveTo>
                  <a:lnTo>
                    <a:pt x="1" y="2629"/>
                  </a:lnTo>
                  <a:lnTo>
                    <a:pt x="602" y="2629"/>
                  </a:lnTo>
                  <a:lnTo>
                    <a:pt x="792" y="1964"/>
                  </a:lnTo>
                  <a:lnTo>
                    <a:pt x="1552" y="1964"/>
                  </a:lnTo>
                  <a:lnTo>
                    <a:pt x="1742" y="2629"/>
                  </a:lnTo>
                  <a:lnTo>
                    <a:pt x="2408" y="2629"/>
                  </a:lnTo>
                  <a:lnTo>
                    <a:pt x="1584" y="0"/>
                  </a:lnTo>
                  <a:close/>
                </a:path>
              </a:pathLst>
            </a:custGeom>
            <a:solidFill>
              <a:srgbClr val="263c4c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319" name="CustomShape 18"/>
            <p:cNvSpPr/>
            <p:nvPr/>
          </p:nvSpPr>
          <p:spPr>
            <a:xfrm>
              <a:off x="3171600" y="1755000"/>
              <a:ext cx="52560" cy="83880"/>
            </a:xfrm>
            <a:custGeom>
              <a:avLst/>
              <a:gdLst/>
              <a:ahLst/>
              <a:rect l="l" t="t" r="r" b="b"/>
              <a:pathLst>
                <a:path w="1648" h="2629">
                  <a:moveTo>
                    <a:pt x="1" y="0"/>
                  </a:moveTo>
                  <a:lnTo>
                    <a:pt x="1" y="2629"/>
                  </a:lnTo>
                  <a:lnTo>
                    <a:pt x="1648" y="2629"/>
                  </a:lnTo>
                  <a:lnTo>
                    <a:pt x="1648" y="2122"/>
                  </a:lnTo>
                  <a:lnTo>
                    <a:pt x="603" y="2122"/>
                  </a:lnTo>
                  <a:lnTo>
                    <a:pt x="603" y="0"/>
                  </a:lnTo>
                  <a:close/>
                </a:path>
              </a:pathLst>
            </a:custGeom>
            <a:solidFill>
              <a:srgbClr val="263c4c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320" name="CustomShape 19"/>
            <p:cNvSpPr/>
            <p:nvPr/>
          </p:nvSpPr>
          <p:spPr>
            <a:xfrm>
              <a:off x="3235320" y="1755000"/>
              <a:ext cx="53640" cy="83880"/>
            </a:xfrm>
            <a:custGeom>
              <a:avLst/>
              <a:gdLst/>
              <a:ahLst/>
              <a:rect l="l" t="t" r="r" b="b"/>
              <a:pathLst>
                <a:path w="1679" h="2629">
                  <a:moveTo>
                    <a:pt x="0" y="0"/>
                  </a:moveTo>
                  <a:lnTo>
                    <a:pt x="0" y="2629"/>
                  </a:lnTo>
                  <a:lnTo>
                    <a:pt x="1679" y="2629"/>
                  </a:lnTo>
                  <a:lnTo>
                    <a:pt x="1679" y="2122"/>
                  </a:lnTo>
                  <a:lnTo>
                    <a:pt x="602" y="2122"/>
                  </a:lnTo>
                  <a:lnTo>
                    <a:pt x="602" y="1520"/>
                  </a:lnTo>
                  <a:lnTo>
                    <a:pt x="1552" y="1520"/>
                  </a:lnTo>
                  <a:lnTo>
                    <a:pt x="1552" y="1014"/>
                  </a:lnTo>
                  <a:lnTo>
                    <a:pt x="602" y="1014"/>
                  </a:lnTo>
                  <a:lnTo>
                    <a:pt x="602" y="475"/>
                  </a:lnTo>
                  <a:lnTo>
                    <a:pt x="1615" y="475"/>
                  </a:lnTo>
                  <a:lnTo>
                    <a:pt x="1615" y="0"/>
                  </a:lnTo>
                  <a:close/>
                </a:path>
              </a:pathLst>
            </a:custGeom>
            <a:solidFill>
              <a:srgbClr val="263c4c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321" name="CustomShape 20"/>
            <p:cNvSpPr/>
            <p:nvPr/>
          </p:nvSpPr>
          <p:spPr>
            <a:xfrm>
              <a:off x="3635640" y="2579400"/>
              <a:ext cx="1847520" cy="1175400"/>
            </a:xfrm>
            <a:custGeom>
              <a:avLst/>
              <a:gdLst/>
              <a:ahLst/>
              <a:rect l="l" t="t" r="r" b="b"/>
              <a:pathLst>
                <a:path w="57639" h="36673">
                  <a:moveTo>
                    <a:pt x="20807" y="0"/>
                  </a:moveTo>
                  <a:cubicBezTo>
                    <a:pt x="20776" y="1552"/>
                    <a:pt x="19160" y="2755"/>
                    <a:pt x="17165" y="2755"/>
                  </a:cubicBezTo>
                  <a:lnTo>
                    <a:pt x="16310" y="2755"/>
                  </a:lnTo>
                  <a:cubicBezTo>
                    <a:pt x="14315" y="2755"/>
                    <a:pt x="12700" y="1552"/>
                    <a:pt x="12668" y="32"/>
                  </a:cubicBezTo>
                  <a:cubicBezTo>
                    <a:pt x="12637" y="1552"/>
                    <a:pt x="11021" y="2755"/>
                    <a:pt x="9026" y="2755"/>
                  </a:cubicBezTo>
                  <a:lnTo>
                    <a:pt x="8171" y="2755"/>
                  </a:lnTo>
                  <a:cubicBezTo>
                    <a:pt x="6176" y="2755"/>
                    <a:pt x="4561" y="1552"/>
                    <a:pt x="4529" y="32"/>
                  </a:cubicBezTo>
                  <a:cubicBezTo>
                    <a:pt x="4529" y="127"/>
                    <a:pt x="4498" y="222"/>
                    <a:pt x="4498" y="317"/>
                  </a:cubicBezTo>
                  <a:cubicBezTo>
                    <a:pt x="4276" y="1679"/>
                    <a:pt x="2756" y="2755"/>
                    <a:pt x="887" y="2755"/>
                  </a:cubicBezTo>
                  <a:lnTo>
                    <a:pt x="1" y="2755"/>
                  </a:lnTo>
                  <a:lnTo>
                    <a:pt x="1" y="36673"/>
                  </a:lnTo>
                  <a:lnTo>
                    <a:pt x="57638" y="36673"/>
                  </a:lnTo>
                  <a:lnTo>
                    <a:pt x="57638" y="2755"/>
                  </a:lnTo>
                  <a:lnTo>
                    <a:pt x="57037" y="2755"/>
                  </a:lnTo>
                  <a:cubicBezTo>
                    <a:pt x="57012" y="2756"/>
                    <a:pt x="56987" y="2756"/>
                    <a:pt x="56962" y="2756"/>
                  </a:cubicBezTo>
                  <a:cubicBezTo>
                    <a:pt x="55001" y="2756"/>
                    <a:pt x="53426" y="1533"/>
                    <a:pt x="53395" y="0"/>
                  </a:cubicBezTo>
                  <a:cubicBezTo>
                    <a:pt x="53395" y="32"/>
                    <a:pt x="53363" y="64"/>
                    <a:pt x="53363" y="64"/>
                  </a:cubicBezTo>
                  <a:lnTo>
                    <a:pt x="53363" y="95"/>
                  </a:lnTo>
                  <a:cubicBezTo>
                    <a:pt x="53268" y="1584"/>
                    <a:pt x="51685" y="2755"/>
                    <a:pt x="49753" y="2755"/>
                  </a:cubicBezTo>
                  <a:lnTo>
                    <a:pt x="48866" y="2755"/>
                  </a:lnTo>
                  <a:cubicBezTo>
                    <a:pt x="46903" y="2755"/>
                    <a:pt x="45287" y="1520"/>
                    <a:pt x="45224" y="0"/>
                  </a:cubicBezTo>
                  <a:cubicBezTo>
                    <a:pt x="45192" y="1552"/>
                    <a:pt x="43577" y="2755"/>
                    <a:pt x="41614" y="2755"/>
                  </a:cubicBezTo>
                  <a:lnTo>
                    <a:pt x="40727" y="2755"/>
                  </a:lnTo>
                  <a:cubicBezTo>
                    <a:pt x="38732" y="2755"/>
                    <a:pt x="37117" y="1520"/>
                    <a:pt x="37085" y="0"/>
                  </a:cubicBezTo>
                  <a:cubicBezTo>
                    <a:pt x="37053" y="1552"/>
                    <a:pt x="35438" y="2755"/>
                    <a:pt x="33443" y="2755"/>
                  </a:cubicBezTo>
                  <a:lnTo>
                    <a:pt x="32588" y="2755"/>
                  </a:lnTo>
                  <a:cubicBezTo>
                    <a:pt x="30593" y="2755"/>
                    <a:pt x="28978" y="1552"/>
                    <a:pt x="28946" y="0"/>
                  </a:cubicBezTo>
                  <a:cubicBezTo>
                    <a:pt x="28915" y="1552"/>
                    <a:pt x="27299" y="2755"/>
                    <a:pt x="25304" y="2755"/>
                  </a:cubicBezTo>
                  <a:lnTo>
                    <a:pt x="24449" y="2755"/>
                  </a:lnTo>
                  <a:cubicBezTo>
                    <a:pt x="22454" y="2755"/>
                    <a:pt x="20839" y="1520"/>
                    <a:pt x="20807" y="0"/>
                  </a:cubicBez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322" name="CustomShape 21"/>
            <p:cNvSpPr/>
            <p:nvPr/>
          </p:nvSpPr>
          <p:spPr>
            <a:xfrm>
              <a:off x="3634560" y="2245320"/>
              <a:ext cx="1847520" cy="423000"/>
            </a:xfrm>
            <a:custGeom>
              <a:avLst/>
              <a:gdLst/>
              <a:ahLst/>
              <a:rect l="l" t="t" r="r" b="b"/>
              <a:pathLst>
                <a:path w="57639" h="13207">
                  <a:moveTo>
                    <a:pt x="1" y="0"/>
                  </a:moveTo>
                  <a:lnTo>
                    <a:pt x="1" y="13206"/>
                  </a:lnTo>
                  <a:lnTo>
                    <a:pt x="919" y="13206"/>
                  </a:lnTo>
                  <a:cubicBezTo>
                    <a:pt x="2756" y="13206"/>
                    <a:pt x="4308" y="12129"/>
                    <a:pt x="4530" y="10736"/>
                  </a:cubicBezTo>
                  <a:cubicBezTo>
                    <a:pt x="4530" y="10641"/>
                    <a:pt x="4561" y="10546"/>
                    <a:pt x="4561" y="10451"/>
                  </a:cubicBezTo>
                  <a:cubicBezTo>
                    <a:pt x="4593" y="11971"/>
                    <a:pt x="6208" y="13206"/>
                    <a:pt x="8172" y="13206"/>
                  </a:cubicBezTo>
                  <a:lnTo>
                    <a:pt x="9058" y="13206"/>
                  </a:lnTo>
                  <a:cubicBezTo>
                    <a:pt x="11022" y="13206"/>
                    <a:pt x="12637" y="11971"/>
                    <a:pt x="12700" y="10451"/>
                  </a:cubicBezTo>
                  <a:cubicBezTo>
                    <a:pt x="12732" y="11971"/>
                    <a:pt x="14347" y="13206"/>
                    <a:pt x="16342" y="13206"/>
                  </a:cubicBezTo>
                  <a:lnTo>
                    <a:pt x="17197" y="13206"/>
                  </a:lnTo>
                  <a:cubicBezTo>
                    <a:pt x="19192" y="13206"/>
                    <a:pt x="20808" y="11971"/>
                    <a:pt x="20839" y="10451"/>
                  </a:cubicBezTo>
                  <a:cubicBezTo>
                    <a:pt x="20871" y="11971"/>
                    <a:pt x="22486" y="13206"/>
                    <a:pt x="24481" y="13206"/>
                  </a:cubicBezTo>
                  <a:lnTo>
                    <a:pt x="25336" y="13206"/>
                  </a:lnTo>
                  <a:cubicBezTo>
                    <a:pt x="27331" y="13206"/>
                    <a:pt x="28947" y="11971"/>
                    <a:pt x="28978" y="10451"/>
                  </a:cubicBezTo>
                  <a:cubicBezTo>
                    <a:pt x="29010" y="11971"/>
                    <a:pt x="30625" y="13206"/>
                    <a:pt x="32620" y="13206"/>
                  </a:cubicBezTo>
                  <a:lnTo>
                    <a:pt x="33475" y="13206"/>
                  </a:lnTo>
                  <a:cubicBezTo>
                    <a:pt x="35470" y="13206"/>
                    <a:pt x="37085" y="11971"/>
                    <a:pt x="37117" y="10451"/>
                  </a:cubicBezTo>
                  <a:cubicBezTo>
                    <a:pt x="37149" y="11971"/>
                    <a:pt x="38764" y="13206"/>
                    <a:pt x="40759" y="13206"/>
                  </a:cubicBezTo>
                  <a:lnTo>
                    <a:pt x="41614" y="13206"/>
                  </a:lnTo>
                  <a:cubicBezTo>
                    <a:pt x="43609" y="13206"/>
                    <a:pt x="45224" y="11971"/>
                    <a:pt x="45256" y="10419"/>
                  </a:cubicBezTo>
                  <a:cubicBezTo>
                    <a:pt x="45288" y="11971"/>
                    <a:pt x="46903" y="13206"/>
                    <a:pt x="48898" y="13206"/>
                  </a:cubicBezTo>
                  <a:lnTo>
                    <a:pt x="49753" y="13206"/>
                  </a:lnTo>
                  <a:cubicBezTo>
                    <a:pt x="51717" y="13206"/>
                    <a:pt x="53300" y="12003"/>
                    <a:pt x="53395" y="10514"/>
                  </a:cubicBezTo>
                  <a:lnTo>
                    <a:pt x="53395" y="10483"/>
                  </a:lnTo>
                  <a:cubicBezTo>
                    <a:pt x="53395" y="10483"/>
                    <a:pt x="53395" y="10451"/>
                    <a:pt x="53395" y="10451"/>
                  </a:cubicBezTo>
                  <a:cubicBezTo>
                    <a:pt x="53427" y="11971"/>
                    <a:pt x="55042" y="13206"/>
                    <a:pt x="57037" y="13206"/>
                  </a:cubicBezTo>
                  <a:lnTo>
                    <a:pt x="57639" y="13206"/>
                  </a:lnTo>
                  <a:lnTo>
                    <a:pt x="57639" y="0"/>
                  </a:ln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323" name="CustomShape 22"/>
            <p:cNvSpPr/>
            <p:nvPr/>
          </p:nvSpPr>
          <p:spPr>
            <a:xfrm>
              <a:off x="3855600" y="2593440"/>
              <a:ext cx="1401840" cy="975240"/>
            </a:xfrm>
            <a:custGeom>
              <a:avLst/>
              <a:gdLst/>
              <a:ahLst/>
              <a:rect l="l" t="t" r="r" b="b"/>
              <a:pathLst>
                <a:path w="43736" h="30435">
                  <a:moveTo>
                    <a:pt x="1" y="1"/>
                  </a:moveTo>
                  <a:lnTo>
                    <a:pt x="1" y="30434"/>
                  </a:lnTo>
                  <a:lnTo>
                    <a:pt x="286" y="30434"/>
                  </a:lnTo>
                  <a:lnTo>
                    <a:pt x="43736" y="1"/>
                  </a:ln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324" name="CustomShape 23"/>
            <p:cNvSpPr/>
            <p:nvPr/>
          </p:nvSpPr>
          <p:spPr>
            <a:xfrm>
              <a:off x="3864960" y="2593440"/>
              <a:ext cx="1396800" cy="975240"/>
            </a:xfrm>
            <a:custGeom>
              <a:avLst/>
              <a:gdLst/>
              <a:ahLst/>
              <a:rect l="l" t="t" r="r" b="b"/>
              <a:pathLst>
                <a:path w="43578" h="30435">
                  <a:moveTo>
                    <a:pt x="43451" y="1"/>
                  </a:moveTo>
                  <a:lnTo>
                    <a:pt x="1" y="30434"/>
                  </a:lnTo>
                  <a:lnTo>
                    <a:pt x="43578" y="30434"/>
                  </a:lnTo>
                  <a:lnTo>
                    <a:pt x="43578" y="1"/>
                  </a:lnTo>
                  <a:close/>
                </a:path>
              </a:pathLst>
            </a:custGeom>
            <a:solidFill>
              <a:srgbClr val="dd91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325" name="CustomShape 24"/>
            <p:cNvSpPr/>
            <p:nvPr/>
          </p:nvSpPr>
          <p:spPr>
            <a:xfrm>
              <a:off x="3568320" y="3726360"/>
              <a:ext cx="1980360" cy="156960"/>
            </a:xfrm>
            <a:custGeom>
              <a:avLst/>
              <a:gdLst/>
              <a:ahLst/>
              <a:rect l="l" t="t" r="r" b="b"/>
              <a:pathLst>
                <a:path w="61787" h="4909">
                  <a:moveTo>
                    <a:pt x="2439" y="0"/>
                  </a:moveTo>
                  <a:cubicBezTo>
                    <a:pt x="1077" y="0"/>
                    <a:pt x="0" y="1077"/>
                    <a:pt x="0" y="2439"/>
                  </a:cubicBezTo>
                  <a:cubicBezTo>
                    <a:pt x="0" y="3800"/>
                    <a:pt x="1077" y="4909"/>
                    <a:pt x="2439" y="4909"/>
                  </a:cubicBezTo>
                  <a:lnTo>
                    <a:pt x="59348" y="4909"/>
                  </a:lnTo>
                  <a:cubicBezTo>
                    <a:pt x="60710" y="4909"/>
                    <a:pt x="61787" y="3800"/>
                    <a:pt x="61787" y="2439"/>
                  </a:cubicBezTo>
                  <a:cubicBezTo>
                    <a:pt x="61787" y="1077"/>
                    <a:pt x="60710" y="0"/>
                    <a:pt x="59348" y="0"/>
                  </a:cubicBez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326" name="CustomShape 25"/>
            <p:cNvSpPr/>
            <p:nvPr/>
          </p:nvSpPr>
          <p:spPr>
            <a:xfrm>
              <a:off x="4203000" y="2978280"/>
              <a:ext cx="712440" cy="409680"/>
            </a:xfrm>
            <a:custGeom>
              <a:avLst/>
              <a:gdLst/>
              <a:ahLst/>
              <a:rect l="l" t="t" r="r" b="b"/>
              <a:pathLst>
                <a:path w="22233" h="12795">
                  <a:moveTo>
                    <a:pt x="1837" y="0"/>
                  </a:moveTo>
                  <a:cubicBezTo>
                    <a:pt x="824" y="0"/>
                    <a:pt x="1" y="760"/>
                    <a:pt x="1" y="1710"/>
                  </a:cubicBezTo>
                  <a:lnTo>
                    <a:pt x="1" y="11084"/>
                  </a:lnTo>
                  <a:cubicBezTo>
                    <a:pt x="1" y="12034"/>
                    <a:pt x="824" y="12794"/>
                    <a:pt x="1837" y="12794"/>
                  </a:cubicBezTo>
                  <a:lnTo>
                    <a:pt x="20396" y="12794"/>
                  </a:lnTo>
                  <a:cubicBezTo>
                    <a:pt x="21409" y="12794"/>
                    <a:pt x="22232" y="12034"/>
                    <a:pt x="22232" y="11084"/>
                  </a:cubicBezTo>
                  <a:lnTo>
                    <a:pt x="22232" y="1710"/>
                  </a:lnTo>
                  <a:cubicBezTo>
                    <a:pt x="22232" y="760"/>
                    <a:pt x="21409" y="0"/>
                    <a:pt x="20396" y="0"/>
                  </a:cubicBez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327" name="CustomShape 26"/>
            <p:cNvSpPr/>
            <p:nvPr/>
          </p:nvSpPr>
          <p:spPr>
            <a:xfrm>
              <a:off x="4158360" y="2937600"/>
              <a:ext cx="801720" cy="499320"/>
            </a:xfrm>
            <a:custGeom>
              <a:avLst/>
              <a:gdLst/>
              <a:ahLst/>
              <a:rect l="l" t="t" r="r" b="b"/>
              <a:pathLst>
                <a:path w="25019" h="15582">
                  <a:moveTo>
                    <a:pt x="21757" y="824"/>
                  </a:moveTo>
                  <a:cubicBezTo>
                    <a:pt x="22169" y="824"/>
                    <a:pt x="22580" y="919"/>
                    <a:pt x="22929" y="1109"/>
                  </a:cubicBezTo>
                  <a:cubicBezTo>
                    <a:pt x="23689" y="1489"/>
                    <a:pt x="24227" y="2249"/>
                    <a:pt x="24227" y="3136"/>
                  </a:cubicBezTo>
                  <a:lnTo>
                    <a:pt x="24227" y="12510"/>
                  </a:lnTo>
                  <a:lnTo>
                    <a:pt x="24195" y="12510"/>
                  </a:lnTo>
                  <a:cubicBezTo>
                    <a:pt x="24195" y="13776"/>
                    <a:pt x="23119" y="14821"/>
                    <a:pt x="21789" y="14821"/>
                  </a:cubicBezTo>
                  <a:lnTo>
                    <a:pt x="3230" y="14821"/>
                  </a:lnTo>
                  <a:cubicBezTo>
                    <a:pt x="2819" y="14821"/>
                    <a:pt x="2439" y="14695"/>
                    <a:pt x="2090" y="14536"/>
                  </a:cubicBezTo>
                  <a:cubicBezTo>
                    <a:pt x="1330" y="14125"/>
                    <a:pt x="792" y="13365"/>
                    <a:pt x="792" y="12510"/>
                  </a:cubicBezTo>
                  <a:lnTo>
                    <a:pt x="792" y="3104"/>
                  </a:lnTo>
                  <a:cubicBezTo>
                    <a:pt x="792" y="1837"/>
                    <a:pt x="1869" y="824"/>
                    <a:pt x="3199" y="824"/>
                  </a:cubicBezTo>
                  <a:close/>
                  <a:moveTo>
                    <a:pt x="2312" y="0"/>
                  </a:moveTo>
                  <a:cubicBezTo>
                    <a:pt x="1014" y="0"/>
                    <a:pt x="0" y="1045"/>
                    <a:pt x="0" y="2344"/>
                  </a:cubicBezTo>
                  <a:lnTo>
                    <a:pt x="0" y="13238"/>
                  </a:lnTo>
                  <a:cubicBezTo>
                    <a:pt x="0" y="14536"/>
                    <a:pt x="1014" y="15581"/>
                    <a:pt x="2312" y="15581"/>
                  </a:cubicBezTo>
                  <a:lnTo>
                    <a:pt x="22675" y="15581"/>
                  </a:lnTo>
                  <a:cubicBezTo>
                    <a:pt x="23974" y="15581"/>
                    <a:pt x="25019" y="14536"/>
                    <a:pt x="25019" y="13238"/>
                  </a:cubicBezTo>
                  <a:lnTo>
                    <a:pt x="25019" y="2344"/>
                  </a:lnTo>
                  <a:cubicBezTo>
                    <a:pt x="24987" y="1045"/>
                    <a:pt x="23974" y="0"/>
                    <a:pt x="22675" y="0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328" name="CustomShape 27"/>
            <p:cNvSpPr/>
            <p:nvPr/>
          </p:nvSpPr>
          <p:spPr>
            <a:xfrm>
              <a:off x="4588920" y="3081600"/>
              <a:ext cx="113400" cy="222120"/>
            </a:xfrm>
            <a:custGeom>
              <a:avLst/>
              <a:gdLst/>
              <a:ahLst/>
              <a:rect l="l" t="t" r="r" b="b"/>
              <a:pathLst>
                <a:path w="3548" h="6936">
                  <a:moveTo>
                    <a:pt x="1" y="0"/>
                  </a:moveTo>
                  <a:lnTo>
                    <a:pt x="1" y="6936"/>
                  </a:lnTo>
                  <a:lnTo>
                    <a:pt x="3548" y="6936"/>
                  </a:lnTo>
                  <a:lnTo>
                    <a:pt x="3548" y="5669"/>
                  </a:lnTo>
                  <a:lnTo>
                    <a:pt x="1268" y="5669"/>
                  </a:lnTo>
                  <a:lnTo>
                    <a:pt x="1268" y="4022"/>
                  </a:lnTo>
                  <a:lnTo>
                    <a:pt x="3326" y="4022"/>
                  </a:lnTo>
                  <a:lnTo>
                    <a:pt x="3326" y="2724"/>
                  </a:lnTo>
                  <a:lnTo>
                    <a:pt x="1268" y="2724"/>
                  </a:lnTo>
                  <a:lnTo>
                    <a:pt x="1268" y="1299"/>
                  </a:lnTo>
                  <a:lnTo>
                    <a:pt x="3453" y="1299"/>
                  </a:lnTo>
                  <a:lnTo>
                    <a:pt x="3453" y="0"/>
                  </a:ln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329" name="CustomShape 28"/>
            <p:cNvSpPr/>
            <p:nvPr/>
          </p:nvSpPr>
          <p:spPr>
            <a:xfrm>
              <a:off x="4736880" y="3081600"/>
              <a:ext cx="146880" cy="222120"/>
            </a:xfrm>
            <a:custGeom>
              <a:avLst/>
              <a:gdLst/>
              <a:ahLst/>
              <a:rect l="l" t="t" r="r" b="b"/>
              <a:pathLst>
                <a:path w="4593" h="6936">
                  <a:moveTo>
                    <a:pt x="1" y="0"/>
                  </a:moveTo>
                  <a:lnTo>
                    <a:pt x="1" y="6936"/>
                  </a:lnTo>
                  <a:lnTo>
                    <a:pt x="1141" y="6936"/>
                  </a:lnTo>
                  <a:lnTo>
                    <a:pt x="1141" y="4846"/>
                  </a:lnTo>
                  <a:cubicBezTo>
                    <a:pt x="1141" y="3737"/>
                    <a:pt x="1141" y="2756"/>
                    <a:pt x="1109" y="1837"/>
                  </a:cubicBezTo>
                  <a:lnTo>
                    <a:pt x="1109" y="1806"/>
                  </a:lnTo>
                  <a:cubicBezTo>
                    <a:pt x="1394" y="2629"/>
                    <a:pt x="1742" y="3516"/>
                    <a:pt x="2091" y="4276"/>
                  </a:cubicBezTo>
                  <a:lnTo>
                    <a:pt x="3294" y="6936"/>
                  </a:lnTo>
                  <a:lnTo>
                    <a:pt x="4593" y="6936"/>
                  </a:lnTo>
                  <a:lnTo>
                    <a:pt x="4593" y="0"/>
                  </a:lnTo>
                  <a:lnTo>
                    <a:pt x="3453" y="0"/>
                  </a:lnTo>
                  <a:lnTo>
                    <a:pt x="3453" y="2027"/>
                  </a:lnTo>
                  <a:cubicBezTo>
                    <a:pt x="3453" y="3072"/>
                    <a:pt x="3453" y="4022"/>
                    <a:pt x="3548" y="4941"/>
                  </a:cubicBezTo>
                  <a:lnTo>
                    <a:pt x="3516" y="4941"/>
                  </a:lnTo>
                  <a:cubicBezTo>
                    <a:pt x="3263" y="4149"/>
                    <a:pt x="2946" y="3294"/>
                    <a:pt x="2629" y="2534"/>
                  </a:cubicBezTo>
                  <a:lnTo>
                    <a:pt x="1457" y="0"/>
                  </a:ln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330" name="CustomShape 29"/>
            <p:cNvSpPr/>
            <p:nvPr/>
          </p:nvSpPr>
          <p:spPr>
            <a:xfrm>
              <a:off x="4428360" y="3080880"/>
              <a:ext cx="128520" cy="222840"/>
            </a:xfrm>
            <a:custGeom>
              <a:avLst/>
              <a:gdLst/>
              <a:ahLst/>
              <a:rect l="l" t="t" r="r" b="b"/>
              <a:pathLst>
                <a:path w="4023" h="6968">
                  <a:moveTo>
                    <a:pt x="1774" y="1172"/>
                  </a:moveTo>
                  <a:cubicBezTo>
                    <a:pt x="2407" y="1172"/>
                    <a:pt x="2755" y="1552"/>
                    <a:pt x="2755" y="2186"/>
                  </a:cubicBezTo>
                  <a:cubicBezTo>
                    <a:pt x="2755" y="2883"/>
                    <a:pt x="2344" y="3326"/>
                    <a:pt x="1679" y="3326"/>
                  </a:cubicBezTo>
                  <a:cubicBezTo>
                    <a:pt x="1489" y="3326"/>
                    <a:pt x="1362" y="3294"/>
                    <a:pt x="1267" y="3294"/>
                  </a:cubicBezTo>
                  <a:lnTo>
                    <a:pt x="1267" y="1236"/>
                  </a:lnTo>
                  <a:cubicBezTo>
                    <a:pt x="1362" y="1204"/>
                    <a:pt x="1520" y="1172"/>
                    <a:pt x="1774" y="1172"/>
                  </a:cubicBezTo>
                  <a:close/>
                  <a:moveTo>
                    <a:pt x="1710" y="1"/>
                  </a:moveTo>
                  <a:cubicBezTo>
                    <a:pt x="950" y="1"/>
                    <a:pt x="412" y="32"/>
                    <a:pt x="0" y="127"/>
                  </a:cubicBezTo>
                  <a:lnTo>
                    <a:pt x="0" y="6968"/>
                  </a:lnTo>
                  <a:lnTo>
                    <a:pt x="1267" y="6968"/>
                  </a:lnTo>
                  <a:lnTo>
                    <a:pt x="1267" y="4498"/>
                  </a:lnTo>
                  <a:cubicBezTo>
                    <a:pt x="1362" y="4498"/>
                    <a:pt x="1520" y="4529"/>
                    <a:pt x="1679" y="4529"/>
                  </a:cubicBezTo>
                  <a:cubicBezTo>
                    <a:pt x="2439" y="4529"/>
                    <a:pt x="3072" y="4308"/>
                    <a:pt x="3515" y="3801"/>
                  </a:cubicBezTo>
                  <a:cubicBezTo>
                    <a:pt x="3832" y="3389"/>
                    <a:pt x="4022" y="2819"/>
                    <a:pt x="4022" y="2154"/>
                  </a:cubicBezTo>
                  <a:cubicBezTo>
                    <a:pt x="4022" y="1457"/>
                    <a:pt x="3769" y="887"/>
                    <a:pt x="3420" y="539"/>
                  </a:cubicBezTo>
                  <a:cubicBezTo>
                    <a:pt x="3040" y="159"/>
                    <a:pt x="2502" y="1"/>
                    <a:pt x="1710" y="1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331" name="CustomShape 30"/>
            <p:cNvSpPr/>
            <p:nvPr/>
          </p:nvSpPr>
          <p:spPr>
            <a:xfrm>
              <a:off x="4224240" y="3078720"/>
              <a:ext cx="171360" cy="228960"/>
            </a:xfrm>
            <a:custGeom>
              <a:avLst/>
              <a:gdLst/>
              <a:ahLst/>
              <a:rect l="l" t="t" r="r" b="b"/>
              <a:pathLst>
                <a:path w="5353" h="7158">
                  <a:moveTo>
                    <a:pt x="2693" y="1235"/>
                  </a:moveTo>
                  <a:cubicBezTo>
                    <a:pt x="3548" y="1235"/>
                    <a:pt x="4023" y="2312"/>
                    <a:pt x="4023" y="3547"/>
                  </a:cubicBezTo>
                  <a:cubicBezTo>
                    <a:pt x="4023" y="4909"/>
                    <a:pt x="3548" y="5891"/>
                    <a:pt x="2693" y="5891"/>
                  </a:cubicBezTo>
                  <a:cubicBezTo>
                    <a:pt x="1838" y="5891"/>
                    <a:pt x="1331" y="4941"/>
                    <a:pt x="1331" y="3579"/>
                  </a:cubicBezTo>
                  <a:cubicBezTo>
                    <a:pt x="1331" y="2249"/>
                    <a:pt x="1838" y="1235"/>
                    <a:pt x="2693" y="1235"/>
                  </a:cubicBezTo>
                  <a:close/>
                  <a:moveTo>
                    <a:pt x="2724" y="0"/>
                  </a:moveTo>
                  <a:cubicBezTo>
                    <a:pt x="1077" y="0"/>
                    <a:pt x="1" y="1552"/>
                    <a:pt x="1" y="3611"/>
                  </a:cubicBezTo>
                  <a:cubicBezTo>
                    <a:pt x="1" y="5606"/>
                    <a:pt x="982" y="7158"/>
                    <a:pt x="2629" y="7158"/>
                  </a:cubicBezTo>
                  <a:cubicBezTo>
                    <a:pt x="4244" y="7158"/>
                    <a:pt x="5353" y="5764"/>
                    <a:pt x="5353" y="3484"/>
                  </a:cubicBezTo>
                  <a:cubicBezTo>
                    <a:pt x="5353" y="1584"/>
                    <a:pt x="4434" y="0"/>
                    <a:pt x="2724" y="0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332" name="CustomShape 31"/>
            <p:cNvSpPr/>
            <p:nvPr/>
          </p:nvSpPr>
          <p:spPr>
            <a:xfrm>
              <a:off x="4299480" y="2763000"/>
              <a:ext cx="475920" cy="174240"/>
            </a:xfrm>
            <a:custGeom>
              <a:avLst/>
              <a:gdLst/>
              <a:ahLst/>
              <a:rect l="l" t="t" r="r" b="b"/>
              <a:pathLst>
                <a:path w="14854" h="5448">
                  <a:moveTo>
                    <a:pt x="7411" y="0"/>
                  </a:moveTo>
                  <a:cubicBezTo>
                    <a:pt x="6714" y="0"/>
                    <a:pt x="6144" y="570"/>
                    <a:pt x="6144" y="1267"/>
                  </a:cubicBezTo>
                  <a:lnTo>
                    <a:pt x="6144" y="1299"/>
                  </a:lnTo>
                  <a:lnTo>
                    <a:pt x="0" y="5447"/>
                  </a:lnTo>
                  <a:lnTo>
                    <a:pt x="1710" y="5447"/>
                  </a:lnTo>
                  <a:lnTo>
                    <a:pt x="6556" y="2186"/>
                  </a:lnTo>
                  <a:cubicBezTo>
                    <a:pt x="6777" y="2376"/>
                    <a:pt x="7094" y="2502"/>
                    <a:pt x="7411" y="2502"/>
                  </a:cubicBezTo>
                  <a:cubicBezTo>
                    <a:pt x="7759" y="2502"/>
                    <a:pt x="8076" y="2376"/>
                    <a:pt x="8329" y="2122"/>
                  </a:cubicBezTo>
                  <a:lnTo>
                    <a:pt x="12953" y="5447"/>
                  </a:lnTo>
                  <a:lnTo>
                    <a:pt x="14853" y="5447"/>
                  </a:lnTo>
                  <a:lnTo>
                    <a:pt x="8678" y="1204"/>
                  </a:lnTo>
                  <a:cubicBezTo>
                    <a:pt x="8646" y="539"/>
                    <a:pt x="8108" y="0"/>
                    <a:pt x="741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333" name="CustomShape 32"/>
            <p:cNvSpPr/>
            <p:nvPr/>
          </p:nvSpPr>
          <p:spPr>
            <a:xfrm>
              <a:off x="4495320" y="2761920"/>
              <a:ext cx="82800" cy="82800"/>
            </a:xfrm>
            <a:custGeom>
              <a:avLst/>
              <a:gdLst/>
              <a:ahLst/>
              <a:rect l="l" t="t" r="r" b="b"/>
              <a:pathLst>
                <a:path w="2598" h="2598">
                  <a:moveTo>
                    <a:pt x="1299" y="1"/>
                  </a:moveTo>
                  <a:cubicBezTo>
                    <a:pt x="570" y="1"/>
                    <a:pt x="0" y="571"/>
                    <a:pt x="0" y="1299"/>
                  </a:cubicBezTo>
                  <a:cubicBezTo>
                    <a:pt x="0" y="1996"/>
                    <a:pt x="570" y="2598"/>
                    <a:pt x="1299" y="2598"/>
                  </a:cubicBezTo>
                  <a:cubicBezTo>
                    <a:pt x="1996" y="2598"/>
                    <a:pt x="2597" y="1996"/>
                    <a:pt x="2597" y="1299"/>
                  </a:cubicBezTo>
                  <a:cubicBezTo>
                    <a:pt x="2597" y="571"/>
                    <a:pt x="1996" y="1"/>
                    <a:pt x="1299" y="1"/>
                  </a:cubicBez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334" name="CustomShape 33"/>
            <p:cNvSpPr/>
            <p:nvPr/>
          </p:nvSpPr>
          <p:spPr>
            <a:xfrm>
              <a:off x="3450600" y="2138760"/>
              <a:ext cx="253440" cy="381600"/>
            </a:xfrm>
            <a:custGeom>
              <a:avLst/>
              <a:gdLst/>
              <a:ahLst/>
              <a:rect l="l" t="t" r="r" b="b"/>
              <a:pathLst>
                <a:path w="7919" h="11910">
                  <a:moveTo>
                    <a:pt x="286" y="1"/>
                  </a:moveTo>
                  <a:lnTo>
                    <a:pt x="33" y="8140"/>
                  </a:lnTo>
                  <a:cubicBezTo>
                    <a:pt x="1" y="10198"/>
                    <a:pt x="1648" y="11877"/>
                    <a:pt x="3674" y="11908"/>
                  </a:cubicBezTo>
                  <a:lnTo>
                    <a:pt x="4055" y="11908"/>
                  </a:lnTo>
                  <a:cubicBezTo>
                    <a:pt x="4077" y="11909"/>
                    <a:pt x="4099" y="11909"/>
                    <a:pt x="4122" y="11909"/>
                  </a:cubicBezTo>
                  <a:cubicBezTo>
                    <a:pt x="5834" y="11909"/>
                    <a:pt x="7290" y="10716"/>
                    <a:pt x="7696" y="9090"/>
                  </a:cubicBezTo>
                  <a:cubicBezTo>
                    <a:pt x="7665" y="9058"/>
                    <a:pt x="7665" y="8995"/>
                    <a:pt x="7665" y="8963"/>
                  </a:cubicBezTo>
                  <a:cubicBezTo>
                    <a:pt x="7665" y="8868"/>
                    <a:pt x="7665" y="8805"/>
                    <a:pt x="7696" y="8742"/>
                  </a:cubicBezTo>
                  <a:cubicBezTo>
                    <a:pt x="7665" y="8678"/>
                    <a:pt x="7665" y="8615"/>
                    <a:pt x="7665" y="8520"/>
                  </a:cubicBezTo>
                  <a:cubicBezTo>
                    <a:pt x="7665" y="8457"/>
                    <a:pt x="7665" y="8362"/>
                    <a:pt x="7665" y="8267"/>
                  </a:cubicBezTo>
                  <a:lnTo>
                    <a:pt x="7918" y="96"/>
                  </a:lnTo>
                  <a:lnTo>
                    <a:pt x="286" y="1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335" name="CustomShape 34"/>
            <p:cNvSpPr/>
            <p:nvPr/>
          </p:nvSpPr>
          <p:spPr>
            <a:xfrm>
              <a:off x="3696480" y="2141640"/>
              <a:ext cx="252360" cy="382320"/>
            </a:xfrm>
            <a:custGeom>
              <a:avLst/>
              <a:gdLst/>
              <a:ahLst/>
              <a:rect l="l" t="t" r="r" b="b"/>
              <a:pathLst>
                <a:path w="7887" h="11941">
                  <a:moveTo>
                    <a:pt x="254" y="1"/>
                  </a:moveTo>
                  <a:lnTo>
                    <a:pt x="1" y="8172"/>
                  </a:lnTo>
                  <a:cubicBezTo>
                    <a:pt x="1" y="8267"/>
                    <a:pt x="1" y="8362"/>
                    <a:pt x="1" y="8425"/>
                  </a:cubicBezTo>
                  <a:cubicBezTo>
                    <a:pt x="1" y="8488"/>
                    <a:pt x="1" y="8583"/>
                    <a:pt x="32" y="8647"/>
                  </a:cubicBezTo>
                  <a:cubicBezTo>
                    <a:pt x="32" y="8710"/>
                    <a:pt x="32" y="8773"/>
                    <a:pt x="64" y="8868"/>
                  </a:cubicBezTo>
                  <a:cubicBezTo>
                    <a:pt x="32" y="8900"/>
                    <a:pt x="32" y="8963"/>
                    <a:pt x="32" y="8995"/>
                  </a:cubicBezTo>
                  <a:cubicBezTo>
                    <a:pt x="381" y="10642"/>
                    <a:pt x="1838" y="11908"/>
                    <a:pt x="3579" y="11908"/>
                  </a:cubicBezTo>
                  <a:lnTo>
                    <a:pt x="3928" y="11940"/>
                  </a:lnTo>
                  <a:cubicBezTo>
                    <a:pt x="5891" y="11940"/>
                    <a:pt x="7570" y="10483"/>
                    <a:pt x="7760" y="8552"/>
                  </a:cubicBezTo>
                  <a:cubicBezTo>
                    <a:pt x="7665" y="8267"/>
                    <a:pt x="7633" y="7950"/>
                    <a:pt x="7633" y="7633"/>
                  </a:cubicBezTo>
                  <a:lnTo>
                    <a:pt x="7886" y="128"/>
                  </a:lnTo>
                  <a:lnTo>
                    <a:pt x="25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336" name="CustomShape 35"/>
            <p:cNvSpPr/>
            <p:nvPr/>
          </p:nvSpPr>
          <p:spPr>
            <a:xfrm>
              <a:off x="3696480" y="2403720"/>
              <a:ext cx="360" cy="7920"/>
            </a:xfrm>
            <a:custGeom>
              <a:avLst/>
              <a:gdLst/>
              <a:ahLst/>
              <a:rect l="l" t="t" r="r" b="b"/>
              <a:pathLst>
                <a:path w="1" h="254">
                  <a:moveTo>
                    <a:pt x="1" y="1"/>
                  </a:moveTo>
                  <a:cubicBezTo>
                    <a:pt x="1" y="96"/>
                    <a:pt x="1" y="191"/>
                    <a:pt x="1" y="254"/>
                  </a:cubicBezTo>
                  <a:cubicBezTo>
                    <a:pt x="1" y="191"/>
                    <a:pt x="1" y="96"/>
                    <a:pt x="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337" name="CustomShape 36"/>
            <p:cNvSpPr/>
            <p:nvPr/>
          </p:nvSpPr>
          <p:spPr>
            <a:xfrm>
              <a:off x="3940920" y="2145600"/>
              <a:ext cx="252360" cy="360000"/>
            </a:xfrm>
            <a:custGeom>
              <a:avLst/>
              <a:gdLst/>
              <a:ahLst/>
              <a:rect l="l" t="t" r="r" b="b"/>
              <a:pathLst>
                <a:path w="7886" h="11244">
                  <a:moveTo>
                    <a:pt x="253" y="1"/>
                  </a:moveTo>
                  <a:lnTo>
                    <a:pt x="0" y="7475"/>
                  </a:lnTo>
                  <a:cubicBezTo>
                    <a:pt x="0" y="7823"/>
                    <a:pt x="32" y="8140"/>
                    <a:pt x="95" y="8425"/>
                  </a:cubicBezTo>
                  <a:cubicBezTo>
                    <a:pt x="507" y="10040"/>
                    <a:pt x="1932" y="11211"/>
                    <a:pt x="3642" y="11243"/>
                  </a:cubicBezTo>
                  <a:lnTo>
                    <a:pt x="4022" y="11243"/>
                  </a:lnTo>
                  <a:cubicBezTo>
                    <a:pt x="4044" y="11244"/>
                    <a:pt x="4066" y="11244"/>
                    <a:pt x="4088" y="11244"/>
                  </a:cubicBezTo>
                  <a:cubicBezTo>
                    <a:pt x="5864" y="11244"/>
                    <a:pt x="7352" y="9987"/>
                    <a:pt x="7696" y="8298"/>
                  </a:cubicBezTo>
                  <a:cubicBezTo>
                    <a:pt x="7664" y="8076"/>
                    <a:pt x="7632" y="7823"/>
                    <a:pt x="7632" y="7601"/>
                  </a:cubicBezTo>
                  <a:lnTo>
                    <a:pt x="7886" y="96"/>
                  </a:lnTo>
                  <a:lnTo>
                    <a:pt x="253" y="1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338" name="CustomShape 37"/>
            <p:cNvSpPr/>
            <p:nvPr/>
          </p:nvSpPr>
          <p:spPr>
            <a:xfrm>
              <a:off x="4185720" y="2148840"/>
              <a:ext cx="252360" cy="361080"/>
            </a:xfrm>
            <a:custGeom>
              <a:avLst/>
              <a:gdLst/>
              <a:ahLst/>
              <a:rect l="l" t="t" r="r" b="b"/>
              <a:pathLst>
                <a:path w="7886" h="11275">
                  <a:moveTo>
                    <a:pt x="254" y="1"/>
                  </a:moveTo>
                  <a:lnTo>
                    <a:pt x="0" y="7506"/>
                  </a:lnTo>
                  <a:cubicBezTo>
                    <a:pt x="0" y="7728"/>
                    <a:pt x="32" y="7981"/>
                    <a:pt x="64" y="8203"/>
                  </a:cubicBezTo>
                  <a:cubicBezTo>
                    <a:pt x="349" y="9913"/>
                    <a:pt x="1837" y="11243"/>
                    <a:pt x="3674" y="11243"/>
                  </a:cubicBezTo>
                  <a:lnTo>
                    <a:pt x="4022" y="11275"/>
                  </a:lnTo>
                  <a:cubicBezTo>
                    <a:pt x="5764" y="11275"/>
                    <a:pt x="7253" y="10071"/>
                    <a:pt x="7664" y="8456"/>
                  </a:cubicBezTo>
                  <a:cubicBezTo>
                    <a:pt x="7633" y="8298"/>
                    <a:pt x="7633" y="8108"/>
                    <a:pt x="7633" y="7950"/>
                  </a:cubicBezTo>
                  <a:lnTo>
                    <a:pt x="7886" y="96"/>
                  </a:lnTo>
                  <a:lnTo>
                    <a:pt x="25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339" name="CustomShape 38"/>
            <p:cNvSpPr/>
            <p:nvPr/>
          </p:nvSpPr>
          <p:spPr>
            <a:xfrm>
              <a:off x="4430520" y="2151720"/>
              <a:ext cx="252360" cy="372240"/>
            </a:xfrm>
            <a:custGeom>
              <a:avLst/>
              <a:gdLst/>
              <a:ahLst/>
              <a:rect l="l" t="t" r="r" b="b"/>
              <a:pathLst>
                <a:path w="7887" h="11624">
                  <a:moveTo>
                    <a:pt x="254" y="1"/>
                  </a:moveTo>
                  <a:lnTo>
                    <a:pt x="1" y="7855"/>
                  </a:lnTo>
                  <a:cubicBezTo>
                    <a:pt x="1" y="8013"/>
                    <a:pt x="1" y="8171"/>
                    <a:pt x="32" y="8361"/>
                  </a:cubicBezTo>
                  <a:cubicBezTo>
                    <a:pt x="254" y="10166"/>
                    <a:pt x="1774" y="11591"/>
                    <a:pt x="3642" y="11623"/>
                  </a:cubicBezTo>
                  <a:lnTo>
                    <a:pt x="4023" y="11623"/>
                  </a:lnTo>
                  <a:cubicBezTo>
                    <a:pt x="5828" y="11623"/>
                    <a:pt x="7348" y="10356"/>
                    <a:pt x="7696" y="8646"/>
                  </a:cubicBezTo>
                  <a:cubicBezTo>
                    <a:pt x="7664" y="8425"/>
                    <a:pt x="7633" y="8203"/>
                    <a:pt x="7633" y="7950"/>
                  </a:cubicBezTo>
                  <a:lnTo>
                    <a:pt x="7886" y="127"/>
                  </a:lnTo>
                  <a:lnTo>
                    <a:pt x="254" y="1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340" name="CustomShape 39"/>
            <p:cNvSpPr/>
            <p:nvPr/>
          </p:nvSpPr>
          <p:spPr>
            <a:xfrm>
              <a:off x="4674960" y="2156040"/>
              <a:ext cx="252360" cy="371160"/>
            </a:xfrm>
            <a:custGeom>
              <a:avLst/>
              <a:gdLst/>
              <a:ahLst/>
              <a:rect l="l" t="t" r="r" b="b"/>
              <a:pathLst>
                <a:path w="7887" h="11592">
                  <a:moveTo>
                    <a:pt x="254" y="0"/>
                  </a:moveTo>
                  <a:lnTo>
                    <a:pt x="1" y="7823"/>
                  </a:lnTo>
                  <a:cubicBezTo>
                    <a:pt x="1" y="8076"/>
                    <a:pt x="32" y="8298"/>
                    <a:pt x="64" y="8519"/>
                  </a:cubicBezTo>
                  <a:cubicBezTo>
                    <a:pt x="349" y="10261"/>
                    <a:pt x="1838" y="11560"/>
                    <a:pt x="3643" y="11591"/>
                  </a:cubicBezTo>
                  <a:lnTo>
                    <a:pt x="4023" y="11591"/>
                  </a:lnTo>
                  <a:cubicBezTo>
                    <a:pt x="4043" y="11591"/>
                    <a:pt x="4063" y="11592"/>
                    <a:pt x="4083" y="11592"/>
                  </a:cubicBezTo>
                  <a:cubicBezTo>
                    <a:pt x="6020" y="11592"/>
                    <a:pt x="7634" y="10083"/>
                    <a:pt x="7760" y="8139"/>
                  </a:cubicBezTo>
                  <a:cubicBezTo>
                    <a:pt x="7696" y="7854"/>
                    <a:pt x="7633" y="7506"/>
                    <a:pt x="7633" y="7189"/>
                  </a:cubicBezTo>
                  <a:lnTo>
                    <a:pt x="7886" y="95"/>
                  </a:lnTo>
                  <a:lnTo>
                    <a:pt x="2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341" name="CustomShape 40"/>
            <p:cNvSpPr/>
            <p:nvPr/>
          </p:nvSpPr>
          <p:spPr>
            <a:xfrm>
              <a:off x="4919760" y="2158920"/>
              <a:ext cx="252360" cy="347760"/>
            </a:xfrm>
            <a:custGeom>
              <a:avLst/>
              <a:gdLst/>
              <a:ahLst/>
              <a:rect l="l" t="t" r="r" b="b"/>
              <a:pathLst>
                <a:path w="7886" h="10863">
                  <a:moveTo>
                    <a:pt x="253" y="0"/>
                  </a:moveTo>
                  <a:lnTo>
                    <a:pt x="0" y="7094"/>
                  </a:lnTo>
                  <a:cubicBezTo>
                    <a:pt x="0" y="7411"/>
                    <a:pt x="32" y="7759"/>
                    <a:pt x="127" y="8044"/>
                  </a:cubicBezTo>
                  <a:cubicBezTo>
                    <a:pt x="507" y="9628"/>
                    <a:pt x="1932" y="10831"/>
                    <a:pt x="3674" y="10831"/>
                  </a:cubicBezTo>
                  <a:lnTo>
                    <a:pt x="4022" y="10863"/>
                  </a:lnTo>
                  <a:cubicBezTo>
                    <a:pt x="5764" y="10863"/>
                    <a:pt x="7252" y="9659"/>
                    <a:pt x="7664" y="8044"/>
                  </a:cubicBezTo>
                  <a:cubicBezTo>
                    <a:pt x="7632" y="7854"/>
                    <a:pt x="7632" y="7696"/>
                    <a:pt x="7632" y="7538"/>
                  </a:cubicBezTo>
                  <a:lnTo>
                    <a:pt x="7886" y="95"/>
                  </a:lnTo>
                  <a:lnTo>
                    <a:pt x="253" y="0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342" name="CustomShape 41"/>
            <p:cNvSpPr/>
            <p:nvPr/>
          </p:nvSpPr>
          <p:spPr>
            <a:xfrm>
              <a:off x="5164560" y="2161800"/>
              <a:ext cx="252360" cy="358920"/>
            </a:xfrm>
            <a:custGeom>
              <a:avLst/>
              <a:gdLst/>
              <a:ahLst/>
              <a:rect l="l" t="t" r="r" b="b"/>
              <a:pathLst>
                <a:path w="7886" h="11212">
                  <a:moveTo>
                    <a:pt x="254" y="0"/>
                  </a:moveTo>
                  <a:lnTo>
                    <a:pt x="0" y="7443"/>
                  </a:lnTo>
                  <a:cubicBezTo>
                    <a:pt x="0" y="7601"/>
                    <a:pt x="32" y="7791"/>
                    <a:pt x="32" y="7949"/>
                  </a:cubicBezTo>
                  <a:cubicBezTo>
                    <a:pt x="254" y="9754"/>
                    <a:pt x="1774" y="11179"/>
                    <a:pt x="3674" y="11211"/>
                  </a:cubicBezTo>
                  <a:lnTo>
                    <a:pt x="4022" y="11211"/>
                  </a:lnTo>
                  <a:cubicBezTo>
                    <a:pt x="4044" y="11212"/>
                    <a:pt x="4065" y="11212"/>
                    <a:pt x="4087" y="11212"/>
                  </a:cubicBezTo>
                  <a:cubicBezTo>
                    <a:pt x="5864" y="11212"/>
                    <a:pt x="7352" y="9924"/>
                    <a:pt x="7696" y="8234"/>
                  </a:cubicBezTo>
                  <a:cubicBezTo>
                    <a:pt x="7664" y="8013"/>
                    <a:pt x="7633" y="7791"/>
                    <a:pt x="7633" y="7538"/>
                  </a:cubicBezTo>
                  <a:lnTo>
                    <a:pt x="7886" y="127"/>
                  </a:lnTo>
                  <a:lnTo>
                    <a:pt x="2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343" name="CustomShape 42"/>
            <p:cNvSpPr/>
            <p:nvPr/>
          </p:nvSpPr>
          <p:spPr>
            <a:xfrm>
              <a:off x="5409000" y="2166120"/>
              <a:ext cx="256680" cy="358200"/>
            </a:xfrm>
            <a:custGeom>
              <a:avLst/>
              <a:gdLst/>
              <a:ahLst/>
              <a:rect l="l" t="t" r="r" b="b"/>
              <a:pathLst>
                <a:path w="8013" h="11180">
                  <a:moveTo>
                    <a:pt x="254" y="0"/>
                  </a:moveTo>
                  <a:lnTo>
                    <a:pt x="1" y="7411"/>
                  </a:lnTo>
                  <a:cubicBezTo>
                    <a:pt x="1" y="7664"/>
                    <a:pt x="32" y="7886"/>
                    <a:pt x="64" y="8107"/>
                  </a:cubicBezTo>
                  <a:cubicBezTo>
                    <a:pt x="349" y="9849"/>
                    <a:pt x="1837" y="11147"/>
                    <a:pt x="3674" y="11179"/>
                  </a:cubicBezTo>
                  <a:lnTo>
                    <a:pt x="4022" y="11179"/>
                  </a:lnTo>
                  <a:cubicBezTo>
                    <a:pt x="4042" y="11179"/>
                    <a:pt x="4061" y="11180"/>
                    <a:pt x="4080" y="11180"/>
                  </a:cubicBezTo>
                  <a:cubicBezTo>
                    <a:pt x="6082" y="11180"/>
                    <a:pt x="7759" y="9545"/>
                    <a:pt x="7759" y="7537"/>
                  </a:cubicBezTo>
                  <a:lnTo>
                    <a:pt x="8013" y="95"/>
                  </a:lnTo>
                  <a:lnTo>
                    <a:pt x="254" y="0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344" name="CustomShape 43"/>
            <p:cNvSpPr/>
            <p:nvPr/>
          </p:nvSpPr>
          <p:spPr>
            <a:xfrm>
              <a:off x="3459960" y="2030040"/>
              <a:ext cx="353880" cy="111240"/>
            </a:xfrm>
            <a:custGeom>
              <a:avLst/>
              <a:gdLst/>
              <a:ahLst/>
              <a:rect l="l" t="t" r="r" b="b"/>
              <a:pathLst>
                <a:path w="11054" h="3484">
                  <a:moveTo>
                    <a:pt x="5511" y="0"/>
                  </a:moveTo>
                  <a:lnTo>
                    <a:pt x="1" y="3262"/>
                  </a:lnTo>
                  <a:lnTo>
                    <a:pt x="1" y="3389"/>
                  </a:lnTo>
                  <a:lnTo>
                    <a:pt x="7633" y="3484"/>
                  </a:lnTo>
                  <a:lnTo>
                    <a:pt x="7633" y="3389"/>
                  </a:lnTo>
                  <a:lnTo>
                    <a:pt x="11053" y="0"/>
                  </a:lnTo>
                  <a:close/>
                </a:path>
              </a:pathLst>
            </a:custGeom>
            <a:solidFill>
              <a:srgbClr val="263c4c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345" name="CustomShape 44"/>
            <p:cNvSpPr/>
            <p:nvPr/>
          </p:nvSpPr>
          <p:spPr>
            <a:xfrm>
              <a:off x="3704400" y="2030040"/>
              <a:ext cx="317520" cy="115560"/>
            </a:xfrm>
            <a:custGeom>
              <a:avLst/>
              <a:gdLst/>
              <a:ahLst/>
              <a:rect l="l" t="t" r="r" b="b"/>
              <a:pathLst>
                <a:path w="9913" h="3611">
                  <a:moveTo>
                    <a:pt x="3420" y="0"/>
                  </a:moveTo>
                  <a:lnTo>
                    <a:pt x="0" y="3389"/>
                  </a:lnTo>
                  <a:lnTo>
                    <a:pt x="0" y="3484"/>
                  </a:lnTo>
                  <a:lnTo>
                    <a:pt x="7632" y="3611"/>
                  </a:lnTo>
                  <a:lnTo>
                    <a:pt x="7632" y="3484"/>
                  </a:lnTo>
                  <a:lnTo>
                    <a:pt x="9913" y="0"/>
                  </a:ln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346" name="CustomShape 45"/>
            <p:cNvSpPr/>
            <p:nvPr/>
          </p:nvSpPr>
          <p:spPr>
            <a:xfrm>
              <a:off x="3949200" y="2030040"/>
              <a:ext cx="286920" cy="118440"/>
            </a:xfrm>
            <a:custGeom>
              <a:avLst/>
              <a:gdLst/>
              <a:ahLst/>
              <a:rect l="l" t="t" r="r" b="b"/>
              <a:pathLst>
                <a:path w="8963" h="3706">
                  <a:moveTo>
                    <a:pt x="2281" y="0"/>
                  </a:moveTo>
                  <a:lnTo>
                    <a:pt x="0" y="3484"/>
                  </a:lnTo>
                  <a:lnTo>
                    <a:pt x="0" y="3516"/>
                  </a:lnTo>
                  <a:lnTo>
                    <a:pt x="0" y="3611"/>
                  </a:lnTo>
                  <a:lnTo>
                    <a:pt x="7633" y="3706"/>
                  </a:lnTo>
                  <a:lnTo>
                    <a:pt x="7633" y="3579"/>
                  </a:lnTo>
                  <a:lnTo>
                    <a:pt x="8963" y="0"/>
                  </a:lnTo>
                  <a:close/>
                </a:path>
              </a:pathLst>
            </a:custGeom>
            <a:solidFill>
              <a:srgbClr val="263c4c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347" name="CustomShape 46"/>
            <p:cNvSpPr/>
            <p:nvPr/>
          </p:nvSpPr>
          <p:spPr>
            <a:xfrm>
              <a:off x="4194000" y="2030040"/>
              <a:ext cx="245520" cy="121320"/>
            </a:xfrm>
            <a:custGeom>
              <a:avLst/>
              <a:gdLst/>
              <a:ahLst/>
              <a:rect l="l" t="t" r="r" b="b"/>
              <a:pathLst>
                <a:path w="7665" h="3801">
                  <a:moveTo>
                    <a:pt x="1331" y="0"/>
                  </a:moveTo>
                  <a:lnTo>
                    <a:pt x="1" y="3579"/>
                  </a:lnTo>
                  <a:lnTo>
                    <a:pt x="1" y="3706"/>
                  </a:lnTo>
                  <a:lnTo>
                    <a:pt x="7633" y="3801"/>
                  </a:lnTo>
                  <a:lnTo>
                    <a:pt x="7633" y="3706"/>
                  </a:lnTo>
                  <a:lnTo>
                    <a:pt x="7665" y="0"/>
                  </a:ln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348" name="CustomShape 47"/>
            <p:cNvSpPr/>
            <p:nvPr/>
          </p:nvSpPr>
          <p:spPr>
            <a:xfrm>
              <a:off x="4438440" y="2030040"/>
              <a:ext cx="245520" cy="125640"/>
            </a:xfrm>
            <a:custGeom>
              <a:avLst/>
              <a:gdLst/>
              <a:ahLst/>
              <a:rect l="l" t="t" r="r" b="b"/>
              <a:pathLst>
                <a:path w="7665" h="3928">
                  <a:moveTo>
                    <a:pt x="33" y="0"/>
                  </a:moveTo>
                  <a:lnTo>
                    <a:pt x="1" y="3706"/>
                  </a:lnTo>
                  <a:lnTo>
                    <a:pt x="1" y="3801"/>
                  </a:lnTo>
                  <a:lnTo>
                    <a:pt x="7633" y="3927"/>
                  </a:lnTo>
                  <a:lnTo>
                    <a:pt x="7633" y="3896"/>
                  </a:lnTo>
                  <a:lnTo>
                    <a:pt x="7601" y="3896"/>
                  </a:lnTo>
                  <a:lnTo>
                    <a:pt x="7601" y="3801"/>
                  </a:lnTo>
                  <a:lnTo>
                    <a:pt x="7665" y="0"/>
                  </a:lnTo>
                  <a:close/>
                </a:path>
              </a:pathLst>
            </a:custGeom>
            <a:solidFill>
              <a:srgbClr val="263c4c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349" name="CustomShape 48"/>
            <p:cNvSpPr/>
            <p:nvPr/>
          </p:nvSpPr>
          <p:spPr>
            <a:xfrm>
              <a:off x="4682160" y="2030040"/>
              <a:ext cx="245520" cy="128520"/>
            </a:xfrm>
            <a:custGeom>
              <a:avLst/>
              <a:gdLst/>
              <a:ahLst/>
              <a:rect l="l" t="t" r="r" b="b"/>
              <a:pathLst>
                <a:path w="7665" h="4023">
                  <a:moveTo>
                    <a:pt x="64" y="0"/>
                  </a:moveTo>
                  <a:lnTo>
                    <a:pt x="0" y="3801"/>
                  </a:lnTo>
                  <a:lnTo>
                    <a:pt x="32" y="3801"/>
                  </a:lnTo>
                  <a:lnTo>
                    <a:pt x="32" y="3896"/>
                  </a:lnTo>
                  <a:lnTo>
                    <a:pt x="32" y="3927"/>
                  </a:lnTo>
                  <a:lnTo>
                    <a:pt x="7664" y="4022"/>
                  </a:lnTo>
                  <a:lnTo>
                    <a:pt x="7664" y="3896"/>
                  </a:lnTo>
                  <a:lnTo>
                    <a:pt x="6208" y="0"/>
                  </a:ln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350" name="CustomShape 49"/>
            <p:cNvSpPr/>
            <p:nvPr/>
          </p:nvSpPr>
          <p:spPr>
            <a:xfrm>
              <a:off x="4881240" y="2030040"/>
              <a:ext cx="290880" cy="131760"/>
            </a:xfrm>
            <a:custGeom>
              <a:avLst/>
              <a:gdLst/>
              <a:ahLst/>
              <a:rect l="l" t="t" r="r" b="b"/>
              <a:pathLst>
                <a:path w="9090" h="4118">
                  <a:moveTo>
                    <a:pt x="1" y="0"/>
                  </a:moveTo>
                  <a:lnTo>
                    <a:pt x="1457" y="3896"/>
                  </a:lnTo>
                  <a:lnTo>
                    <a:pt x="1457" y="4022"/>
                  </a:lnTo>
                  <a:lnTo>
                    <a:pt x="9090" y="4117"/>
                  </a:lnTo>
                  <a:lnTo>
                    <a:pt x="9090" y="4022"/>
                  </a:lnTo>
                  <a:lnTo>
                    <a:pt x="7411" y="1457"/>
                  </a:lnTo>
                  <a:lnTo>
                    <a:pt x="6429" y="0"/>
                  </a:lnTo>
                  <a:close/>
                </a:path>
              </a:pathLst>
            </a:custGeom>
            <a:solidFill>
              <a:srgbClr val="263c4c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351" name="CustomShape 50"/>
            <p:cNvSpPr/>
            <p:nvPr/>
          </p:nvSpPr>
          <p:spPr>
            <a:xfrm>
              <a:off x="5087160" y="2030040"/>
              <a:ext cx="329760" cy="135720"/>
            </a:xfrm>
            <a:custGeom>
              <a:avLst/>
              <a:gdLst/>
              <a:ahLst/>
              <a:rect l="l" t="t" r="r" b="b"/>
              <a:pathLst>
                <a:path w="10293" h="4245">
                  <a:moveTo>
                    <a:pt x="0" y="0"/>
                  </a:moveTo>
                  <a:lnTo>
                    <a:pt x="982" y="1457"/>
                  </a:lnTo>
                  <a:lnTo>
                    <a:pt x="2661" y="4022"/>
                  </a:lnTo>
                  <a:lnTo>
                    <a:pt x="2661" y="4117"/>
                  </a:lnTo>
                  <a:lnTo>
                    <a:pt x="10293" y="4244"/>
                  </a:lnTo>
                  <a:lnTo>
                    <a:pt x="10293" y="4149"/>
                  </a:lnTo>
                  <a:lnTo>
                    <a:pt x="5986" y="0"/>
                  </a:ln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352" name="CustomShape 51"/>
            <p:cNvSpPr/>
            <p:nvPr/>
          </p:nvSpPr>
          <p:spPr>
            <a:xfrm>
              <a:off x="5280120" y="2030040"/>
              <a:ext cx="385560" cy="138600"/>
            </a:xfrm>
            <a:custGeom>
              <a:avLst/>
              <a:gdLst/>
              <a:ahLst/>
              <a:rect l="l" t="t" r="r" b="b"/>
              <a:pathLst>
                <a:path w="12035" h="4340">
                  <a:moveTo>
                    <a:pt x="1" y="0"/>
                  </a:moveTo>
                  <a:lnTo>
                    <a:pt x="4276" y="4117"/>
                  </a:lnTo>
                  <a:lnTo>
                    <a:pt x="4276" y="4149"/>
                  </a:lnTo>
                  <a:lnTo>
                    <a:pt x="4276" y="4244"/>
                  </a:lnTo>
                  <a:lnTo>
                    <a:pt x="12035" y="4339"/>
                  </a:lnTo>
                  <a:lnTo>
                    <a:pt x="12035" y="4212"/>
                  </a:lnTo>
                  <a:lnTo>
                    <a:pt x="5954" y="0"/>
                  </a:lnTo>
                  <a:close/>
                </a:path>
              </a:pathLst>
            </a:custGeom>
            <a:solidFill>
              <a:srgbClr val="263c4c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353" name="CustomShape 52"/>
            <p:cNvSpPr/>
            <p:nvPr/>
          </p:nvSpPr>
          <p:spPr>
            <a:xfrm>
              <a:off x="2441520" y="2518200"/>
              <a:ext cx="655560" cy="655560"/>
            </a:xfrm>
            <a:custGeom>
              <a:avLst/>
              <a:gdLst/>
              <a:ahLst/>
              <a:rect l="l" t="t" r="r" b="b"/>
              <a:pathLst>
                <a:path w="20460" h="20459">
                  <a:moveTo>
                    <a:pt x="10230" y="0"/>
                  </a:moveTo>
                  <a:cubicBezTo>
                    <a:pt x="4593" y="0"/>
                    <a:pt x="1" y="4592"/>
                    <a:pt x="1" y="10229"/>
                  </a:cubicBezTo>
                  <a:cubicBezTo>
                    <a:pt x="1" y="15866"/>
                    <a:pt x="4561" y="20458"/>
                    <a:pt x="10230" y="20458"/>
                  </a:cubicBezTo>
                  <a:cubicBezTo>
                    <a:pt x="10990" y="20458"/>
                    <a:pt x="11750" y="20363"/>
                    <a:pt x="12478" y="20205"/>
                  </a:cubicBezTo>
                  <a:cubicBezTo>
                    <a:pt x="17039" y="19192"/>
                    <a:pt x="20459" y="15106"/>
                    <a:pt x="20459" y="10229"/>
                  </a:cubicBezTo>
                  <a:cubicBezTo>
                    <a:pt x="20459" y="9437"/>
                    <a:pt x="20364" y="8677"/>
                    <a:pt x="20174" y="7917"/>
                  </a:cubicBezTo>
                  <a:cubicBezTo>
                    <a:pt x="19129" y="3389"/>
                    <a:pt x="15075" y="0"/>
                    <a:pt x="10230" y="0"/>
                  </a:cubicBez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354" name="CustomShape 53"/>
            <p:cNvSpPr/>
            <p:nvPr/>
          </p:nvSpPr>
          <p:spPr>
            <a:xfrm>
              <a:off x="2826360" y="3706200"/>
              <a:ext cx="654480" cy="655560"/>
            </a:xfrm>
            <a:custGeom>
              <a:avLst/>
              <a:gdLst/>
              <a:ahLst/>
              <a:rect l="l" t="t" r="r" b="b"/>
              <a:pathLst>
                <a:path w="20427" h="20459">
                  <a:moveTo>
                    <a:pt x="10198" y="1"/>
                  </a:moveTo>
                  <a:cubicBezTo>
                    <a:pt x="4561" y="1"/>
                    <a:pt x="0" y="4593"/>
                    <a:pt x="0" y="10230"/>
                  </a:cubicBezTo>
                  <a:cubicBezTo>
                    <a:pt x="0" y="15867"/>
                    <a:pt x="4561" y="20459"/>
                    <a:pt x="10198" y="20459"/>
                  </a:cubicBezTo>
                  <a:cubicBezTo>
                    <a:pt x="10990" y="20459"/>
                    <a:pt x="11718" y="20364"/>
                    <a:pt x="12446" y="20206"/>
                  </a:cubicBezTo>
                  <a:cubicBezTo>
                    <a:pt x="17007" y="19192"/>
                    <a:pt x="20427" y="15107"/>
                    <a:pt x="20427" y="10230"/>
                  </a:cubicBezTo>
                  <a:cubicBezTo>
                    <a:pt x="20427" y="9438"/>
                    <a:pt x="20332" y="8678"/>
                    <a:pt x="20174" y="7918"/>
                  </a:cubicBezTo>
                  <a:cubicBezTo>
                    <a:pt x="19129" y="3389"/>
                    <a:pt x="15075" y="1"/>
                    <a:pt x="10198" y="1"/>
                  </a:cubicBez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355" name="CustomShape 54"/>
            <p:cNvSpPr/>
            <p:nvPr/>
          </p:nvSpPr>
          <p:spPr>
            <a:xfrm>
              <a:off x="5625360" y="1330560"/>
              <a:ext cx="655560" cy="655560"/>
            </a:xfrm>
            <a:custGeom>
              <a:avLst/>
              <a:gdLst/>
              <a:ahLst/>
              <a:rect l="l" t="t" r="r" b="b"/>
              <a:pathLst>
                <a:path w="20459" h="20459">
                  <a:moveTo>
                    <a:pt x="10229" y="1"/>
                  </a:moveTo>
                  <a:cubicBezTo>
                    <a:pt x="4592" y="1"/>
                    <a:pt x="0" y="4593"/>
                    <a:pt x="0" y="10230"/>
                  </a:cubicBezTo>
                  <a:cubicBezTo>
                    <a:pt x="0" y="15867"/>
                    <a:pt x="4592" y="20459"/>
                    <a:pt x="10229" y="20459"/>
                  </a:cubicBezTo>
                  <a:cubicBezTo>
                    <a:pt x="10989" y="20459"/>
                    <a:pt x="11749" y="20364"/>
                    <a:pt x="12478" y="20205"/>
                  </a:cubicBezTo>
                  <a:cubicBezTo>
                    <a:pt x="17038" y="19192"/>
                    <a:pt x="20458" y="15107"/>
                    <a:pt x="20458" y="10230"/>
                  </a:cubicBezTo>
                  <a:cubicBezTo>
                    <a:pt x="20458" y="9438"/>
                    <a:pt x="20363" y="8678"/>
                    <a:pt x="20205" y="7918"/>
                  </a:cubicBezTo>
                  <a:cubicBezTo>
                    <a:pt x="19160" y="3389"/>
                    <a:pt x="15075" y="1"/>
                    <a:pt x="10229" y="1"/>
                  </a:cubicBez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356" name="CustomShape 55"/>
            <p:cNvSpPr/>
            <p:nvPr/>
          </p:nvSpPr>
          <p:spPr>
            <a:xfrm>
              <a:off x="5994720" y="2518200"/>
              <a:ext cx="655560" cy="655560"/>
            </a:xfrm>
            <a:custGeom>
              <a:avLst/>
              <a:gdLst/>
              <a:ahLst/>
              <a:rect l="l" t="t" r="r" b="b"/>
              <a:pathLst>
                <a:path w="20459" h="20459">
                  <a:moveTo>
                    <a:pt x="10230" y="0"/>
                  </a:moveTo>
                  <a:cubicBezTo>
                    <a:pt x="4593" y="0"/>
                    <a:pt x="1" y="4592"/>
                    <a:pt x="1" y="10229"/>
                  </a:cubicBezTo>
                  <a:cubicBezTo>
                    <a:pt x="1" y="15866"/>
                    <a:pt x="4593" y="20458"/>
                    <a:pt x="10230" y="20458"/>
                  </a:cubicBezTo>
                  <a:cubicBezTo>
                    <a:pt x="11021" y="20458"/>
                    <a:pt x="11750" y="20363"/>
                    <a:pt x="12478" y="20205"/>
                  </a:cubicBezTo>
                  <a:cubicBezTo>
                    <a:pt x="17039" y="19192"/>
                    <a:pt x="20459" y="15106"/>
                    <a:pt x="20459" y="10229"/>
                  </a:cubicBezTo>
                  <a:cubicBezTo>
                    <a:pt x="20459" y="9437"/>
                    <a:pt x="20364" y="8677"/>
                    <a:pt x="20205" y="7917"/>
                  </a:cubicBezTo>
                  <a:cubicBezTo>
                    <a:pt x="19160" y="3389"/>
                    <a:pt x="15107" y="0"/>
                    <a:pt x="10230" y="0"/>
                  </a:cubicBez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357" name="CustomShape 56"/>
            <p:cNvSpPr/>
            <p:nvPr/>
          </p:nvSpPr>
          <p:spPr>
            <a:xfrm>
              <a:off x="5625360" y="3706200"/>
              <a:ext cx="655560" cy="655560"/>
            </a:xfrm>
            <a:custGeom>
              <a:avLst/>
              <a:gdLst/>
              <a:ahLst/>
              <a:rect l="l" t="t" r="r" b="b"/>
              <a:pathLst>
                <a:path w="20459" h="20459">
                  <a:moveTo>
                    <a:pt x="10229" y="1"/>
                  </a:moveTo>
                  <a:cubicBezTo>
                    <a:pt x="4592" y="1"/>
                    <a:pt x="0" y="4593"/>
                    <a:pt x="0" y="10230"/>
                  </a:cubicBezTo>
                  <a:cubicBezTo>
                    <a:pt x="0" y="15867"/>
                    <a:pt x="4592" y="20459"/>
                    <a:pt x="10229" y="20459"/>
                  </a:cubicBezTo>
                  <a:cubicBezTo>
                    <a:pt x="10989" y="20459"/>
                    <a:pt x="11749" y="20364"/>
                    <a:pt x="12478" y="20206"/>
                  </a:cubicBezTo>
                  <a:cubicBezTo>
                    <a:pt x="17038" y="19192"/>
                    <a:pt x="20458" y="15107"/>
                    <a:pt x="20458" y="10230"/>
                  </a:cubicBezTo>
                  <a:cubicBezTo>
                    <a:pt x="20458" y="9438"/>
                    <a:pt x="20363" y="8678"/>
                    <a:pt x="20205" y="7918"/>
                  </a:cubicBezTo>
                  <a:cubicBezTo>
                    <a:pt x="19160" y="3389"/>
                    <a:pt x="15075" y="1"/>
                    <a:pt x="10229" y="1"/>
                  </a:cubicBez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358" name="CustomShape 57"/>
            <p:cNvSpPr/>
            <p:nvPr/>
          </p:nvSpPr>
          <p:spPr>
            <a:xfrm>
              <a:off x="3022200" y="3859560"/>
              <a:ext cx="217800" cy="118440"/>
            </a:xfrm>
            <a:custGeom>
              <a:avLst/>
              <a:gdLst/>
              <a:ahLst/>
              <a:rect l="l" t="t" r="r" b="b"/>
              <a:pathLst>
                <a:path w="6810" h="3707">
                  <a:moveTo>
                    <a:pt x="4878" y="1"/>
                  </a:moveTo>
                  <a:lnTo>
                    <a:pt x="4244" y="476"/>
                  </a:lnTo>
                  <a:lnTo>
                    <a:pt x="1" y="3611"/>
                  </a:lnTo>
                  <a:lnTo>
                    <a:pt x="32" y="3706"/>
                  </a:lnTo>
                  <a:lnTo>
                    <a:pt x="1014" y="3516"/>
                  </a:lnTo>
                  <a:lnTo>
                    <a:pt x="1141" y="3484"/>
                  </a:lnTo>
                  <a:lnTo>
                    <a:pt x="2439" y="3231"/>
                  </a:lnTo>
                  <a:lnTo>
                    <a:pt x="3009" y="3104"/>
                  </a:lnTo>
                  <a:lnTo>
                    <a:pt x="3231" y="3041"/>
                  </a:lnTo>
                  <a:lnTo>
                    <a:pt x="4339" y="2819"/>
                  </a:lnTo>
                  <a:lnTo>
                    <a:pt x="4466" y="2788"/>
                  </a:lnTo>
                  <a:lnTo>
                    <a:pt x="5258" y="2629"/>
                  </a:lnTo>
                  <a:lnTo>
                    <a:pt x="5448" y="3611"/>
                  </a:lnTo>
                  <a:lnTo>
                    <a:pt x="6018" y="3199"/>
                  </a:lnTo>
                  <a:lnTo>
                    <a:pt x="6176" y="3104"/>
                  </a:lnTo>
                  <a:lnTo>
                    <a:pt x="6809" y="2629"/>
                  </a:lnTo>
                  <a:lnTo>
                    <a:pt x="4878" y="1"/>
                  </a:lnTo>
                  <a:close/>
                </a:path>
              </a:pathLst>
            </a:custGeom>
            <a:solidFill>
              <a:srgbClr val="577f5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359" name="CustomShape 58"/>
            <p:cNvSpPr/>
            <p:nvPr/>
          </p:nvSpPr>
          <p:spPr>
            <a:xfrm>
              <a:off x="3015000" y="3852360"/>
              <a:ext cx="232200" cy="131760"/>
            </a:xfrm>
            <a:custGeom>
              <a:avLst/>
              <a:gdLst/>
              <a:ahLst/>
              <a:rect l="l" t="t" r="r" b="b"/>
              <a:pathLst>
                <a:path w="7254" h="4118">
                  <a:moveTo>
                    <a:pt x="5068" y="443"/>
                  </a:moveTo>
                  <a:lnTo>
                    <a:pt x="6810" y="2819"/>
                  </a:lnTo>
                  <a:lnTo>
                    <a:pt x="5796" y="3579"/>
                  </a:lnTo>
                  <a:lnTo>
                    <a:pt x="5606" y="2660"/>
                  </a:lnTo>
                  <a:lnTo>
                    <a:pt x="698" y="3674"/>
                  </a:lnTo>
                  <a:lnTo>
                    <a:pt x="5068" y="443"/>
                  </a:lnTo>
                  <a:close/>
                  <a:moveTo>
                    <a:pt x="5163" y="0"/>
                  </a:moveTo>
                  <a:lnTo>
                    <a:pt x="1" y="3800"/>
                  </a:lnTo>
                  <a:lnTo>
                    <a:pt x="191" y="4117"/>
                  </a:lnTo>
                  <a:lnTo>
                    <a:pt x="5353" y="3040"/>
                  </a:lnTo>
                  <a:lnTo>
                    <a:pt x="5575" y="4117"/>
                  </a:lnTo>
                  <a:lnTo>
                    <a:pt x="7126" y="2977"/>
                  </a:lnTo>
                  <a:lnTo>
                    <a:pt x="7253" y="2882"/>
                  </a:lnTo>
                  <a:lnTo>
                    <a:pt x="516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360" name="CustomShape 59"/>
            <p:cNvSpPr/>
            <p:nvPr/>
          </p:nvSpPr>
          <p:spPr>
            <a:xfrm>
              <a:off x="3099600" y="3928320"/>
              <a:ext cx="61560" cy="33120"/>
            </a:xfrm>
            <a:custGeom>
              <a:avLst/>
              <a:gdLst/>
              <a:ahLst/>
              <a:rect l="l" t="t" r="r" b="b"/>
              <a:pathLst>
                <a:path w="1933" h="1045">
                  <a:moveTo>
                    <a:pt x="997" y="1"/>
                  </a:moveTo>
                  <a:cubicBezTo>
                    <a:pt x="796" y="1"/>
                    <a:pt x="591" y="62"/>
                    <a:pt x="412" y="189"/>
                  </a:cubicBezTo>
                  <a:cubicBezTo>
                    <a:pt x="127" y="379"/>
                    <a:pt x="0" y="728"/>
                    <a:pt x="32" y="1044"/>
                  </a:cubicBezTo>
                  <a:lnTo>
                    <a:pt x="602" y="949"/>
                  </a:lnTo>
                  <a:cubicBezTo>
                    <a:pt x="507" y="823"/>
                    <a:pt x="539" y="664"/>
                    <a:pt x="634" y="569"/>
                  </a:cubicBezTo>
                  <a:lnTo>
                    <a:pt x="539" y="443"/>
                  </a:lnTo>
                  <a:lnTo>
                    <a:pt x="634" y="348"/>
                  </a:lnTo>
                  <a:lnTo>
                    <a:pt x="729" y="506"/>
                  </a:lnTo>
                  <a:cubicBezTo>
                    <a:pt x="792" y="443"/>
                    <a:pt x="887" y="411"/>
                    <a:pt x="950" y="411"/>
                  </a:cubicBezTo>
                  <a:lnTo>
                    <a:pt x="982" y="538"/>
                  </a:lnTo>
                  <a:cubicBezTo>
                    <a:pt x="919" y="538"/>
                    <a:pt x="855" y="538"/>
                    <a:pt x="760" y="601"/>
                  </a:cubicBezTo>
                  <a:cubicBezTo>
                    <a:pt x="634" y="696"/>
                    <a:pt x="665" y="759"/>
                    <a:pt x="697" y="823"/>
                  </a:cubicBezTo>
                  <a:cubicBezTo>
                    <a:pt x="729" y="886"/>
                    <a:pt x="760" y="886"/>
                    <a:pt x="824" y="886"/>
                  </a:cubicBezTo>
                  <a:lnTo>
                    <a:pt x="1932" y="664"/>
                  </a:lnTo>
                  <a:cubicBezTo>
                    <a:pt x="1901" y="569"/>
                    <a:pt x="1837" y="474"/>
                    <a:pt x="1774" y="379"/>
                  </a:cubicBezTo>
                  <a:cubicBezTo>
                    <a:pt x="1585" y="134"/>
                    <a:pt x="1295" y="1"/>
                    <a:pt x="99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361" name="CustomShape 60"/>
            <p:cNvSpPr/>
            <p:nvPr/>
          </p:nvSpPr>
          <p:spPr>
            <a:xfrm>
              <a:off x="3022200" y="3859560"/>
              <a:ext cx="217800" cy="116280"/>
            </a:xfrm>
            <a:custGeom>
              <a:avLst/>
              <a:gdLst/>
              <a:ahLst/>
              <a:rect l="l" t="t" r="r" b="b"/>
              <a:pathLst>
                <a:path w="6810" h="3643">
                  <a:moveTo>
                    <a:pt x="4878" y="1"/>
                  </a:moveTo>
                  <a:lnTo>
                    <a:pt x="5353" y="666"/>
                  </a:lnTo>
                  <a:cubicBezTo>
                    <a:pt x="5294" y="901"/>
                    <a:pt x="5045" y="1081"/>
                    <a:pt x="4782" y="1081"/>
                  </a:cubicBezTo>
                  <a:cubicBezTo>
                    <a:pt x="4761" y="1081"/>
                    <a:pt x="4740" y="1080"/>
                    <a:pt x="4719" y="1078"/>
                  </a:cubicBezTo>
                  <a:cubicBezTo>
                    <a:pt x="4593" y="1046"/>
                    <a:pt x="4434" y="951"/>
                    <a:pt x="4371" y="824"/>
                  </a:cubicBezTo>
                  <a:cubicBezTo>
                    <a:pt x="4276" y="729"/>
                    <a:pt x="4244" y="602"/>
                    <a:pt x="4244" y="476"/>
                  </a:cubicBezTo>
                  <a:lnTo>
                    <a:pt x="4072" y="604"/>
                  </a:lnTo>
                  <a:lnTo>
                    <a:pt x="4118" y="571"/>
                  </a:lnTo>
                  <a:cubicBezTo>
                    <a:pt x="4118" y="697"/>
                    <a:pt x="4181" y="824"/>
                    <a:pt x="4244" y="919"/>
                  </a:cubicBezTo>
                  <a:cubicBezTo>
                    <a:pt x="4371" y="1078"/>
                    <a:pt x="4529" y="1173"/>
                    <a:pt x="4719" y="1204"/>
                  </a:cubicBezTo>
                  <a:cubicBezTo>
                    <a:pt x="4753" y="1210"/>
                    <a:pt x="4787" y="1212"/>
                    <a:pt x="4820" y="1212"/>
                  </a:cubicBezTo>
                  <a:cubicBezTo>
                    <a:pt x="4976" y="1212"/>
                    <a:pt x="5127" y="1156"/>
                    <a:pt x="5258" y="1078"/>
                  </a:cubicBezTo>
                  <a:cubicBezTo>
                    <a:pt x="5348" y="1017"/>
                    <a:pt x="5410" y="900"/>
                    <a:pt x="5470" y="807"/>
                  </a:cubicBezTo>
                  <a:lnTo>
                    <a:pt x="5470" y="807"/>
                  </a:lnTo>
                  <a:lnTo>
                    <a:pt x="5961" y="1475"/>
                  </a:lnTo>
                  <a:lnTo>
                    <a:pt x="5961" y="1475"/>
                  </a:lnTo>
                  <a:lnTo>
                    <a:pt x="5479" y="792"/>
                  </a:lnTo>
                  <a:cubicBezTo>
                    <a:pt x="5476" y="797"/>
                    <a:pt x="5473" y="802"/>
                    <a:pt x="5470" y="807"/>
                  </a:cubicBezTo>
                  <a:lnTo>
                    <a:pt x="5470" y="807"/>
                  </a:lnTo>
                  <a:lnTo>
                    <a:pt x="4878" y="1"/>
                  </a:lnTo>
                  <a:close/>
                  <a:moveTo>
                    <a:pt x="4072" y="604"/>
                  </a:moveTo>
                  <a:lnTo>
                    <a:pt x="761" y="3041"/>
                  </a:lnTo>
                  <a:cubicBezTo>
                    <a:pt x="770" y="3046"/>
                    <a:pt x="779" y="3050"/>
                    <a:pt x="788" y="3055"/>
                  </a:cubicBezTo>
                  <a:lnTo>
                    <a:pt x="788" y="3055"/>
                  </a:lnTo>
                  <a:lnTo>
                    <a:pt x="4072" y="604"/>
                  </a:lnTo>
                  <a:close/>
                  <a:moveTo>
                    <a:pt x="5961" y="1475"/>
                  </a:moveTo>
                  <a:lnTo>
                    <a:pt x="6239" y="1869"/>
                  </a:lnTo>
                  <a:cubicBezTo>
                    <a:pt x="5954" y="1901"/>
                    <a:pt x="5669" y="2123"/>
                    <a:pt x="5638" y="2471"/>
                  </a:cubicBezTo>
                  <a:cubicBezTo>
                    <a:pt x="5606" y="2661"/>
                    <a:pt x="5638" y="2819"/>
                    <a:pt x="5764" y="2978"/>
                  </a:cubicBezTo>
                  <a:cubicBezTo>
                    <a:pt x="5828" y="3073"/>
                    <a:pt x="5923" y="3168"/>
                    <a:pt x="6018" y="3199"/>
                  </a:cubicBezTo>
                  <a:lnTo>
                    <a:pt x="6144" y="3104"/>
                  </a:lnTo>
                  <a:cubicBezTo>
                    <a:pt x="6049" y="3073"/>
                    <a:pt x="5954" y="3009"/>
                    <a:pt x="5891" y="2914"/>
                  </a:cubicBezTo>
                  <a:cubicBezTo>
                    <a:pt x="5796" y="2788"/>
                    <a:pt x="5733" y="2629"/>
                    <a:pt x="5764" y="2471"/>
                  </a:cubicBezTo>
                  <a:cubicBezTo>
                    <a:pt x="5828" y="2186"/>
                    <a:pt x="6049" y="1996"/>
                    <a:pt x="6334" y="1996"/>
                  </a:cubicBezTo>
                  <a:lnTo>
                    <a:pt x="6809" y="2629"/>
                  </a:lnTo>
                  <a:lnTo>
                    <a:pt x="5961" y="1475"/>
                  </a:lnTo>
                  <a:close/>
                  <a:moveTo>
                    <a:pt x="788" y="3055"/>
                  </a:moveTo>
                  <a:lnTo>
                    <a:pt x="636" y="3168"/>
                  </a:lnTo>
                  <a:lnTo>
                    <a:pt x="636" y="3168"/>
                  </a:lnTo>
                  <a:cubicBezTo>
                    <a:pt x="635" y="3168"/>
                    <a:pt x="635" y="3168"/>
                    <a:pt x="634" y="3168"/>
                  </a:cubicBezTo>
                  <a:lnTo>
                    <a:pt x="1" y="3643"/>
                  </a:lnTo>
                  <a:lnTo>
                    <a:pt x="636" y="3168"/>
                  </a:lnTo>
                  <a:lnTo>
                    <a:pt x="636" y="3168"/>
                  </a:lnTo>
                  <a:cubicBezTo>
                    <a:pt x="762" y="3200"/>
                    <a:pt x="856" y="3263"/>
                    <a:pt x="919" y="3358"/>
                  </a:cubicBezTo>
                  <a:cubicBezTo>
                    <a:pt x="951" y="3421"/>
                    <a:pt x="982" y="3453"/>
                    <a:pt x="1014" y="3516"/>
                  </a:cubicBezTo>
                  <a:lnTo>
                    <a:pt x="1141" y="3484"/>
                  </a:lnTo>
                  <a:cubicBezTo>
                    <a:pt x="1141" y="3421"/>
                    <a:pt x="1077" y="3358"/>
                    <a:pt x="1046" y="3294"/>
                  </a:cubicBezTo>
                  <a:cubicBezTo>
                    <a:pt x="987" y="3177"/>
                    <a:pt x="901" y="3114"/>
                    <a:pt x="788" y="305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362" name="CustomShape 61"/>
            <p:cNvSpPr/>
            <p:nvPr/>
          </p:nvSpPr>
          <p:spPr>
            <a:xfrm>
              <a:off x="3022200" y="3961080"/>
              <a:ext cx="32040" cy="16920"/>
            </a:xfrm>
            <a:custGeom>
              <a:avLst/>
              <a:gdLst/>
              <a:ahLst/>
              <a:rect l="l" t="t" r="r" b="b"/>
              <a:pathLst>
                <a:path w="1014" h="540">
                  <a:moveTo>
                    <a:pt x="634" y="1"/>
                  </a:moveTo>
                  <a:lnTo>
                    <a:pt x="1" y="476"/>
                  </a:lnTo>
                  <a:lnTo>
                    <a:pt x="32" y="539"/>
                  </a:lnTo>
                  <a:lnTo>
                    <a:pt x="1014" y="349"/>
                  </a:lnTo>
                  <a:cubicBezTo>
                    <a:pt x="982" y="286"/>
                    <a:pt x="982" y="254"/>
                    <a:pt x="919" y="191"/>
                  </a:cubicBezTo>
                  <a:cubicBezTo>
                    <a:pt x="856" y="96"/>
                    <a:pt x="761" y="32"/>
                    <a:pt x="634" y="1"/>
                  </a:cubicBez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363" name="CustomShape 62"/>
            <p:cNvSpPr/>
            <p:nvPr/>
          </p:nvSpPr>
          <p:spPr>
            <a:xfrm>
              <a:off x="3158280" y="3859560"/>
              <a:ext cx="35280" cy="34200"/>
            </a:xfrm>
            <a:custGeom>
              <a:avLst/>
              <a:gdLst/>
              <a:ahLst/>
              <a:rect l="l" t="t" r="r" b="b"/>
              <a:pathLst>
                <a:path w="1109" h="1081">
                  <a:moveTo>
                    <a:pt x="634" y="1"/>
                  </a:moveTo>
                  <a:lnTo>
                    <a:pt x="0" y="476"/>
                  </a:lnTo>
                  <a:cubicBezTo>
                    <a:pt x="0" y="602"/>
                    <a:pt x="32" y="729"/>
                    <a:pt x="127" y="824"/>
                  </a:cubicBezTo>
                  <a:cubicBezTo>
                    <a:pt x="190" y="951"/>
                    <a:pt x="349" y="1046"/>
                    <a:pt x="475" y="1078"/>
                  </a:cubicBezTo>
                  <a:cubicBezTo>
                    <a:pt x="496" y="1080"/>
                    <a:pt x="517" y="1081"/>
                    <a:pt x="538" y="1081"/>
                  </a:cubicBezTo>
                  <a:cubicBezTo>
                    <a:pt x="801" y="1081"/>
                    <a:pt x="1050" y="901"/>
                    <a:pt x="1109" y="666"/>
                  </a:cubicBezTo>
                  <a:lnTo>
                    <a:pt x="634" y="1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364" name="CustomShape 63"/>
            <p:cNvSpPr/>
            <p:nvPr/>
          </p:nvSpPr>
          <p:spPr>
            <a:xfrm>
              <a:off x="3206160" y="3923280"/>
              <a:ext cx="34200" cy="35280"/>
            </a:xfrm>
            <a:custGeom>
              <a:avLst/>
              <a:gdLst/>
              <a:ahLst/>
              <a:rect l="l" t="t" r="r" b="b"/>
              <a:pathLst>
                <a:path w="1078" h="1110">
                  <a:moveTo>
                    <a:pt x="634" y="1"/>
                  </a:moveTo>
                  <a:cubicBezTo>
                    <a:pt x="349" y="1"/>
                    <a:pt x="96" y="191"/>
                    <a:pt x="32" y="476"/>
                  </a:cubicBezTo>
                  <a:cubicBezTo>
                    <a:pt x="1" y="634"/>
                    <a:pt x="64" y="793"/>
                    <a:pt x="159" y="919"/>
                  </a:cubicBezTo>
                  <a:cubicBezTo>
                    <a:pt x="222" y="1014"/>
                    <a:pt x="317" y="1078"/>
                    <a:pt x="444" y="1109"/>
                  </a:cubicBezTo>
                  <a:lnTo>
                    <a:pt x="1077" y="634"/>
                  </a:lnTo>
                  <a:lnTo>
                    <a:pt x="634" y="1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365" name="CustomShape 64"/>
            <p:cNvSpPr/>
            <p:nvPr/>
          </p:nvSpPr>
          <p:spPr>
            <a:xfrm>
              <a:off x="3046680" y="3877560"/>
              <a:ext cx="175320" cy="97200"/>
            </a:xfrm>
            <a:custGeom>
              <a:avLst/>
              <a:gdLst/>
              <a:ahLst/>
              <a:rect l="l" t="t" r="r" b="b"/>
              <a:pathLst>
                <a:path w="5480" h="3041">
                  <a:moveTo>
                    <a:pt x="3358" y="1"/>
                  </a:moveTo>
                  <a:lnTo>
                    <a:pt x="1" y="2503"/>
                  </a:lnTo>
                  <a:cubicBezTo>
                    <a:pt x="127" y="2534"/>
                    <a:pt x="222" y="2598"/>
                    <a:pt x="286" y="2724"/>
                  </a:cubicBezTo>
                  <a:cubicBezTo>
                    <a:pt x="349" y="2788"/>
                    <a:pt x="381" y="2851"/>
                    <a:pt x="381" y="2914"/>
                  </a:cubicBezTo>
                  <a:lnTo>
                    <a:pt x="1679" y="2661"/>
                  </a:lnTo>
                  <a:cubicBezTo>
                    <a:pt x="1647" y="2313"/>
                    <a:pt x="1774" y="1996"/>
                    <a:pt x="2059" y="1774"/>
                  </a:cubicBezTo>
                  <a:cubicBezTo>
                    <a:pt x="2238" y="1647"/>
                    <a:pt x="2443" y="1586"/>
                    <a:pt x="2644" y="1586"/>
                  </a:cubicBezTo>
                  <a:cubicBezTo>
                    <a:pt x="2942" y="1586"/>
                    <a:pt x="3232" y="1719"/>
                    <a:pt x="3421" y="1964"/>
                  </a:cubicBezTo>
                  <a:cubicBezTo>
                    <a:pt x="3484" y="2059"/>
                    <a:pt x="3548" y="2154"/>
                    <a:pt x="3579" y="2249"/>
                  </a:cubicBezTo>
                  <a:lnTo>
                    <a:pt x="3706" y="2218"/>
                  </a:lnTo>
                  <a:lnTo>
                    <a:pt x="4498" y="2059"/>
                  </a:lnTo>
                  <a:lnTo>
                    <a:pt x="4688" y="3041"/>
                  </a:lnTo>
                  <a:lnTo>
                    <a:pt x="5258" y="2629"/>
                  </a:lnTo>
                  <a:cubicBezTo>
                    <a:pt x="5163" y="2598"/>
                    <a:pt x="5068" y="2503"/>
                    <a:pt x="5004" y="2408"/>
                  </a:cubicBezTo>
                  <a:cubicBezTo>
                    <a:pt x="4878" y="2249"/>
                    <a:pt x="4846" y="2059"/>
                    <a:pt x="4878" y="1901"/>
                  </a:cubicBezTo>
                  <a:cubicBezTo>
                    <a:pt x="4909" y="1553"/>
                    <a:pt x="5194" y="1331"/>
                    <a:pt x="5479" y="1299"/>
                  </a:cubicBezTo>
                  <a:lnTo>
                    <a:pt x="4719" y="222"/>
                  </a:lnTo>
                  <a:cubicBezTo>
                    <a:pt x="4656" y="349"/>
                    <a:pt x="4593" y="444"/>
                    <a:pt x="4498" y="508"/>
                  </a:cubicBezTo>
                  <a:cubicBezTo>
                    <a:pt x="4367" y="586"/>
                    <a:pt x="4216" y="642"/>
                    <a:pt x="4060" y="642"/>
                  </a:cubicBezTo>
                  <a:cubicBezTo>
                    <a:pt x="4027" y="642"/>
                    <a:pt x="3993" y="640"/>
                    <a:pt x="3959" y="634"/>
                  </a:cubicBezTo>
                  <a:cubicBezTo>
                    <a:pt x="3769" y="603"/>
                    <a:pt x="3611" y="508"/>
                    <a:pt x="3484" y="349"/>
                  </a:cubicBezTo>
                  <a:cubicBezTo>
                    <a:pt x="3421" y="254"/>
                    <a:pt x="3358" y="127"/>
                    <a:pt x="3358" y="1"/>
                  </a:cubicBez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366" name="CustomShape 65"/>
            <p:cNvSpPr/>
            <p:nvPr/>
          </p:nvSpPr>
          <p:spPr>
            <a:xfrm>
              <a:off x="3115800" y="3939480"/>
              <a:ext cx="14760" cy="19080"/>
            </a:xfrm>
            <a:custGeom>
              <a:avLst/>
              <a:gdLst/>
              <a:ahLst/>
              <a:rect l="l" t="t" r="r" b="b"/>
              <a:pathLst>
                <a:path w="476" h="603">
                  <a:moveTo>
                    <a:pt x="127" y="1"/>
                  </a:moveTo>
                  <a:lnTo>
                    <a:pt x="32" y="96"/>
                  </a:lnTo>
                  <a:lnTo>
                    <a:pt x="127" y="222"/>
                  </a:lnTo>
                  <a:cubicBezTo>
                    <a:pt x="32" y="349"/>
                    <a:pt x="0" y="476"/>
                    <a:pt x="95" y="602"/>
                  </a:cubicBezTo>
                  <a:lnTo>
                    <a:pt x="317" y="539"/>
                  </a:lnTo>
                  <a:cubicBezTo>
                    <a:pt x="253" y="539"/>
                    <a:pt x="222" y="539"/>
                    <a:pt x="190" y="476"/>
                  </a:cubicBezTo>
                  <a:cubicBezTo>
                    <a:pt x="158" y="444"/>
                    <a:pt x="158" y="349"/>
                    <a:pt x="253" y="254"/>
                  </a:cubicBezTo>
                  <a:cubicBezTo>
                    <a:pt x="348" y="191"/>
                    <a:pt x="412" y="191"/>
                    <a:pt x="475" y="191"/>
                  </a:cubicBezTo>
                  <a:lnTo>
                    <a:pt x="443" y="64"/>
                  </a:lnTo>
                  <a:cubicBezTo>
                    <a:pt x="380" y="64"/>
                    <a:pt x="285" y="96"/>
                    <a:pt x="222" y="159"/>
                  </a:cubicBezTo>
                  <a:lnTo>
                    <a:pt x="127" y="1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367" name="CustomShape 66"/>
            <p:cNvSpPr/>
            <p:nvPr/>
          </p:nvSpPr>
          <p:spPr>
            <a:xfrm>
              <a:off x="3066840" y="3885840"/>
              <a:ext cx="219960" cy="116280"/>
            </a:xfrm>
            <a:custGeom>
              <a:avLst/>
              <a:gdLst/>
              <a:ahLst/>
              <a:rect l="l" t="t" r="r" b="b"/>
              <a:pathLst>
                <a:path w="6874" h="3643">
                  <a:moveTo>
                    <a:pt x="5670" y="0"/>
                  </a:moveTo>
                  <a:lnTo>
                    <a:pt x="4941" y="285"/>
                  </a:lnTo>
                  <a:lnTo>
                    <a:pt x="1" y="2185"/>
                  </a:lnTo>
                  <a:lnTo>
                    <a:pt x="33" y="2280"/>
                  </a:lnTo>
                  <a:lnTo>
                    <a:pt x="1014" y="2344"/>
                  </a:lnTo>
                  <a:lnTo>
                    <a:pt x="1173" y="2375"/>
                  </a:lnTo>
                  <a:lnTo>
                    <a:pt x="2471" y="2439"/>
                  </a:lnTo>
                  <a:lnTo>
                    <a:pt x="3041" y="2470"/>
                  </a:lnTo>
                  <a:lnTo>
                    <a:pt x="3263" y="2502"/>
                  </a:lnTo>
                  <a:lnTo>
                    <a:pt x="4403" y="2565"/>
                  </a:lnTo>
                  <a:lnTo>
                    <a:pt x="4530" y="2565"/>
                  </a:lnTo>
                  <a:lnTo>
                    <a:pt x="5321" y="2629"/>
                  </a:lnTo>
                  <a:lnTo>
                    <a:pt x="5353" y="2629"/>
                  </a:lnTo>
                  <a:lnTo>
                    <a:pt x="5290" y="3642"/>
                  </a:lnTo>
                  <a:lnTo>
                    <a:pt x="5923" y="3389"/>
                  </a:lnTo>
                  <a:lnTo>
                    <a:pt x="6081" y="3325"/>
                  </a:lnTo>
                  <a:lnTo>
                    <a:pt x="6841" y="3009"/>
                  </a:lnTo>
                  <a:lnTo>
                    <a:pt x="6873" y="3009"/>
                  </a:lnTo>
                  <a:lnTo>
                    <a:pt x="5670" y="0"/>
                  </a:lnTo>
                  <a:close/>
                </a:path>
              </a:pathLst>
            </a:custGeom>
            <a:solidFill>
              <a:srgbClr val="577f5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368" name="CustomShape 67"/>
            <p:cNvSpPr/>
            <p:nvPr/>
          </p:nvSpPr>
          <p:spPr>
            <a:xfrm>
              <a:off x="3060000" y="3878640"/>
              <a:ext cx="233280" cy="130680"/>
            </a:xfrm>
            <a:custGeom>
              <a:avLst/>
              <a:gdLst/>
              <a:ahLst/>
              <a:rect l="l" t="t" r="r" b="b"/>
              <a:pathLst>
                <a:path w="7285" h="4086">
                  <a:moveTo>
                    <a:pt x="5827" y="412"/>
                  </a:moveTo>
                  <a:lnTo>
                    <a:pt x="6872" y="3136"/>
                  </a:lnTo>
                  <a:lnTo>
                    <a:pt x="5669" y="3611"/>
                  </a:lnTo>
                  <a:lnTo>
                    <a:pt x="5732" y="2692"/>
                  </a:lnTo>
                  <a:lnTo>
                    <a:pt x="729" y="2376"/>
                  </a:lnTo>
                  <a:lnTo>
                    <a:pt x="5827" y="412"/>
                  </a:lnTo>
                  <a:close/>
                  <a:moveTo>
                    <a:pt x="5986" y="0"/>
                  </a:moveTo>
                  <a:lnTo>
                    <a:pt x="0" y="2344"/>
                  </a:lnTo>
                  <a:lnTo>
                    <a:pt x="127" y="2661"/>
                  </a:lnTo>
                  <a:lnTo>
                    <a:pt x="5384" y="2977"/>
                  </a:lnTo>
                  <a:lnTo>
                    <a:pt x="5321" y="4086"/>
                  </a:lnTo>
                  <a:lnTo>
                    <a:pt x="5321" y="4086"/>
                  </a:lnTo>
                  <a:lnTo>
                    <a:pt x="7126" y="3389"/>
                  </a:lnTo>
                  <a:lnTo>
                    <a:pt x="7284" y="3326"/>
                  </a:lnTo>
                  <a:lnTo>
                    <a:pt x="598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369" name="CustomShape 68"/>
            <p:cNvSpPr/>
            <p:nvPr/>
          </p:nvSpPr>
          <p:spPr>
            <a:xfrm>
              <a:off x="3146040" y="3938760"/>
              <a:ext cx="61560" cy="29160"/>
            </a:xfrm>
            <a:custGeom>
              <a:avLst/>
              <a:gdLst/>
              <a:ahLst/>
              <a:rect l="l" t="t" r="r" b="b"/>
              <a:pathLst>
                <a:path w="1932" h="920">
                  <a:moveTo>
                    <a:pt x="952" y="1"/>
                  </a:moveTo>
                  <a:cubicBezTo>
                    <a:pt x="835" y="1"/>
                    <a:pt x="717" y="21"/>
                    <a:pt x="602" y="64"/>
                  </a:cubicBezTo>
                  <a:cubicBezTo>
                    <a:pt x="285" y="191"/>
                    <a:pt x="64" y="476"/>
                    <a:pt x="0" y="793"/>
                  </a:cubicBezTo>
                  <a:lnTo>
                    <a:pt x="570" y="824"/>
                  </a:lnTo>
                  <a:cubicBezTo>
                    <a:pt x="507" y="698"/>
                    <a:pt x="570" y="571"/>
                    <a:pt x="697" y="476"/>
                  </a:cubicBezTo>
                  <a:lnTo>
                    <a:pt x="634" y="318"/>
                  </a:lnTo>
                  <a:lnTo>
                    <a:pt x="760" y="286"/>
                  </a:lnTo>
                  <a:lnTo>
                    <a:pt x="824" y="444"/>
                  </a:lnTo>
                  <a:cubicBezTo>
                    <a:pt x="879" y="407"/>
                    <a:pt x="924" y="392"/>
                    <a:pt x="964" y="392"/>
                  </a:cubicBezTo>
                  <a:cubicBezTo>
                    <a:pt x="993" y="392"/>
                    <a:pt x="1019" y="400"/>
                    <a:pt x="1045" y="413"/>
                  </a:cubicBezTo>
                  <a:lnTo>
                    <a:pt x="1045" y="539"/>
                  </a:lnTo>
                  <a:cubicBezTo>
                    <a:pt x="1029" y="523"/>
                    <a:pt x="998" y="516"/>
                    <a:pt x="958" y="516"/>
                  </a:cubicBezTo>
                  <a:cubicBezTo>
                    <a:pt x="919" y="516"/>
                    <a:pt x="871" y="523"/>
                    <a:pt x="824" y="539"/>
                  </a:cubicBezTo>
                  <a:cubicBezTo>
                    <a:pt x="697" y="603"/>
                    <a:pt x="697" y="698"/>
                    <a:pt x="697" y="761"/>
                  </a:cubicBezTo>
                  <a:cubicBezTo>
                    <a:pt x="729" y="793"/>
                    <a:pt x="760" y="824"/>
                    <a:pt x="792" y="856"/>
                  </a:cubicBezTo>
                  <a:lnTo>
                    <a:pt x="1932" y="919"/>
                  </a:lnTo>
                  <a:cubicBezTo>
                    <a:pt x="1932" y="824"/>
                    <a:pt x="1900" y="698"/>
                    <a:pt x="1869" y="603"/>
                  </a:cubicBezTo>
                  <a:cubicBezTo>
                    <a:pt x="1722" y="236"/>
                    <a:pt x="1348" y="1"/>
                    <a:pt x="95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370" name="CustomShape 69"/>
            <p:cNvSpPr/>
            <p:nvPr/>
          </p:nvSpPr>
          <p:spPr>
            <a:xfrm>
              <a:off x="3066840" y="3885840"/>
              <a:ext cx="219960" cy="108360"/>
            </a:xfrm>
            <a:custGeom>
              <a:avLst/>
              <a:gdLst/>
              <a:ahLst/>
              <a:rect l="l" t="t" r="r" b="b"/>
              <a:pathLst>
                <a:path w="6874" h="3389">
                  <a:moveTo>
                    <a:pt x="5670" y="0"/>
                  </a:moveTo>
                  <a:lnTo>
                    <a:pt x="5978" y="771"/>
                  </a:lnTo>
                  <a:lnTo>
                    <a:pt x="5978" y="771"/>
                  </a:lnTo>
                  <a:cubicBezTo>
                    <a:pt x="5981" y="768"/>
                    <a:pt x="5984" y="764"/>
                    <a:pt x="5986" y="760"/>
                  </a:cubicBezTo>
                  <a:lnTo>
                    <a:pt x="5670" y="0"/>
                  </a:lnTo>
                  <a:close/>
                  <a:moveTo>
                    <a:pt x="3809" y="721"/>
                  </a:moveTo>
                  <a:lnTo>
                    <a:pt x="888" y="1837"/>
                  </a:lnTo>
                  <a:cubicBezTo>
                    <a:pt x="889" y="1839"/>
                    <a:pt x="891" y="1840"/>
                    <a:pt x="893" y="1842"/>
                  </a:cubicBezTo>
                  <a:lnTo>
                    <a:pt x="893" y="1842"/>
                  </a:lnTo>
                  <a:lnTo>
                    <a:pt x="3809" y="721"/>
                  </a:lnTo>
                  <a:close/>
                  <a:moveTo>
                    <a:pt x="729" y="1900"/>
                  </a:moveTo>
                  <a:lnTo>
                    <a:pt x="1" y="2185"/>
                  </a:lnTo>
                  <a:lnTo>
                    <a:pt x="1" y="2185"/>
                  </a:lnTo>
                  <a:lnTo>
                    <a:pt x="735" y="1903"/>
                  </a:lnTo>
                  <a:lnTo>
                    <a:pt x="735" y="1903"/>
                  </a:lnTo>
                  <a:cubicBezTo>
                    <a:pt x="733" y="1902"/>
                    <a:pt x="731" y="1901"/>
                    <a:pt x="729" y="1900"/>
                  </a:cubicBezTo>
                  <a:close/>
                  <a:moveTo>
                    <a:pt x="893" y="1842"/>
                  </a:moveTo>
                  <a:lnTo>
                    <a:pt x="735" y="1903"/>
                  </a:lnTo>
                  <a:lnTo>
                    <a:pt x="735" y="1903"/>
                  </a:lnTo>
                  <a:cubicBezTo>
                    <a:pt x="858" y="1966"/>
                    <a:pt x="920" y="2060"/>
                    <a:pt x="983" y="2185"/>
                  </a:cubicBezTo>
                  <a:cubicBezTo>
                    <a:pt x="1014" y="2249"/>
                    <a:pt x="1014" y="2280"/>
                    <a:pt x="1014" y="2344"/>
                  </a:cubicBezTo>
                  <a:lnTo>
                    <a:pt x="1173" y="2344"/>
                  </a:lnTo>
                  <a:cubicBezTo>
                    <a:pt x="1141" y="2280"/>
                    <a:pt x="1141" y="2217"/>
                    <a:pt x="1109" y="2122"/>
                  </a:cubicBezTo>
                  <a:cubicBezTo>
                    <a:pt x="1078" y="2029"/>
                    <a:pt x="986" y="1935"/>
                    <a:pt x="893" y="1842"/>
                  </a:cubicBezTo>
                  <a:close/>
                  <a:moveTo>
                    <a:pt x="4941" y="285"/>
                  </a:moveTo>
                  <a:lnTo>
                    <a:pt x="3809" y="721"/>
                  </a:lnTo>
                  <a:lnTo>
                    <a:pt x="3809" y="721"/>
                  </a:lnTo>
                  <a:lnTo>
                    <a:pt x="4783" y="349"/>
                  </a:lnTo>
                  <a:lnTo>
                    <a:pt x="4783" y="349"/>
                  </a:lnTo>
                  <a:cubicBezTo>
                    <a:pt x="4751" y="475"/>
                    <a:pt x="4783" y="570"/>
                    <a:pt x="4815" y="697"/>
                  </a:cubicBezTo>
                  <a:cubicBezTo>
                    <a:pt x="4878" y="887"/>
                    <a:pt x="5005" y="1014"/>
                    <a:pt x="5195" y="1109"/>
                  </a:cubicBezTo>
                  <a:cubicBezTo>
                    <a:pt x="5290" y="1140"/>
                    <a:pt x="5385" y="1156"/>
                    <a:pt x="5476" y="1156"/>
                  </a:cubicBezTo>
                  <a:cubicBezTo>
                    <a:pt x="5567" y="1156"/>
                    <a:pt x="5654" y="1140"/>
                    <a:pt x="5733" y="1109"/>
                  </a:cubicBezTo>
                  <a:cubicBezTo>
                    <a:pt x="5852" y="1079"/>
                    <a:pt x="5943" y="994"/>
                    <a:pt x="6032" y="905"/>
                  </a:cubicBezTo>
                  <a:lnTo>
                    <a:pt x="6032" y="905"/>
                  </a:lnTo>
                  <a:lnTo>
                    <a:pt x="6518" y="2121"/>
                  </a:lnTo>
                  <a:lnTo>
                    <a:pt x="6518" y="2121"/>
                  </a:lnTo>
                  <a:cubicBezTo>
                    <a:pt x="6494" y="2119"/>
                    <a:pt x="6469" y="2118"/>
                    <a:pt x="6445" y="2118"/>
                  </a:cubicBezTo>
                  <a:cubicBezTo>
                    <a:pt x="6156" y="2118"/>
                    <a:pt x="5881" y="2273"/>
                    <a:pt x="5765" y="2534"/>
                  </a:cubicBezTo>
                  <a:cubicBezTo>
                    <a:pt x="5670" y="2724"/>
                    <a:pt x="5670" y="2914"/>
                    <a:pt x="5733" y="3104"/>
                  </a:cubicBezTo>
                  <a:cubicBezTo>
                    <a:pt x="5796" y="3199"/>
                    <a:pt x="5860" y="3294"/>
                    <a:pt x="5955" y="3389"/>
                  </a:cubicBezTo>
                  <a:lnTo>
                    <a:pt x="6113" y="3325"/>
                  </a:lnTo>
                  <a:cubicBezTo>
                    <a:pt x="5986" y="3262"/>
                    <a:pt x="5923" y="3167"/>
                    <a:pt x="5860" y="3040"/>
                  </a:cubicBezTo>
                  <a:cubicBezTo>
                    <a:pt x="5828" y="2914"/>
                    <a:pt x="5828" y="2755"/>
                    <a:pt x="5891" y="2597"/>
                  </a:cubicBezTo>
                  <a:cubicBezTo>
                    <a:pt x="5970" y="2387"/>
                    <a:pt x="6201" y="2264"/>
                    <a:pt x="6422" y="2264"/>
                  </a:cubicBezTo>
                  <a:cubicBezTo>
                    <a:pt x="6468" y="2264"/>
                    <a:pt x="6513" y="2269"/>
                    <a:pt x="6556" y="2280"/>
                  </a:cubicBezTo>
                  <a:lnTo>
                    <a:pt x="6841" y="3009"/>
                  </a:lnTo>
                  <a:lnTo>
                    <a:pt x="6873" y="3009"/>
                  </a:lnTo>
                  <a:lnTo>
                    <a:pt x="6518" y="2121"/>
                  </a:lnTo>
                  <a:lnTo>
                    <a:pt x="6518" y="2121"/>
                  </a:lnTo>
                  <a:cubicBezTo>
                    <a:pt x="6520" y="2122"/>
                    <a:pt x="6523" y="2122"/>
                    <a:pt x="6525" y="2122"/>
                  </a:cubicBezTo>
                  <a:lnTo>
                    <a:pt x="6050" y="887"/>
                  </a:lnTo>
                  <a:cubicBezTo>
                    <a:pt x="6044" y="893"/>
                    <a:pt x="6038" y="899"/>
                    <a:pt x="6032" y="905"/>
                  </a:cubicBezTo>
                  <a:lnTo>
                    <a:pt x="6032" y="905"/>
                  </a:lnTo>
                  <a:lnTo>
                    <a:pt x="5978" y="771"/>
                  </a:lnTo>
                  <a:lnTo>
                    <a:pt x="5978" y="771"/>
                  </a:lnTo>
                  <a:cubicBezTo>
                    <a:pt x="5860" y="928"/>
                    <a:pt x="5662" y="1019"/>
                    <a:pt x="5466" y="1019"/>
                  </a:cubicBezTo>
                  <a:cubicBezTo>
                    <a:pt x="5395" y="1019"/>
                    <a:pt x="5324" y="1007"/>
                    <a:pt x="5258" y="982"/>
                  </a:cubicBezTo>
                  <a:cubicBezTo>
                    <a:pt x="5100" y="919"/>
                    <a:pt x="5005" y="792"/>
                    <a:pt x="4941" y="665"/>
                  </a:cubicBezTo>
                  <a:cubicBezTo>
                    <a:pt x="4910" y="539"/>
                    <a:pt x="4910" y="412"/>
                    <a:pt x="4941" y="28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371" name="CustomShape 70"/>
            <p:cNvSpPr/>
            <p:nvPr/>
          </p:nvSpPr>
          <p:spPr>
            <a:xfrm>
              <a:off x="3066840" y="3946680"/>
              <a:ext cx="32040" cy="14040"/>
            </a:xfrm>
            <a:custGeom>
              <a:avLst/>
              <a:gdLst/>
              <a:ahLst/>
              <a:rect l="l" t="t" r="r" b="b"/>
              <a:pathLst>
                <a:path w="1015" h="444">
                  <a:moveTo>
                    <a:pt x="729" y="0"/>
                  </a:moveTo>
                  <a:lnTo>
                    <a:pt x="1" y="285"/>
                  </a:lnTo>
                  <a:lnTo>
                    <a:pt x="33" y="380"/>
                  </a:lnTo>
                  <a:lnTo>
                    <a:pt x="1014" y="444"/>
                  </a:lnTo>
                  <a:cubicBezTo>
                    <a:pt x="1014" y="412"/>
                    <a:pt x="1014" y="349"/>
                    <a:pt x="983" y="285"/>
                  </a:cubicBezTo>
                  <a:cubicBezTo>
                    <a:pt x="919" y="159"/>
                    <a:pt x="856" y="64"/>
                    <a:pt x="729" y="0"/>
                  </a:cubicBez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372" name="CustomShape 71"/>
            <p:cNvSpPr/>
            <p:nvPr/>
          </p:nvSpPr>
          <p:spPr>
            <a:xfrm>
              <a:off x="3224160" y="3885840"/>
              <a:ext cx="34200" cy="32400"/>
            </a:xfrm>
            <a:custGeom>
              <a:avLst/>
              <a:gdLst/>
              <a:ahLst/>
              <a:rect l="l" t="t" r="r" b="b"/>
              <a:pathLst>
                <a:path w="1078" h="1019">
                  <a:moveTo>
                    <a:pt x="761" y="0"/>
                  </a:moveTo>
                  <a:lnTo>
                    <a:pt x="32" y="285"/>
                  </a:lnTo>
                  <a:cubicBezTo>
                    <a:pt x="1" y="412"/>
                    <a:pt x="1" y="539"/>
                    <a:pt x="32" y="634"/>
                  </a:cubicBezTo>
                  <a:cubicBezTo>
                    <a:pt x="96" y="792"/>
                    <a:pt x="191" y="919"/>
                    <a:pt x="349" y="982"/>
                  </a:cubicBezTo>
                  <a:cubicBezTo>
                    <a:pt x="414" y="1006"/>
                    <a:pt x="483" y="1018"/>
                    <a:pt x="552" y="1018"/>
                  </a:cubicBezTo>
                  <a:cubicBezTo>
                    <a:pt x="754" y="1018"/>
                    <a:pt x="960" y="917"/>
                    <a:pt x="1077" y="729"/>
                  </a:cubicBezTo>
                  <a:lnTo>
                    <a:pt x="761" y="0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373" name="CustomShape 72"/>
            <p:cNvSpPr/>
            <p:nvPr/>
          </p:nvSpPr>
          <p:spPr>
            <a:xfrm>
              <a:off x="3252600" y="3958560"/>
              <a:ext cx="33120" cy="33840"/>
            </a:xfrm>
            <a:custGeom>
              <a:avLst/>
              <a:gdLst/>
              <a:ahLst/>
              <a:rect l="l" t="t" r="r" b="b"/>
              <a:pathLst>
                <a:path w="1046" h="1062">
                  <a:moveTo>
                    <a:pt x="626" y="0"/>
                  </a:moveTo>
                  <a:cubicBezTo>
                    <a:pt x="405" y="0"/>
                    <a:pt x="174" y="123"/>
                    <a:pt x="95" y="333"/>
                  </a:cubicBezTo>
                  <a:cubicBezTo>
                    <a:pt x="32" y="491"/>
                    <a:pt x="0" y="650"/>
                    <a:pt x="64" y="776"/>
                  </a:cubicBezTo>
                  <a:cubicBezTo>
                    <a:pt x="127" y="903"/>
                    <a:pt x="190" y="998"/>
                    <a:pt x="285" y="1061"/>
                  </a:cubicBezTo>
                  <a:lnTo>
                    <a:pt x="1045" y="745"/>
                  </a:lnTo>
                  <a:lnTo>
                    <a:pt x="760" y="16"/>
                  </a:lnTo>
                  <a:cubicBezTo>
                    <a:pt x="717" y="5"/>
                    <a:pt x="672" y="0"/>
                    <a:pt x="626" y="0"/>
                  </a:cubicBez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374" name="CustomShape 73"/>
            <p:cNvSpPr/>
            <p:nvPr/>
          </p:nvSpPr>
          <p:spPr>
            <a:xfrm>
              <a:off x="3095280" y="3897000"/>
              <a:ext cx="179280" cy="104400"/>
            </a:xfrm>
            <a:custGeom>
              <a:avLst/>
              <a:gdLst/>
              <a:ahLst/>
              <a:rect l="l" t="t" r="r" b="b"/>
              <a:pathLst>
                <a:path w="5607" h="3263">
                  <a:moveTo>
                    <a:pt x="3896" y="1"/>
                  </a:moveTo>
                  <a:lnTo>
                    <a:pt x="1" y="1489"/>
                  </a:lnTo>
                  <a:cubicBezTo>
                    <a:pt x="96" y="1584"/>
                    <a:pt x="159" y="1679"/>
                    <a:pt x="222" y="1774"/>
                  </a:cubicBezTo>
                  <a:cubicBezTo>
                    <a:pt x="254" y="1869"/>
                    <a:pt x="254" y="1932"/>
                    <a:pt x="254" y="1996"/>
                  </a:cubicBezTo>
                  <a:lnTo>
                    <a:pt x="1584" y="2091"/>
                  </a:lnTo>
                  <a:cubicBezTo>
                    <a:pt x="1616" y="1774"/>
                    <a:pt x="1838" y="1489"/>
                    <a:pt x="2186" y="1331"/>
                  </a:cubicBezTo>
                  <a:cubicBezTo>
                    <a:pt x="2300" y="1288"/>
                    <a:pt x="2417" y="1268"/>
                    <a:pt x="2533" y="1268"/>
                  </a:cubicBezTo>
                  <a:cubicBezTo>
                    <a:pt x="2930" y="1268"/>
                    <a:pt x="3305" y="1508"/>
                    <a:pt x="3453" y="1901"/>
                  </a:cubicBezTo>
                  <a:cubicBezTo>
                    <a:pt x="3484" y="1996"/>
                    <a:pt x="3516" y="2091"/>
                    <a:pt x="3516" y="2217"/>
                  </a:cubicBezTo>
                  <a:lnTo>
                    <a:pt x="3643" y="2217"/>
                  </a:lnTo>
                  <a:lnTo>
                    <a:pt x="4434" y="2249"/>
                  </a:lnTo>
                  <a:lnTo>
                    <a:pt x="4371" y="3262"/>
                  </a:lnTo>
                  <a:lnTo>
                    <a:pt x="4371" y="3262"/>
                  </a:lnTo>
                  <a:lnTo>
                    <a:pt x="5036" y="3009"/>
                  </a:lnTo>
                  <a:cubicBezTo>
                    <a:pt x="4973" y="2946"/>
                    <a:pt x="4909" y="2851"/>
                    <a:pt x="4846" y="2756"/>
                  </a:cubicBezTo>
                  <a:cubicBezTo>
                    <a:pt x="4783" y="2566"/>
                    <a:pt x="4783" y="2376"/>
                    <a:pt x="4846" y="2186"/>
                  </a:cubicBezTo>
                  <a:cubicBezTo>
                    <a:pt x="4991" y="1925"/>
                    <a:pt x="5269" y="1770"/>
                    <a:pt x="5533" y="1770"/>
                  </a:cubicBezTo>
                  <a:cubicBezTo>
                    <a:pt x="5558" y="1770"/>
                    <a:pt x="5582" y="1771"/>
                    <a:pt x="5606" y="1774"/>
                  </a:cubicBezTo>
                  <a:lnTo>
                    <a:pt x="5131" y="539"/>
                  </a:lnTo>
                  <a:cubicBezTo>
                    <a:pt x="5068" y="634"/>
                    <a:pt x="4973" y="729"/>
                    <a:pt x="4846" y="761"/>
                  </a:cubicBezTo>
                  <a:cubicBezTo>
                    <a:pt x="4767" y="792"/>
                    <a:pt x="4680" y="808"/>
                    <a:pt x="4589" y="808"/>
                  </a:cubicBezTo>
                  <a:cubicBezTo>
                    <a:pt x="4498" y="808"/>
                    <a:pt x="4403" y="792"/>
                    <a:pt x="4308" y="761"/>
                  </a:cubicBezTo>
                  <a:cubicBezTo>
                    <a:pt x="4118" y="666"/>
                    <a:pt x="3991" y="539"/>
                    <a:pt x="3928" y="349"/>
                  </a:cubicBezTo>
                  <a:cubicBezTo>
                    <a:pt x="3864" y="222"/>
                    <a:pt x="3864" y="96"/>
                    <a:pt x="3896" y="1"/>
                  </a:cubicBez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375" name="CustomShape 74"/>
            <p:cNvSpPr/>
            <p:nvPr/>
          </p:nvSpPr>
          <p:spPr>
            <a:xfrm>
              <a:off x="3162240" y="3947760"/>
              <a:ext cx="16920" cy="18000"/>
            </a:xfrm>
            <a:custGeom>
              <a:avLst/>
              <a:gdLst/>
              <a:ahLst/>
              <a:rect l="l" t="t" r="r" b="b"/>
              <a:pathLst>
                <a:path w="540" h="571">
                  <a:moveTo>
                    <a:pt x="254" y="1"/>
                  </a:moveTo>
                  <a:lnTo>
                    <a:pt x="159" y="33"/>
                  </a:lnTo>
                  <a:lnTo>
                    <a:pt x="223" y="191"/>
                  </a:lnTo>
                  <a:cubicBezTo>
                    <a:pt x="64" y="286"/>
                    <a:pt x="1" y="413"/>
                    <a:pt x="64" y="539"/>
                  </a:cubicBezTo>
                  <a:lnTo>
                    <a:pt x="286" y="571"/>
                  </a:lnTo>
                  <a:cubicBezTo>
                    <a:pt x="254" y="539"/>
                    <a:pt x="223" y="508"/>
                    <a:pt x="223" y="476"/>
                  </a:cubicBezTo>
                  <a:cubicBezTo>
                    <a:pt x="191" y="413"/>
                    <a:pt x="191" y="318"/>
                    <a:pt x="318" y="254"/>
                  </a:cubicBezTo>
                  <a:cubicBezTo>
                    <a:pt x="349" y="244"/>
                    <a:pt x="381" y="240"/>
                    <a:pt x="410" y="240"/>
                  </a:cubicBezTo>
                  <a:cubicBezTo>
                    <a:pt x="469" y="240"/>
                    <a:pt x="518" y="254"/>
                    <a:pt x="539" y="254"/>
                  </a:cubicBezTo>
                  <a:lnTo>
                    <a:pt x="539" y="128"/>
                  </a:lnTo>
                  <a:cubicBezTo>
                    <a:pt x="476" y="128"/>
                    <a:pt x="413" y="128"/>
                    <a:pt x="318" y="159"/>
                  </a:cubicBezTo>
                  <a:lnTo>
                    <a:pt x="254" y="1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376" name="CustomShape 75"/>
            <p:cNvSpPr/>
            <p:nvPr/>
          </p:nvSpPr>
          <p:spPr>
            <a:xfrm>
              <a:off x="2968560" y="3971160"/>
              <a:ext cx="340920" cy="234000"/>
            </a:xfrm>
            <a:custGeom>
              <a:avLst/>
              <a:gdLst/>
              <a:ahLst/>
              <a:rect l="l" t="t" r="r" b="b"/>
              <a:pathLst>
                <a:path w="10641" h="7316">
                  <a:moveTo>
                    <a:pt x="0" y="0"/>
                  </a:moveTo>
                  <a:lnTo>
                    <a:pt x="0" y="7316"/>
                  </a:lnTo>
                  <a:lnTo>
                    <a:pt x="10641" y="7316"/>
                  </a:lnTo>
                  <a:lnTo>
                    <a:pt x="633" y="0"/>
                  </a:lnTo>
                  <a:close/>
                </a:path>
              </a:pathLst>
            </a:custGeom>
            <a:solidFill>
              <a:srgbClr val="dd91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377" name="CustomShape 76"/>
            <p:cNvSpPr/>
            <p:nvPr/>
          </p:nvSpPr>
          <p:spPr>
            <a:xfrm>
              <a:off x="2968560" y="3952800"/>
              <a:ext cx="351000" cy="18000"/>
            </a:xfrm>
            <a:custGeom>
              <a:avLst/>
              <a:gdLst/>
              <a:ahLst/>
              <a:rect l="l" t="t" r="r" b="b"/>
              <a:pathLst>
                <a:path w="10958" h="571">
                  <a:moveTo>
                    <a:pt x="222" y="0"/>
                  </a:moveTo>
                  <a:cubicBezTo>
                    <a:pt x="158" y="0"/>
                    <a:pt x="63" y="32"/>
                    <a:pt x="32" y="127"/>
                  </a:cubicBezTo>
                  <a:cubicBezTo>
                    <a:pt x="32" y="159"/>
                    <a:pt x="0" y="190"/>
                    <a:pt x="0" y="222"/>
                  </a:cubicBezTo>
                  <a:lnTo>
                    <a:pt x="0" y="570"/>
                  </a:lnTo>
                  <a:lnTo>
                    <a:pt x="10958" y="570"/>
                  </a:lnTo>
                  <a:lnTo>
                    <a:pt x="10958" y="222"/>
                  </a:lnTo>
                  <a:cubicBezTo>
                    <a:pt x="10958" y="95"/>
                    <a:pt x="10863" y="0"/>
                    <a:pt x="10736" y="0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378" name="CustomShape 77"/>
            <p:cNvSpPr/>
            <p:nvPr/>
          </p:nvSpPr>
          <p:spPr>
            <a:xfrm>
              <a:off x="2988720" y="3971160"/>
              <a:ext cx="330480" cy="234000"/>
            </a:xfrm>
            <a:custGeom>
              <a:avLst/>
              <a:gdLst/>
              <a:ahLst/>
              <a:rect l="l" t="t" r="r" b="b"/>
              <a:pathLst>
                <a:path w="10325" h="7316">
                  <a:moveTo>
                    <a:pt x="0" y="0"/>
                  </a:moveTo>
                  <a:lnTo>
                    <a:pt x="10008" y="7316"/>
                  </a:lnTo>
                  <a:lnTo>
                    <a:pt x="10325" y="7316"/>
                  </a:lnTo>
                  <a:lnTo>
                    <a:pt x="10325" y="0"/>
                  </a:ln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379" name="CustomShape 78"/>
            <p:cNvSpPr/>
            <p:nvPr/>
          </p:nvSpPr>
          <p:spPr>
            <a:xfrm>
              <a:off x="2968560" y="4205520"/>
              <a:ext cx="351000" cy="9720"/>
            </a:xfrm>
            <a:custGeom>
              <a:avLst/>
              <a:gdLst/>
              <a:ahLst/>
              <a:rect l="l" t="t" r="r" b="b"/>
              <a:pathLst>
                <a:path w="10958" h="318">
                  <a:moveTo>
                    <a:pt x="0" y="1"/>
                  </a:moveTo>
                  <a:lnTo>
                    <a:pt x="0" y="64"/>
                  </a:lnTo>
                  <a:cubicBezTo>
                    <a:pt x="0" y="191"/>
                    <a:pt x="95" y="318"/>
                    <a:pt x="222" y="318"/>
                  </a:cubicBezTo>
                  <a:lnTo>
                    <a:pt x="10736" y="318"/>
                  </a:lnTo>
                  <a:cubicBezTo>
                    <a:pt x="10831" y="318"/>
                    <a:pt x="10894" y="286"/>
                    <a:pt x="10926" y="223"/>
                  </a:cubicBezTo>
                  <a:cubicBezTo>
                    <a:pt x="10958" y="159"/>
                    <a:pt x="10958" y="128"/>
                    <a:pt x="10958" y="64"/>
                  </a:cubicBezTo>
                  <a:lnTo>
                    <a:pt x="10958" y="1"/>
                  </a:ln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380" name="CustomShape 79"/>
            <p:cNvSpPr/>
            <p:nvPr/>
          </p:nvSpPr>
          <p:spPr>
            <a:xfrm>
              <a:off x="3216240" y="4052160"/>
              <a:ext cx="122400" cy="63720"/>
            </a:xfrm>
            <a:custGeom>
              <a:avLst/>
              <a:gdLst/>
              <a:ahLst/>
              <a:rect l="l" t="t" r="r" b="b"/>
              <a:pathLst>
                <a:path w="3833" h="1996">
                  <a:moveTo>
                    <a:pt x="254" y="1"/>
                  </a:moveTo>
                  <a:cubicBezTo>
                    <a:pt x="95" y="1"/>
                    <a:pt x="0" y="128"/>
                    <a:pt x="0" y="254"/>
                  </a:cubicBezTo>
                  <a:lnTo>
                    <a:pt x="0" y="1743"/>
                  </a:lnTo>
                  <a:cubicBezTo>
                    <a:pt x="0" y="1869"/>
                    <a:pt x="95" y="1996"/>
                    <a:pt x="254" y="1996"/>
                  </a:cubicBezTo>
                  <a:lnTo>
                    <a:pt x="3579" y="1996"/>
                  </a:lnTo>
                  <a:cubicBezTo>
                    <a:pt x="3706" y="1996"/>
                    <a:pt x="3832" y="1869"/>
                    <a:pt x="3832" y="1743"/>
                  </a:cubicBezTo>
                  <a:lnTo>
                    <a:pt x="3832" y="254"/>
                  </a:lnTo>
                  <a:cubicBezTo>
                    <a:pt x="3832" y="128"/>
                    <a:pt x="3706" y="1"/>
                    <a:pt x="3579" y="1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381" name="CustomShape 80"/>
            <p:cNvSpPr/>
            <p:nvPr/>
          </p:nvSpPr>
          <p:spPr>
            <a:xfrm>
              <a:off x="3226320" y="4067640"/>
              <a:ext cx="33120" cy="32040"/>
            </a:xfrm>
            <a:custGeom>
              <a:avLst/>
              <a:gdLst/>
              <a:ahLst/>
              <a:rect l="l" t="t" r="r" b="b"/>
              <a:pathLst>
                <a:path w="1046" h="1015">
                  <a:moveTo>
                    <a:pt x="538" y="1"/>
                  </a:moveTo>
                  <a:cubicBezTo>
                    <a:pt x="253" y="1"/>
                    <a:pt x="0" y="223"/>
                    <a:pt x="0" y="508"/>
                  </a:cubicBezTo>
                  <a:cubicBezTo>
                    <a:pt x="0" y="793"/>
                    <a:pt x="253" y="1014"/>
                    <a:pt x="538" y="1014"/>
                  </a:cubicBezTo>
                  <a:cubicBezTo>
                    <a:pt x="792" y="1014"/>
                    <a:pt x="1045" y="793"/>
                    <a:pt x="1045" y="508"/>
                  </a:cubicBezTo>
                  <a:cubicBezTo>
                    <a:pt x="1045" y="223"/>
                    <a:pt x="792" y="1"/>
                    <a:pt x="53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382" name="CustomShape 81"/>
            <p:cNvSpPr/>
            <p:nvPr/>
          </p:nvSpPr>
          <p:spPr>
            <a:xfrm>
              <a:off x="6147000" y="2795400"/>
              <a:ext cx="383400" cy="183600"/>
            </a:xfrm>
            <a:custGeom>
              <a:avLst/>
              <a:gdLst/>
              <a:ahLst/>
              <a:rect l="l" t="t" r="r" b="b"/>
              <a:pathLst>
                <a:path w="11972" h="5733">
                  <a:moveTo>
                    <a:pt x="2281" y="2344"/>
                  </a:moveTo>
                  <a:lnTo>
                    <a:pt x="2281" y="3896"/>
                  </a:lnTo>
                  <a:lnTo>
                    <a:pt x="1046" y="3896"/>
                  </a:lnTo>
                  <a:lnTo>
                    <a:pt x="856" y="2344"/>
                  </a:lnTo>
                  <a:close/>
                  <a:moveTo>
                    <a:pt x="4055" y="2344"/>
                  </a:moveTo>
                  <a:lnTo>
                    <a:pt x="4055" y="3896"/>
                  </a:lnTo>
                  <a:lnTo>
                    <a:pt x="2566" y="3896"/>
                  </a:lnTo>
                  <a:lnTo>
                    <a:pt x="2566" y="2344"/>
                  </a:lnTo>
                  <a:close/>
                  <a:moveTo>
                    <a:pt x="5860" y="2344"/>
                  </a:moveTo>
                  <a:lnTo>
                    <a:pt x="5860" y="3896"/>
                  </a:lnTo>
                  <a:lnTo>
                    <a:pt x="4371" y="3896"/>
                  </a:lnTo>
                  <a:lnTo>
                    <a:pt x="4371" y="2344"/>
                  </a:lnTo>
                  <a:close/>
                  <a:moveTo>
                    <a:pt x="7570" y="2344"/>
                  </a:moveTo>
                  <a:lnTo>
                    <a:pt x="7570" y="3896"/>
                  </a:lnTo>
                  <a:lnTo>
                    <a:pt x="6145" y="3896"/>
                  </a:lnTo>
                  <a:lnTo>
                    <a:pt x="6145" y="2344"/>
                  </a:lnTo>
                  <a:close/>
                  <a:moveTo>
                    <a:pt x="9375" y="2344"/>
                  </a:moveTo>
                  <a:lnTo>
                    <a:pt x="9375" y="3896"/>
                  </a:lnTo>
                  <a:lnTo>
                    <a:pt x="7887" y="3896"/>
                  </a:lnTo>
                  <a:lnTo>
                    <a:pt x="7887" y="2344"/>
                  </a:lnTo>
                  <a:close/>
                  <a:moveTo>
                    <a:pt x="11022" y="2344"/>
                  </a:moveTo>
                  <a:lnTo>
                    <a:pt x="10768" y="3928"/>
                  </a:lnTo>
                  <a:lnTo>
                    <a:pt x="9692" y="3896"/>
                  </a:lnTo>
                  <a:lnTo>
                    <a:pt x="9692" y="2344"/>
                  </a:lnTo>
                  <a:close/>
                  <a:moveTo>
                    <a:pt x="2281" y="4181"/>
                  </a:moveTo>
                  <a:lnTo>
                    <a:pt x="2281" y="5163"/>
                  </a:lnTo>
                  <a:lnTo>
                    <a:pt x="1204" y="5163"/>
                  </a:lnTo>
                  <a:lnTo>
                    <a:pt x="1078" y="4181"/>
                  </a:lnTo>
                  <a:close/>
                  <a:moveTo>
                    <a:pt x="4055" y="4181"/>
                  </a:moveTo>
                  <a:lnTo>
                    <a:pt x="4055" y="5163"/>
                  </a:lnTo>
                  <a:lnTo>
                    <a:pt x="2566" y="5163"/>
                  </a:lnTo>
                  <a:lnTo>
                    <a:pt x="2566" y="4181"/>
                  </a:lnTo>
                  <a:close/>
                  <a:moveTo>
                    <a:pt x="5860" y="4181"/>
                  </a:moveTo>
                  <a:lnTo>
                    <a:pt x="5860" y="5163"/>
                  </a:lnTo>
                  <a:lnTo>
                    <a:pt x="4371" y="5163"/>
                  </a:lnTo>
                  <a:lnTo>
                    <a:pt x="4371" y="4181"/>
                  </a:lnTo>
                  <a:close/>
                  <a:moveTo>
                    <a:pt x="6145" y="4181"/>
                  </a:moveTo>
                  <a:lnTo>
                    <a:pt x="7570" y="4213"/>
                  </a:lnTo>
                  <a:lnTo>
                    <a:pt x="7570" y="5163"/>
                  </a:lnTo>
                  <a:lnTo>
                    <a:pt x="6145" y="5163"/>
                  </a:lnTo>
                  <a:lnTo>
                    <a:pt x="6145" y="4181"/>
                  </a:lnTo>
                  <a:close/>
                  <a:moveTo>
                    <a:pt x="9375" y="4213"/>
                  </a:moveTo>
                  <a:lnTo>
                    <a:pt x="9375" y="5163"/>
                  </a:lnTo>
                  <a:lnTo>
                    <a:pt x="7887" y="5163"/>
                  </a:lnTo>
                  <a:lnTo>
                    <a:pt x="7887" y="4213"/>
                  </a:lnTo>
                  <a:close/>
                  <a:moveTo>
                    <a:pt x="10705" y="4213"/>
                  </a:moveTo>
                  <a:lnTo>
                    <a:pt x="10547" y="5163"/>
                  </a:lnTo>
                  <a:lnTo>
                    <a:pt x="9692" y="5163"/>
                  </a:lnTo>
                  <a:lnTo>
                    <a:pt x="9692" y="4213"/>
                  </a:lnTo>
                  <a:close/>
                  <a:moveTo>
                    <a:pt x="11687" y="1"/>
                  </a:moveTo>
                  <a:cubicBezTo>
                    <a:pt x="11528" y="1"/>
                    <a:pt x="11370" y="96"/>
                    <a:pt x="11338" y="254"/>
                  </a:cubicBezTo>
                  <a:lnTo>
                    <a:pt x="11053" y="2059"/>
                  </a:lnTo>
                  <a:lnTo>
                    <a:pt x="9660" y="2059"/>
                  </a:lnTo>
                  <a:lnTo>
                    <a:pt x="9660" y="476"/>
                  </a:lnTo>
                  <a:lnTo>
                    <a:pt x="9375" y="476"/>
                  </a:lnTo>
                  <a:lnTo>
                    <a:pt x="9375" y="2059"/>
                  </a:lnTo>
                  <a:lnTo>
                    <a:pt x="7887" y="2059"/>
                  </a:lnTo>
                  <a:lnTo>
                    <a:pt x="7887" y="412"/>
                  </a:lnTo>
                  <a:lnTo>
                    <a:pt x="7570" y="412"/>
                  </a:lnTo>
                  <a:lnTo>
                    <a:pt x="7570" y="2059"/>
                  </a:lnTo>
                  <a:lnTo>
                    <a:pt x="6145" y="2059"/>
                  </a:lnTo>
                  <a:lnTo>
                    <a:pt x="6145" y="444"/>
                  </a:lnTo>
                  <a:lnTo>
                    <a:pt x="5860" y="444"/>
                  </a:lnTo>
                  <a:lnTo>
                    <a:pt x="5860" y="2059"/>
                  </a:lnTo>
                  <a:lnTo>
                    <a:pt x="4371" y="2059"/>
                  </a:lnTo>
                  <a:lnTo>
                    <a:pt x="4371" y="444"/>
                  </a:lnTo>
                  <a:lnTo>
                    <a:pt x="4055" y="444"/>
                  </a:lnTo>
                  <a:lnTo>
                    <a:pt x="4055" y="2059"/>
                  </a:lnTo>
                  <a:lnTo>
                    <a:pt x="2598" y="2059"/>
                  </a:lnTo>
                  <a:lnTo>
                    <a:pt x="2598" y="412"/>
                  </a:lnTo>
                  <a:lnTo>
                    <a:pt x="2281" y="412"/>
                  </a:lnTo>
                  <a:lnTo>
                    <a:pt x="2281" y="2059"/>
                  </a:lnTo>
                  <a:lnTo>
                    <a:pt x="824" y="2059"/>
                  </a:lnTo>
                  <a:lnTo>
                    <a:pt x="603" y="349"/>
                  </a:lnTo>
                  <a:cubicBezTo>
                    <a:pt x="574" y="207"/>
                    <a:pt x="470" y="91"/>
                    <a:pt x="312" y="91"/>
                  </a:cubicBezTo>
                  <a:cubicBezTo>
                    <a:pt x="293" y="91"/>
                    <a:pt x="274" y="92"/>
                    <a:pt x="254" y="96"/>
                  </a:cubicBezTo>
                  <a:cubicBezTo>
                    <a:pt x="96" y="127"/>
                    <a:pt x="1" y="254"/>
                    <a:pt x="1" y="412"/>
                  </a:cubicBezTo>
                  <a:lnTo>
                    <a:pt x="666" y="5479"/>
                  </a:lnTo>
                  <a:cubicBezTo>
                    <a:pt x="698" y="5638"/>
                    <a:pt x="793" y="5733"/>
                    <a:pt x="951" y="5733"/>
                  </a:cubicBezTo>
                  <a:lnTo>
                    <a:pt x="10832" y="5733"/>
                  </a:lnTo>
                  <a:cubicBezTo>
                    <a:pt x="10958" y="5733"/>
                    <a:pt x="11085" y="5638"/>
                    <a:pt x="11117" y="5479"/>
                  </a:cubicBezTo>
                  <a:lnTo>
                    <a:pt x="11940" y="349"/>
                  </a:lnTo>
                  <a:cubicBezTo>
                    <a:pt x="11972" y="191"/>
                    <a:pt x="11845" y="32"/>
                    <a:pt x="11687" y="1"/>
                  </a:cubicBezTo>
                  <a:close/>
                </a:path>
              </a:pathLst>
            </a:custGeom>
            <a:solidFill>
              <a:srgbClr val="c4c4c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383" name="CustomShape 82"/>
            <p:cNvSpPr/>
            <p:nvPr/>
          </p:nvSpPr>
          <p:spPr>
            <a:xfrm>
              <a:off x="6129720" y="2755800"/>
              <a:ext cx="416880" cy="59760"/>
            </a:xfrm>
            <a:custGeom>
              <a:avLst/>
              <a:gdLst/>
              <a:ahLst/>
              <a:rect l="l" t="t" r="r" b="b"/>
              <a:pathLst>
                <a:path w="13017" h="1870">
                  <a:moveTo>
                    <a:pt x="919" y="1"/>
                  </a:moveTo>
                  <a:cubicBezTo>
                    <a:pt x="412" y="1"/>
                    <a:pt x="1" y="412"/>
                    <a:pt x="1" y="919"/>
                  </a:cubicBezTo>
                  <a:cubicBezTo>
                    <a:pt x="1" y="1426"/>
                    <a:pt x="412" y="1869"/>
                    <a:pt x="919" y="1869"/>
                  </a:cubicBezTo>
                  <a:lnTo>
                    <a:pt x="12098" y="1869"/>
                  </a:lnTo>
                  <a:cubicBezTo>
                    <a:pt x="12605" y="1869"/>
                    <a:pt x="13017" y="1426"/>
                    <a:pt x="13017" y="919"/>
                  </a:cubicBezTo>
                  <a:cubicBezTo>
                    <a:pt x="13017" y="412"/>
                    <a:pt x="12605" y="1"/>
                    <a:pt x="12098" y="1"/>
                  </a:cubicBez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384" name="CustomShape 83"/>
            <p:cNvSpPr/>
            <p:nvPr/>
          </p:nvSpPr>
          <p:spPr>
            <a:xfrm>
              <a:off x="6203160" y="2675520"/>
              <a:ext cx="119520" cy="113400"/>
            </a:xfrm>
            <a:custGeom>
              <a:avLst/>
              <a:gdLst/>
              <a:ahLst/>
              <a:rect l="l" t="t" r="r" b="b"/>
              <a:pathLst>
                <a:path w="3738" h="3552">
                  <a:moveTo>
                    <a:pt x="3259" y="1"/>
                  </a:moveTo>
                  <a:cubicBezTo>
                    <a:pt x="3149" y="1"/>
                    <a:pt x="3037" y="41"/>
                    <a:pt x="2946" y="132"/>
                  </a:cubicBezTo>
                  <a:lnTo>
                    <a:pt x="191" y="2792"/>
                  </a:lnTo>
                  <a:cubicBezTo>
                    <a:pt x="1" y="2950"/>
                    <a:pt x="1" y="3235"/>
                    <a:pt x="159" y="3425"/>
                  </a:cubicBezTo>
                  <a:cubicBezTo>
                    <a:pt x="254" y="3488"/>
                    <a:pt x="381" y="3552"/>
                    <a:pt x="476" y="3552"/>
                  </a:cubicBezTo>
                  <a:cubicBezTo>
                    <a:pt x="602" y="3552"/>
                    <a:pt x="697" y="3488"/>
                    <a:pt x="792" y="3425"/>
                  </a:cubicBezTo>
                  <a:lnTo>
                    <a:pt x="3579" y="765"/>
                  </a:lnTo>
                  <a:cubicBezTo>
                    <a:pt x="3738" y="607"/>
                    <a:pt x="3738" y="322"/>
                    <a:pt x="3579" y="132"/>
                  </a:cubicBezTo>
                  <a:cubicBezTo>
                    <a:pt x="3497" y="49"/>
                    <a:pt x="3379" y="1"/>
                    <a:pt x="3259" y="1"/>
                  </a:cubicBez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385" name="CustomShape 84"/>
            <p:cNvSpPr/>
            <p:nvPr/>
          </p:nvSpPr>
          <p:spPr>
            <a:xfrm>
              <a:off x="6344280" y="2671920"/>
              <a:ext cx="118440" cy="118080"/>
            </a:xfrm>
            <a:custGeom>
              <a:avLst/>
              <a:gdLst/>
              <a:ahLst/>
              <a:rect l="l" t="t" r="r" b="b"/>
              <a:pathLst>
                <a:path w="3706" h="3695">
                  <a:moveTo>
                    <a:pt x="476" y="1"/>
                  </a:moveTo>
                  <a:cubicBezTo>
                    <a:pt x="371" y="1"/>
                    <a:pt x="266" y="40"/>
                    <a:pt x="191" y="116"/>
                  </a:cubicBezTo>
                  <a:cubicBezTo>
                    <a:pt x="1" y="306"/>
                    <a:pt x="1" y="591"/>
                    <a:pt x="159" y="749"/>
                  </a:cubicBezTo>
                  <a:lnTo>
                    <a:pt x="2914" y="3536"/>
                  </a:lnTo>
                  <a:cubicBezTo>
                    <a:pt x="3009" y="3631"/>
                    <a:pt x="3104" y="3694"/>
                    <a:pt x="3231" y="3694"/>
                  </a:cubicBezTo>
                  <a:cubicBezTo>
                    <a:pt x="3358" y="3694"/>
                    <a:pt x="3453" y="3631"/>
                    <a:pt x="3548" y="3568"/>
                  </a:cubicBezTo>
                  <a:cubicBezTo>
                    <a:pt x="3706" y="3378"/>
                    <a:pt x="3706" y="3093"/>
                    <a:pt x="3548" y="2934"/>
                  </a:cubicBezTo>
                  <a:lnTo>
                    <a:pt x="792" y="148"/>
                  </a:lnTo>
                  <a:cubicBezTo>
                    <a:pt x="710" y="48"/>
                    <a:pt x="592" y="1"/>
                    <a:pt x="476" y="1"/>
                  </a:cubicBez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386" name="CustomShape 85"/>
            <p:cNvSpPr/>
            <p:nvPr/>
          </p:nvSpPr>
          <p:spPr>
            <a:xfrm>
              <a:off x="5807160" y="3875760"/>
              <a:ext cx="316440" cy="315360"/>
            </a:xfrm>
            <a:custGeom>
              <a:avLst/>
              <a:gdLst/>
              <a:ahLst/>
              <a:rect l="l" t="t" r="r" b="b"/>
              <a:pathLst>
                <a:path w="9882" h="9850">
                  <a:moveTo>
                    <a:pt x="4941" y="0"/>
                  </a:moveTo>
                  <a:cubicBezTo>
                    <a:pt x="2218" y="0"/>
                    <a:pt x="1" y="2186"/>
                    <a:pt x="1" y="4909"/>
                  </a:cubicBezTo>
                  <a:cubicBezTo>
                    <a:pt x="1" y="7633"/>
                    <a:pt x="2218" y="9849"/>
                    <a:pt x="4941" y="9849"/>
                  </a:cubicBezTo>
                  <a:cubicBezTo>
                    <a:pt x="6620" y="9849"/>
                    <a:pt x="8108" y="8994"/>
                    <a:pt x="8995" y="7728"/>
                  </a:cubicBezTo>
                  <a:cubicBezTo>
                    <a:pt x="9343" y="7221"/>
                    <a:pt x="9565" y="6683"/>
                    <a:pt x="9723" y="6113"/>
                  </a:cubicBezTo>
                  <a:cubicBezTo>
                    <a:pt x="9755" y="5954"/>
                    <a:pt x="9787" y="5828"/>
                    <a:pt x="9818" y="5669"/>
                  </a:cubicBezTo>
                  <a:cubicBezTo>
                    <a:pt x="9850" y="5416"/>
                    <a:pt x="9882" y="5162"/>
                    <a:pt x="9882" y="4909"/>
                  </a:cubicBezTo>
                  <a:cubicBezTo>
                    <a:pt x="9882" y="4561"/>
                    <a:pt x="9818" y="4212"/>
                    <a:pt x="9755" y="3864"/>
                  </a:cubicBezTo>
                  <a:cubicBezTo>
                    <a:pt x="9723" y="3706"/>
                    <a:pt x="9692" y="3547"/>
                    <a:pt x="9628" y="3421"/>
                  </a:cubicBezTo>
                  <a:cubicBezTo>
                    <a:pt x="9407" y="2692"/>
                    <a:pt x="9026" y="2059"/>
                    <a:pt x="8520" y="1521"/>
                  </a:cubicBezTo>
                  <a:cubicBezTo>
                    <a:pt x="7633" y="602"/>
                    <a:pt x="6335" y="0"/>
                    <a:pt x="4941" y="0"/>
                  </a:cubicBez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387" name="CustomShape 86"/>
            <p:cNvSpPr/>
            <p:nvPr/>
          </p:nvSpPr>
          <p:spPr>
            <a:xfrm>
              <a:off x="5843520" y="3912120"/>
              <a:ext cx="243360" cy="242280"/>
            </a:xfrm>
            <a:custGeom>
              <a:avLst/>
              <a:gdLst/>
              <a:ahLst/>
              <a:rect l="l" t="t" r="r" b="b"/>
              <a:pathLst>
                <a:path w="7602" h="7570">
                  <a:moveTo>
                    <a:pt x="3801" y="444"/>
                  </a:moveTo>
                  <a:cubicBezTo>
                    <a:pt x="5638" y="444"/>
                    <a:pt x="7126" y="1964"/>
                    <a:pt x="7126" y="3769"/>
                  </a:cubicBezTo>
                  <a:cubicBezTo>
                    <a:pt x="7126" y="5606"/>
                    <a:pt x="5638" y="7094"/>
                    <a:pt x="3801" y="7094"/>
                  </a:cubicBezTo>
                  <a:cubicBezTo>
                    <a:pt x="1964" y="7094"/>
                    <a:pt x="476" y="5606"/>
                    <a:pt x="476" y="3769"/>
                  </a:cubicBezTo>
                  <a:cubicBezTo>
                    <a:pt x="476" y="1964"/>
                    <a:pt x="1964" y="444"/>
                    <a:pt x="3801" y="444"/>
                  </a:cubicBezTo>
                  <a:close/>
                  <a:moveTo>
                    <a:pt x="3801" y="1"/>
                  </a:moveTo>
                  <a:cubicBezTo>
                    <a:pt x="1711" y="1"/>
                    <a:pt x="1" y="1679"/>
                    <a:pt x="1" y="3769"/>
                  </a:cubicBezTo>
                  <a:cubicBezTo>
                    <a:pt x="1" y="5859"/>
                    <a:pt x="1711" y="7569"/>
                    <a:pt x="3801" y="7569"/>
                  </a:cubicBezTo>
                  <a:cubicBezTo>
                    <a:pt x="5891" y="7569"/>
                    <a:pt x="7601" y="5859"/>
                    <a:pt x="7601" y="3769"/>
                  </a:cubicBezTo>
                  <a:cubicBezTo>
                    <a:pt x="7601" y="1679"/>
                    <a:pt x="5891" y="1"/>
                    <a:pt x="380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388" name="CustomShape 87"/>
            <p:cNvSpPr/>
            <p:nvPr/>
          </p:nvSpPr>
          <p:spPr>
            <a:xfrm>
              <a:off x="5924880" y="3958920"/>
              <a:ext cx="81000" cy="149040"/>
            </a:xfrm>
            <a:custGeom>
              <a:avLst/>
              <a:gdLst/>
              <a:ahLst/>
              <a:rect l="l" t="t" r="r" b="b"/>
              <a:pathLst>
                <a:path w="2534" h="4656">
                  <a:moveTo>
                    <a:pt x="982" y="0"/>
                  </a:moveTo>
                  <a:lnTo>
                    <a:pt x="982" y="539"/>
                  </a:lnTo>
                  <a:cubicBezTo>
                    <a:pt x="380" y="665"/>
                    <a:pt x="32" y="1045"/>
                    <a:pt x="32" y="1552"/>
                  </a:cubicBezTo>
                  <a:cubicBezTo>
                    <a:pt x="32" y="2090"/>
                    <a:pt x="444" y="2407"/>
                    <a:pt x="1045" y="2597"/>
                  </a:cubicBezTo>
                  <a:cubicBezTo>
                    <a:pt x="1489" y="2756"/>
                    <a:pt x="1647" y="2882"/>
                    <a:pt x="1647" y="3104"/>
                  </a:cubicBezTo>
                  <a:cubicBezTo>
                    <a:pt x="1647" y="3326"/>
                    <a:pt x="1426" y="3452"/>
                    <a:pt x="1109" y="3452"/>
                  </a:cubicBezTo>
                  <a:cubicBezTo>
                    <a:pt x="729" y="3452"/>
                    <a:pt x="412" y="3326"/>
                    <a:pt x="159" y="3199"/>
                  </a:cubicBezTo>
                  <a:lnTo>
                    <a:pt x="0" y="3864"/>
                  </a:lnTo>
                  <a:cubicBezTo>
                    <a:pt x="222" y="3991"/>
                    <a:pt x="570" y="4086"/>
                    <a:pt x="950" y="4117"/>
                  </a:cubicBezTo>
                  <a:lnTo>
                    <a:pt x="950" y="4656"/>
                  </a:lnTo>
                  <a:lnTo>
                    <a:pt x="1521" y="4656"/>
                  </a:lnTo>
                  <a:lnTo>
                    <a:pt x="1521" y="4054"/>
                  </a:lnTo>
                  <a:cubicBezTo>
                    <a:pt x="2186" y="3959"/>
                    <a:pt x="2534" y="3516"/>
                    <a:pt x="2534" y="3009"/>
                  </a:cubicBezTo>
                  <a:cubicBezTo>
                    <a:pt x="2534" y="2502"/>
                    <a:pt x="2249" y="2185"/>
                    <a:pt x="1584" y="1964"/>
                  </a:cubicBezTo>
                  <a:cubicBezTo>
                    <a:pt x="1109" y="1774"/>
                    <a:pt x="887" y="1647"/>
                    <a:pt x="887" y="1457"/>
                  </a:cubicBezTo>
                  <a:cubicBezTo>
                    <a:pt x="887" y="1299"/>
                    <a:pt x="1014" y="1140"/>
                    <a:pt x="1394" y="1140"/>
                  </a:cubicBezTo>
                  <a:cubicBezTo>
                    <a:pt x="1806" y="1140"/>
                    <a:pt x="2059" y="1267"/>
                    <a:pt x="2217" y="1330"/>
                  </a:cubicBezTo>
                  <a:lnTo>
                    <a:pt x="2376" y="697"/>
                  </a:lnTo>
                  <a:cubicBezTo>
                    <a:pt x="2186" y="602"/>
                    <a:pt x="1932" y="507"/>
                    <a:pt x="1552" y="507"/>
                  </a:cubicBezTo>
                  <a:lnTo>
                    <a:pt x="15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389" name="CustomShape 88"/>
            <p:cNvSpPr/>
            <p:nvPr/>
          </p:nvSpPr>
          <p:spPr>
            <a:xfrm>
              <a:off x="2686320" y="2765880"/>
              <a:ext cx="259560" cy="10800"/>
            </a:xfrm>
            <a:custGeom>
              <a:avLst/>
              <a:gdLst/>
              <a:ahLst/>
              <a:rect l="l" t="t" r="r" b="b"/>
              <a:pathLst>
                <a:path w="8108" h="349">
                  <a:moveTo>
                    <a:pt x="127" y="0"/>
                  </a:moveTo>
                  <a:cubicBezTo>
                    <a:pt x="63" y="0"/>
                    <a:pt x="0" y="95"/>
                    <a:pt x="0" y="190"/>
                  </a:cubicBezTo>
                  <a:cubicBezTo>
                    <a:pt x="0" y="285"/>
                    <a:pt x="63" y="349"/>
                    <a:pt x="127" y="349"/>
                  </a:cubicBezTo>
                  <a:lnTo>
                    <a:pt x="7949" y="349"/>
                  </a:lnTo>
                  <a:cubicBezTo>
                    <a:pt x="8044" y="349"/>
                    <a:pt x="8107" y="285"/>
                    <a:pt x="8107" y="190"/>
                  </a:cubicBezTo>
                  <a:cubicBezTo>
                    <a:pt x="8107" y="95"/>
                    <a:pt x="8044" y="0"/>
                    <a:pt x="7949" y="0"/>
                  </a:cubicBez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390" name="CustomShape 89"/>
            <p:cNvSpPr/>
            <p:nvPr/>
          </p:nvSpPr>
          <p:spPr>
            <a:xfrm>
              <a:off x="2698560" y="2809800"/>
              <a:ext cx="231120" cy="10800"/>
            </a:xfrm>
            <a:custGeom>
              <a:avLst/>
              <a:gdLst/>
              <a:ahLst/>
              <a:rect l="l" t="t" r="r" b="b"/>
              <a:pathLst>
                <a:path w="7221" h="349">
                  <a:moveTo>
                    <a:pt x="127" y="0"/>
                  </a:moveTo>
                  <a:cubicBezTo>
                    <a:pt x="63" y="0"/>
                    <a:pt x="0" y="95"/>
                    <a:pt x="0" y="190"/>
                  </a:cubicBezTo>
                  <a:cubicBezTo>
                    <a:pt x="0" y="285"/>
                    <a:pt x="63" y="348"/>
                    <a:pt x="127" y="348"/>
                  </a:cubicBezTo>
                  <a:lnTo>
                    <a:pt x="7094" y="348"/>
                  </a:lnTo>
                  <a:cubicBezTo>
                    <a:pt x="7157" y="348"/>
                    <a:pt x="7221" y="285"/>
                    <a:pt x="7221" y="190"/>
                  </a:cubicBezTo>
                  <a:cubicBezTo>
                    <a:pt x="7221" y="95"/>
                    <a:pt x="7157" y="0"/>
                    <a:pt x="7094" y="0"/>
                  </a:cubicBez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391" name="CustomShape 90"/>
            <p:cNvSpPr/>
            <p:nvPr/>
          </p:nvSpPr>
          <p:spPr>
            <a:xfrm>
              <a:off x="2707560" y="2853360"/>
              <a:ext cx="205560" cy="10800"/>
            </a:xfrm>
            <a:custGeom>
              <a:avLst/>
              <a:gdLst/>
              <a:ahLst/>
              <a:rect l="l" t="t" r="r" b="b"/>
              <a:pathLst>
                <a:path w="6429" h="350">
                  <a:moveTo>
                    <a:pt x="158" y="1"/>
                  </a:moveTo>
                  <a:cubicBezTo>
                    <a:pt x="63" y="1"/>
                    <a:pt x="0" y="96"/>
                    <a:pt x="0" y="191"/>
                  </a:cubicBezTo>
                  <a:cubicBezTo>
                    <a:pt x="0" y="286"/>
                    <a:pt x="95" y="349"/>
                    <a:pt x="158" y="349"/>
                  </a:cubicBezTo>
                  <a:lnTo>
                    <a:pt x="6271" y="349"/>
                  </a:lnTo>
                  <a:cubicBezTo>
                    <a:pt x="6366" y="349"/>
                    <a:pt x="6429" y="286"/>
                    <a:pt x="6429" y="191"/>
                  </a:cubicBezTo>
                  <a:cubicBezTo>
                    <a:pt x="6429" y="96"/>
                    <a:pt x="6366" y="1"/>
                    <a:pt x="6271" y="1"/>
                  </a:cubicBez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392" name="CustomShape 91"/>
            <p:cNvSpPr/>
            <p:nvPr/>
          </p:nvSpPr>
          <p:spPr>
            <a:xfrm>
              <a:off x="2727000" y="2774160"/>
              <a:ext cx="23040" cy="116280"/>
            </a:xfrm>
            <a:custGeom>
              <a:avLst/>
              <a:gdLst/>
              <a:ahLst/>
              <a:rect l="l" t="t" r="r" b="b"/>
              <a:pathLst>
                <a:path w="730" h="3643">
                  <a:moveTo>
                    <a:pt x="318" y="1"/>
                  </a:moveTo>
                  <a:lnTo>
                    <a:pt x="1" y="32"/>
                  </a:lnTo>
                  <a:lnTo>
                    <a:pt x="413" y="3579"/>
                  </a:lnTo>
                  <a:lnTo>
                    <a:pt x="729" y="3643"/>
                  </a:lnTo>
                  <a:lnTo>
                    <a:pt x="318" y="1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393" name="CustomShape 92"/>
            <p:cNvSpPr/>
            <p:nvPr/>
          </p:nvSpPr>
          <p:spPr>
            <a:xfrm>
              <a:off x="2765520" y="2774160"/>
              <a:ext cx="15840" cy="117360"/>
            </a:xfrm>
            <a:custGeom>
              <a:avLst/>
              <a:gdLst/>
              <a:ahLst/>
              <a:rect l="l" t="t" r="r" b="b"/>
              <a:pathLst>
                <a:path w="507" h="3675">
                  <a:moveTo>
                    <a:pt x="285" y="1"/>
                  </a:moveTo>
                  <a:lnTo>
                    <a:pt x="0" y="32"/>
                  </a:lnTo>
                  <a:lnTo>
                    <a:pt x="190" y="3674"/>
                  </a:lnTo>
                  <a:lnTo>
                    <a:pt x="507" y="3611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394" name="CustomShape 93"/>
            <p:cNvSpPr/>
            <p:nvPr/>
          </p:nvSpPr>
          <p:spPr>
            <a:xfrm>
              <a:off x="2802960" y="2773080"/>
              <a:ext cx="8640" cy="119520"/>
            </a:xfrm>
            <a:custGeom>
              <a:avLst/>
              <a:gdLst/>
              <a:ahLst/>
              <a:rect l="l" t="t" r="r" b="b"/>
              <a:pathLst>
                <a:path w="286" h="3737">
                  <a:moveTo>
                    <a:pt x="0" y="0"/>
                  </a:moveTo>
                  <a:lnTo>
                    <a:pt x="0" y="3737"/>
                  </a:lnTo>
                  <a:lnTo>
                    <a:pt x="285" y="3705"/>
                  </a:lnTo>
                  <a:lnTo>
                    <a:pt x="285" y="0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395" name="CustomShape 94"/>
            <p:cNvSpPr/>
            <p:nvPr/>
          </p:nvSpPr>
          <p:spPr>
            <a:xfrm>
              <a:off x="2828520" y="2772000"/>
              <a:ext cx="27000" cy="121320"/>
            </a:xfrm>
            <a:custGeom>
              <a:avLst/>
              <a:gdLst/>
              <a:ahLst/>
              <a:rect l="l" t="t" r="r" b="b"/>
              <a:pathLst>
                <a:path w="856" h="3801">
                  <a:moveTo>
                    <a:pt x="571" y="0"/>
                  </a:moveTo>
                  <a:lnTo>
                    <a:pt x="1" y="3801"/>
                  </a:lnTo>
                  <a:lnTo>
                    <a:pt x="317" y="3674"/>
                  </a:lnTo>
                  <a:lnTo>
                    <a:pt x="856" y="64"/>
                  </a:lnTo>
                  <a:lnTo>
                    <a:pt x="571" y="0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396" name="CustomShape 95"/>
            <p:cNvSpPr/>
            <p:nvPr/>
          </p:nvSpPr>
          <p:spPr>
            <a:xfrm>
              <a:off x="2857680" y="2772000"/>
              <a:ext cx="38160" cy="122400"/>
            </a:xfrm>
            <a:custGeom>
              <a:avLst/>
              <a:gdLst/>
              <a:ahLst/>
              <a:rect l="l" t="t" r="r" b="b"/>
              <a:pathLst>
                <a:path w="1204" h="3833">
                  <a:moveTo>
                    <a:pt x="919" y="0"/>
                  </a:moveTo>
                  <a:lnTo>
                    <a:pt x="0" y="3832"/>
                  </a:lnTo>
                  <a:lnTo>
                    <a:pt x="317" y="3737"/>
                  </a:lnTo>
                  <a:lnTo>
                    <a:pt x="1204" y="95"/>
                  </a:lnTo>
                  <a:lnTo>
                    <a:pt x="919" y="0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397" name="CustomShape 96"/>
            <p:cNvSpPr/>
            <p:nvPr/>
          </p:nvSpPr>
          <p:spPr>
            <a:xfrm>
              <a:off x="2888280" y="2770200"/>
              <a:ext cx="47520" cy="122400"/>
            </a:xfrm>
            <a:custGeom>
              <a:avLst/>
              <a:gdLst/>
              <a:ahLst/>
              <a:rect l="l" t="t" r="r" b="b"/>
              <a:pathLst>
                <a:path w="1489" h="3832">
                  <a:moveTo>
                    <a:pt x="1204" y="0"/>
                  </a:moveTo>
                  <a:lnTo>
                    <a:pt x="0" y="3705"/>
                  </a:lnTo>
                  <a:lnTo>
                    <a:pt x="285" y="3832"/>
                  </a:lnTo>
                  <a:lnTo>
                    <a:pt x="1489" y="127"/>
                  </a:lnTo>
                  <a:lnTo>
                    <a:pt x="1204" y="0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398" name="CustomShape 97"/>
            <p:cNvSpPr/>
            <p:nvPr/>
          </p:nvSpPr>
          <p:spPr>
            <a:xfrm>
              <a:off x="2676240" y="2756880"/>
              <a:ext cx="248400" cy="138600"/>
            </a:xfrm>
            <a:custGeom>
              <a:avLst/>
              <a:gdLst/>
              <a:ahLst/>
              <a:rect l="l" t="t" r="r" b="b"/>
              <a:pathLst>
                <a:path w="7760" h="4339">
                  <a:moveTo>
                    <a:pt x="380" y="0"/>
                  </a:moveTo>
                  <a:cubicBezTo>
                    <a:pt x="349" y="190"/>
                    <a:pt x="190" y="222"/>
                    <a:pt x="0" y="254"/>
                  </a:cubicBezTo>
                  <a:lnTo>
                    <a:pt x="1235" y="4181"/>
                  </a:lnTo>
                  <a:cubicBezTo>
                    <a:pt x="1267" y="4276"/>
                    <a:pt x="1330" y="4339"/>
                    <a:pt x="1425" y="4339"/>
                  </a:cubicBezTo>
                  <a:lnTo>
                    <a:pt x="7538" y="4339"/>
                  </a:lnTo>
                  <a:cubicBezTo>
                    <a:pt x="7664" y="4339"/>
                    <a:pt x="7759" y="4244"/>
                    <a:pt x="7759" y="4117"/>
                  </a:cubicBezTo>
                  <a:cubicBezTo>
                    <a:pt x="7759" y="3959"/>
                    <a:pt x="7664" y="3864"/>
                    <a:pt x="7538" y="3864"/>
                  </a:cubicBezTo>
                  <a:lnTo>
                    <a:pt x="1584" y="3864"/>
                  </a:lnTo>
                  <a:lnTo>
                    <a:pt x="380" y="0"/>
                  </a:ln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399" name="CustomShape 98"/>
            <p:cNvSpPr/>
            <p:nvPr/>
          </p:nvSpPr>
          <p:spPr>
            <a:xfrm>
              <a:off x="2575440" y="2746800"/>
              <a:ext cx="114480" cy="21960"/>
            </a:xfrm>
            <a:custGeom>
              <a:avLst/>
              <a:gdLst/>
              <a:ahLst/>
              <a:rect l="l" t="t" r="r" b="b"/>
              <a:pathLst>
                <a:path w="3579" h="698">
                  <a:moveTo>
                    <a:pt x="380" y="1"/>
                  </a:moveTo>
                  <a:cubicBezTo>
                    <a:pt x="190" y="1"/>
                    <a:pt x="0" y="159"/>
                    <a:pt x="0" y="349"/>
                  </a:cubicBezTo>
                  <a:cubicBezTo>
                    <a:pt x="0" y="539"/>
                    <a:pt x="190" y="697"/>
                    <a:pt x="380" y="697"/>
                  </a:cubicBezTo>
                  <a:lnTo>
                    <a:pt x="3230" y="697"/>
                  </a:lnTo>
                  <a:cubicBezTo>
                    <a:pt x="3420" y="697"/>
                    <a:pt x="3547" y="571"/>
                    <a:pt x="3579" y="381"/>
                  </a:cubicBezTo>
                  <a:cubicBezTo>
                    <a:pt x="3579" y="381"/>
                    <a:pt x="3579" y="381"/>
                    <a:pt x="3579" y="349"/>
                  </a:cubicBezTo>
                  <a:cubicBezTo>
                    <a:pt x="3579" y="254"/>
                    <a:pt x="3515" y="159"/>
                    <a:pt x="3452" y="96"/>
                  </a:cubicBezTo>
                  <a:cubicBezTo>
                    <a:pt x="3389" y="32"/>
                    <a:pt x="3294" y="1"/>
                    <a:pt x="3199" y="1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400" name="CustomShape 99"/>
            <p:cNvSpPr/>
            <p:nvPr/>
          </p:nvSpPr>
          <p:spPr>
            <a:xfrm>
              <a:off x="2710440" y="2887920"/>
              <a:ext cx="153000" cy="83880"/>
            </a:xfrm>
            <a:custGeom>
              <a:avLst/>
              <a:gdLst/>
              <a:ahLst/>
              <a:rect l="l" t="t" r="r" b="b"/>
              <a:pathLst>
                <a:path w="4783" h="2630">
                  <a:moveTo>
                    <a:pt x="570" y="1"/>
                  </a:moveTo>
                  <a:lnTo>
                    <a:pt x="0" y="2629"/>
                  </a:lnTo>
                  <a:lnTo>
                    <a:pt x="4782" y="2629"/>
                  </a:lnTo>
                  <a:lnTo>
                    <a:pt x="4782" y="2281"/>
                  </a:lnTo>
                  <a:lnTo>
                    <a:pt x="412" y="2281"/>
                  </a:lnTo>
                  <a:lnTo>
                    <a:pt x="887" y="64"/>
                  </a:lnTo>
                  <a:lnTo>
                    <a:pt x="570" y="1"/>
                  </a:ln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401" name="CustomShape 100"/>
            <p:cNvSpPr/>
            <p:nvPr/>
          </p:nvSpPr>
          <p:spPr>
            <a:xfrm>
              <a:off x="2691360" y="2939760"/>
              <a:ext cx="54360" cy="55440"/>
            </a:xfrm>
            <a:custGeom>
              <a:avLst/>
              <a:gdLst/>
              <a:ahLst/>
              <a:rect l="l" t="t" r="r" b="b"/>
              <a:pathLst>
                <a:path w="1711" h="1743">
                  <a:moveTo>
                    <a:pt x="855" y="1"/>
                  </a:moveTo>
                  <a:cubicBezTo>
                    <a:pt x="380" y="1"/>
                    <a:pt x="0" y="381"/>
                    <a:pt x="0" y="856"/>
                  </a:cubicBezTo>
                  <a:cubicBezTo>
                    <a:pt x="0" y="1331"/>
                    <a:pt x="380" y="1743"/>
                    <a:pt x="855" y="1743"/>
                  </a:cubicBezTo>
                  <a:cubicBezTo>
                    <a:pt x="1331" y="1743"/>
                    <a:pt x="1711" y="1331"/>
                    <a:pt x="1711" y="856"/>
                  </a:cubicBezTo>
                  <a:cubicBezTo>
                    <a:pt x="1711" y="412"/>
                    <a:pt x="1331" y="1"/>
                    <a:pt x="855" y="1"/>
                  </a:cubicBez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402" name="CustomShape 101"/>
            <p:cNvSpPr/>
            <p:nvPr/>
          </p:nvSpPr>
          <p:spPr>
            <a:xfrm>
              <a:off x="2698560" y="2946600"/>
              <a:ext cx="40320" cy="41400"/>
            </a:xfrm>
            <a:custGeom>
              <a:avLst/>
              <a:gdLst/>
              <a:ahLst/>
              <a:rect l="l" t="t" r="r" b="b"/>
              <a:pathLst>
                <a:path w="1267" h="1299">
                  <a:moveTo>
                    <a:pt x="633" y="0"/>
                  </a:moveTo>
                  <a:cubicBezTo>
                    <a:pt x="285" y="0"/>
                    <a:pt x="0" y="285"/>
                    <a:pt x="0" y="634"/>
                  </a:cubicBezTo>
                  <a:cubicBezTo>
                    <a:pt x="0" y="1014"/>
                    <a:pt x="285" y="1299"/>
                    <a:pt x="633" y="1299"/>
                  </a:cubicBezTo>
                  <a:cubicBezTo>
                    <a:pt x="982" y="1299"/>
                    <a:pt x="1267" y="1014"/>
                    <a:pt x="1267" y="634"/>
                  </a:cubicBezTo>
                  <a:cubicBezTo>
                    <a:pt x="1267" y="285"/>
                    <a:pt x="982" y="0"/>
                    <a:pt x="633" y="0"/>
                  </a:cubicBezTo>
                  <a:close/>
                </a:path>
              </a:pathLst>
            </a:custGeom>
            <a:solidFill>
              <a:srgbClr val="579d9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403" name="CustomShape 102"/>
            <p:cNvSpPr/>
            <p:nvPr/>
          </p:nvSpPr>
          <p:spPr>
            <a:xfrm>
              <a:off x="2833560" y="2939760"/>
              <a:ext cx="54360" cy="55440"/>
            </a:xfrm>
            <a:custGeom>
              <a:avLst/>
              <a:gdLst/>
              <a:ahLst/>
              <a:rect l="l" t="t" r="r" b="b"/>
              <a:pathLst>
                <a:path w="1711" h="1743">
                  <a:moveTo>
                    <a:pt x="855" y="1"/>
                  </a:moveTo>
                  <a:cubicBezTo>
                    <a:pt x="380" y="1"/>
                    <a:pt x="0" y="381"/>
                    <a:pt x="0" y="856"/>
                  </a:cubicBezTo>
                  <a:cubicBezTo>
                    <a:pt x="0" y="1331"/>
                    <a:pt x="380" y="1743"/>
                    <a:pt x="855" y="1743"/>
                  </a:cubicBezTo>
                  <a:cubicBezTo>
                    <a:pt x="1330" y="1743"/>
                    <a:pt x="1710" y="1331"/>
                    <a:pt x="1710" y="856"/>
                  </a:cubicBezTo>
                  <a:cubicBezTo>
                    <a:pt x="1710" y="412"/>
                    <a:pt x="1330" y="1"/>
                    <a:pt x="855" y="1"/>
                  </a:cubicBez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404" name="CustomShape 103"/>
            <p:cNvSpPr/>
            <p:nvPr/>
          </p:nvSpPr>
          <p:spPr>
            <a:xfrm>
              <a:off x="2840400" y="2946600"/>
              <a:ext cx="40320" cy="41400"/>
            </a:xfrm>
            <a:custGeom>
              <a:avLst/>
              <a:gdLst/>
              <a:ahLst/>
              <a:rect l="l" t="t" r="r" b="b"/>
              <a:pathLst>
                <a:path w="1268" h="1299">
                  <a:moveTo>
                    <a:pt x="634" y="0"/>
                  </a:moveTo>
                  <a:cubicBezTo>
                    <a:pt x="286" y="0"/>
                    <a:pt x="1" y="285"/>
                    <a:pt x="1" y="634"/>
                  </a:cubicBezTo>
                  <a:cubicBezTo>
                    <a:pt x="1" y="1014"/>
                    <a:pt x="286" y="1299"/>
                    <a:pt x="634" y="1299"/>
                  </a:cubicBezTo>
                  <a:cubicBezTo>
                    <a:pt x="983" y="1299"/>
                    <a:pt x="1268" y="1014"/>
                    <a:pt x="1268" y="634"/>
                  </a:cubicBezTo>
                  <a:cubicBezTo>
                    <a:pt x="1268" y="285"/>
                    <a:pt x="983" y="0"/>
                    <a:pt x="634" y="0"/>
                  </a:cubicBez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405" name="CustomShape 104"/>
            <p:cNvSpPr/>
            <p:nvPr/>
          </p:nvSpPr>
          <p:spPr>
            <a:xfrm>
              <a:off x="5814000" y="1648080"/>
              <a:ext cx="277920" cy="2880"/>
            </a:xfrm>
            <a:custGeom>
              <a:avLst/>
              <a:gdLst/>
              <a:ahLst/>
              <a:rect l="l" t="t" r="r" b="b"/>
              <a:pathLst>
                <a:path w="8678" h="96">
                  <a:moveTo>
                    <a:pt x="0" y="1"/>
                  </a:moveTo>
                  <a:lnTo>
                    <a:pt x="0" y="96"/>
                  </a:lnTo>
                  <a:lnTo>
                    <a:pt x="8678" y="96"/>
                  </a:lnTo>
                  <a:lnTo>
                    <a:pt x="867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406" name="CustomShape 105"/>
            <p:cNvSpPr/>
            <p:nvPr/>
          </p:nvSpPr>
          <p:spPr>
            <a:xfrm>
              <a:off x="5814000" y="1664640"/>
              <a:ext cx="127440" cy="32040"/>
            </a:xfrm>
            <a:custGeom>
              <a:avLst/>
              <a:gdLst/>
              <a:ahLst/>
              <a:rect l="l" t="t" r="r" b="b"/>
              <a:pathLst>
                <a:path w="3991" h="1015">
                  <a:moveTo>
                    <a:pt x="0" y="1"/>
                  </a:moveTo>
                  <a:lnTo>
                    <a:pt x="0" y="1014"/>
                  </a:lnTo>
                  <a:lnTo>
                    <a:pt x="3991" y="1014"/>
                  </a:lnTo>
                  <a:lnTo>
                    <a:pt x="399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407" name="CustomShape 106"/>
            <p:cNvSpPr/>
            <p:nvPr/>
          </p:nvSpPr>
          <p:spPr>
            <a:xfrm>
              <a:off x="5964480" y="1720440"/>
              <a:ext cx="127440" cy="119520"/>
            </a:xfrm>
            <a:custGeom>
              <a:avLst/>
              <a:gdLst/>
              <a:ahLst/>
              <a:rect l="l" t="t" r="r" b="b"/>
              <a:pathLst>
                <a:path w="3991" h="3738">
                  <a:moveTo>
                    <a:pt x="1" y="0"/>
                  </a:moveTo>
                  <a:lnTo>
                    <a:pt x="1" y="3737"/>
                  </a:lnTo>
                  <a:lnTo>
                    <a:pt x="3991" y="3737"/>
                  </a:lnTo>
                  <a:lnTo>
                    <a:pt x="399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408" name="CustomShape 107"/>
            <p:cNvSpPr/>
            <p:nvPr/>
          </p:nvSpPr>
          <p:spPr>
            <a:xfrm>
              <a:off x="5964480" y="1664640"/>
              <a:ext cx="127440" cy="32040"/>
            </a:xfrm>
            <a:custGeom>
              <a:avLst/>
              <a:gdLst/>
              <a:ahLst/>
              <a:rect l="l" t="t" r="r" b="b"/>
              <a:pathLst>
                <a:path w="3991" h="1015">
                  <a:moveTo>
                    <a:pt x="1" y="1"/>
                  </a:moveTo>
                  <a:lnTo>
                    <a:pt x="1" y="1014"/>
                  </a:lnTo>
                  <a:lnTo>
                    <a:pt x="3991" y="1014"/>
                  </a:lnTo>
                  <a:lnTo>
                    <a:pt x="399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409" name="CustomShape 108"/>
            <p:cNvSpPr/>
            <p:nvPr/>
          </p:nvSpPr>
          <p:spPr>
            <a:xfrm>
              <a:off x="5814000" y="1720440"/>
              <a:ext cx="127440" cy="119520"/>
            </a:xfrm>
            <a:custGeom>
              <a:avLst/>
              <a:gdLst/>
              <a:ahLst/>
              <a:rect l="l" t="t" r="r" b="b"/>
              <a:pathLst>
                <a:path w="3991" h="3738">
                  <a:moveTo>
                    <a:pt x="0" y="0"/>
                  </a:moveTo>
                  <a:lnTo>
                    <a:pt x="0" y="3737"/>
                  </a:lnTo>
                  <a:lnTo>
                    <a:pt x="3991" y="3737"/>
                  </a:lnTo>
                  <a:lnTo>
                    <a:pt x="399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410" name="CustomShape 109"/>
            <p:cNvSpPr/>
            <p:nvPr/>
          </p:nvSpPr>
          <p:spPr>
            <a:xfrm>
              <a:off x="5814000" y="1651320"/>
              <a:ext cx="277920" cy="12960"/>
            </a:xfrm>
            <a:custGeom>
              <a:avLst/>
              <a:gdLst/>
              <a:ahLst/>
              <a:rect l="l" t="t" r="r" b="b"/>
              <a:pathLst>
                <a:path w="8678" h="413">
                  <a:moveTo>
                    <a:pt x="0" y="1"/>
                  </a:moveTo>
                  <a:lnTo>
                    <a:pt x="0" y="413"/>
                  </a:lnTo>
                  <a:lnTo>
                    <a:pt x="3991" y="413"/>
                  </a:lnTo>
                  <a:lnTo>
                    <a:pt x="3991" y="96"/>
                  </a:lnTo>
                  <a:lnTo>
                    <a:pt x="4719" y="96"/>
                  </a:lnTo>
                  <a:lnTo>
                    <a:pt x="4719" y="413"/>
                  </a:lnTo>
                  <a:lnTo>
                    <a:pt x="8678" y="413"/>
                  </a:lnTo>
                  <a:lnTo>
                    <a:pt x="8678" y="1"/>
                  </a:lnTo>
                  <a:close/>
                </a:path>
              </a:pathLst>
            </a:custGeom>
            <a:solidFill>
              <a:srgbClr val="c4c4c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411" name="CustomShape 110"/>
            <p:cNvSpPr/>
            <p:nvPr/>
          </p:nvSpPr>
          <p:spPr>
            <a:xfrm>
              <a:off x="5941080" y="1654200"/>
              <a:ext cx="23040" cy="9720"/>
            </a:xfrm>
            <a:custGeom>
              <a:avLst/>
              <a:gdLst/>
              <a:ahLst/>
              <a:rect l="l" t="t" r="r" b="b"/>
              <a:pathLst>
                <a:path w="729" h="318">
                  <a:moveTo>
                    <a:pt x="0" y="1"/>
                  </a:moveTo>
                  <a:lnTo>
                    <a:pt x="0" y="318"/>
                  </a:lnTo>
                  <a:lnTo>
                    <a:pt x="729" y="318"/>
                  </a:lnTo>
                  <a:lnTo>
                    <a:pt x="729" y="1"/>
                  </a:lnTo>
                  <a:close/>
                </a:path>
              </a:pathLst>
            </a:custGeom>
            <a:solidFill>
              <a:srgbClr val="c4c4c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412" name="CustomShape 111"/>
            <p:cNvSpPr/>
            <p:nvPr/>
          </p:nvSpPr>
          <p:spPr>
            <a:xfrm>
              <a:off x="5941080" y="1563840"/>
              <a:ext cx="23040" cy="90000"/>
            </a:xfrm>
            <a:custGeom>
              <a:avLst/>
              <a:gdLst/>
              <a:ahLst/>
              <a:rect l="l" t="t" r="r" b="b"/>
              <a:pathLst>
                <a:path w="729" h="2819">
                  <a:moveTo>
                    <a:pt x="0" y="0"/>
                  </a:moveTo>
                  <a:lnTo>
                    <a:pt x="0" y="2819"/>
                  </a:lnTo>
                  <a:lnTo>
                    <a:pt x="729" y="2819"/>
                  </a:lnTo>
                  <a:lnTo>
                    <a:pt x="729" y="0"/>
                  </a:ln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413" name="CustomShape 112"/>
            <p:cNvSpPr/>
            <p:nvPr/>
          </p:nvSpPr>
          <p:spPr>
            <a:xfrm>
              <a:off x="5814000" y="1651320"/>
              <a:ext cx="277920" cy="188640"/>
            </a:xfrm>
            <a:custGeom>
              <a:avLst/>
              <a:gdLst/>
              <a:ahLst/>
              <a:rect l="l" t="t" r="r" b="b"/>
              <a:pathLst>
                <a:path w="8678" h="5892">
                  <a:moveTo>
                    <a:pt x="3991" y="1"/>
                  </a:moveTo>
                  <a:lnTo>
                    <a:pt x="3991" y="1426"/>
                  </a:lnTo>
                  <a:lnTo>
                    <a:pt x="0" y="1426"/>
                  </a:lnTo>
                  <a:lnTo>
                    <a:pt x="0" y="2154"/>
                  </a:lnTo>
                  <a:lnTo>
                    <a:pt x="3991" y="2154"/>
                  </a:lnTo>
                  <a:lnTo>
                    <a:pt x="3991" y="5891"/>
                  </a:lnTo>
                  <a:lnTo>
                    <a:pt x="4719" y="5891"/>
                  </a:lnTo>
                  <a:lnTo>
                    <a:pt x="4719" y="2154"/>
                  </a:lnTo>
                  <a:lnTo>
                    <a:pt x="8678" y="2154"/>
                  </a:lnTo>
                  <a:lnTo>
                    <a:pt x="8678" y="1426"/>
                  </a:lnTo>
                  <a:lnTo>
                    <a:pt x="4719" y="1426"/>
                  </a:lnTo>
                  <a:lnTo>
                    <a:pt x="4719" y="1"/>
                  </a:ln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414" name="CustomShape 113"/>
            <p:cNvSpPr/>
            <p:nvPr/>
          </p:nvSpPr>
          <p:spPr>
            <a:xfrm>
              <a:off x="5964480" y="1563840"/>
              <a:ext cx="156960" cy="90000"/>
            </a:xfrm>
            <a:custGeom>
              <a:avLst/>
              <a:gdLst/>
              <a:ahLst/>
              <a:rect l="l" t="t" r="r" b="b"/>
              <a:pathLst>
                <a:path w="4910" h="2819">
                  <a:moveTo>
                    <a:pt x="1" y="0"/>
                  </a:moveTo>
                  <a:lnTo>
                    <a:pt x="1" y="2819"/>
                  </a:lnTo>
                  <a:lnTo>
                    <a:pt x="4909" y="2819"/>
                  </a:lnTo>
                  <a:lnTo>
                    <a:pt x="490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415" name="CustomShape 114"/>
            <p:cNvSpPr/>
            <p:nvPr/>
          </p:nvSpPr>
          <p:spPr>
            <a:xfrm>
              <a:off x="5784840" y="1563840"/>
              <a:ext cx="156960" cy="90000"/>
            </a:xfrm>
            <a:custGeom>
              <a:avLst/>
              <a:gdLst/>
              <a:ahLst/>
              <a:rect l="l" t="t" r="r" b="b"/>
              <a:pathLst>
                <a:path w="4909" h="2819">
                  <a:moveTo>
                    <a:pt x="0" y="0"/>
                  </a:moveTo>
                  <a:lnTo>
                    <a:pt x="0" y="2819"/>
                  </a:lnTo>
                  <a:lnTo>
                    <a:pt x="4909" y="2819"/>
                  </a:lnTo>
                  <a:lnTo>
                    <a:pt x="490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416" name="CustomShape 115"/>
            <p:cNvSpPr/>
            <p:nvPr/>
          </p:nvSpPr>
          <p:spPr>
            <a:xfrm>
              <a:off x="5961240" y="1476720"/>
              <a:ext cx="64800" cy="83880"/>
            </a:xfrm>
            <a:custGeom>
              <a:avLst/>
              <a:gdLst/>
              <a:ahLst/>
              <a:rect l="l" t="t" r="r" b="b"/>
              <a:pathLst>
                <a:path w="2028" h="2630">
                  <a:moveTo>
                    <a:pt x="982" y="1"/>
                  </a:moveTo>
                  <a:lnTo>
                    <a:pt x="0" y="2218"/>
                  </a:lnTo>
                  <a:lnTo>
                    <a:pt x="127" y="2629"/>
                  </a:lnTo>
                  <a:lnTo>
                    <a:pt x="2027" y="1204"/>
                  </a:lnTo>
                  <a:lnTo>
                    <a:pt x="982" y="1"/>
                  </a:lnTo>
                  <a:close/>
                </a:path>
              </a:pathLst>
            </a:custGeom>
            <a:solidFill>
              <a:srgbClr val="263c4c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417" name="CustomShape 116"/>
            <p:cNvSpPr/>
            <p:nvPr/>
          </p:nvSpPr>
          <p:spPr>
            <a:xfrm>
              <a:off x="5955120" y="1507680"/>
              <a:ext cx="110160" cy="56880"/>
            </a:xfrm>
            <a:custGeom>
              <a:avLst/>
              <a:gdLst/>
              <a:ahLst/>
              <a:rect l="l" t="t" r="r" b="b"/>
              <a:pathLst>
                <a:path w="3453" h="1789">
                  <a:moveTo>
                    <a:pt x="2662" y="0"/>
                  </a:moveTo>
                  <a:cubicBezTo>
                    <a:pt x="1863" y="0"/>
                    <a:pt x="0" y="1756"/>
                    <a:pt x="0" y="1756"/>
                  </a:cubicBezTo>
                  <a:lnTo>
                    <a:pt x="3294" y="1788"/>
                  </a:lnTo>
                  <a:cubicBezTo>
                    <a:pt x="3294" y="1788"/>
                    <a:pt x="3452" y="395"/>
                    <a:pt x="2851" y="46"/>
                  </a:cubicBezTo>
                  <a:cubicBezTo>
                    <a:pt x="2798" y="15"/>
                    <a:pt x="2734" y="0"/>
                    <a:pt x="2662" y="0"/>
                  </a:cubicBez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418" name="CustomShape 117"/>
            <p:cNvSpPr/>
            <p:nvPr/>
          </p:nvSpPr>
          <p:spPr>
            <a:xfrm>
              <a:off x="5879160" y="1476720"/>
              <a:ext cx="64800" cy="83880"/>
            </a:xfrm>
            <a:custGeom>
              <a:avLst/>
              <a:gdLst/>
              <a:ahLst/>
              <a:rect l="l" t="t" r="r" b="b"/>
              <a:pathLst>
                <a:path w="2028" h="2630">
                  <a:moveTo>
                    <a:pt x="1045" y="1"/>
                  </a:moveTo>
                  <a:lnTo>
                    <a:pt x="0" y="1204"/>
                  </a:lnTo>
                  <a:lnTo>
                    <a:pt x="1900" y="2629"/>
                  </a:lnTo>
                  <a:lnTo>
                    <a:pt x="2027" y="2218"/>
                  </a:lnTo>
                  <a:lnTo>
                    <a:pt x="1045" y="1"/>
                  </a:lnTo>
                  <a:close/>
                </a:path>
              </a:pathLst>
            </a:custGeom>
            <a:solidFill>
              <a:srgbClr val="263c4c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419" name="CustomShape 118"/>
            <p:cNvSpPr/>
            <p:nvPr/>
          </p:nvSpPr>
          <p:spPr>
            <a:xfrm>
              <a:off x="5840640" y="1507680"/>
              <a:ext cx="109440" cy="55800"/>
            </a:xfrm>
            <a:custGeom>
              <a:avLst/>
              <a:gdLst/>
              <a:ahLst/>
              <a:rect l="l" t="t" r="r" b="b"/>
              <a:pathLst>
                <a:path w="3422" h="1757">
                  <a:moveTo>
                    <a:pt x="784" y="0"/>
                  </a:moveTo>
                  <a:cubicBezTo>
                    <a:pt x="714" y="0"/>
                    <a:pt x="653" y="15"/>
                    <a:pt x="603" y="46"/>
                  </a:cubicBezTo>
                  <a:cubicBezTo>
                    <a:pt x="1" y="395"/>
                    <a:pt x="128" y="1756"/>
                    <a:pt x="128" y="1756"/>
                  </a:cubicBezTo>
                  <a:lnTo>
                    <a:pt x="3421" y="1756"/>
                  </a:lnTo>
                  <a:cubicBezTo>
                    <a:pt x="3421" y="1756"/>
                    <a:pt x="1558" y="0"/>
                    <a:pt x="784" y="0"/>
                  </a:cubicBez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420" name="CustomShape 119"/>
            <p:cNvSpPr/>
            <p:nvPr/>
          </p:nvSpPr>
          <p:spPr>
            <a:xfrm>
              <a:off x="5940000" y="1546920"/>
              <a:ext cx="29160" cy="18000"/>
            </a:xfrm>
            <a:custGeom>
              <a:avLst/>
              <a:gdLst/>
              <a:ahLst/>
              <a:rect l="l" t="t" r="r" b="b"/>
              <a:pathLst>
                <a:path w="919" h="571">
                  <a:moveTo>
                    <a:pt x="285" y="0"/>
                  </a:moveTo>
                  <a:cubicBezTo>
                    <a:pt x="127" y="0"/>
                    <a:pt x="0" y="127"/>
                    <a:pt x="0" y="285"/>
                  </a:cubicBezTo>
                  <a:cubicBezTo>
                    <a:pt x="0" y="443"/>
                    <a:pt x="127" y="570"/>
                    <a:pt x="285" y="570"/>
                  </a:cubicBezTo>
                  <a:lnTo>
                    <a:pt x="634" y="570"/>
                  </a:lnTo>
                  <a:cubicBezTo>
                    <a:pt x="792" y="570"/>
                    <a:pt x="919" y="443"/>
                    <a:pt x="919" y="285"/>
                  </a:cubicBezTo>
                  <a:cubicBezTo>
                    <a:pt x="919" y="127"/>
                    <a:pt x="792" y="0"/>
                    <a:pt x="634" y="0"/>
                  </a:cubicBezTo>
                  <a:close/>
                </a:path>
              </a:pathLst>
            </a:custGeom>
            <a:solidFill>
              <a:srgbClr val="263c4c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1421" name="CustomShape 120"/>
          <p:cNvSpPr/>
          <p:nvPr/>
        </p:nvSpPr>
        <p:spPr>
          <a:xfrm>
            <a:off x="710280" y="411480"/>
            <a:ext cx="7723080" cy="4744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2500" spc="-1" strike="noStrike">
                <a:solidFill>
                  <a:srgbClr val="000000"/>
                </a:solidFill>
                <a:latin typeface="Fira Sans Medium"/>
                <a:ea typeface="Fira Sans Medium"/>
              </a:rPr>
              <a:t>Technology Infographics</a:t>
            </a:r>
            <a:endParaRPr b="0" lang="en-US" sz="2500" spc="-1" strike="noStrike">
              <a:latin typeface="Arial"/>
            </a:endParaRPr>
          </a:p>
        </p:txBody>
      </p:sp>
      <p:sp>
        <p:nvSpPr>
          <p:cNvPr id="1422" name="CustomShape 121"/>
          <p:cNvSpPr/>
          <p:nvPr/>
        </p:nvSpPr>
        <p:spPr>
          <a:xfrm>
            <a:off x="627840" y="1336680"/>
            <a:ext cx="1647000" cy="260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" sz="1400" spc="-1" strike="noStrike">
                <a:solidFill>
                  <a:srgbClr val="000000"/>
                </a:solidFill>
                <a:latin typeface="Fira Sans Medium"/>
                <a:ea typeface="Fira Sans Medium"/>
              </a:rPr>
              <a:t>Jupiter</a:t>
            </a:r>
            <a:endParaRPr b="0" lang="en-US" sz="1400" spc="-1" strike="noStrike">
              <a:latin typeface="Arial"/>
            </a:endParaRPr>
          </a:p>
        </p:txBody>
      </p:sp>
      <p:sp>
        <p:nvSpPr>
          <p:cNvPr id="1423" name="CustomShape 122"/>
          <p:cNvSpPr/>
          <p:nvPr/>
        </p:nvSpPr>
        <p:spPr>
          <a:xfrm>
            <a:off x="627840" y="1621800"/>
            <a:ext cx="1647000" cy="354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" sz="1200" spc="-1" strike="noStrike">
                <a:solidFill>
                  <a:srgbClr val="000000"/>
                </a:solidFill>
                <a:latin typeface="Fira Sans"/>
                <a:ea typeface="Fira Sans"/>
              </a:rPr>
              <a:t>Jupiter is the biggest planet of them all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1424" name="CustomShape 123"/>
          <p:cNvSpPr/>
          <p:nvPr/>
        </p:nvSpPr>
        <p:spPr>
          <a:xfrm>
            <a:off x="627840" y="2535120"/>
            <a:ext cx="1647000" cy="260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" sz="1400" spc="-1" strike="noStrike">
                <a:solidFill>
                  <a:srgbClr val="000000"/>
                </a:solidFill>
                <a:latin typeface="Fira Sans Medium"/>
                <a:ea typeface="Fira Sans Medium"/>
              </a:rPr>
              <a:t>Neptune</a:t>
            </a:r>
            <a:endParaRPr b="0" lang="en-US" sz="1400" spc="-1" strike="noStrike">
              <a:latin typeface="Arial"/>
            </a:endParaRPr>
          </a:p>
        </p:txBody>
      </p:sp>
      <p:sp>
        <p:nvSpPr>
          <p:cNvPr id="1425" name="CustomShape 124"/>
          <p:cNvSpPr/>
          <p:nvPr/>
        </p:nvSpPr>
        <p:spPr>
          <a:xfrm>
            <a:off x="627840" y="2795760"/>
            <a:ext cx="1647000" cy="354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" sz="1200" spc="-1" strike="noStrike">
                <a:solidFill>
                  <a:srgbClr val="000000"/>
                </a:solidFill>
                <a:latin typeface="Fira Sans"/>
                <a:ea typeface="Fira Sans"/>
              </a:rPr>
              <a:t>It’s the farthest planet from the Sun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1426" name="CustomShape 125"/>
          <p:cNvSpPr/>
          <p:nvPr/>
        </p:nvSpPr>
        <p:spPr>
          <a:xfrm>
            <a:off x="627840" y="3695400"/>
            <a:ext cx="1647000" cy="260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" sz="1400" spc="-1" strike="noStrike">
                <a:solidFill>
                  <a:srgbClr val="000000"/>
                </a:solidFill>
                <a:latin typeface="Fira Sans Medium"/>
                <a:ea typeface="Fira Sans Medium"/>
              </a:rPr>
              <a:t>Saturn</a:t>
            </a:r>
            <a:endParaRPr b="0" lang="en-US" sz="1400" spc="-1" strike="noStrike">
              <a:latin typeface="Arial"/>
            </a:endParaRPr>
          </a:p>
        </p:txBody>
      </p:sp>
      <p:sp>
        <p:nvSpPr>
          <p:cNvPr id="1427" name="CustomShape 126"/>
          <p:cNvSpPr/>
          <p:nvPr/>
        </p:nvSpPr>
        <p:spPr>
          <a:xfrm>
            <a:off x="627840" y="3956040"/>
            <a:ext cx="1647000" cy="354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" sz="1200" spc="-1" strike="noStrike">
                <a:solidFill>
                  <a:srgbClr val="000000"/>
                </a:solidFill>
                <a:latin typeface="Fira Sans"/>
                <a:ea typeface="Fira Sans"/>
              </a:rPr>
              <a:t>It’s a gas giant and has several rings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1428" name="CustomShape 127"/>
          <p:cNvSpPr/>
          <p:nvPr/>
        </p:nvSpPr>
        <p:spPr>
          <a:xfrm>
            <a:off x="6868800" y="1336680"/>
            <a:ext cx="1647000" cy="260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 algn="r">
              <a:lnSpc>
                <a:spcPct val="100000"/>
              </a:lnSpc>
              <a:tabLst>
                <a:tab algn="l" pos="0"/>
              </a:tabLst>
            </a:pPr>
            <a:r>
              <a:rPr b="0" lang="en" sz="1400" spc="-1" strike="noStrike">
                <a:solidFill>
                  <a:srgbClr val="000000"/>
                </a:solidFill>
                <a:latin typeface="Fira Sans Medium"/>
                <a:ea typeface="Fira Sans Medium"/>
              </a:rPr>
              <a:t>Mercury</a:t>
            </a:r>
            <a:endParaRPr b="0" lang="en-US" sz="1400" spc="-1" strike="noStrike">
              <a:latin typeface="Arial"/>
            </a:endParaRPr>
          </a:p>
        </p:txBody>
      </p:sp>
      <p:sp>
        <p:nvSpPr>
          <p:cNvPr id="1429" name="CustomShape 128"/>
          <p:cNvSpPr/>
          <p:nvPr/>
        </p:nvSpPr>
        <p:spPr>
          <a:xfrm>
            <a:off x="6868800" y="1621800"/>
            <a:ext cx="1647000" cy="354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 algn="r">
              <a:lnSpc>
                <a:spcPct val="100000"/>
              </a:lnSpc>
              <a:tabLst>
                <a:tab algn="l" pos="0"/>
              </a:tabLst>
            </a:pPr>
            <a:r>
              <a:rPr b="0" lang="en" sz="1200" spc="-1" strike="noStrike">
                <a:solidFill>
                  <a:srgbClr val="000000"/>
                </a:solidFill>
                <a:latin typeface="Fira Sans"/>
                <a:ea typeface="Fira Sans"/>
              </a:rPr>
              <a:t>It’s the closest planet of the Sun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1430" name="CustomShape 129"/>
          <p:cNvSpPr/>
          <p:nvPr/>
        </p:nvSpPr>
        <p:spPr>
          <a:xfrm>
            <a:off x="6868800" y="2535120"/>
            <a:ext cx="1647000" cy="260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 algn="r">
              <a:lnSpc>
                <a:spcPct val="100000"/>
              </a:lnSpc>
              <a:tabLst>
                <a:tab algn="l" pos="0"/>
              </a:tabLst>
            </a:pPr>
            <a:r>
              <a:rPr b="0" lang="en" sz="1400" spc="-1" strike="noStrike">
                <a:solidFill>
                  <a:srgbClr val="000000"/>
                </a:solidFill>
                <a:latin typeface="Fira Sans Medium"/>
                <a:ea typeface="Fira Sans Medium"/>
              </a:rPr>
              <a:t>Earth</a:t>
            </a:r>
            <a:endParaRPr b="0" lang="en-US" sz="1400" spc="-1" strike="noStrike">
              <a:latin typeface="Arial"/>
            </a:endParaRPr>
          </a:p>
        </p:txBody>
      </p:sp>
      <p:sp>
        <p:nvSpPr>
          <p:cNvPr id="1431" name="CustomShape 130"/>
          <p:cNvSpPr/>
          <p:nvPr/>
        </p:nvSpPr>
        <p:spPr>
          <a:xfrm>
            <a:off x="6868800" y="2795760"/>
            <a:ext cx="1647000" cy="354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 algn="r">
              <a:lnSpc>
                <a:spcPct val="100000"/>
              </a:lnSpc>
              <a:tabLst>
                <a:tab algn="l" pos="0"/>
              </a:tabLst>
            </a:pPr>
            <a:r>
              <a:rPr b="0" lang="en" sz="1200" spc="-1" strike="noStrike">
                <a:solidFill>
                  <a:srgbClr val="000000"/>
                </a:solidFill>
                <a:latin typeface="Fira Sans"/>
                <a:ea typeface="Fira Sans"/>
              </a:rPr>
              <a:t>It’s the third planet from the Sun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1432" name="CustomShape 131"/>
          <p:cNvSpPr/>
          <p:nvPr/>
        </p:nvSpPr>
        <p:spPr>
          <a:xfrm>
            <a:off x="6868800" y="3695400"/>
            <a:ext cx="1647000" cy="260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 algn="r">
              <a:lnSpc>
                <a:spcPct val="100000"/>
              </a:lnSpc>
              <a:tabLst>
                <a:tab algn="l" pos="0"/>
              </a:tabLst>
            </a:pPr>
            <a:r>
              <a:rPr b="0" lang="en" sz="1400" spc="-1" strike="noStrike">
                <a:solidFill>
                  <a:srgbClr val="000000"/>
                </a:solidFill>
                <a:latin typeface="Fira Sans Medium"/>
                <a:ea typeface="Fira Sans Medium"/>
              </a:rPr>
              <a:t>Mars</a:t>
            </a:r>
            <a:endParaRPr b="0" lang="en-US" sz="1400" spc="-1" strike="noStrike">
              <a:latin typeface="Arial"/>
            </a:endParaRPr>
          </a:p>
        </p:txBody>
      </p:sp>
      <p:sp>
        <p:nvSpPr>
          <p:cNvPr id="1433" name="CustomShape 132"/>
          <p:cNvSpPr/>
          <p:nvPr/>
        </p:nvSpPr>
        <p:spPr>
          <a:xfrm>
            <a:off x="6868800" y="3956040"/>
            <a:ext cx="1647000" cy="354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 algn="r">
              <a:lnSpc>
                <a:spcPct val="100000"/>
              </a:lnSpc>
              <a:tabLst>
                <a:tab algn="l" pos="0"/>
              </a:tabLst>
            </a:pPr>
            <a:r>
              <a:rPr b="0" lang="en" sz="1200" spc="-1" strike="noStrike">
                <a:solidFill>
                  <a:srgbClr val="000000"/>
                </a:solidFill>
                <a:latin typeface="Fira Sans"/>
                <a:ea typeface="Fira Sans"/>
              </a:rPr>
              <a:t>It’s actually a cold place</a:t>
            </a:r>
            <a:endParaRPr b="0" lang="en-US" sz="1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" name="CustomShape 1"/>
          <p:cNvSpPr/>
          <p:nvPr/>
        </p:nvSpPr>
        <p:spPr>
          <a:xfrm>
            <a:off x="710280" y="411480"/>
            <a:ext cx="7723080" cy="4021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2500" spc="-1" strike="noStrike">
                <a:solidFill>
                  <a:srgbClr val="000000"/>
                </a:solidFill>
                <a:latin typeface="Fira Sans Medium"/>
                <a:ea typeface="Fira Sans Medium"/>
              </a:rPr>
              <a:t>Technology Infographics</a:t>
            </a:r>
            <a:endParaRPr b="0" lang="en-US" sz="2500" spc="-1" strike="noStrike">
              <a:latin typeface="Arial"/>
            </a:endParaRPr>
          </a:p>
        </p:txBody>
      </p:sp>
      <p:sp>
        <p:nvSpPr>
          <p:cNvPr id="1435" name="CustomShape 2"/>
          <p:cNvSpPr/>
          <p:nvPr/>
        </p:nvSpPr>
        <p:spPr>
          <a:xfrm>
            <a:off x="457200" y="1193400"/>
            <a:ext cx="1054440" cy="1916640"/>
          </a:xfrm>
          <a:custGeom>
            <a:avLst/>
            <a:gdLst/>
            <a:ahLst/>
            <a:rect l="l" t="t" r="r" b="b"/>
            <a:pathLst>
              <a:path w="31734" h="57670">
                <a:moveTo>
                  <a:pt x="2566" y="1"/>
                </a:moveTo>
                <a:cubicBezTo>
                  <a:pt x="1141" y="1"/>
                  <a:pt x="1" y="1141"/>
                  <a:pt x="1" y="2566"/>
                </a:cubicBezTo>
                <a:lnTo>
                  <a:pt x="1" y="55104"/>
                </a:lnTo>
                <a:cubicBezTo>
                  <a:pt x="1" y="56529"/>
                  <a:pt x="1141" y="57670"/>
                  <a:pt x="2566" y="57670"/>
                </a:cubicBezTo>
                <a:lnTo>
                  <a:pt x="29168" y="57670"/>
                </a:lnTo>
                <a:cubicBezTo>
                  <a:pt x="30561" y="57670"/>
                  <a:pt x="31733" y="56529"/>
                  <a:pt x="31733" y="55104"/>
                </a:cubicBezTo>
                <a:lnTo>
                  <a:pt x="31733" y="2566"/>
                </a:lnTo>
                <a:cubicBezTo>
                  <a:pt x="31733" y="1141"/>
                  <a:pt x="30561" y="1"/>
                  <a:pt x="29168" y="1"/>
                </a:cubicBezTo>
                <a:close/>
              </a:path>
            </a:pathLst>
          </a:custGeom>
          <a:solidFill>
            <a:srgbClr val="f2a365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436" name="CustomShape 3"/>
          <p:cNvSpPr/>
          <p:nvPr/>
        </p:nvSpPr>
        <p:spPr>
          <a:xfrm>
            <a:off x="506520" y="1339560"/>
            <a:ext cx="954360" cy="1585080"/>
          </a:xfrm>
          <a:custGeom>
            <a:avLst/>
            <a:gdLst/>
            <a:ahLst/>
            <a:rect l="l" t="t" r="r" b="b"/>
            <a:pathLst>
              <a:path w="28724" h="47694">
                <a:moveTo>
                  <a:pt x="0" y="0"/>
                </a:moveTo>
                <a:lnTo>
                  <a:pt x="0" y="47694"/>
                </a:lnTo>
                <a:lnTo>
                  <a:pt x="28724" y="47694"/>
                </a:lnTo>
                <a:lnTo>
                  <a:pt x="28724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437" name="CustomShape 4"/>
          <p:cNvSpPr/>
          <p:nvPr/>
        </p:nvSpPr>
        <p:spPr>
          <a:xfrm>
            <a:off x="506520" y="1338480"/>
            <a:ext cx="954360" cy="119880"/>
          </a:xfrm>
          <a:custGeom>
            <a:avLst/>
            <a:gdLst/>
            <a:ahLst/>
            <a:rect l="l" t="t" r="r" b="b"/>
            <a:pathLst>
              <a:path w="28724" h="3612">
                <a:moveTo>
                  <a:pt x="0" y="1"/>
                </a:moveTo>
                <a:lnTo>
                  <a:pt x="0" y="3611"/>
                </a:lnTo>
                <a:lnTo>
                  <a:pt x="28724" y="3611"/>
                </a:lnTo>
                <a:lnTo>
                  <a:pt x="28724" y="1"/>
                </a:lnTo>
                <a:close/>
              </a:path>
            </a:pathLst>
          </a:custGeom>
          <a:solidFill>
            <a:srgbClr val="eeeeee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438" name="CustomShape 5"/>
          <p:cNvSpPr/>
          <p:nvPr/>
        </p:nvSpPr>
        <p:spPr>
          <a:xfrm>
            <a:off x="577080" y="1910160"/>
            <a:ext cx="804960" cy="172440"/>
          </a:xfrm>
          <a:custGeom>
            <a:avLst/>
            <a:gdLst/>
            <a:ahLst/>
            <a:rect l="l" t="t" r="r" b="b"/>
            <a:pathLst>
              <a:path w="24228" h="5194">
                <a:moveTo>
                  <a:pt x="729" y="0"/>
                </a:moveTo>
                <a:cubicBezTo>
                  <a:pt x="318" y="0"/>
                  <a:pt x="1" y="317"/>
                  <a:pt x="1" y="728"/>
                </a:cubicBezTo>
                <a:lnTo>
                  <a:pt x="1" y="4434"/>
                </a:lnTo>
                <a:cubicBezTo>
                  <a:pt x="1" y="4845"/>
                  <a:pt x="318" y="5194"/>
                  <a:pt x="729" y="5194"/>
                </a:cubicBezTo>
                <a:lnTo>
                  <a:pt x="23468" y="5194"/>
                </a:lnTo>
                <a:cubicBezTo>
                  <a:pt x="23879" y="5194"/>
                  <a:pt x="24228" y="4845"/>
                  <a:pt x="24228" y="4434"/>
                </a:cubicBezTo>
                <a:lnTo>
                  <a:pt x="24228" y="728"/>
                </a:lnTo>
                <a:cubicBezTo>
                  <a:pt x="24228" y="317"/>
                  <a:pt x="23879" y="0"/>
                  <a:pt x="23468" y="0"/>
                </a:cubicBezTo>
                <a:close/>
              </a:path>
            </a:pathLst>
          </a:custGeom>
          <a:solidFill>
            <a:srgbClr val="eeeeee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439" name="CustomShape 6"/>
          <p:cNvSpPr/>
          <p:nvPr/>
        </p:nvSpPr>
        <p:spPr>
          <a:xfrm>
            <a:off x="577080" y="2147040"/>
            <a:ext cx="804960" cy="173520"/>
          </a:xfrm>
          <a:custGeom>
            <a:avLst/>
            <a:gdLst/>
            <a:ahLst/>
            <a:rect l="l" t="t" r="r" b="b"/>
            <a:pathLst>
              <a:path w="24228" h="5226">
                <a:moveTo>
                  <a:pt x="729" y="1"/>
                </a:moveTo>
                <a:cubicBezTo>
                  <a:pt x="318" y="1"/>
                  <a:pt x="1" y="349"/>
                  <a:pt x="1" y="761"/>
                </a:cubicBezTo>
                <a:lnTo>
                  <a:pt x="1" y="4466"/>
                </a:lnTo>
                <a:cubicBezTo>
                  <a:pt x="1" y="4878"/>
                  <a:pt x="318" y="5226"/>
                  <a:pt x="729" y="5226"/>
                </a:cubicBezTo>
                <a:lnTo>
                  <a:pt x="23468" y="5226"/>
                </a:lnTo>
                <a:cubicBezTo>
                  <a:pt x="23879" y="5226"/>
                  <a:pt x="24228" y="4878"/>
                  <a:pt x="24228" y="4466"/>
                </a:cubicBezTo>
                <a:lnTo>
                  <a:pt x="24228" y="761"/>
                </a:lnTo>
                <a:cubicBezTo>
                  <a:pt x="24228" y="349"/>
                  <a:pt x="23879" y="1"/>
                  <a:pt x="23468" y="1"/>
                </a:cubicBezTo>
                <a:close/>
              </a:path>
            </a:pathLst>
          </a:custGeom>
          <a:solidFill>
            <a:srgbClr val="eeeeee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440" name="CustomShape 7"/>
          <p:cNvSpPr/>
          <p:nvPr/>
        </p:nvSpPr>
        <p:spPr>
          <a:xfrm>
            <a:off x="788760" y="2601720"/>
            <a:ext cx="398520" cy="217440"/>
          </a:xfrm>
          <a:custGeom>
            <a:avLst/>
            <a:gdLst/>
            <a:ahLst/>
            <a:rect l="l" t="t" r="r" b="b"/>
            <a:pathLst>
              <a:path w="12004" h="6556">
                <a:moveTo>
                  <a:pt x="3262" y="0"/>
                </a:moveTo>
                <a:cubicBezTo>
                  <a:pt x="1457" y="0"/>
                  <a:pt x="0" y="1457"/>
                  <a:pt x="0" y="3294"/>
                </a:cubicBezTo>
                <a:cubicBezTo>
                  <a:pt x="0" y="5099"/>
                  <a:pt x="1457" y="6556"/>
                  <a:pt x="3262" y="6556"/>
                </a:cubicBezTo>
                <a:lnTo>
                  <a:pt x="8709" y="6556"/>
                </a:lnTo>
                <a:cubicBezTo>
                  <a:pt x="10515" y="6556"/>
                  <a:pt x="12003" y="5099"/>
                  <a:pt x="12003" y="3294"/>
                </a:cubicBezTo>
                <a:cubicBezTo>
                  <a:pt x="12003" y="1457"/>
                  <a:pt x="10515" y="0"/>
                  <a:pt x="8709" y="0"/>
                </a:cubicBezTo>
                <a:close/>
              </a:path>
            </a:pathLst>
          </a:custGeom>
          <a:solidFill>
            <a:srgbClr val="263c4c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441" name="CustomShape 8"/>
          <p:cNvSpPr/>
          <p:nvPr/>
        </p:nvSpPr>
        <p:spPr>
          <a:xfrm>
            <a:off x="788760" y="2576520"/>
            <a:ext cx="398520" cy="217440"/>
          </a:xfrm>
          <a:custGeom>
            <a:avLst/>
            <a:gdLst/>
            <a:ahLst/>
            <a:rect l="l" t="t" r="r" b="b"/>
            <a:pathLst>
              <a:path w="12004" h="6556">
                <a:moveTo>
                  <a:pt x="3262" y="0"/>
                </a:moveTo>
                <a:cubicBezTo>
                  <a:pt x="1457" y="0"/>
                  <a:pt x="0" y="1457"/>
                  <a:pt x="0" y="3262"/>
                </a:cubicBezTo>
                <a:cubicBezTo>
                  <a:pt x="0" y="5067"/>
                  <a:pt x="1457" y="6556"/>
                  <a:pt x="3262" y="6556"/>
                </a:cubicBezTo>
                <a:lnTo>
                  <a:pt x="8709" y="6556"/>
                </a:lnTo>
                <a:cubicBezTo>
                  <a:pt x="10515" y="6556"/>
                  <a:pt x="12003" y="5067"/>
                  <a:pt x="12003" y="3262"/>
                </a:cubicBezTo>
                <a:cubicBezTo>
                  <a:pt x="12003" y="1457"/>
                  <a:pt x="10515" y="0"/>
                  <a:pt x="8709" y="0"/>
                </a:cubicBezTo>
                <a:close/>
              </a:path>
            </a:pathLst>
          </a:custGeom>
          <a:solidFill>
            <a:srgbClr val="30475e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442" name="CustomShape 9"/>
          <p:cNvSpPr/>
          <p:nvPr/>
        </p:nvSpPr>
        <p:spPr>
          <a:xfrm>
            <a:off x="785520" y="2984040"/>
            <a:ext cx="397440" cy="66960"/>
          </a:xfrm>
          <a:custGeom>
            <a:avLst/>
            <a:gdLst/>
            <a:ahLst/>
            <a:rect l="l" t="t" r="r" b="b"/>
            <a:pathLst>
              <a:path w="11972" h="2028">
                <a:moveTo>
                  <a:pt x="982" y="0"/>
                </a:moveTo>
                <a:cubicBezTo>
                  <a:pt x="444" y="0"/>
                  <a:pt x="0" y="475"/>
                  <a:pt x="0" y="1014"/>
                </a:cubicBezTo>
                <a:cubicBezTo>
                  <a:pt x="0" y="1552"/>
                  <a:pt x="444" y="2027"/>
                  <a:pt x="982" y="2027"/>
                </a:cubicBezTo>
                <a:lnTo>
                  <a:pt x="10958" y="2027"/>
                </a:lnTo>
                <a:cubicBezTo>
                  <a:pt x="11528" y="2027"/>
                  <a:pt x="11971" y="1552"/>
                  <a:pt x="11971" y="1014"/>
                </a:cubicBezTo>
                <a:cubicBezTo>
                  <a:pt x="11971" y="475"/>
                  <a:pt x="11528" y="0"/>
                  <a:pt x="10958" y="0"/>
                </a:cubicBezTo>
                <a:close/>
              </a:path>
            </a:pathLst>
          </a:custGeom>
          <a:solidFill>
            <a:srgbClr val="263c4c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443" name="CustomShape 10"/>
          <p:cNvSpPr/>
          <p:nvPr/>
        </p:nvSpPr>
        <p:spPr>
          <a:xfrm>
            <a:off x="967680" y="1245960"/>
            <a:ext cx="32400" cy="33480"/>
          </a:xfrm>
          <a:custGeom>
            <a:avLst/>
            <a:gdLst/>
            <a:ahLst/>
            <a:rect l="l" t="t" r="r" b="b"/>
            <a:pathLst>
              <a:path w="982" h="1015">
                <a:moveTo>
                  <a:pt x="507" y="1"/>
                </a:moveTo>
                <a:cubicBezTo>
                  <a:pt x="222" y="1"/>
                  <a:pt x="0" y="223"/>
                  <a:pt x="0" y="508"/>
                </a:cubicBezTo>
                <a:cubicBezTo>
                  <a:pt x="0" y="793"/>
                  <a:pt x="222" y="1014"/>
                  <a:pt x="507" y="1014"/>
                </a:cubicBezTo>
                <a:cubicBezTo>
                  <a:pt x="760" y="1014"/>
                  <a:pt x="982" y="793"/>
                  <a:pt x="982" y="508"/>
                </a:cubicBezTo>
                <a:cubicBezTo>
                  <a:pt x="982" y="223"/>
                  <a:pt x="760" y="1"/>
                  <a:pt x="507" y="1"/>
                </a:cubicBezTo>
                <a:close/>
              </a:path>
            </a:pathLst>
          </a:custGeom>
          <a:solidFill>
            <a:srgbClr val="30475e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444" name="CustomShape 11"/>
          <p:cNvSpPr/>
          <p:nvPr/>
        </p:nvSpPr>
        <p:spPr>
          <a:xfrm>
            <a:off x="641520" y="2211480"/>
            <a:ext cx="51120" cy="53280"/>
          </a:xfrm>
          <a:custGeom>
            <a:avLst/>
            <a:gdLst/>
            <a:ahLst/>
            <a:rect l="l" t="t" r="r" b="b"/>
            <a:pathLst>
              <a:path w="1553" h="1616">
                <a:moveTo>
                  <a:pt x="602" y="0"/>
                </a:moveTo>
                <a:lnTo>
                  <a:pt x="602" y="507"/>
                </a:lnTo>
                <a:lnTo>
                  <a:pt x="159" y="254"/>
                </a:lnTo>
                <a:lnTo>
                  <a:pt x="1" y="570"/>
                </a:lnTo>
                <a:lnTo>
                  <a:pt x="444" y="824"/>
                </a:lnTo>
                <a:lnTo>
                  <a:pt x="1" y="1077"/>
                </a:lnTo>
                <a:lnTo>
                  <a:pt x="159" y="1362"/>
                </a:lnTo>
                <a:lnTo>
                  <a:pt x="602" y="1109"/>
                </a:lnTo>
                <a:lnTo>
                  <a:pt x="602" y="1615"/>
                </a:lnTo>
                <a:lnTo>
                  <a:pt x="951" y="1615"/>
                </a:lnTo>
                <a:lnTo>
                  <a:pt x="919" y="1109"/>
                </a:lnTo>
                <a:lnTo>
                  <a:pt x="1363" y="1394"/>
                </a:lnTo>
                <a:lnTo>
                  <a:pt x="1553" y="1077"/>
                </a:lnTo>
                <a:lnTo>
                  <a:pt x="1078" y="824"/>
                </a:lnTo>
                <a:lnTo>
                  <a:pt x="1553" y="570"/>
                </a:lnTo>
                <a:lnTo>
                  <a:pt x="1363" y="254"/>
                </a:lnTo>
                <a:lnTo>
                  <a:pt x="919" y="507"/>
                </a:lnTo>
                <a:lnTo>
                  <a:pt x="919" y="0"/>
                </a:lnTo>
                <a:close/>
              </a:path>
            </a:pathLst>
          </a:custGeom>
          <a:solidFill>
            <a:srgbClr val="222831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445" name="CustomShape 12"/>
          <p:cNvSpPr/>
          <p:nvPr/>
        </p:nvSpPr>
        <p:spPr>
          <a:xfrm>
            <a:off x="714960" y="2211480"/>
            <a:ext cx="51120" cy="53280"/>
          </a:xfrm>
          <a:custGeom>
            <a:avLst/>
            <a:gdLst/>
            <a:ahLst/>
            <a:rect l="l" t="t" r="r" b="b"/>
            <a:pathLst>
              <a:path w="1553" h="1616">
                <a:moveTo>
                  <a:pt x="602" y="0"/>
                </a:moveTo>
                <a:lnTo>
                  <a:pt x="602" y="507"/>
                </a:lnTo>
                <a:lnTo>
                  <a:pt x="159" y="254"/>
                </a:lnTo>
                <a:lnTo>
                  <a:pt x="1" y="570"/>
                </a:lnTo>
                <a:lnTo>
                  <a:pt x="444" y="824"/>
                </a:lnTo>
                <a:lnTo>
                  <a:pt x="1" y="1077"/>
                </a:lnTo>
                <a:lnTo>
                  <a:pt x="159" y="1362"/>
                </a:lnTo>
                <a:lnTo>
                  <a:pt x="602" y="1109"/>
                </a:lnTo>
                <a:lnTo>
                  <a:pt x="602" y="1615"/>
                </a:lnTo>
                <a:lnTo>
                  <a:pt x="951" y="1615"/>
                </a:lnTo>
                <a:lnTo>
                  <a:pt x="919" y="1109"/>
                </a:lnTo>
                <a:lnTo>
                  <a:pt x="1362" y="1394"/>
                </a:lnTo>
                <a:lnTo>
                  <a:pt x="1552" y="1077"/>
                </a:lnTo>
                <a:lnTo>
                  <a:pt x="1077" y="824"/>
                </a:lnTo>
                <a:lnTo>
                  <a:pt x="1552" y="570"/>
                </a:lnTo>
                <a:lnTo>
                  <a:pt x="1362" y="254"/>
                </a:lnTo>
                <a:lnTo>
                  <a:pt x="919" y="507"/>
                </a:lnTo>
                <a:lnTo>
                  <a:pt x="919" y="0"/>
                </a:lnTo>
                <a:close/>
              </a:path>
            </a:pathLst>
          </a:custGeom>
          <a:solidFill>
            <a:srgbClr val="222831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446" name="CustomShape 13"/>
          <p:cNvSpPr/>
          <p:nvPr/>
        </p:nvSpPr>
        <p:spPr>
          <a:xfrm>
            <a:off x="788760" y="2211480"/>
            <a:ext cx="51120" cy="53280"/>
          </a:xfrm>
          <a:custGeom>
            <a:avLst/>
            <a:gdLst/>
            <a:ahLst/>
            <a:rect l="l" t="t" r="r" b="b"/>
            <a:pathLst>
              <a:path w="1553" h="1616">
                <a:moveTo>
                  <a:pt x="570" y="0"/>
                </a:moveTo>
                <a:lnTo>
                  <a:pt x="602" y="507"/>
                </a:lnTo>
                <a:lnTo>
                  <a:pt x="602" y="507"/>
                </a:lnTo>
                <a:lnTo>
                  <a:pt x="159" y="254"/>
                </a:lnTo>
                <a:lnTo>
                  <a:pt x="0" y="570"/>
                </a:lnTo>
                <a:lnTo>
                  <a:pt x="444" y="824"/>
                </a:lnTo>
                <a:lnTo>
                  <a:pt x="0" y="1077"/>
                </a:lnTo>
                <a:lnTo>
                  <a:pt x="159" y="1362"/>
                </a:lnTo>
                <a:lnTo>
                  <a:pt x="602" y="1109"/>
                </a:lnTo>
                <a:lnTo>
                  <a:pt x="602" y="1615"/>
                </a:lnTo>
                <a:lnTo>
                  <a:pt x="919" y="1615"/>
                </a:lnTo>
                <a:lnTo>
                  <a:pt x="919" y="1109"/>
                </a:lnTo>
                <a:lnTo>
                  <a:pt x="1362" y="1394"/>
                </a:lnTo>
                <a:lnTo>
                  <a:pt x="1552" y="1077"/>
                </a:lnTo>
                <a:lnTo>
                  <a:pt x="1077" y="824"/>
                </a:lnTo>
                <a:lnTo>
                  <a:pt x="1552" y="570"/>
                </a:lnTo>
                <a:lnTo>
                  <a:pt x="1362" y="254"/>
                </a:lnTo>
                <a:lnTo>
                  <a:pt x="919" y="507"/>
                </a:lnTo>
                <a:lnTo>
                  <a:pt x="919" y="0"/>
                </a:lnTo>
                <a:close/>
              </a:path>
            </a:pathLst>
          </a:custGeom>
          <a:solidFill>
            <a:srgbClr val="222831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447" name="CustomShape 14"/>
          <p:cNvSpPr/>
          <p:nvPr/>
        </p:nvSpPr>
        <p:spPr>
          <a:xfrm>
            <a:off x="862560" y="2211480"/>
            <a:ext cx="51120" cy="53280"/>
          </a:xfrm>
          <a:custGeom>
            <a:avLst/>
            <a:gdLst/>
            <a:ahLst/>
            <a:rect l="l" t="t" r="r" b="b"/>
            <a:pathLst>
              <a:path w="1553" h="1616">
                <a:moveTo>
                  <a:pt x="570" y="0"/>
                </a:moveTo>
                <a:lnTo>
                  <a:pt x="602" y="507"/>
                </a:lnTo>
                <a:lnTo>
                  <a:pt x="602" y="507"/>
                </a:lnTo>
                <a:lnTo>
                  <a:pt x="159" y="254"/>
                </a:lnTo>
                <a:lnTo>
                  <a:pt x="0" y="570"/>
                </a:lnTo>
                <a:lnTo>
                  <a:pt x="444" y="824"/>
                </a:lnTo>
                <a:lnTo>
                  <a:pt x="0" y="1077"/>
                </a:lnTo>
                <a:lnTo>
                  <a:pt x="159" y="1362"/>
                </a:lnTo>
                <a:lnTo>
                  <a:pt x="602" y="1109"/>
                </a:lnTo>
                <a:lnTo>
                  <a:pt x="602" y="1615"/>
                </a:lnTo>
                <a:lnTo>
                  <a:pt x="919" y="1615"/>
                </a:lnTo>
                <a:lnTo>
                  <a:pt x="919" y="1109"/>
                </a:lnTo>
                <a:lnTo>
                  <a:pt x="1362" y="1394"/>
                </a:lnTo>
                <a:lnTo>
                  <a:pt x="1552" y="1077"/>
                </a:lnTo>
                <a:lnTo>
                  <a:pt x="1077" y="824"/>
                </a:lnTo>
                <a:lnTo>
                  <a:pt x="1552" y="570"/>
                </a:lnTo>
                <a:lnTo>
                  <a:pt x="1362" y="254"/>
                </a:lnTo>
                <a:lnTo>
                  <a:pt x="919" y="507"/>
                </a:lnTo>
                <a:lnTo>
                  <a:pt x="919" y="0"/>
                </a:lnTo>
                <a:close/>
              </a:path>
            </a:pathLst>
          </a:custGeom>
          <a:solidFill>
            <a:srgbClr val="222831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448" name="CustomShape 15"/>
          <p:cNvSpPr/>
          <p:nvPr/>
        </p:nvSpPr>
        <p:spPr>
          <a:xfrm>
            <a:off x="936000" y="2211480"/>
            <a:ext cx="51120" cy="53280"/>
          </a:xfrm>
          <a:custGeom>
            <a:avLst/>
            <a:gdLst/>
            <a:ahLst/>
            <a:rect l="l" t="t" r="r" b="b"/>
            <a:pathLst>
              <a:path w="1552" h="1616">
                <a:moveTo>
                  <a:pt x="570" y="0"/>
                </a:moveTo>
                <a:lnTo>
                  <a:pt x="602" y="507"/>
                </a:lnTo>
                <a:lnTo>
                  <a:pt x="602" y="507"/>
                </a:lnTo>
                <a:lnTo>
                  <a:pt x="158" y="254"/>
                </a:lnTo>
                <a:lnTo>
                  <a:pt x="0" y="570"/>
                </a:lnTo>
                <a:lnTo>
                  <a:pt x="443" y="824"/>
                </a:lnTo>
                <a:lnTo>
                  <a:pt x="0" y="1077"/>
                </a:lnTo>
                <a:lnTo>
                  <a:pt x="158" y="1362"/>
                </a:lnTo>
                <a:lnTo>
                  <a:pt x="602" y="1109"/>
                </a:lnTo>
                <a:lnTo>
                  <a:pt x="602" y="1615"/>
                </a:lnTo>
                <a:lnTo>
                  <a:pt x="919" y="1615"/>
                </a:lnTo>
                <a:lnTo>
                  <a:pt x="919" y="1109"/>
                </a:lnTo>
                <a:lnTo>
                  <a:pt x="1362" y="1394"/>
                </a:lnTo>
                <a:lnTo>
                  <a:pt x="1552" y="1077"/>
                </a:lnTo>
                <a:lnTo>
                  <a:pt x="1077" y="824"/>
                </a:lnTo>
                <a:lnTo>
                  <a:pt x="1552" y="570"/>
                </a:lnTo>
                <a:lnTo>
                  <a:pt x="1362" y="254"/>
                </a:lnTo>
                <a:lnTo>
                  <a:pt x="919" y="507"/>
                </a:lnTo>
                <a:lnTo>
                  <a:pt x="919" y="0"/>
                </a:lnTo>
                <a:close/>
              </a:path>
            </a:pathLst>
          </a:custGeom>
          <a:solidFill>
            <a:srgbClr val="222831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449" name="CustomShape 16"/>
          <p:cNvSpPr/>
          <p:nvPr/>
        </p:nvSpPr>
        <p:spPr>
          <a:xfrm>
            <a:off x="1009800" y="2211480"/>
            <a:ext cx="51120" cy="53280"/>
          </a:xfrm>
          <a:custGeom>
            <a:avLst/>
            <a:gdLst/>
            <a:ahLst/>
            <a:rect l="l" t="t" r="r" b="b"/>
            <a:pathLst>
              <a:path w="1553" h="1616">
                <a:moveTo>
                  <a:pt x="571" y="0"/>
                </a:moveTo>
                <a:lnTo>
                  <a:pt x="603" y="507"/>
                </a:lnTo>
                <a:lnTo>
                  <a:pt x="603" y="507"/>
                </a:lnTo>
                <a:lnTo>
                  <a:pt x="159" y="254"/>
                </a:lnTo>
                <a:lnTo>
                  <a:pt x="1" y="570"/>
                </a:lnTo>
                <a:lnTo>
                  <a:pt x="444" y="824"/>
                </a:lnTo>
                <a:lnTo>
                  <a:pt x="1" y="1077"/>
                </a:lnTo>
                <a:lnTo>
                  <a:pt x="159" y="1362"/>
                </a:lnTo>
                <a:lnTo>
                  <a:pt x="603" y="1109"/>
                </a:lnTo>
                <a:lnTo>
                  <a:pt x="603" y="1615"/>
                </a:lnTo>
                <a:lnTo>
                  <a:pt x="919" y="1615"/>
                </a:lnTo>
                <a:lnTo>
                  <a:pt x="919" y="1109"/>
                </a:lnTo>
                <a:lnTo>
                  <a:pt x="1363" y="1394"/>
                </a:lnTo>
                <a:lnTo>
                  <a:pt x="1553" y="1077"/>
                </a:lnTo>
                <a:lnTo>
                  <a:pt x="1078" y="824"/>
                </a:lnTo>
                <a:lnTo>
                  <a:pt x="1553" y="570"/>
                </a:lnTo>
                <a:lnTo>
                  <a:pt x="1363" y="254"/>
                </a:lnTo>
                <a:lnTo>
                  <a:pt x="919" y="507"/>
                </a:lnTo>
                <a:lnTo>
                  <a:pt x="919" y="0"/>
                </a:lnTo>
                <a:close/>
              </a:path>
            </a:pathLst>
          </a:custGeom>
          <a:solidFill>
            <a:srgbClr val="222831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450" name="CustomShape 17"/>
          <p:cNvSpPr/>
          <p:nvPr/>
        </p:nvSpPr>
        <p:spPr>
          <a:xfrm>
            <a:off x="1083600" y="2211480"/>
            <a:ext cx="51120" cy="53280"/>
          </a:xfrm>
          <a:custGeom>
            <a:avLst/>
            <a:gdLst/>
            <a:ahLst/>
            <a:rect l="l" t="t" r="r" b="b"/>
            <a:pathLst>
              <a:path w="1553" h="1616">
                <a:moveTo>
                  <a:pt x="571" y="0"/>
                </a:moveTo>
                <a:lnTo>
                  <a:pt x="603" y="507"/>
                </a:lnTo>
                <a:lnTo>
                  <a:pt x="603" y="507"/>
                </a:lnTo>
                <a:lnTo>
                  <a:pt x="159" y="254"/>
                </a:lnTo>
                <a:lnTo>
                  <a:pt x="1" y="570"/>
                </a:lnTo>
                <a:lnTo>
                  <a:pt x="444" y="824"/>
                </a:lnTo>
                <a:lnTo>
                  <a:pt x="1" y="1077"/>
                </a:lnTo>
                <a:lnTo>
                  <a:pt x="159" y="1362"/>
                </a:lnTo>
                <a:lnTo>
                  <a:pt x="603" y="1109"/>
                </a:lnTo>
                <a:lnTo>
                  <a:pt x="603" y="1615"/>
                </a:lnTo>
                <a:lnTo>
                  <a:pt x="919" y="1615"/>
                </a:lnTo>
                <a:lnTo>
                  <a:pt x="919" y="1109"/>
                </a:lnTo>
                <a:lnTo>
                  <a:pt x="1363" y="1394"/>
                </a:lnTo>
                <a:lnTo>
                  <a:pt x="1553" y="1077"/>
                </a:lnTo>
                <a:lnTo>
                  <a:pt x="1078" y="824"/>
                </a:lnTo>
                <a:lnTo>
                  <a:pt x="1553" y="570"/>
                </a:lnTo>
                <a:lnTo>
                  <a:pt x="1363" y="254"/>
                </a:lnTo>
                <a:lnTo>
                  <a:pt x="919" y="507"/>
                </a:lnTo>
                <a:lnTo>
                  <a:pt x="919" y="0"/>
                </a:lnTo>
                <a:close/>
              </a:path>
            </a:pathLst>
          </a:custGeom>
          <a:solidFill>
            <a:srgbClr val="222831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451" name="CustomShape 18"/>
          <p:cNvSpPr/>
          <p:nvPr/>
        </p:nvSpPr>
        <p:spPr>
          <a:xfrm>
            <a:off x="1155960" y="2211480"/>
            <a:ext cx="52200" cy="53280"/>
          </a:xfrm>
          <a:custGeom>
            <a:avLst/>
            <a:gdLst/>
            <a:ahLst/>
            <a:rect l="l" t="t" r="r" b="b"/>
            <a:pathLst>
              <a:path w="1585" h="1616">
                <a:moveTo>
                  <a:pt x="603" y="0"/>
                </a:moveTo>
                <a:lnTo>
                  <a:pt x="634" y="507"/>
                </a:lnTo>
                <a:lnTo>
                  <a:pt x="634" y="507"/>
                </a:lnTo>
                <a:lnTo>
                  <a:pt x="191" y="254"/>
                </a:lnTo>
                <a:lnTo>
                  <a:pt x="1" y="570"/>
                </a:lnTo>
                <a:lnTo>
                  <a:pt x="476" y="824"/>
                </a:lnTo>
                <a:lnTo>
                  <a:pt x="1" y="1077"/>
                </a:lnTo>
                <a:lnTo>
                  <a:pt x="191" y="1362"/>
                </a:lnTo>
                <a:lnTo>
                  <a:pt x="634" y="1109"/>
                </a:lnTo>
                <a:lnTo>
                  <a:pt x="634" y="1109"/>
                </a:lnTo>
                <a:lnTo>
                  <a:pt x="603" y="1615"/>
                </a:lnTo>
                <a:lnTo>
                  <a:pt x="951" y="1615"/>
                </a:lnTo>
                <a:lnTo>
                  <a:pt x="951" y="1109"/>
                </a:lnTo>
                <a:lnTo>
                  <a:pt x="1394" y="1394"/>
                </a:lnTo>
                <a:lnTo>
                  <a:pt x="1584" y="1077"/>
                </a:lnTo>
                <a:lnTo>
                  <a:pt x="1109" y="824"/>
                </a:lnTo>
                <a:lnTo>
                  <a:pt x="1584" y="570"/>
                </a:lnTo>
                <a:lnTo>
                  <a:pt x="1394" y="254"/>
                </a:lnTo>
                <a:lnTo>
                  <a:pt x="951" y="507"/>
                </a:lnTo>
                <a:lnTo>
                  <a:pt x="951" y="0"/>
                </a:lnTo>
                <a:close/>
              </a:path>
            </a:pathLst>
          </a:custGeom>
          <a:solidFill>
            <a:srgbClr val="222831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452" name="CustomShape 19"/>
          <p:cNvSpPr/>
          <p:nvPr/>
        </p:nvSpPr>
        <p:spPr>
          <a:xfrm>
            <a:off x="643680" y="1968120"/>
            <a:ext cx="58680" cy="68040"/>
          </a:xfrm>
          <a:custGeom>
            <a:avLst/>
            <a:gdLst/>
            <a:ahLst/>
            <a:rect l="l" t="t" r="r" b="b"/>
            <a:pathLst>
              <a:path w="1774" h="2060">
                <a:moveTo>
                  <a:pt x="0" y="1"/>
                </a:moveTo>
                <a:lnTo>
                  <a:pt x="0" y="1204"/>
                </a:lnTo>
                <a:cubicBezTo>
                  <a:pt x="0" y="1363"/>
                  <a:pt x="32" y="1521"/>
                  <a:pt x="95" y="1648"/>
                </a:cubicBezTo>
                <a:cubicBezTo>
                  <a:pt x="190" y="1774"/>
                  <a:pt x="285" y="1869"/>
                  <a:pt x="412" y="1933"/>
                </a:cubicBezTo>
                <a:cubicBezTo>
                  <a:pt x="538" y="2028"/>
                  <a:pt x="697" y="2059"/>
                  <a:pt x="887" y="2059"/>
                </a:cubicBezTo>
                <a:cubicBezTo>
                  <a:pt x="1077" y="2059"/>
                  <a:pt x="1235" y="2028"/>
                  <a:pt x="1362" y="1933"/>
                </a:cubicBezTo>
                <a:cubicBezTo>
                  <a:pt x="1489" y="1869"/>
                  <a:pt x="1584" y="1774"/>
                  <a:pt x="1679" y="1648"/>
                </a:cubicBezTo>
                <a:cubicBezTo>
                  <a:pt x="1742" y="1521"/>
                  <a:pt x="1774" y="1363"/>
                  <a:pt x="1774" y="1204"/>
                </a:cubicBezTo>
                <a:lnTo>
                  <a:pt x="1774" y="1"/>
                </a:lnTo>
                <a:lnTo>
                  <a:pt x="1394" y="1"/>
                </a:lnTo>
                <a:lnTo>
                  <a:pt x="1394" y="1204"/>
                </a:lnTo>
                <a:cubicBezTo>
                  <a:pt x="1394" y="1363"/>
                  <a:pt x="1330" y="1489"/>
                  <a:pt x="1267" y="1584"/>
                </a:cubicBezTo>
                <a:cubicBezTo>
                  <a:pt x="1172" y="1648"/>
                  <a:pt x="1045" y="1711"/>
                  <a:pt x="887" y="1711"/>
                </a:cubicBezTo>
                <a:cubicBezTo>
                  <a:pt x="729" y="1711"/>
                  <a:pt x="634" y="1648"/>
                  <a:pt x="538" y="1584"/>
                </a:cubicBezTo>
                <a:cubicBezTo>
                  <a:pt x="443" y="1489"/>
                  <a:pt x="380" y="1363"/>
                  <a:pt x="380" y="1204"/>
                </a:cubicBezTo>
                <a:lnTo>
                  <a:pt x="380" y="1"/>
                </a:lnTo>
                <a:close/>
              </a:path>
            </a:pathLst>
          </a:custGeom>
          <a:solidFill>
            <a:srgbClr val="222831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453" name="CustomShape 20"/>
          <p:cNvSpPr/>
          <p:nvPr/>
        </p:nvSpPr>
        <p:spPr>
          <a:xfrm>
            <a:off x="712080" y="1982880"/>
            <a:ext cx="40680" cy="52200"/>
          </a:xfrm>
          <a:custGeom>
            <a:avLst/>
            <a:gdLst/>
            <a:ahLst/>
            <a:rect l="l" t="t" r="r" b="b"/>
            <a:pathLst>
              <a:path w="1236" h="1584">
                <a:moveTo>
                  <a:pt x="666" y="0"/>
                </a:moveTo>
                <a:cubicBezTo>
                  <a:pt x="476" y="0"/>
                  <a:pt x="349" y="32"/>
                  <a:pt x="222" y="127"/>
                </a:cubicBezTo>
                <a:cubicBezTo>
                  <a:pt x="127" y="222"/>
                  <a:pt x="64" y="317"/>
                  <a:pt x="64" y="475"/>
                </a:cubicBezTo>
                <a:cubicBezTo>
                  <a:pt x="64" y="570"/>
                  <a:pt x="96" y="665"/>
                  <a:pt x="127" y="729"/>
                </a:cubicBezTo>
                <a:cubicBezTo>
                  <a:pt x="191" y="792"/>
                  <a:pt x="254" y="824"/>
                  <a:pt x="317" y="855"/>
                </a:cubicBezTo>
                <a:cubicBezTo>
                  <a:pt x="381" y="887"/>
                  <a:pt x="476" y="919"/>
                  <a:pt x="571" y="950"/>
                </a:cubicBezTo>
                <a:cubicBezTo>
                  <a:pt x="666" y="982"/>
                  <a:pt x="761" y="1014"/>
                  <a:pt x="792" y="1045"/>
                </a:cubicBezTo>
                <a:cubicBezTo>
                  <a:pt x="856" y="1077"/>
                  <a:pt x="887" y="1109"/>
                  <a:pt x="887" y="1172"/>
                </a:cubicBezTo>
                <a:cubicBezTo>
                  <a:pt x="887" y="1204"/>
                  <a:pt x="856" y="1235"/>
                  <a:pt x="824" y="1267"/>
                </a:cubicBezTo>
                <a:cubicBezTo>
                  <a:pt x="761" y="1299"/>
                  <a:pt x="729" y="1299"/>
                  <a:pt x="634" y="1299"/>
                </a:cubicBezTo>
                <a:cubicBezTo>
                  <a:pt x="571" y="1299"/>
                  <a:pt x="476" y="1299"/>
                  <a:pt x="381" y="1267"/>
                </a:cubicBezTo>
                <a:cubicBezTo>
                  <a:pt x="286" y="1235"/>
                  <a:pt x="191" y="1172"/>
                  <a:pt x="127" y="1109"/>
                </a:cubicBezTo>
                <a:lnTo>
                  <a:pt x="1" y="1394"/>
                </a:lnTo>
                <a:cubicBezTo>
                  <a:pt x="64" y="1457"/>
                  <a:pt x="159" y="1489"/>
                  <a:pt x="286" y="1552"/>
                </a:cubicBezTo>
                <a:cubicBezTo>
                  <a:pt x="412" y="1584"/>
                  <a:pt x="507" y="1584"/>
                  <a:pt x="634" y="1584"/>
                </a:cubicBezTo>
                <a:cubicBezTo>
                  <a:pt x="824" y="1584"/>
                  <a:pt x="951" y="1552"/>
                  <a:pt x="1077" y="1489"/>
                </a:cubicBezTo>
                <a:cubicBezTo>
                  <a:pt x="1172" y="1394"/>
                  <a:pt x="1236" y="1267"/>
                  <a:pt x="1236" y="1140"/>
                </a:cubicBezTo>
                <a:cubicBezTo>
                  <a:pt x="1236" y="1014"/>
                  <a:pt x="1236" y="950"/>
                  <a:pt x="1172" y="887"/>
                </a:cubicBezTo>
                <a:cubicBezTo>
                  <a:pt x="1109" y="824"/>
                  <a:pt x="1077" y="760"/>
                  <a:pt x="982" y="729"/>
                </a:cubicBezTo>
                <a:cubicBezTo>
                  <a:pt x="919" y="697"/>
                  <a:pt x="824" y="665"/>
                  <a:pt x="729" y="634"/>
                </a:cubicBezTo>
                <a:cubicBezTo>
                  <a:pt x="634" y="602"/>
                  <a:pt x="539" y="570"/>
                  <a:pt x="507" y="539"/>
                </a:cubicBezTo>
                <a:cubicBezTo>
                  <a:pt x="444" y="539"/>
                  <a:pt x="412" y="475"/>
                  <a:pt x="412" y="444"/>
                </a:cubicBezTo>
                <a:cubicBezTo>
                  <a:pt x="412" y="380"/>
                  <a:pt x="444" y="349"/>
                  <a:pt x="476" y="349"/>
                </a:cubicBezTo>
                <a:cubicBezTo>
                  <a:pt x="507" y="317"/>
                  <a:pt x="571" y="317"/>
                  <a:pt x="634" y="317"/>
                </a:cubicBezTo>
                <a:cubicBezTo>
                  <a:pt x="697" y="317"/>
                  <a:pt x="792" y="317"/>
                  <a:pt x="856" y="349"/>
                </a:cubicBezTo>
                <a:cubicBezTo>
                  <a:pt x="951" y="380"/>
                  <a:pt x="1014" y="412"/>
                  <a:pt x="1077" y="444"/>
                </a:cubicBezTo>
                <a:lnTo>
                  <a:pt x="1236" y="159"/>
                </a:lnTo>
                <a:cubicBezTo>
                  <a:pt x="1141" y="127"/>
                  <a:pt x="1046" y="64"/>
                  <a:pt x="951" y="32"/>
                </a:cubicBezTo>
                <a:cubicBezTo>
                  <a:pt x="856" y="32"/>
                  <a:pt x="761" y="0"/>
                  <a:pt x="666" y="0"/>
                </a:cubicBezTo>
                <a:close/>
              </a:path>
            </a:pathLst>
          </a:custGeom>
          <a:solidFill>
            <a:srgbClr val="222831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454" name="CustomShape 21"/>
          <p:cNvSpPr/>
          <p:nvPr/>
        </p:nvSpPr>
        <p:spPr>
          <a:xfrm>
            <a:off x="759240" y="1983960"/>
            <a:ext cx="51120" cy="52200"/>
          </a:xfrm>
          <a:custGeom>
            <a:avLst/>
            <a:gdLst/>
            <a:ahLst/>
            <a:rect l="l" t="t" r="r" b="b"/>
            <a:pathLst>
              <a:path w="1553" h="1585">
                <a:moveTo>
                  <a:pt x="792" y="286"/>
                </a:moveTo>
                <a:cubicBezTo>
                  <a:pt x="919" y="286"/>
                  <a:pt x="1014" y="318"/>
                  <a:pt x="1077" y="381"/>
                </a:cubicBezTo>
                <a:cubicBezTo>
                  <a:pt x="1141" y="444"/>
                  <a:pt x="1204" y="539"/>
                  <a:pt x="1204" y="666"/>
                </a:cubicBezTo>
                <a:lnTo>
                  <a:pt x="381" y="666"/>
                </a:lnTo>
                <a:cubicBezTo>
                  <a:pt x="412" y="539"/>
                  <a:pt x="444" y="444"/>
                  <a:pt x="507" y="381"/>
                </a:cubicBezTo>
                <a:cubicBezTo>
                  <a:pt x="602" y="318"/>
                  <a:pt x="697" y="286"/>
                  <a:pt x="792" y="286"/>
                </a:cubicBezTo>
                <a:close/>
                <a:moveTo>
                  <a:pt x="792" y="1"/>
                </a:moveTo>
                <a:cubicBezTo>
                  <a:pt x="634" y="1"/>
                  <a:pt x="476" y="33"/>
                  <a:pt x="381" y="96"/>
                </a:cubicBezTo>
                <a:cubicBezTo>
                  <a:pt x="254" y="159"/>
                  <a:pt x="159" y="254"/>
                  <a:pt x="96" y="381"/>
                </a:cubicBezTo>
                <a:cubicBezTo>
                  <a:pt x="32" y="476"/>
                  <a:pt x="1" y="634"/>
                  <a:pt x="1" y="793"/>
                </a:cubicBezTo>
                <a:cubicBezTo>
                  <a:pt x="1" y="951"/>
                  <a:pt x="32" y="1078"/>
                  <a:pt x="96" y="1204"/>
                </a:cubicBezTo>
                <a:cubicBezTo>
                  <a:pt x="159" y="1299"/>
                  <a:pt x="254" y="1394"/>
                  <a:pt x="381" y="1458"/>
                </a:cubicBezTo>
                <a:cubicBezTo>
                  <a:pt x="476" y="1553"/>
                  <a:pt x="634" y="1584"/>
                  <a:pt x="792" y="1584"/>
                </a:cubicBezTo>
                <a:cubicBezTo>
                  <a:pt x="919" y="1584"/>
                  <a:pt x="1046" y="1553"/>
                  <a:pt x="1172" y="1489"/>
                </a:cubicBezTo>
                <a:cubicBezTo>
                  <a:pt x="1267" y="1458"/>
                  <a:pt x="1362" y="1394"/>
                  <a:pt x="1457" y="1299"/>
                </a:cubicBezTo>
                <a:lnTo>
                  <a:pt x="1236" y="1078"/>
                </a:lnTo>
                <a:cubicBezTo>
                  <a:pt x="1204" y="1141"/>
                  <a:pt x="1141" y="1173"/>
                  <a:pt x="1046" y="1204"/>
                </a:cubicBezTo>
                <a:cubicBezTo>
                  <a:pt x="982" y="1236"/>
                  <a:pt x="919" y="1268"/>
                  <a:pt x="824" y="1268"/>
                </a:cubicBezTo>
                <a:cubicBezTo>
                  <a:pt x="697" y="1268"/>
                  <a:pt x="602" y="1236"/>
                  <a:pt x="539" y="1173"/>
                </a:cubicBezTo>
                <a:cubicBezTo>
                  <a:pt x="444" y="1109"/>
                  <a:pt x="412" y="1014"/>
                  <a:pt x="381" y="919"/>
                </a:cubicBezTo>
                <a:lnTo>
                  <a:pt x="1521" y="919"/>
                </a:lnTo>
                <a:cubicBezTo>
                  <a:pt x="1553" y="888"/>
                  <a:pt x="1553" y="856"/>
                  <a:pt x="1553" y="793"/>
                </a:cubicBezTo>
                <a:cubicBezTo>
                  <a:pt x="1553" y="539"/>
                  <a:pt x="1489" y="349"/>
                  <a:pt x="1362" y="191"/>
                </a:cubicBezTo>
                <a:cubicBezTo>
                  <a:pt x="1236" y="64"/>
                  <a:pt x="1046" y="1"/>
                  <a:pt x="792" y="1"/>
                </a:cubicBezTo>
                <a:close/>
              </a:path>
            </a:pathLst>
          </a:custGeom>
          <a:solidFill>
            <a:srgbClr val="222831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455" name="CustomShape 22"/>
          <p:cNvSpPr/>
          <p:nvPr/>
        </p:nvSpPr>
        <p:spPr>
          <a:xfrm>
            <a:off x="821520" y="1982880"/>
            <a:ext cx="30240" cy="52200"/>
          </a:xfrm>
          <a:custGeom>
            <a:avLst/>
            <a:gdLst/>
            <a:ahLst/>
            <a:rect l="l" t="t" r="r" b="b"/>
            <a:pathLst>
              <a:path w="919" h="1584">
                <a:moveTo>
                  <a:pt x="919" y="0"/>
                </a:moveTo>
                <a:cubicBezTo>
                  <a:pt x="792" y="32"/>
                  <a:pt x="697" y="32"/>
                  <a:pt x="602" y="95"/>
                </a:cubicBezTo>
                <a:cubicBezTo>
                  <a:pt x="507" y="159"/>
                  <a:pt x="444" y="222"/>
                  <a:pt x="380" y="317"/>
                </a:cubicBezTo>
                <a:lnTo>
                  <a:pt x="380" y="32"/>
                </a:lnTo>
                <a:lnTo>
                  <a:pt x="0" y="32"/>
                </a:lnTo>
                <a:lnTo>
                  <a:pt x="0" y="1584"/>
                </a:lnTo>
                <a:lnTo>
                  <a:pt x="380" y="1584"/>
                </a:lnTo>
                <a:lnTo>
                  <a:pt x="380" y="824"/>
                </a:lnTo>
                <a:cubicBezTo>
                  <a:pt x="380" y="697"/>
                  <a:pt x="444" y="570"/>
                  <a:pt x="539" y="507"/>
                </a:cubicBezTo>
                <a:cubicBezTo>
                  <a:pt x="602" y="412"/>
                  <a:pt x="760" y="380"/>
                  <a:pt x="919" y="380"/>
                </a:cubicBezTo>
                <a:lnTo>
                  <a:pt x="919" y="0"/>
                </a:lnTo>
                <a:close/>
              </a:path>
            </a:pathLst>
          </a:custGeom>
          <a:solidFill>
            <a:srgbClr val="222831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456" name="CustomShape 23"/>
          <p:cNvSpPr/>
          <p:nvPr/>
        </p:nvSpPr>
        <p:spPr>
          <a:xfrm>
            <a:off x="860400" y="1982880"/>
            <a:ext cx="50400" cy="52200"/>
          </a:xfrm>
          <a:custGeom>
            <a:avLst/>
            <a:gdLst/>
            <a:ahLst/>
            <a:rect l="l" t="t" r="r" b="b"/>
            <a:pathLst>
              <a:path w="1522" h="1584">
                <a:moveTo>
                  <a:pt x="919" y="0"/>
                </a:moveTo>
                <a:cubicBezTo>
                  <a:pt x="666" y="32"/>
                  <a:pt x="476" y="127"/>
                  <a:pt x="381" y="317"/>
                </a:cubicBezTo>
                <a:lnTo>
                  <a:pt x="381" y="32"/>
                </a:lnTo>
                <a:lnTo>
                  <a:pt x="1" y="32"/>
                </a:lnTo>
                <a:lnTo>
                  <a:pt x="1" y="1584"/>
                </a:lnTo>
                <a:lnTo>
                  <a:pt x="381" y="1584"/>
                </a:lnTo>
                <a:lnTo>
                  <a:pt x="381" y="824"/>
                </a:lnTo>
                <a:cubicBezTo>
                  <a:pt x="381" y="697"/>
                  <a:pt x="413" y="570"/>
                  <a:pt x="476" y="507"/>
                </a:cubicBezTo>
                <a:cubicBezTo>
                  <a:pt x="571" y="412"/>
                  <a:pt x="666" y="380"/>
                  <a:pt x="793" y="380"/>
                </a:cubicBezTo>
                <a:cubicBezTo>
                  <a:pt x="888" y="380"/>
                  <a:pt x="983" y="412"/>
                  <a:pt x="1046" y="475"/>
                </a:cubicBezTo>
                <a:cubicBezTo>
                  <a:pt x="1109" y="539"/>
                  <a:pt x="1141" y="634"/>
                  <a:pt x="1141" y="729"/>
                </a:cubicBezTo>
                <a:lnTo>
                  <a:pt x="1141" y="1584"/>
                </a:lnTo>
                <a:lnTo>
                  <a:pt x="1521" y="1584"/>
                </a:lnTo>
                <a:lnTo>
                  <a:pt x="1521" y="602"/>
                </a:lnTo>
                <a:cubicBezTo>
                  <a:pt x="1521" y="412"/>
                  <a:pt x="1458" y="285"/>
                  <a:pt x="1363" y="190"/>
                </a:cubicBezTo>
                <a:cubicBezTo>
                  <a:pt x="1268" y="64"/>
                  <a:pt x="1109" y="0"/>
                  <a:pt x="919" y="0"/>
                </a:cubicBezTo>
                <a:close/>
              </a:path>
            </a:pathLst>
          </a:custGeom>
          <a:solidFill>
            <a:srgbClr val="222831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457" name="CustomShape 24"/>
          <p:cNvSpPr/>
          <p:nvPr/>
        </p:nvSpPr>
        <p:spPr>
          <a:xfrm>
            <a:off x="920520" y="1983960"/>
            <a:ext cx="47160" cy="52200"/>
          </a:xfrm>
          <a:custGeom>
            <a:avLst/>
            <a:gdLst/>
            <a:ahLst/>
            <a:rect l="l" t="t" r="r" b="b"/>
            <a:pathLst>
              <a:path w="1426" h="1585">
                <a:moveTo>
                  <a:pt x="1045" y="888"/>
                </a:moveTo>
                <a:lnTo>
                  <a:pt x="1045" y="1014"/>
                </a:lnTo>
                <a:cubicBezTo>
                  <a:pt x="1045" y="1078"/>
                  <a:pt x="982" y="1141"/>
                  <a:pt x="918" y="1204"/>
                </a:cubicBezTo>
                <a:cubicBezTo>
                  <a:pt x="823" y="1268"/>
                  <a:pt x="760" y="1268"/>
                  <a:pt x="633" y="1268"/>
                </a:cubicBezTo>
                <a:cubicBezTo>
                  <a:pt x="538" y="1268"/>
                  <a:pt x="475" y="1268"/>
                  <a:pt x="443" y="1236"/>
                </a:cubicBezTo>
                <a:cubicBezTo>
                  <a:pt x="380" y="1173"/>
                  <a:pt x="348" y="1141"/>
                  <a:pt x="348" y="1078"/>
                </a:cubicBezTo>
                <a:cubicBezTo>
                  <a:pt x="348" y="983"/>
                  <a:pt x="380" y="951"/>
                  <a:pt x="443" y="919"/>
                </a:cubicBezTo>
                <a:cubicBezTo>
                  <a:pt x="475" y="888"/>
                  <a:pt x="570" y="888"/>
                  <a:pt x="665" y="888"/>
                </a:cubicBezTo>
                <a:close/>
                <a:moveTo>
                  <a:pt x="792" y="1"/>
                </a:moveTo>
                <a:cubicBezTo>
                  <a:pt x="633" y="1"/>
                  <a:pt x="538" y="1"/>
                  <a:pt x="443" y="33"/>
                </a:cubicBezTo>
                <a:cubicBezTo>
                  <a:pt x="317" y="64"/>
                  <a:pt x="222" y="96"/>
                  <a:pt x="95" y="191"/>
                </a:cubicBezTo>
                <a:lnTo>
                  <a:pt x="222" y="444"/>
                </a:lnTo>
                <a:cubicBezTo>
                  <a:pt x="412" y="349"/>
                  <a:pt x="538" y="286"/>
                  <a:pt x="697" y="286"/>
                </a:cubicBezTo>
                <a:cubicBezTo>
                  <a:pt x="823" y="286"/>
                  <a:pt x="887" y="318"/>
                  <a:pt x="950" y="381"/>
                </a:cubicBezTo>
                <a:cubicBezTo>
                  <a:pt x="1013" y="413"/>
                  <a:pt x="1045" y="476"/>
                  <a:pt x="1045" y="571"/>
                </a:cubicBezTo>
                <a:lnTo>
                  <a:pt x="1045" y="634"/>
                </a:lnTo>
                <a:lnTo>
                  <a:pt x="602" y="634"/>
                </a:lnTo>
                <a:cubicBezTo>
                  <a:pt x="412" y="634"/>
                  <a:pt x="253" y="666"/>
                  <a:pt x="158" y="729"/>
                </a:cubicBezTo>
                <a:cubicBezTo>
                  <a:pt x="63" y="824"/>
                  <a:pt x="0" y="951"/>
                  <a:pt x="0" y="1078"/>
                </a:cubicBezTo>
                <a:cubicBezTo>
                  <a:pt x="0" y="1173"/>
                  <a:pt x="32" y="1268"/>
                  <a:pt x="63" y="1331"/>
                </a:cubicBezTo>
                <a:cubicBezTo>
                  <a:pt x="127" y="1394"/>
                  <a:pt x="190" y="1458"/>
                  <a:pt x="253" y="1521"/>
                </a:cubicBezTo>
                <a:cubicBezTo>
                  <a:pt x="348" y="1553"/>
                  <a:pt x="443" y="1584"/>
                  <a:pt x="538" y="1584"/>
                </a:cubicBezTo>
                <a:cubicBezTo>
                  <a:pt x="665" y="1584"/>
                  <a:pt x="760" y="1553"/>
                  <a:pt x="855" y="1521"/>
                </a:cubicBezTo>
                <a:cubicBezTo>
                  <a:pt x="918" y="1489"/>
                  <a:pt x="982" y="1426"/>
                  <a:pt x="1045" y="1363"/>
                </a:cubicBezTo>
                <a:lnTo>
                  <a:pt x="1045" y="1553"/>
                </a:lnTo>
                <a:lnTo>
                  <a:pt x="1425" y="1553"/>
                </a:lnTo>
                <a:lnTo>
                  <a:pt x="1425" y="539"/>
                </a:lnTo>
                <a:cubicBezTo>
                  <a:pt x="1425" y="381"/>
                  <a:pt x="1362" y="223"/>
                  <a:pt x="1267" y="128"/>
                </a:cubicBezTo>
                <a:cubicBezTo>
                  <a:pt x="1140" y="33"/>
                  <a:pt x="982" y="1"/>
                  <a:pt x="792" y="1"/>
                </a:cubicBezTo>
                <a:close/>
              </a:path>
            </a:pathLst>
          </a:custGeom>
          <a:solidFill>
            <a:srgbClr val="222831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458" name="CustomShape 25"/>
          <p:cNvSpPr/>
          <p:nvPr/>
        </p:nvSpPr>
        <p:spPr>
          <a:xfrm>
            <a:off x="981360" y="1983600"/>
            <a:ext cx="86040" cy="51480"/>
          </a:xfrm>
          <a:custGeom>
            <a:avLst/>
            <a:gdLst/>
            <a:ahLst/>
            <a:rect l="l" t="t" r="r" b="b"/>
            <a:pathLst>
              <a:path w="2598" h="1561">
                <a:moveTo>
                  <a:pt x="2141" y="1"/>
                </a:moveTo>
                <a:cubicBezTo>
                  <a:pt x="2114" y="1"/>
                  <a:pt x="2087" y="3"/>
                  <a:pt x="2059" y="9"/>
                </a:cubicBezTo>
                <a:cubicBezTo>
                  <a:pt x="1774" y="9"/>
                  <a:pt x="1553" y="136"/>
                  <a:pt x="1458" y="357"/>
                </a:cubicBezTo>
                <a:cubicBezTo>
                  <a:pt x="1426" y="262"/>
                  <a:pt x="1363" y="167"/>
                  <a:pt x="1268" y="104"/>
                </a:cubicBezTo>
                <a:cubicBezTo>
                  <a:pt x="1173" y="41"/>
                  <a:pt x="1078" y="9"/>
                  <a:pt x="951" y="9"/>
                </a:cubicBezTo>
                <a:cubicBezTo>
                  <a:pt x="666" y="9"/>
                  <a:pt x="508" y="104"/>
                  <a:pt x="381" y="294"/>
                </a:cubicBezTo>
                <a:lnTo>
                  <a:pt x="381" y="9"/>
                </a:lnTo>
                <a:lnTo>
                  <a:pt x="1" y="9"/>
                </a:lnTo>
                <a:lnTo>
                  <a:pt x="1" y="1561"/>
                </a:lnTo>
                <a:lnTo>
                  <a:pt x="381" y="1561"/>
                </a:lnTo>
                <a:lnTo>
                  <a:pt x="381" y="801"/>
                </a:lnTo>
                <a:cubicBezTo>
                  <a:pt x="381" y="674"/>
                  <a:pt x="413" y="547"/>
                  <a:pt x="508" y="484"/>
                </a:cubicBezTo>
                <a:cubicBezTo>
                  <a:pt x="571" y="389"/>
                  <a:pt x="666" y="357"/>
                  <a:pt x="793" y="357"/>
                </a:cubicBezTo>
                <a:cubicBezTo>
                  <a:pt x="888" y="357"/>
                  <a:pt x="983" y="389"/>
                  <a:pt x="1046" y="452"/>
                </a:cubicBezTo>
                <a:cubicBezTo>
                  <a:pt x="1078" y="516"/>
                  <a:pt x="1109" y="579"/>
                  <a:pt x="1109" y="706"/>
                </a:cubicBezTo>
                <a:lnTo>
                  <a:pt x="1109" y="1561"/>
                </a:lnTo>
                <a:lnTo>
                  <a:pt x="1489" y="1561"/>
                </a:lnTo>
                <a:lnTo>
                  <a:pt x="1489" y="801"/>
                </a:lnTo>
                <a:cubicBezTo>
                  <a:pt x="1489" y="674"/>
                  <a:pt x="1521" y="547"/>
                  <a:pt x="1616" y="484"/>
                </a:cubicBezTo>
                <a:cubicBezTo>
                  <a:pt x="1679" y="389"/>
                  <a:pt x="1774" y="357"/>
                  <a:pt x="1901" y="357"/>
                </a:cubicBezTo>
                <a:cubicBezTo>
                  <a:pt x="1996" y="357"/>
                  <a:pt x="2091" y="389"/>
                  <a:pt x="2154" y="452"/>
                </a:cubicBezTo>
                <a:cubicBezTo>
                  <a:pt x="2218" y="516"/>
                  <a:pt x="2249" y="579"/>
                  <a:pt x="2249" y="706"/>
                </a:cubicBezTo>
                <a:lnTo>
                  <a:pt x="2249" y="1561"/>
                </a:lnTo>
                <a:lnTo>
                  <a:pt x="2598" y="1561"/>
                </a:lnTo>
                <a:lnTo>
                  <a:pt x="2598" y="579"/>
                </a:lnTo>
                <a:cubicBezTo>
                  <a:pt x="2598" y="389"/>
                  <a:pt x="2566" y="262"/>
                  <a:pt x="2471" y="167"/>
                </a:cubicBezTo>
                <a:cubicBezTo>
                  <a:pt x="2392" y="62"/>
                  <a:pt x="2270" y="1"/>
                  <a:pt x="2141" y="1"/>
                </a:cubicBezTo>
                <a:close/>
              </a:path>
            </a:pathLst>
          </a:custGeom>
          <a:solidFill>
            <a:srgbClr val="222831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459" name="CustomShape 26"/>
          <p:cNvSpPr/>
          <p:nvPr/>
        </p:nvSpPr>
        <p:spPr>
          <a:xfrm>
            <a:off x="1077120" y="1983960"/>
            <a:ext cx="51120" cy="52200"/>
          </a:xfrm>
          <a:custGeom>
            <a:avLst/>
            <a:gdLst/>
            <a:ahLst/>
            <a:rect l="l" t="t" r="r" b="b"/>
            <a:pathLst>
              <a:path w="1553" h="1585">
                <a:moveTo>
                  <a:pt x="793" y="286"/>
                </a:moveTo>
                <a:cubicBezTo>
                  <a:pt x="919" y="286"/>
                  <a:pt x="1014" y="318"/>
                  <a:pt x="1078" y="381"/>
                </a:cubicBezTo>
                <a:cubicBezTo>
                  <a:pt x="1173" y="444"/>
                  <a:pt x="1204" y="539"/>
                  <a:pt x="1204" y="666"/>
                </a:cubicBezTo>
                <a:lnTo>
                  <a:pt x="381" y="666"/>
                </a:lnTo>
                <a:cubicBezTo>
                  <a:pt x="412" y="539"/>
                  <a:pt x="444" y="444"/>
                  <a:pt x="539" y="381"/>
                </a:cubicBezTo>
                <a:cubicBezTo>
                  <a:pt x="602" y="318"/>
                  <a:pt x="697" y="286"/>
                  <a:pt x="793" y="286"/>
                </a:cubicBezTo>
                <a:close/>
                <a:moveTo>
                  <a:pt x="793" y="1"/>
                </a:moveTo>
                <a:cubicBezTo>
                  <a:pt x="634" y="1"/>
                  <a:pt x="507" y="33"/>
                  <a:pt x="381" y="96"/>
                </a:cubicBezTo>
                <a:cubicBezTo>
                  <a:pt x="254" y="159"/>
                  <a:pt x="159" y="254"/>
                  <a:pt x="96" y="381"/>
                </a:cubicBezTo>
                <a:cubicBezTo>
                  <a:pt x="32" y="476"/>
                  <a:pt x="1" y="634"/>
                  <a:pt x="1" y="793"/>
                </a:cubicBezTo>
                <a:cubicBezTo>
                  <a:pt x="1" y="951"/>
                  <a:pt x="32" y="1078"/>
                  <a:pt x="96" y="1204"/>
                </a:cubicBezTo>
                <a:cubicBezTo>
                  <a:pt x="159" y="1299"/>
                  <a:pt x="254" y="1394"/>
                  <a:pt x="381" y="1458"/>
                </a:cubicBezTo>
                <a:cubicBezTo>
                  <a:pt x="507" y="1553"/>
                  <a:pt x="634" y="1584"/>
                  <a:pt x="793" y="1584"/>
                </a:cubicBezTo>
                <a:cubicBezTo>
                  <a:pt x="951" y="1584"/>
                  <a:pt x="1078" y="1553"/>
                  <a:pt x="1173" y="1489"/>
                </a:cubicBezTo>
                <a:cubicBezTo>
                  <a:pt x="1299" y="1458"/>
                  <a:pt x="1394" y="1394"/>
                  <a:pt x="1458" y="1299"/>
                </a:cubicBezTo>
                <a:lnTo>
                  <a:pt x="1268" y="1078"/>
                </a:lnTo>
                <a:cubicBezTo>
                  <a:pt x="1204" y="1141"/>
                  <a:pt x="1141" y="1173"/>
                  <a:pt x="1078" y="1204"/>
                </a:cubicBezTo>
                <a:cubicBezTo>
                  <a:pt x="983" y="1236"/>
                  <a:pt x="919" y="1268"/>
                  <a:pt x="824" y="1268"/>
                </a:cubicBezTo>
                <a:cubicBezTo>
                  <a:pt x="729" y="1268"/>
                  <a:pt x="634" y="1236"/>
                  <a:pt x="539" y="1173"/>
                </a:cubicBezTo>
                <a:cubicBezTo>
                  <a:pt x="476" y="1109"/>
                  <a:pt x="412" y="1014"/>
                  <a:pt x="381" y="919"/>
                </a:cubicBezTo>
                <a:lnTo>
                  <a:pt x="1553" y="919"/>
                </a:lnTo>
                <a:cubicBezTo>
                  <a:pt x="1553" y="888"/>
                  <a:pt x="1553" y="856"/>
                  <a:pt x="1553" y="793"/>
                </a:cubicBezTo>
                <a:cubicBezTo>
                  <a:pt x="1553" y="539"/>
                  <a:pt x="1489" y="349"/>
                  <a:pt x="1363" y="191"/>
                </a:cubicBezTo>
                <a:cubicBezTo>
                  <a:pt x="1236" y="64"/>
                  <a:pt x="1046" y="1"/>
                  <a:pt x="793" y="1"/>
                </a:cubicBezTo>
                <a:close/>
              </a:path>
            </a:pathLst>
          </a:custGeom>
          <a:solidFill>
            <a:srgbClr val="222831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460" name="CustomShape 27"/>
          <p:cNvSpPr/>
          <p:nvPr/>
        </p:nvSpPr>
        <p:spPr>
          <a:xfrm>
            <a:off x="586800" y="2397600"/>
            <a:ext cx="785880" cy="46080"/>
          </a:xfrm>
          <a:custGeom>
            <a:avLst/>
            <a:gdLst/>
            <a:ahLst/>
            <a:rect l="l" t="t" r="r" b="b"/>
            <a:pathLst>
              <a:path w="23658" h="1395">
                <a:moveTo>
                  <a:pt x="1" y="1"/>
                </a:moveTo>
                <a:lnTo>
                  <a:pt x="1" y="1394"/>
                </a:lnTo>
                <a:lnTo>
                  <a:pt x="23658" y="1394"/>
                </a:lnTo>
                <a:lnTo>
                  <a:pt x="23658" y="1"/>
                </a:lnTo>
                <a:close/>
              </a:path>
            </a:pathLst>
          </a:custGeom>
          <a:solidFill>
            <a:srgbClr val="c4c4c4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461" name="CustomShape 28"/>
          <p:cNvSpPr/>
          <p:nvPr/>
        </p:nvSpPr>
        <p:spPr>
          <a:xfrm>
            <a:off x="878400" y="1563840"/>
            <a:ext cx="213480" cy="262800"/>
          </a:xfrm>
          <a:custGeom>
            <a:avLst/>
            <a:gdLst/>
            <a:ahLst/>
            <a:rect l="l" t="t" r="r" b="b"/>
            <a:pathLst>
              <a:path w="6430" h="7919">
                <a:moveTo>
                  <a:pt x="3199" y="698"/>
                </a:moveTo>
                <a:cubicBezTo>
                  <a:pt x="3421" y="698"/>
                  <a:pt x="3642" y="824"/>
                  <a:pt x="3769" y="983"/>
                </a:cubicBezTo>
                <a:cubicBezTo>
                  <a:pt x="3927" y="1141"/>
                  <a:pt x="4022" y="1363"/>
                  <a:pt x="4022" y="1584"/>
                </a:cubicBezTo>
                <a:cubicBezTo>
                  <a:pt x="3991" y="1869"/>
                  <a:pt x="3801" y="2154"/>
                  <a:pt x="3516" y="2281"/>
                </a:cubicBezTo>
                <a:lnTo>
                  <a:pt x="3199" y="2408"/>
                </a:lnTo>
                <a:lnTo>
                  <a:pt x="2882" y="2281"/>
                </a:lnTo>
                <a:cubicBezTo>
                  <a:pt x="2566" y="2154"/>
                  <a:pt x="2376" y="1838"/>
                  <a:pt x="2376" y="1521"/>
                </a:cubicBezTo>
                <a:cubicBezTo>
                  <a:pt x="2376" y="1078"/>
                  <a:pt x="2724" y="698"/>
                  <a:pt x="3199" y="698"/>
                </a:cubicBezTo>
                <a:close/>
                <a:moveTo>
                  <a:pt x="3231" y="3548"/>
                </a:moveTo>
                <a:lnTo>
                  <a:pt x="3642" y="3611"/>
                </a:lnTo>
                <a:cubicBezTo>
                  <a:pt x="3706" y="3643"/>
                  <a:pt x="5637" y="4055"/>
                  <a:pt x="5447" y="5828"/>
                </a:cubicBezTo>
                <a:cubicBezTo>
                  <a:pt x="5416" y="6050"/>
                  <a:pt x="5416" y="6271"/>
                  <a:pt x="5479" y="6556"/>
                </a:cubicBezTo>
                <a:lnTo>
                  <a:pt x="5574" y="7221"/>
                </a:lnTo>
                <a:lnTo>
                  <a:pt x="824" y="7221"/>
                </a:lnTo>
                <a:lnTo>
                  <a:pt x="1014" y="6018"/>
                </a:lnTo>
                <a:cubicBezTo>
                  <a:pt x="1014" y="5828"/>
                  <a:pt x="1045" y="5638"/>
                  <a:pt x="1045" y="5511"/>
                </a:cubicBezTo>
                <a:cubicBezTo>
                  <a:pt x="1045" y="3991"/>
                  <a:pt x="2566" y="3675"/>
                  <a:pt x="2724" y="3643"/>
                </a:cubicBezTo>
                <a:lnTo>
                  <a:pt x="3231" y="3548"/>
                </a:lnTo>
                <a:close/>
                <a:moveTo>
                  <a:pt x="3199" y="1"/>
                </a:moveTo>
                <a:cubicBezTo>
                  <a:pt x="2344" y="1"/>
                  <a:pt x="1647" y="666"/>
                  <a:pt x="1647" y="1521"/>
                </a:cubicBezTo>
                <a:cubicBezTo>
                  <a:pt x="1647" y="2154"/>
                  <a:pt x="2059" y="2693"/>
                  <a:pt x="2597" y="2946"/>
                </a:cubicBezTo>
                <a:cubicBezTo>
                  <a:pt x="2597" y="2946"/>
                  <a:pt x="317" y="3358"/>
                  <a:pt x="317" y="5511"/>
                </a:cubicBezTo>
                <a:cubicBezTo>
                  <a:pt x="317" y="5638"/>
                  <a:pt x="317" y="5796"/>
                  <a:pt x="285" y="5923"/>
                </a:cubicBezTo>
                <a:lnTo>
                  <a:pt x="0" y="7918"/>
                </a:lnTo>
                <a:lnTo>
                  <a:pt x="6397" y="7918"/>
                </a:lnTo>
                <a:lnTo>
                  <a:pt x="6176" y="6430"/>
                </a:lnTo>
                <a:cubicBezTo>
                  <a:pt x="6144" y="6271"/>
                  <a:pt x="6112" y="6081"/>
                  <a:pt x="6144" y="5891"/>
                </a:cubicBezTo>
                <a:cubicBezTo>
                  <a:pt x="6429" y="3485"/>
                  <a:pt x="3769" y="2946"/>
                  <a:pt x="3769" y="2946"/>
                </a:cubicBezTo>
                <a:cubicBezTo>
                  <a:pt x="4307" y="2724"/>
                  <a:pt x="4687" y="2218"/>
                  <a:pt x="4719" y="1616"/>
                </a:cubicBezTo>
                <a:cubicBezTo>
                  <a:pt x="4751" y="793"/>
                  <a:pt x="4086" y="33"/>
                  <a:pt x="3231" y="1"/>
                </a:cubicBezTo>
                <a:close/>
              </a:path>
            </a:pathLst>
          </a:custGeom>
          <a:solidFill>
            <a:srgbClr val="222831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462" name="CustomShape 29"/>
          <p:cNvSpPr/>
          <p:nvPr/>
        </p:nvSpPr>
        <p:spPr>
          <a:xfrm>
            <a:off x="784440" y="2985120"/>
            <a:ext cx="199800" cy="65880"/>
          </a:xfrm>
          <a:custGeom>
            <a:avLst/>
            <a:gdLst/>
            <a:ahLst/>
            <a:rect l="l" t="t" r="r" b="b"/>
            <a:pathLst>
              <a:path w="6018" h="1997">
                <a:moveTo>
                  <a:pt x="1014" y="1"/>
                </a:moveTo>
                <a:cubicBezTo>
                  <a:pt x="476" y="1"/>
                  <a:pt x="1" y="444"/>
                  <a:pt x="1" y="983"/>
                </a:cubicBezTo>
                <a:cubicBezTo>
                  <a:pt x="1" y="1521"/>
                  <a:pt x="476" y="1996"/>
                  <a:pt x="1014" y="1996"/>
                </a:cubicBezTo>
                <a:lnTo>
                  <a:pt x="6018" y="1996"/>
                </a:lnTo>
                <a:lnTo>
                  <a:pt x="6018" y="1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463" name="CustomShape 30"/>
          <p:cNvSpPr/>
          <p:nvPr/>
        </p:nvSpPr>
        <p:spPr>
          <a:xfrm>
            <a:off x="920520" y="3002760"/>
            <a:ext cx="123840" cy="29160"/>
          </a:xfrm>
          <a:custGeom>
            <a:avLst/>
            <a:gdLst/>
            <a:ahLst/>
            <a:rect l="l" t="t" r="r" b="b"/>
            <a:pathLst>
              <a:path w="3738" h="888">
                <a:moveTo>
                  <a:pt x="443" y="0"/>
                </a:moveTo>
                <a:cubicBezTo>
                  <a:pt x="190" y="0"/>
                  <a:pt x="0" y="190"/>
                  <a:pt x="0" y="444"/>
                </a:cubicBezTo>
                <a:cubicBezTo>
                  <a:pt x="0" y="697"/>
                  <a:pt x="190" y="887"/>
                  <a:pt x="443" y="887"/>
                </a:cubicBezTo>
                <a:lnTo>
                  <a:pt x="3294" y="887"/>
                </a:lnTo>
                <a:cubicBezTo>
                  <a:pt x="3547" y="887"/>
                  <a:pt x="3737" y="697"/>
                  <a:pt x="3737" y="444"/>
                </a:cubicBezTo>
                <a:cubicBezTo>
                  <a:pt x="3737" y="190"/>
                  <a:pt x="3547" y="0"/>
                  <a:pt x="3294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grpSp>
        <p:nvGrpSpPr>
          <p:cNvPr id="1464" name="Group 31"/>
          <p:cNvGrpSpPr/>
          <p:nvPr/>
        </p:nvGrpSpPr>
        <p:grpSpPr>
          <a:xfrm>
            <a:off x="1974960" y="2071440"/>
            <a:ext cx="1398960" cy="2301840"/>
            <a:chOff x="1974960" y="2071440"/>
            <a:chExt cx="1398960" cy="2301840"/>
          </a:xfrm>
        </p:grpSpPr>
        <p:sp>
          <p:nvSpPr>
            <p:cNvPr id="1465" name="CustomShape 32"/>
            <p:cNvSpPr/>
            <p:nvPr/>
          </p:nvSpPr>
          <p:spPr>
            <a:xfrm>
              <a:off x="2027880" y="2454480"/>
              <a:ext cx="408240" cy="408240"/>
            </a:xfrm>
            <a:custGeom>
              <a:avLst/>
              <a:gdLst/>
              <a:ahLst/>
              <a:rect l="l" t="t" r="r" b="b"/>
              <a:pathLst>
                <a:path w="12289" h="12289">
                  <a:moveTo>
                    <a:pt x="2788" y="1"/>
                  </a:moveTo>
                  <a:cubicBezTo>
                    <a:pt x="1236" y="1"/>
                    <a:pt x="1" y="1236"/>
                    <a:pt x="1" y="2788"/>
                  </a:cubicBezTo>
                  <a:lnTo>
                    <a:pt x="1" y="9502"/>
                  </a:lnTo>
                  <a:cubicBezTo>
                    <a:pt x="1" y="11053"/>
                    <a:pt x="1236" y="12288"/>
                    <a:pt x="2788" y="12288"/>
                  </a:cubicBezTo>
                  <a:lnTo>
                    <a:pt x="9502" y="12288"/>
                  </a:lnTo>
                  <a:cubicBezTo>
                    <a:pt x="11053" y="12288"/>
                    <a:pt x="12289" y="11053"/>
                    <a:pt x="12289" y="9502"/>
                  </a:cubicBezTo>
                  <a:lnTo>
                    <a:pt x="12289" y="2788"/>
                  </a:lnTo>
                  <a:cubicBezTo>
                    <a:pt x="12289" y="1236"/>
                    <a:pt x="11053" y="1"/>
                    <a:pt x="9502" y="1"/>
                  </a:cubicBez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466" name="CustomShape 33"/>
            <p:cNvSpPr/>
            <p:nvPr/>
          </p:nvSpPr>
          <p:spPr>
            <a:xfrm>
              <a:off x="2495160" y="2536560"/>
              <a:ext cx="407160" cy="408240"/>
            </a:xfrm>
            <a:custGeom>
              <a:avLst/>
              <a:gdLst/>
              <a:ahLst/>
              <a:rect l="l" t="t" r="r" b="b"/>
              <a:pathLst>
                <a:path w="12256" h="12288">
                  <a:moveTo>
                    <a:pt x="2755" y="0"/>
                  </a:moveTo>
                  <a:cubicBezTo>
                    <a:pt x="1235" y="0"/>
                    <a:pt x="0" y="1267"/>
                    <a:pt x="0" y="2787"/>
                  </a:cubicBezTo>
                  <a:lnTo>
                    <a:pt x="0" y="9532"/>
                  </a:lnTo>
                  <a:cubicBezTo>
                    <a:pt x="0" y="11052"/>
                    <a:pt x="1235" y="12288"/>
                    <a:pt x="2755" y="12288"/>
                  </a:cubicBezTo>
                  <a:lnTo>
                    <a:pt x="9501" y="12288"/>
                  </a:lnTo>
                  <a:cubicBezTo>
                    <a:pt x="11021" y="12288"/>
                    <a:pt x="12256" y="11052"/>
                    <a:pt x="12256" y="9532"/>
                  </a:cubicBezTo>
                  <a:lnTo>
                    <a:pt x="12256" y="2787"/>
                  </a:lnTo>
                  <a:cubicBezTo>
                    <a:pt x="12256" y="1267"/>
                    <a:pt x="11021" y="0"/>
                    <a:pt x="9501" y="0"/>
                  </a:cubicBez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467" name="CustomShape 34"/>
            <p:cNvSpPr/>
            <p:nvPr/>
          </p:nvSpPr>
          <p:spPr>
            <a:xfrm>
              <a:off x="2109960" y="2956680"/>
              <a:ext cx="408240" cy="408240"/>
            </a:xfrm>
            <a:custGeom>
              <a:avLst/>
              <a:gdLst/>
              <a:ahLst/>
              <a:rect l="l" t="t" r="r" b="b"/>
              <a:pathLst>
                <a:path w="12288" h="12289">
                  <a:moveTo>
                    <a:pt x="2787" y="1"/>
                  </a:moveTo>
                  <a:cubicBezTo>
                    <a:pt x="1267" y="1"/>
                    <a:pt x="0" y="1268"/>
                    <a:pt x="0" y="2788"/>
                  </a:cubicBezTo>
                  <a:lnTo>
                    <a:pt x="0" y="9502"/>
                  </a:lnTo>
                  <a:cubicBezTo>
                    <a:pt x="0" y="11053"/>
                    <a:pt x="1267" y="12288"/>
                    <a:pt x="2787" y="12288"/>
                  </a:cubicBezTo>
                  <a:lnTo>
                    <a:pt x="9501" y="12288"/>
                  </a:lnTo>
                  <a:cubicBezTo>
                    <a:pt x="11053" y="12288"/>
                    <a:pt x="12288" y="11053"/>
                    <a:pt x="12288" y="9502"/>
                  </a:cubicBezTo>
                  <a:lnTo>
                    <a:pt x="12288" y="2788"/>
                  </a:lnTo>
                  <a:cubicBezTo>
                    <a:pt x="12288" y="1268"/>
                    <a:pt x="11053" y="1"/>
                    <a:pt x="9501" y="1"/>
                  </a:cubicBez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468" name="CustomShape 35"/>
            <p:cNvSpPr/>
            <p:nvPr/>
          </p:nvSpPr>
          <p:spPr>
            <a:xfrm>
              <a:off x="2608920" y="3008160"/>
              <a:ext cx="325080" cy="325080"/>
            </a:xfrm>
            <a:custGeom>
              <a:avLst/>
              <a:gdLst/>
              <a:ahLst/>
              <a:rect l="l" t="t" r="r" b="b"/>
              <a:pathLst>
                <a:path w="9787" h="9787">
                  <a:moveTo>
                    <a:pt x="2217" y="1"/>
                  </a:moveTo>
                  <a:cubicBezTo>
                    <a:pt x="982" y="1"/>
                    <a:pt x="0" y="982"/>
                    <a:pt x="0" y="2217"/>
                  </a:cubicBezTo>
                  <a:lnTo>
                    <a:pt x="0" y="7570"/>
                  </a:lnTo>
                  <a:cubicBezTo>
                    <a:pt x="0" y="8805"/>
                    <a:pt x="982" y="9786"/>
                    <a:pt x="2217" y="9786"/>
                  </a:cubicBezTo>
                  <a:lnTo>
                    <a:pt x="7569" y="9786"/>
                  </a:lnTo>
                  <a:cubicBezTo>
                    <a:pt x="8804" y="9786"/>
                    <a:pt x="9786" y="8805"/>
                    <a:pt x="9786" y="7570"/>
                  </a:cubicBezTo>
                  <a:lnTo>
                    <a:pt x="9786" y="2217"/>
                  </a:lnTo>
                  <a:cubicBezTo>
                    <a:pt x="9786" y="982"/>
                    <a:pt x="8804" y="1"/>
                    <a:pt x="7569" y="1"/>
                  </a:cubicBez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469" name="CustomShape 36"/>
            <p:cNvSpPr/>
            <p:nvPr/>
          </p:nvSpPr>
          <p:spPr>
            <a:xfrm>
              <a:off x="2471040" y="3392280"/>
              <a:ext cx="428040" cy="428040"/>
            </a:xfrm>
            <a:custGeom>
              <a:avLst/>
              <a:gdLst/>
              <a:ahLst/>
              <a:rect l="l" t="t" r="r" b="b"/>
              <a:pathLst>
                <a:path w="12890" h="12891">
                  <a:moveTo>
                    <a:pt x="2914" y="1"/>
                  </a:moveTo>
                  <a:cubicBezTo>
                    <a:pt x="1299" y="1"/>
                    <a:pt x="1" y="1299"/>
                    <a:pt x="1" y="2914"/>
                  </a:cubicBezTo>
                  <a:lnTo>
                    <a:pt x="1" y="9977"/>
                  </a:lnTo>
                  <a:cubicBezTo>
                    <a:pt x="1" y="11560"/>
                    <a:pt x="1299" y="12890"/>
                    <a:pt x="2914" y="12890"/>
                  </a:cubicBezTo>
                  <a:lnTo>
                    <a:pt x="9976" y="12890"/>
                  </a:lnTo>
                  <a:cubicBezTo>
                    <a:pt x="11592" y="12890"/>
                    <a:pt x="12890" y="11560"/>
                    <a:pt x="12890" y="9977"/>
                  </a:cubicBezTo>
                  <a:lnTo>
                    <a:pt x="12890" y="2914"/>
                  </a:lnTo>
                  <a:cubicBezTo>
                    <a:pt x="12890" y="1299"/>
                    <a:pt x="11592" y="1"/>
                    <a:pt x="9976" y="1"/>
                  </a:cubicBez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470" name="CustomShape 37"/>
            <p:cNvSpPr/>
            <p:nvPr/>
          </p:nvSpPr>
          <p:spPr>
            <a:xfrm>
              <a:off x="2965680" y="2427120"/>
              <a:ext cx="326160" cy="325080"/>
            </a:xfrm>
            <a:custGeom>
              <a:avLst/>
              <a:gdLst/>
              <a:ahLst/>
              <a:rect l="l" t="t" r="r" b="b"/>
              <a:pathLst>
                <a:path w="9818" h="9787">
                  <a:moveTo>
                    <a:pt x="2217" y="0"/>
                  </a:moveTo>
                  <a:cubicBezTo>
                    <a:pt x="982" y="0"/>
                    <a:pt x="0" y="982"/>
                    <a:pt x="0" y="2217"/>
                  </a:cubicBezTo>
                  <a:lnTo>
                    <a:pt x="0" y="7601"/>
                  </a:lnTo>
                  <a:cubicBezTo>
                    <a:pt x="0" y="8804"/>
                    <a:pt x="982" y="9786"/>
                    <a:pt x="2217" y="9786"/>
                  </a:cubicBezTo>
                  <a:lnTo>
                    <a:pt x="7601" y="9786"/>
                  </a:lnTo>
                  <a:cubicBezTo>
                    <a:pt x="8804" y="9786"/>
                    <a:pt x="9817" y="8804"/>
                    <a:pt x="9786" y="7601"/>
                  </a:cubicBezTo>
                  <a:lnTo>
                    <a:pt x="9786" y="2217"/>
                  </a:lnTo>
                  <a:cubicBezTo>
                    <a:pt x="9786" y="982"/>
                    <a:pt x="8804" y="0"/>
                    <a:pt x="7601" y="0"/>
                  </a:cubicBez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471" name="CustomShape 38"/>
            <p:cNvSpPr/>
            <p:nvPr/>
          </p:nvSpPr>
          <p:spPr>
            <a:xfrm>
              <a:off x="2965680" y="2823840"/>
              <a:ext cx="408240" cy="407160"/>
            </a:xfrm>
            <a:custGeom>
              <a:avLst/>
              <a:gdLst/>
              <a:ahLst/>
              <a:rect l="l" t="t" r="r" b="b"/>
              <a:pathLst>
                <a:path w="12288" h="12257">
                  <a:moveTo>
                    <a:pt x="2787" y="1"/>
                  </a:moveTo>
                  <a:cubicBezTo>
                    <a:pt x="1235" y="1"/>
                    <a:pt x="0" y="1236"/>
                    <a:pt x="0" y="2756"/>
                  </a:cubicBezTo>
                  <a:lnTo>
                    <a:pt x="0" y="9501"/>
                  </a:lnTo>
                  <a:cubicBezTo>
                    <a:pt x="0" y="11021"/>
                    <a:pt x="1235" y="12256"/>
                    <a:pt x="2787" y="12256"/>
                  </a:cubicBezTo>
                  <a:lnTo>
                    <a:pt x="9501" y="12256"/>
                  </a:lnTo>
                  <a:cubicBezTo>
                    <a:pt x="11053" y="12256"/>
                    <a:pt x="12288" y="11021"/>
                    <a:pt x="12288" y="9501"/>
                  </a:cubicBezTo>
                  <a:lnTo>
                    <a:pt x="12288" y="2756"/>
                  </a:lnTo>
                  <a:cubicBezTo>
                    <a:pt x="12288" y="1236"/>
                    <a:pt x="11053" y="1"/>
                    <a:pt x="9501" y="1"/>
                  </a:cubicBez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472" name="CustomShape 39"/>
            <p:cNvSpPr/>
            <p:nvPr/>
          </p:nvSpPr>
          <p:spPr>
            <a:xfrm>
              <a:off x="2210040" y="4270320"/>
              <a:ext cx="752400" cy="102960"/>
            </a:xfrm>
            <a:custGeom>
              <a:avLst/>
              <a:gdLst/>
              <a:ahLst/>
              <a:rect l="l" t="t" r="r" b="b"/>
              <a:pathLst>
                <a:path w="22645" h="3105">
                  <a:moveTo>
                    <a:pt x="1552" y="1"/>
                  </a:moveTo>
                  <a:cubicBezTo>
                    <a:pt x="697" y="1"/>
                    <a:pt x="1" y="697"/>
                    <a:pt x="1" y="1552"/>
                  </a:cubicBezTo>
                  <a:cubicBezTo>
                    <a:pt x="1" y="2408"/>
                    <a:pt x="697" y="3104"/>
                    <a:pt x="1552" y="3104"/>
                  </a:cubicBezTo>
                  <a:lnTo>
                    <a:pt x="21092" y="3104"/>
                  </a:lnTo>
                  <a:cubicBezTo>
                    <a:pt x="21947" y="3104"/>
                    <a:pt x="22644" y="2408"/>
                    <a:pt x="22644" y="1552"/>
                  </a:cubicBezTo>
                  <a:cubicBezTo>
                    <a:pt x="22644" y="697"/>
                    <a:pt x="21947" y="1"/>
                    <a:pt x="21092" y="1"/>
                  </a:cubicBez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473" name="CustomShape 40"/>
            <p:cNvSpPr/>
            <p:nvPr/>
          </p:nvSpPr>
          <p:spPr>
            <a:xfrm>
              <a:off x="2195280" y="3591360"/>
              <a:ext cx="895320" cy="502920"/>
            </a:xfrm>
            <a:custGeom>
              <a:avLst/>
              <a:gdLst/>
              <a:ahLst/>
              <a:rect l="l" t="t" r="r" b="b"/>
              <a:pathLst>
                <a:path w="26951" h="15138">
                  <a:moveTo>
                    <a:pt x="0" y="0"/>
                  </a:moveTo>
                  <a:lnTo>
                    <a:pt x="1394" y="15138"/>
                  </a:lnTo>
                  <a:lnTo>
                    <a:pt x="21314" y="15138"/>
                  </a:lnTo>
                  <a:lnTo>
                    <a:pt x="26951" y="0"/>
                  </a:ln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474" name="CustomShape 41"/>
            <p:cNvSpPr/>
            <p:nvPr/>
          </p:nvSpPr>
          <p:spPr>
            <a:xfrm>
              <a:off x="2096280" y="3543840"/>
              <a:ext cx="1062000" cy="95400"/>
            </a:xfrm>
            <a:custGeom>
              <a:avLst/>
              <a:gdLst/>
              <a:ahLst/>
              <a:rect l="l" t="t" r="r" b="b"/>
              <a:pathLst>
                <a:path w="31955" h="2882">
                  <a:moveTo>
                    <a:pt x="1426" y="0"/>
                  </a:moveTo>
                  <a:cubicBezTo>
                    <a:pt x="634" y="0"/>
                    <a:pt x="0" y="634"/>
                    <a:pt x="0" y="1425"/>
                  </a:cubicBezTo>
                  <a:cubicBezTo>
                    <a:pt x="0" y="2217"/>
                    <a:pt x="634" y="2882"/>
                    <a:pt x="1426" y="2882"/>
                  </a:cubicBezTo>
                  <a:lnTo>
                    <a:pt x="30498" y="2882"/>
                  </a:lnTo>
                  <a:cubicBezTo>
                    <a:pt x="31321" y="2882"/>
                    <a:pt x="31955" y="2217"/>
                    <a:pt x="31955" y="1425"/>
                  </a:cubicBezTo>
                  <a:cubicBezTo>
                    <a:pt x="31955" y="634"/>
                    <a:pt x="31321" y="0"/>
                    <a:pt x="30498" y="0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475" name="CustomShape 42"/>
            <p:cNvSpPr/>
            <p:nvPr/>
          </p:nvSpPr>
          <p:spPr>
            <a:xfrm>
              <a:off x="2212920" y="3549600"/>
              <a:ext cx="916560" cy="607680"/>
            </a:xfrm>
            <a:custGeom>
              <a:avLst/>
              <a:gdLst/>
              <a:ahLst/>
              <a:rect l="l" t="t" r="r" b="b"/>
              <a:pathLst>
                <a:path w="27585" h="18297">
                  <a:moveTo>
                    <a:pt x="26262" y="0"/>
                  </a:moveTo>
                  <a:cubicBezTo>
                    <a:pt x="25749" y="0"/>
                    <a:pt x="25267" y="305"/>
                    <a:pt x="25114" y="815"/>
                  </a:cubicBezTo>
                  <a:lnTo>
                    <a:pt x="20079" y="15889"/>
                  </a:lnTo>
                  <a:lnTo>
                    <a:pt x="1204" y="15889"/>
                  </a:lnTo>
                  <a:cubicBezTo>
                    <a:pt x="539" y="15889"/>
                    <a:pt x="1" y="16428"/>
                    <a:pt x="1" y="17093"/>
                  </a:cubicBezTo>
                  <a:cubicBezTo>
                    <a:pt x="1" y="17758"/>
                    <a:pt x="539" y="18296"/>
                    <a:pt x="1204" y="18296"/>
                  </a:cubicBezTo>
                  <a:lnTo>
                    <a:pt x="20934" y="18296"/>
                  </a:lnTo>
                  <a:cubicBezTo>
                    <a:pt x="21472" y="18296"/>
                    <a:pt x="21916" y="17979"/>
                    <a:pt x="22106" y="17473"/>
                  </a:cubicBezTo>
                  <a:lnTo>
                    <a:pt x="27394" y="1575"/>
                  </a:lnTo>
                  <a:cubicBezTo>
                    <a:pt x="27584" y="942"/>
                    <a:pt x="27268" y="277"/>
                    <a:pt x="26634" y="55"/>
                  </a:cubicBezTo>
                  <a:cubicBezTo>
                    <a:pt x="26511" y="18"/>
                    <a:pt x="26385" y="0"/>
                    <a:pt x="26262" y="0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476" name="CustomShape 43"/>
            <p:cNvSpPr/>
            <p:nvPr/>
          </p:nvSpPr>
          <p:spPr>
            <a:xfrm>
              <a:off x="2989800" y="3402000"/>
              <a:ext cx="349200" cy="273240"/>
            </a:xfrm>
            <a:custGeom>
              <a:avLst/>
              <a:gdLst/>
              <a:ahLst/>
              <a:rect l="l" t="t" r="r" b="b"/>
              <a:pathLst>
                <a:path w="10515" h="8236">
                  <a:moveTo>
                    <a:pt x="8076" y="1"/>
                  </a:moveTo>
                  <a:cubicBezTo>
                    <a:pt x="7650" y="1"/>
                    <a:pt x="7220" y="125"/>
                    <a:pt x="6841" y="382"/>
                  </a:cubicBezTo>
                  <a:lnTo>
                    <a:pt x="1204" y="4340"/>
                  </a:lnTo>
                  <a:cubicBezTo>
                    <a:pt x="222" y="5037"/>
                    <a:pt x="0" y="6367"/>
                    <a:pt x="666" y="7317"/>
                  </a:cubicBezTo>
                  <a:cubicBezTo>
                    <a:pt x="1077" y="7919"/>
                    <a:pt x="1742" y="8236"/>
                    <a:pt x="2407" y="8236"/>
                  </a:cubicBezTo>
                  <a:cubicBezTo>
                    <a:pt x="2851" y="8236"/>
                    <a:pt x="3262" y="8109"/>
                    <a:pt x="3642" y="7856"/>
                  </a:cubicBezTo>
                  <a:lnTo>
                    <a:pt x="9311" y="3897"/>
                  </a:lnTo>
                  <a:cubicBezTo>
                    <a:pt x="10261" y="3232"/>
                    <a:pt x="10515" y="1902"/>
                    <a:pt x="9850" y="920"/>
                  </a:cubicBezTo>
                  <a:cubicBezTo>
                    <a:pt x="9422" y="317"/>
                    <a:pt x="8754" y="1"/>
                    <a:pt x="8076" y="1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477" name="CustomShape 44"/>
            <p:cNvSpPr/>
            <p:nvPr/>
          </p:nvSpPr>
          <p:spPr>
            <a:xfrm>
              <a:off x="3029760" y="3562920"/>
              <a:ext cx="77760" cy="77400"/>
            </a:xfrm>
            <a:custGeom>
              <a:avLst/>
              <a:gdLst/>
              <a:ahLst/>
              <a:rect l="l" t="t" r="r" b="b"/>
              <a:pathLst>
                <a:path w="2345" h="2344">
                  <a:moveTo>
                    <a:pt x="1173" y="0"/>
                  </a:moveTo>
                  <a:cubicBezTo>
                    <a:pt x="539" y="0"/>
                    <a:pt x="1" y="539"/>
                    <a:pt x="1" y="1172"/>
                  </a:cubicBezTo>
                  <a:cubicBezTo>
                    <a:pt x="1" y="1805"/>
                    <a:pt x="539" y="2344"/>
                    <a:pt x="1173" y="2344"/>
                  </a:cubicBezTo>
                  <a:cubicBezTo>
                    <a:pt x="1806" y="2344"/>
                    <a:pt x="2344" y="1805"/>
                    <a:pt x="2344" y="1172"/>
                  </a:cubicBezTo>
                  <a:cubicBezTo>
                    <a:pt x="2344" y="539"/>
                    <a:pt x="1806" y="0"/>
                    <a:pt x="1173" y="0"/>
                  </a:cubicBez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478" name="CustomShape 45"/>
            <p:cNvSpPr/>
            <p:nvPr/>
          </p:nvSpPr>
          <p:spPr>
            <a:xfrm>
              <a:off x="2306880" y="3705120"/>
              <a:ext cx="527040" cy="295560"/>
            </a:xfrm>
            <a:custGeom>
              <a:avLst/>
              <a:gdLst/>
              <a:ahLst/>
              <a:rect l="l" t="t" r="r" b="b"/>
              <a:pathLst>
                <a:path w="15867" h="8900">
                  <a:moveTo>
                    <a:pt x="950" y="0"/>
                  </a:moveTo>
                  <a:cubicBezTo>
                    <a:pt x="412" y="0"/>
                    <a:pt x="0" y="412"/>
                    <a:pt x="0" y="951"/>
                  </a:cubicBezTo>
                  <a:lnTo>
                    <a:pt x="0" y="7918"/>
                  </a:lnTo>
                  <a:cubicBezTo>
                    <a:pt x="0" y="8456"/>
                    <a:pt x="412" y="8899"/>
                    <a:pt x="950" y="8899"/>
                  </a:cubicBezTo>
                  <a:cubicBezTo>
                    <a:pt x="1489" y="8899"/>
                    <a:pt x="1900" y="8456"/>
                    <a:pt x="1900" y="7918"/>
                  </a:cubicBezTo>
                  <a:lnTo>
                    <a:pt x="1900" y="951"/>
                  </a:lnTo>
                  <a:cubicBezTo>
                    <a:pt x="1900" y="412"/>
                    <a:pt x="1489" y="0"/>
                    <a:pt x="950" y="0"/>
                  </a:cubicBezTo>
                  <a:close/>
                  <a:moveTo>
                    <a:pt x="5447" y="0"/>
                  </a:moveTo>
                  <a:cubicBezTo>
                    <a:pt x="4909" y="0"/>
                    <a:pt x="4497" y="412"/>
                    <a:pt x="4497" y="951"/>
                  </a:cubicBezTo>
                  <a:lnTo>
                    <a:pt x="4497" y="7918"/>
                  </a:lnTo>
                  <a:cubicBezTo>
                    <a:pt x="4497" y="8456"/>
                    <a:pt x="4909" y="8899"/>
                    <a:pt x="5447" y="8899"/>
                  </a:cubicBezTo>
                  <a:cubicBezTo>
                    <a:pt x="5986" y="8899"/>
                    <a:pt x="6397" y="8456"/>
                    <a:pt x="6397" y="7918"/>
                  </a:cubicBezTo>
                  <a:lnTo>
                    <a:pt x="6397" y="951"/>
                  </a:lnTo>
                  <a:cubicBezTo>
                    <a:pt x="6397" y="412"/>
                    <a:pt x="5954" y="0"/>
                    <a:pt x="5447" y="0"/>
                  </a:cubicBezTo>
                  <a:close/>
                  <a:moveTo>
                    <a:pt x="10293" y="0"/>
                  </a:moveTo>
                  <a:cubicBezTo>
                    <a:pt x="9754" y="0"/>
                    <a:pt x="9343" y="412"/>
                    <a:pt x="9343" y="951"/>
                  </a:cubicBezTo>
                  <a:lnTo>
                    <a:pt x="9343" y="7918"/>
                  </a:lnTo>
                  <a:cubicBezTo>
                    <a:pt x="9343" y="8456"/>
                    <a:pt x="9786" y="8899"/>
                    <a:pt x="10293" y="8899"/>
                  </a:cubicBezTo>
                  <a:cubicBezTo>
                    <a:pt x="10831" y="8899"/>
                    <a:pt x="11243" y="8456"/>
                    <a:pt x="11243" y="7918"/>
                  </a:cubicBezTo>
                  <a:lnTo>
                    <a:pt x="11243" y="951"/>
                  </a:lnTo>
                  <a:cubicBezTo>
                    <a:pt x="11243" y="412"/>
                    <a:pt x="10831" y="0"/>
                    <a:pt x="10293" y="0"/>
                  </a:cubicBezTo>
                  <a:close/>
                  <a:moveTo>
                    <a:pt x="14916" y="0"/>
                  </a:moveTo>
                  <a:cubicBezTo>
                    <a:pt x="14378" y="0"/>
                    <a:pt x="13966" y="412"/>
                    <a:pt x="13966" y="951"/>
                  </a:cubicBezTo>
                  <a:lnTo>
                    <a:pt x="13966" y="7918"/>
                  </a:lnTo>
                  <a:cubicBezTo>
                    <a:pt x="13966" y="8456"/>
                    <a:pt x="14378" y="8899"/>
                    <a:pt x="14916" y="8899"/>
                  </a:cubicBezTo>
                  <a:cubicBezTo>
                    <a:pt x="15423" y="8899"/>
                    <a:pt x="15866" y="8456"/>
                    <a:pt x="15866" y="7918"/>
                  </a:cubicBezTo>
                  <a:lnTo>
                    <a:pt x="15866" y="951"/>
                  </a:lnTo>
                  <a:cubicBezTo>
                    <a:pt x="15866" y="412"/>
                    <a:pt x="15423" y="0"/>
                    <a:pt x="1491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479" name="CustomShape 46"/>
            <p:cNvSpPr/>
            <p:nvPr/>
          </p:nvSpPr>
          <p:spPr>
            <a:xfrm>
              <a:off x="2257200" y="4155480"/>
              <a:ext cx="179640" cy="179640"/>
            </a:xfrm>
            <a:custGeom>
              <a:avLst/>
              <a:gdLst/>
              <a:ahLst/>
              <a:rect l="l" t="t" r="r" b="b"/>
              <a:pathLst>
                <a:path w="5417" h="5417">
                  <a:moveTo>
                    <a:pt x="2724" y="1"/>
                  </a:moveTo>
                  <a:cubicBezTo>
                    <a:pt x="1236" y="1"/>
                    <a:pt x="1" y="1204"/>
                    <a:pt x="1" y="2693"/>
                  </a:cubicBezTo>
                  <a:cubicBezTo>
                    <a:pt x="1" y="4213"/>
                    <a:pt x="1236" y="5416"/>
                    <a:pt x="2724" y="5416"/>
                  </a:cubicBezTo>
                  <a:cubicBezTo>
                    <a:pt x="4213" y="5416"/>
                    <a:pt x="5416" y="4213"/>
                    <a:pt x="5416" y="2693"/>
                  </a:cubicBezTo>
                  <a:cubicBezTo>
                    <a:pt x="5416" y="1204"/>
                    <a:pt x="4213" y="1"/>
                    <a:pt x="2724" y="1"/>
                  </a:cubicBez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480" name="CustomShape 47"/>
            <p:cNvSpPr/>
            <p:nvPr/>
          </p:nvSpPr>
          <p:spPr>
            <a:xfrm>
              <a:off x="2291040" y="4188240"/>
              <a:ext cx="113400" cy="114480"/>
            </a:xfrm>
            <a:custGeom>
              <a:avLst/>
              <a:gdLst/>
              <a:ahLst/>
              <a:rect l="l" t="t" r="r" b="b"/>
              <a:pathLst>
                <a:path w="3421" h="3453">
                  <a:moveTo>
                    <a:pt x="1710" y="0"/>
                  </a:moveTo>
                  <a:cubicBezTo>
                    <a:pt x="760" y="0"/>
                    <a:pt x="0" y="761"/>
                    <a:pt x="0" y="1711"/>
                  </a:cubicBezTo>
                  <a:cubicBezTo>
                    <a:pt x="0" y="2661"/>
                    <a:pt x="760" y="3452"/>
                    <a:pt x="1710" y="3452"/>
                  </a:cubicBezTo>
                  <a:cubicBezTo>
                    <a:pt x="2660" y="3452"/>
                    <a:pt x="3420" y="2661"/>
                    <a:pt x="3420" y="1711"/>
                  </a:cubicBezTo>
                  <a:cubicBezTo>
                    <a:pt x="3420" y="761"/>
                    <a:pt x="2660" y="0"/>
                    <a:pt x="1710" y="0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481" name="CustomShape 48"/>
            <p:cNvSpPr/>
            <p:nvPr/>
          </p:nvSpPr>
          <p:spPr>
            <a:xfrm>
              <a:off x="2739240" y="4155480"/>
              <a:ext cx="179640" cy="179640"/>
            </a:xfrm>
            <a:custGeom>
              <a:avLst/>
              <a:gdLst/>
              <a:ahLst/>
              <a:rect l="l" t="t" r="r" b="b"/>
              <a:pathLst>
                <a:path w="5416" h="5417">
                  <a:moveTo>
                    <a:pt x="2692" y="1"/>
                  </a:moveTo>
                  <a:cubicBezTo>
                    <a:pt x="1204" y="1"/>
                    <a:pt x="0" y="1204"/>
                    <a:pt x="0" y="2693"/>
                  </a:cubicBezTo>
                  <a:cubicBezTo>
                    <a:pt x="0" y="4213"/>
                    <a:pt x="1204" y="5416"/>
                    <a:pt x="2692" y="5416"/>
                  </a:cubicBezTo>
                  <a:cubicBezTo>
                    <a:pt x="4181" y="5416"/>
                    <a:pt x="5416" y="4213"/>
                    <a:pt x="5416" y="2693"/>
                  </a:cubicBezTo>
                  <a:cubicBezTo>
                    <a:pt x="5416" y="1204"/>
                    <a:pt x="4181" y="1"/>
                    <a:pt x="2692" y="1"/>
                  </a:cubicBez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482" name="CustomShape 49"/>
            <p:cNvSpPr/>
            <p:nvPr/>
          </p:nvSpPr>
          <p:spPr>
            <a:xfrm>
              <a:off x="2772000" y="4188240"/>
              <a:ext cx="114480" cy="114480"/>
            </a:xfrm>
            <a:custGeom>
              <a:avLst/>
              <a:gdLst/>
              <a:ahLst/>
              <a:rect l="l" t="t" r="r" b="b"/>
              <a:pathLst>
                <a:path w="3453" h="3453">
                  <a:moveTo>
                    <a:pt x="1711" y="0"/>
                  </a:moveTo>
                  <a:cubicBezTo>
                    <a:pt x="761" y="0"/>
                    <a:pt x="1" y="761"/>
                    <a:pt x="1" y="1711"/>
                  </a:cubicBezTo>
                  <a:cubicBezTo>
                    <a:pt x="1" y="2661"/>
                    <a:pt x="761" y="3452"/>
                    <a:pt x="1711" y="3452"/>
                  </a:cubicBezTo>
                  <a:cubicBezTo>
                    <a:pt x="2661" y="3452"/>
                    <a:pt x="3453" y="2661"/>
                    <a:pt x="3453" y="1711"/>
                  </a:cubicBezTo>
                  <a:cubicBezTo>
                    <a:pt x="3453" y="761"/>
                    <a:pt x="2661" y="0"/>
                    <a:pt x="1711" y="0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483" name="CustomShape 50"/>
            <p:cNvSpPr/>
            <p:nvPr/>
          </p:nvSpPr>
          <p:spPr>
            <a:xfrm>
              <a:off x="2764800" y="2369160"/>
              <a:ext cx="11160" cy="269280"/>
            </a:xfrm>
            <a:custGeom>
              <a:avLst/>
              <a:gdLst/>
              <a:ahLst/>
              <a:rect l="l" t="t" r="r" b="b"/>
              <a:pathLst>
                <a:path w="349" h="8108">
                  <a:moveTo>
                    <a:pt x="0" y="1"/>
                  </a:moveTo>
                  <a:lnTo>
                    <a:pt x="0" y="8108"/>
                  </a:lnTo>
                  <a:lnTo>
                    <a:pt x="349" y="8108"/>
                  </a:lnTo>
                  <a:lnTo>
                    <a:pt x="349" y="1"/>
                  </a:ln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484" name="CustomShape 51"/>
            <p:cNvSpPr/>
            <p:nvPr/>
          </p:nvSpPr>
          <p:spPr>
            <a:xfrm>
              <a:off x="2044440" y="2071440"/>
              <a:ext cx="11160" cy="315360"/>
            </a:xfrm>
            <a:custGeom>
              <a:avLst/>
              <a:gdLst/>
              <a:ahLst/>
              <a:rect l="l" t="t" r="r" b="b"/>
              <a:pathLst>
                <a:path w="350" h="9502">
                  <a:moveTo>
                    <a:pt x="1" y="0"/>
                  </a:moveTo>
                  <a:lnTo>
                    <a:pt x="1" y="9501"/>
                  </a:lnTo>
                  <a:lnTo>
                    <a:pt x="349" y="9501"/>
                  </a:lnTo>
                  <a:lnTo>
                    <a:pt x="349" y="0"/>
                  </a:ln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485" name="CustomShape 52"/>
            <p:cNvSpPr/>
            <p:nvPr/>
          </p:nvSpPr>
          <p:spPr>
            <a:xfrm>
              <a:off x="2004480" y="3191400"/>
              <a:ext cx="11160" cy="256680"/>
            </a:xfrm>
            <a:custGeom>
              <a:avLst/>
              <a:gdLst/>
              <a:ahLst/>
              <a:rect l="l" t="t" r="r" b="b"/>
              <a:pathLst>
                <a:path w="349" h="7728">
                  <a:moveTo>
                    <a:pt x="0" y="0"/>
                  </a:moveTo>
                  <a:lnTo>
                    <a:pt x="0" y="7727"/>
                  </a:lnTo>
                  <a:lnTo>
                    <a:pt x="349" y="7727"/>
                  </a:lnTo>
                  <a:lnTo>
                    <a:pt x="349" y="0"/>
                  </a:ln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486" name="CustomShape 53"/>
            <p:cNvSpPr/>
            <p:nvPr/>
          </p:nvSpPr>
          <p:spPr>
            <a:xfrm>
              <a:off x="3055320" y="3089160"/>
              <a:ext cx="11160" cy="255600"/>
            </a:xfrm>
            <a:custGeom>
              <a:avLst/>
              <a:gdLst/>
              <a:ahLst/>
              <a:rect l="l" t="t" r="r" b="b"/>
              <a:pathLst>
                <a:path w="350" h="7696">
                  <a:moveTo>
                    <a:pt x="1" y="0"/>
                  </a:moveTo>
                  <a:lnTo>
                    <a:pt x="1" y="7696"/>
                  </a:lnTo>
                  <a:lnTo>
                    <a:pt x="349" y="7696"/>
                  </a:lnTo>
                  <a:lnTo>
                    <a:pt x="349" y="0"/>
                  </a:ln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487" name="CustomShape 54"/>
            <p:cNvSpPr/>
            <p:nvPr/>
          </p:nvSpPr>
          <p:spPr>
            <a:xfrm>
              <a:off x="1974960" y="3078720"/>
              <a:ext cx="63720" cy="63720"/>
            </a:xfrm>
            <a:custGeom>
              <a:avLst/>
              <a:gdLst/>
              <a:ahLst/>
              <a:rect l="l" t="t" r="r" b="b"/>
              <a:pathLst>
                <a:path w="1933" h="1933">
                  <a:moveTo>
                    <a:pt x="982" y="0"/>
                  </a:moveTo>
                  <a:cubicBezTo>
                    <a:pt x="444" y="0"/>
                    <a:pt x="0" y="412"/>
                    <a:pt x="0" y="951"/>
                  </a:cubicBezTo>
                  <a:cubicBezTo>
                    <a:pt x="0" y="1489"/>
                    <a:pt x="444" y="1932"/>
                    <a:pt x="982" y="1932"/>
                  </a:cubicBezTo>
                  <a:cubicBezTo>
                    <a:pt x="1521" y="1932"/>
                    <a:pt x="1932" y="1489"/>
                    <a:pt x="1932" y="951"/>
                  </a:cubicBezTo>
                  <a:cubicBezTo>
                    <a:pt x="1932" y="412"/>
                    <a:pt x="1521" y="0"/>
                    <a:pt x="982" y="0"/>
                  </a:cubicBez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488" name="CustomShape 55"/>
            <p:cNvSpPr/>
            <p:nvPr/>
          </p:nvSpPr>
          <p:spPr>
            <a:xfrm>
              <a:off x="2752200" y="2692440"/>
              <a:ext cx="63720" cy="63000"/>
            </a:xfrm>
            <a:custGeom>
              <a:avLst/>
              <a:gdLst/>
              <a:ahLst/>
              <a:rect l="l" t="t" r="r" b="b"/>
              <a:pathLst>
                <a:path w="1933" h="1901">
                  <a:moveTo>
                    <a:pt x="982" y="0"/>
                  </a:moveTo>
                  <a:cubicBezTo>
                    <a:pt x="444" y="0"/>
                    <a:pt x="0" y="412"/>
                    <a:pt x="0" y="950"/>
                  </a:cubicBezTo>
                  <a:cubicBezTo>
                    <a:pt x="0" y="1488"/>
                    <a:pt x="444" y="1900"/>
                    <a:pt x="982" y="1900"/>
                  </a:cubicBezTo>
                  <a:cubicBezTo>
                    <a:pt x="1489" y="1900"/>
                    <a:pt x="1932" y="1488"/>
                    <a:pt x="1932" y="950"/>
                  </a:cubicBezTo>
                  <a:cubicBezTo>
                    <a:pt x="1932" y="412"/>
                    <a:pt x="1489" y="0"/>
                    <a:pt x="982" y="0"/>
                  </a:cubicBez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1489" name="CustomShape 56"/>
          <p:cNvSpPr/>
          <p:nvPr/>
        </p:nvSpPr>
        <p:spPr>
          <a:xfrm>
            <a:off x="1449720" y="1193400"/>
            <a:ext cx="618840" cy="2178720"/>
          </a:xfrm>
          <a:custGeom>
            <a:avLst/>
            <a:gdLst/>
            <a:ahLst/>
            <a:rect l="l" t="t" r="r" b="b"/>
            <a:pathLst>
              <a:path w="18623" h="65556">
                <a:moveTo>
                  <a:pt x="14125" y="1"/>
                </a:moveTo>
                <a:lnTo>
                  <a:pt x="14157" y="222"/>
                </a:lnTo>
                <a:lnTo>
                  <a:pt x="14853" y="222"/>
                </a:lnTo>
                <a:lnTo>
                  <a:pt x="14853" y="1"/>
                </a:lnTo>
                <a:close/>
                <a:moveTo>
                  <a:pt x="16025" y="1"/>
                </a:moveTo>
                <a:lnTo>
                  <a:pt x="16025" y="222"/>
                </a:lnTo>
                <a:lnTo>
                  <a:pt x="16754" y="222"/>
                </a:lnTo>
                <a:lnTo>
                  <a:pt x="16754" y="1"/>
                </a:lnTo>
                <a:close/>
                <a:moveTo>
                  <a:pt x="17925" y="1"/>
                </a:moveTo>
                <a:lnTo>
                  <a:pt x="17925" y="222"/>
                </a:lnTo>
                <a:lnTo>
                  <a:pt x="18622" y="222"/>
                </a:lnTo>
                <a:lnTo>
                  <a:pt x="18622" y="1"/>
                </a:lnTo>
                <a:close/>
                <a:moveTo>
                  <a:pt x="12953" y="222"/>
                </a:moveTo>
                <a:cubicBezTo>
                  <a:pt x="12732" y="286"/>
                  <a:pt x="12510" y="381"/>
                  <a:pt x="12288" y="476"/>
                </a:cubicBezTo>
                <a:lnTo>
                  <a:pt x="12383" y="697"/>
                </a:lnTo>
                <a:cubicBezTo>
                  <a:pt x="12573" y="602"/>
                  <a:pt x="12795" y="507"/>
                  <a:pt x="13017" y="444"/>
                </a:cubicBezTo>
                <a:lnTo>
                  <a:pt x="12953" y="222"/>
                </a:lnTo>
                <a:close/>
                <a:moveTo>
                  <a:pt x="11275" y="1141"/>
                </a:moveTo>
                <a:cubicBezTo>
                  <a:pt x="11085" y="1299"/>
                  <a:pt x="10926" y="1489"/>
                  <a:pt x="10768" y="1679"/>
                </a:cubicBezTo>
                <a:lnTo>
                  <a:pt x="10958" y="1837"/>
                </a:lnTo>
                <a:cubicBezTo>
                  <a:pt x="11085" y="1647"/>
                  <a:pt x="11243" y="1489"/>
                  <a:pt x="11433" y="1331"/>
                </a:cubicBezTo>
                <a:lnTo>
                  <a:pt x="11275" y="1141"/>
                </a:lnTo>
                <a:close/>
                <a:moveTo>
                  <a:pt x="10135" y="2692"/>
                </a:moveTo>
                <a:cubicBezTo>
                  <a:pt x="10008" y="2914"/>
                  <a:pt x="9945" y="3136"/>
                  <a:pt x="9881" y="3389"/>
                </a:cubicBezTo>
                <a:lnTo>
                  <a:pt x="10103" y="3452"/>
                </a:lnTo>
                <a:cubicBezTo>
                  <a:pt x="10166" y="3231"/>
                  <a:pt x="10230" y="3009"/>
                  <a:pt x="10325" y="2787"/>
                </a:cubicBezTo>
                <a:lnTo>
                  <a:pt x="10135" y="2692"/>
                </a:lnTo>
                <a:close/>
                <a:moveTo>
                  <a:pt x="9691" y="4561"/>
                </a:moveTo>
                <a:lnTo>
                  <a:pt x="9691" y="5289"/>
                </a:lnTo>
                <a:lnTo>
                  <a:pt x="9913" y="5289"/>
                </a:lnTo>
                <a:lnTo>
                  <a:pt x="9913" y="4561"/>
                </a:lnTo>
                <a:close/>
                <a:moveTo>
                  <a:pt x="9691" y="6461"/>
                </a:moveTo>
                <a:lnTo>
                  <a:pt x="9691" y="7158"/>
                </a:lnTo>
                <a:lnTo>
                  <a:pt x="9913" y="7158"/>
                </a:lnTo>
                <a:lnTo>
                  <a:pt x="9913" y="6461"/>
                </a:lnTo>
                <a:close/>
                <a:moveTo>
                  <a:pt x="9691" y="8361"/>
                </a:moveTo>
                <a:lnTo>
                  <a:pt x="9691" y="9058"/>
                </a:lnTo>
                <a:lnTo>
                  <a:pt x="9913" y="9058"/>
                </a:lnTo>
                <a:lnTo>
                  <a:pt x="9913" y="8361"/>
                </a:lnTo>
                <a:close/>
                <a:moveTo>
                  <a:pt x="9691" y="10230"/>
                </a:moveTo>
                <a:lnTo>
                  <a:pt x="9691" y="10958"/>
                </a:lnTo>
                <a:lnTo>
                  <a:pt x="9913" y="10958"/>
                </a:lnTo>
                <a:lnTo>
                  <a:pt x="9913" y="10230"/>
                </a:lnTo>
                <a:close/>
                <a:moveTo>
                  <a:pt x="9691" y="12130"/>
                </a:moveTo>
                <a:lnTo>
                  <a:pt x="9691" y="12826"/>
                </a:lnTo>
                <a:lnTo>
                  <a:pt x="9913" y="12826"/>
                </a:lnTo>
                <a:lnTo>
                  <a:pt x="9913" y="12130"/>
                </a:lnTo>
                <a:close/>
                <a:moveTo>
                  <a:pt x="9691" y="14030"/>
                </a:moveTo>
                <a:lnTo>
                  <a:pt x="9691" y="14727"/>
                </a:lnTo>
                <a:lnTo>
                  <a:pt x="9913" y="14727"/>
                </a:lnTo>
                <a:lnTo>
                  <a:pt x="9913" y="14030"/>
                </a:lnTo>
                <a:close/>
                <a:moveTo>
                  <a:pt x="9691" y="15898"/>
                </a:moveTo>
                <a:lnTo>
                  <a:pt x="9691" y="16627"/>
                </a:lnTo>
                <a:lnTo>
                  <a:pt x="9913" y="16627"/>
                </a:lnTo>
                <a:lnTo>
                  <a:pt x="9913" y="15898"/>
                </a:lnTo>
                <a:close/>
                <a:moveTo>
                  <a:pt x="9691" y="17798"/>
                </a:moveTo>
                <a:lnTo>
                  <a:pt x="9691" y="18495"/>
                </a:lnTo>
                <a:lnTo>
                  <a:pt x="9913" y="18495"/>
                </a:lnTo>
                <a:lnTo>
                  <a:pt x="9913" y="17798"/>
                </a:lnTo>
                <a:close/>
                <a:moveTo>
                  <a:pt x="9691" y="19699"/>
                </a:moveTo>
                <a:lnTo>
                  <a:pt x="9691" y="20395"/>
                </a:lnTo>
                <a:lnTo>
                  <a:pt x="9913" y="20395"/>
                </a:lnTo>
                <a:lnTo>
                  <a:pt x="9913" y="19699"/>
                </a:lnTo>
                <a:close/>
                <a:moveTo>
                  <a:pt x="9691" y="21567"/>
                </a:moveTo>
                <a:lnTo>
                  <a:pt x="9691" y="22295"/>
                </a:lnTo>
                <a:lnTo>
                  <a:pt x="9913" y="22295"/>
                </a:lnTo>
                <a:lnTo>
                  <a:pt x="9913" y="21567"/>
                </a:lnTo>
                <a:close/>
                <a:moveTo>
                  <a:pt x="9691" y="23467"/>
                </a:moveTo>
                <a:lnTo>
                  <a:pt x="9691" y="24164"/>
                </a:lnTo>
                <a:lnTo>
                  <a:pt x="9913" y="24164"/>
                </a:lnTo>
                <a:lnTo>
                  <a:pt x="9913" y="23467"/>
                </a:lnTo>
                <a:close/>
                <a:moveTo>
                  <a:pt x="9691" y="25367"/>
                </a:moveTo>
                <a:lnTo>
                  <a:pt x="9691" y="26064"/>
                </a:lnTo>
                <a:lnTo>
                  <a:pt x="9913" y="26064"/>
                </a:lnTo>
                <a:lnTo>
                  <a:pt x="9913" y="25367"/>
                </a:lnTo>
                <a:close/>
                <a:moveTo>
                  <a:pt x="9691" y="27236"/>
                </a:moveTo>
                <a:lnTo>
                  <a:pt x="9691" y="27964"/>
                </a:lnTo>
                <a:lnTo>
                  <a:pt x="9913" y="27964"/>
                </a:lnTo>
                <a:lnTo>
                  <a:pt x="9913" y="27236"/>
                </a:lnTo>
                <a:close/>
                <a:moveTo>
                  <a:pt x="9691" y="29136"/>
                </a:moveTo>
                <a:lnTo>
                  <a:pt x="9691" y="29833"/>
                </a:lnTo>
                <a:lnTo>
                  <a:pt x="9913" y="29833"/>
                </a:lnTo>
                <a:lnTo>
                  <a:pt x="9913" y="29136"/>
                </a:lnTo>
                <a:close/>
                <a:moveTo>
                  <a:pt x="9691" y="31004"/>
                </a:moveTo>
                <a:lnTo>
                  <a:pt x="9691" y="31733"/>
                </a:lnTo>
                <a:lnTo>
                  <a:pt x="9913" y="31733"/>
                </a:lnTo>
                <a:lnTo>
                  <a:pt x="9913" y="31004"/>
                </a:lnTo>
                <a:close/>
                <a:moveTo>
                  <a:pt x="9691" y="32904"/>
                </a:moveTo>
                <a:lnTo>
                  <a:pt x="9691" y="33601"/>
                </a:lnTo>
                <a:lnTo>
                  <a:pt x="9913" y="33601"/>
                </a:lnTo>
                <a:lnTo>
                  <a:pt x="9913" y="32904"/>
                </a:lnTo>
                <a:close/>
                <a:moveTo>
                  <a:pt x="9691" y="34805"/>
                </a:moveTo>
                <a:lnTo>
                  <a:pt x="9691" y="35501"/>
                </a:lnTo>
                <a:lnTo>
                  <a:pt x="9913" y="35501"/>
                </a:lnTo>
                <a:lnTo>
                  <a:pt x="9913" y="34805"/>
                </a:lnTo>
                <a:close/>
                <a:moveTo>
                  <a:pt x="9691" y="36673"/>
                </a:moveTo>
                <a:lnTo>
                  <a:pt x="9691" y="37401"/>
                </a:lnTo>
                <a:lnTo>
                  <a:pt x="9913" y="37401"/>
                </a:lnTo>
                <a:lnTo>
                  <a:pt x="9913" y="36673"/>
                </a:lnTo>
                <a:close/>
                <a:moveTo>
                  <a:pt x="9691" y="38573"/>
                </a:moveTo>
                <a:lnTo>
                  <a:pt x="9691" y="39270"/>
                </a:lnTo>
                <a:lnTo>
                  <a:pt x="9913" y="39270"/>
                </a:lnTo>
                <a:lnTo>
                  <a:pt x="9913" y="38573"/>
                </a:lnTo>
                <a:close/>
                <a:moveTo>
                  <a:pt x="9691" y="40473"/>
                </a:moveTo>
                <a:lnTo>
                  <a:pt x="9691" y="41170"/>
                </a:lnTo>
                <a:lnTo>
                  <a:pt x="9913" y="41170"/>
                </a:lnTo>
                <a:lnTo>
                  <a:pt x="9913" y="40473"/>
                </a:lnTo>
                <a:close/>
                <a:moveTo>
                  <a:pt x="9691" y="42342"/>
                </a:moveTo>
                <a:lnTo>
                  <a:pt x="9691" y="43070"/>
                </a:lnTo>
                <a:lnTo>
                  <a:pt x="9913" y="43070"/>
                </a:lnTo>
                <a:lnTo>
                  <a:pt x="9913" y="42342"/>
                </a:lnTo>
                <a:close/>
                <a:moveTo>
                  <a:pt x="9691" y="44242"/>
                </a:moveTo>
                <a:lnTo>
                  <a:pt x="9691" y="44939"/>
                </a:lnTo>
                <a:lnTo>
                  <a:pt x="9913" y="44939"/>
                </a:lnTo>
                <a:lnTo>
                  <a:pt x="9913" y="44242"/>
                </a:lnTo>
                <a:close/>
                <a:moveTo>
                  <a:pt x="9691" y="46142"/>
                </a:moveTo>
                <a:lnTo>
                  <a:pt x="9691" y="46839"/>
                </a:lnTo>
                <a:lnTo>
                  <a:pt x="9913" y="46839"/>
                </a:lnTo>
                <a:lnTo>
                  <a:pt x="9913" y="46142"/>
                </a:lnTo>
                <a:close/>
                <a:moveTo>
                  <a:pt x="9691" y="48011"/>
                </a:moveTo>
                <a:lnTo>
                  <a:pt x="9691" y="48739"/>
                </a:lnTo>
                <a:lnTo>
                  <a:pt x="9913" y="48739"/>
                </a:lnTo>
                <a:lnTo>
                  <a:pt x="9913" y="48011"/>
                </a:lnTo>
                <a:close/>
                <a:moveTo>
                  <a:pt x="9691" y="49911"/>
                </a:moveTo>
                <a:lnTo>
                  <a:pt x="9691" y="50607"/>
                </a:lnTo>
                <a:lnTo>
                  <a:pt x="9913" y="50607"/>
                </a:lnTo>
                <a:lnTo>
                  <a:pt x="9913" y="49911"/>
                </a:lnTo>
                <a:close/>
                <a:moveTo>
                  <a:pt x="9691" y="51811"/>
                </a:moveTo>
                <a:lnTo>
                  <a:pt x="9691" y="52508"/>
                </a:lnTo>
                <a:lnTo>
                  <a:pt x="9913" y="52508"/>
                </a:lnTo>
                <a:lnTo>
                  <a:pt x="9913" y="51811"/>
                </a:lnTo>
                <a:close/>
                <a:moveTo>
                  <a:pt x="9691" y="53679"/>
                </a:moveTo>
                <a:lnTo>
                  <a:pt x="9691" y="54408"/>
                </a:lnTo>
                <a:lnTo>
                  <a:pt x="9913" y="54408"/>
                </a:lnTo>
                <a:lnTo>
                  <a:pt x="9913" y="53679"/>
                </a:lnTo>
                <a:close/>
                <a:moveTo>
                  <a:pt x="9691" y="55579"/>
                </a:moveTo>
                <a:lnTo>
                  <a:pt x="9691" y="56276"/>
                </a:lnTo>
                <a:lnTo>
                  <a:pt x="9913" y="56276"/>
                </a:lnTo>
                <a:lnTo>
                  <a:pt x="9913" y="55579"/>
                </a:lnTo>
                <a:close/>
                <a:moveTo>
                  <a:pt x="9691" y="57480"/>
                </a:moveTo>
                <a:lnTo>
                  <a:pt x="9691" y="58176"/>
                </a:lnTo>
                <a:lnTo>
                  <a:pt x="9913" y="58176"/>
                </a:lnTo>
                <a:lnTo>
                  <a:pt x="9913" y="57480"/>
                </a:lnTo>
                <a:close/>
                <a:moveTo>
                  <a:pt x="9691" y="59348"/>
                </a:moveTo>
                <a:lnTo>
                  <a:pt x="9691" y="60076"/>
                </a:lnTo>
                <a:lnTo>
                  <a:pt x="9913" y="60076"/>
                </a:lnTo>
                <a:lnTo>
                  <a:pt x="9913" y="59348"/>
                </a:lnTo>
                <a:close/>
                <a:moveTo>
                  <a:pt x="9660" y="61216"/>
                </a:moveTo>
                <a:cubicBezTo>
                  <a:pt x="9660" y="61470"/>
                  <a:pt x="9628" y="61692"/>
                  <a:pt x="9565" y="61913"/>
                </a:cubicBezTo>
                <a:lnTo>
                  <a:pt x="9786" y="61977"/>
                </a:lnTo>
                <a:cubicBezTo>
                  <a:pt x="9850" y="61723"/>
                  <a:pt x="9881" y="61501"/>
                  <a:pt x="9913" y="61248"/>
                </a:cubicBezTo>
                <a:lnTo>
                  <a:pt x="9660" y="61216"/>
                </a:lnTo>
                <a:close/>
                <a:moveTo>
                  <a:pt x="9153" y="62990"/>
                </a:moveTo>
                <a:cubicBezTo>
                  <a:pt x="9058" y="63180"/>
                  <a:pt x="8931" y="63370"/>
                  <a:pt x="8773" y="63560"/>
                </a:cubicBezTo>
                <a:lnTo>
                  <a:pt x="8963" y="63718"/>
                </a:lnTo>
                <a:cubicBezTo>
                  <a:pt x="9121" y="63528"/>
                  <a:pt x="9248" y="63307"/>
                  <a:pt x="9375" y="63085"/>
                </a:cubicBezTo>
                <a:lnTo>
                  <a:pt x="9153" y="62990"/>
                </a:lnTo>
                <a:close/>
                <a:moveTo>
                  <a:pt x="7981" y="64383"/>
                </a:moveTo>
                <a:cubicBezTo>
                  <a:pt x="7791" y="64510"/>
                  <a:pt x="7601" y="64637"/>
                  <a:pt x="7411" y="64763"/>
                </a:cubicBezTo>
                <a:lnTo>
                  <a:pt x="7506" y="64953"/>
                </a:lnTo>
                <a:cubicBezTo>
                  <a:pt x="7728" y="64858"/>
                  <a:pt x="7918" y="64700"/>
                  <a:pt x="8108" y="64573"/>
                </a:cubicBezTo>
                <a:lnTo>
                  <a:pt x="7981" y="64383"/>
                </a:lnTo>
                <a:close/>
                <a:moveTo>
                  <a:pt x="6334" y="65175"/>
                </a:moveTo>
                <a:cubicBezTo>
                  <a:pt x="6113" y="65238"/>
                  <a:pt x="5891" y="65270"/>
                  <a:pt x="5638" y="65302"/>
                </a:cubicBezTo>
                <a:lnTo>
                  <a:pt x="5669" y="65523"/>
                </a:lnTo>
                <a:cubicBezTo>
                  <a:pt x="5923" y="65492"/>
                  <a:pt x="6144" y="65460"/>
                  <a:pt x="6398" y="65397"/>
                </a:cubicBezTo>
                <a:lnTo>
                  <a:pt x="6334" y="65175"/>
                </a:lnTo>
                <a:close/>
                <a:moveTo>
                  <a:pt x="1" y="65302"/>
                </a:moveTo>
                <a:lnTo>
                  <a:pt x="1" y="65555"/>
                </a:lnTo>
                <a:lnTo>
                  <a:pt x="697" y="65555"/>
                </a:lnTo>
                <a:lnTo>
                  <a:pt x="697" y="65302"/>
                </a:lnTo>
                <a:close/>
                <a:moveTo>
                  <a:pt x="1869" y="65302"/>
                </a:moveTo>
                <a:lnTo>
                  <a:pt x="1869" y="65555"/>
                </a:lnTo>
                <a:lnTo>
                  <a:pt x="2597" y="65555"/>
                </a:lnTo>
                <a:lnTo>
                  <a:pt x="2597" y="65302"/>
                </a:lnTo>
                <a:close/>
                <a:moveTo>
                  <a:pt x="3769" y="65302"/>
                </a:moveTo>
                <a:lnTo>
                  <a:pt x="3769" y="65555"/>
                </a:lnTo>
                <a:lnTo>
                  <a:pt x="4466" y="65555"/>
                </a:lnTo>
                <a:lnTo>
                  <a:pt x="4466" y="65302"/>
                </a:lnTo>
                <a:close/>
              </a:path>
            </a:pathLst>
          </a:custGeom>
          <a:solidFill>
            <a:srgbClr val="6d6e70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490" name="CustomShape 57"/>
          <p:cNvSpPr/>
          <p:nvPr/>
        </p:nvSpPr>
        <p:spPr>
          <a:xfrm>
            <a:off x="3330000" y="1214280"/>
            <a:ext cx="562680" cy="2150280"/>
          </a:xfrm>
          <a:custGeom>
            <a:avLst/>
            <a:gdLst/>
            <a:ahLst/>
            <a:rect l="l" t="t" r="r" b="b"/>
            <a:pathLst>
              <a:path w="16944" h="64701">
                <a:moveTo>
                  <a:pt x="1" y="1"/>
                </a:moveTo>
                <a:lnTo>
                  <a:pt x="1" y="223"/>
                </a:lnTo>
                <a:lnTo>
                  <a:pt x="697" y="223"/>
                </a:lnTo>
                <a:lnTo>
                  <a:pt x="697" y="1"/>
                </a:lnTo>
                <a:close/>
                <a:moveTo>
                  <a:pt x="1869" y="1"/>
                </a:moveTo>
                <a:lnTo>
                  <a:pt x="1869" y="223"/>
                </a:lnTo>
                <a:lnTo>
                  <a:pt x="2597" y="223"/>
                </a:lnTo>
                <a:lnTo>
                  <a:pt x="2597" y="1"/>
                </a:lnTo>
                <a:close/>
                <a:moveTo>
                  <a:pt x="3769" y="1"/>
                </a:moveTo>
                <a:lnTo>
                  <a:pt x="3769" y="223"/>
                </a:lnTo>
                <a:lnTo>
                  <a:pt x="4466" y="223"/>
                </a:lnTo>
                <a:lnTo>
                  <a:pt x="4466" y="1"/>
                </a:lnTo>
                <a:close/>
                <a:moveTo>
                  <a:pt x="5669" y="191"/>
                </a:moveTo>
                <a:lnTo>
                  <a:pt x="5606" y="413"/>
                </a:lnTo>
                <a:cubicBezTo>
                  <a:pt x="5828" y="476"/>
                  <a:pt x="6049" y="571"/>
                  <a:pt x="6239" y="666"/>
                </a:cubicBezTo>
                <a:lnTo>
                  <a:pt x="6334" y="476"/>
                </a:lnTo>
                <a:cubicBezTo>
                  <a:pt x="6144" y="349"/>
                  <a:pt x="5891" y="254"/>
                  <a:pt x="5669" y="191"/>
                </a:cubicBezTo>
                <a:close/>
                <a:moveTo>
                  <a:pt x="7316" y="1204"/>
                </a:moveTo>
                <a:lnTo>
                  <a:pt x="7158" y="1363"/>
                </a:lnTo>
                <a:cubicBezTo>
                  <a:pt x="7316" y="1521"/>
                  <a:pt x="7474" y="1679"/>
                  <a:pt x="7601" y="1869"/>
                </a:cubicBezTo>
                <a:lnTo>
                  <a:pt x="7791" y="1743"/>
                </a:lnTo>
                <a:cubicBezTo>
                  <a:pt x="7664" y="1553"/>
                  <a:pt x="7506" y="1363"/>
                  <a:pt x="7316" y="1204"/>
                </a:cubicBezTo>
                <a:close/>
                <a:moveTo>
                  <a:pt x="8361" y="2819"/>
                </a:moveTo>
                <a:lnTo>
                  <a:pt x="8108" y="2883"/>
                </a:lnTo>
                <a:cubicBezTo>
                  <a:pt x="8203" y="3104"/>
                  <a:pt x="8235" y="3326"/>
                  <a:pt x="8266" y="3579"/>
                </a:cubicBezTo>
                <a:lnTo>
                  <a:pt x="8520" y="3516"/>
                </a:lnTo>
                <a:cubicBezTo>
                  <a:pt x="8488" y="3294"/>
                  <a:pt x="8425" y="3041"/>
                  <a:pt x="8361" y="2819"/>
                </a:cubicBezTo>
                <a:close/>
                <a:moveTo>
                  <a:pt x="8330" y="4720"/>
                </a:moveTo>
                <a:lnTo>
                  <a:pt x="8330" y="5416"/>
                </a:lnTo>
                <a:lnTo>
                  <a:pt x="8551" y="5416"/>
                </a:lnTo>
                <a:lnTo>
                  <a:pt x="8551" y="4720"/>
                </a:lnTo>
                <a:close/>
                <a:moveTo>
                  <a:pt x="8330" y="6620"/>
                </a:moveTo>
                <a:lnTo>
                  <a:pt x="8330" y="7316"/>
                </a:lnTo>
                <a:lnTo>
                  <a:pt x="8551" y="7316"/>
                </a:lnTo>
                <a:lnTo>
                  <a:pt x="8551" y="6620"/>
                </a:lnTo>
                <a:close/>
                <a:moveTo>
                  <a:pt x="8330" y="8520"/>
                </a:moveTo>
                <a:lnTo>
                  <a:pt x="8330" y="9217"/>
                </a:lnTo>
                <a:lnTo>
                  <a:pt x="8551" y="9217"/>
                </a:lnTo>
                <a:lnTo>
                  <a:pt x="8551" y="8520"/>
                </a:lnTo>
                <a:close/>
                <a:moveTo>
                  <a:pt x="8330" y="10388"/>
                </a:moveTo>
                <a:lnTo>
                  <a:pt x="8330" y="11117"/>
                </a:lnTo>
                <a:lnTo>
                  <a:pt x="8551" y="11117"/>
                </a:lnTo>
                <a:lnTo>
                  <a:pt x="8551" y="10388"/>
                </a:lnTo>
                <a:close/>
                <a:moveTo>
                  <a:pt x="8330" y="12288"/>
                </a:moveTo>
                <a:lnTo>
                  <a:pt x="8330" y="12985"/>
                </a:lnTo>
                <a:lnTo>
                  <a:pt x="8551" y="12985"/>
                </a:lnTo>
                <a:lnTo>
                  <a:pt x="8551" y="12288"/>
                </a:lnTo>
                <a:close/>
                <a:moveTo>
                  <a:pt x="8330" y="14157"/>
                </a:moveTo>
                <a:lnTo>
                  <a:pt x="8330" y="14885"/>
                </a:lnTo>
                <a:lnTo>
                  <a:pt x="8551" y="14885"/>
                </a:lnTo>
                <a:lnTo>
                  <a:pt x="8551" y="14157"/>
                </a:lnTo>
                <a:close/>
                <a:moveTo>
                  <a:pt x="8330" y="16057"/>
                </a:moveTo>
                <a:lnTo>
                  <a:pt x="8330" y="16785"/>
                </a:lnTo>
                <a:lnTo>
                  <a:pt x="8551" y="16785"/>
                </a:lnTo>
                <a:lnTo>
                  <a:pt x="8551" y="16057"/>
                </a:lnTo>
                <a:close/>
                <a:moveTo>
                  <a:pt x="8330" y="17957"/>
                </a:moveTo>
                <a:lnTo>
                  <a:pt x="8330" y="18654"/>
                </a:lnTo>
                <a:lnTo>
                  <a:pt x="8551" y="18654"/>
                </a:lnTo>
                <a:lnTo>
                  <a:pt x="8551" y="17957"/>
                </a:lnTo>
                <a:close/>
                <a:moveTo>
                  <a:pt x="8330" y="19826"/>
                </a:moveTo>
                <a:lnTo>
                  <a:pt x="8330" y="20554"/>
                </a:lnTo>
                <a:lnTo>
                  <a:pt x="8551" y="20554"/>
                </a:lnTo>
                <a:lnTo>
                  <a:pt x="8551" y="19826"/>
                </a:lnTo>
                <a:close/>
                <a:moveTo>
                  <a:pt x="8330" y="21726"/>
                </a:moveTo>
                <a:lnTo>
                  <a:pt x="8330" y="22422"/>
                </a:lnTo>
                <a:lnTo>
                  <a:pt x="8551" y="22422"/>
                </a:lnTo>
                <a:lnTo>
                  <a:pt x="8551" y="21726"/>
                </a:lnTo>
                <a:close/>
                <a:moveTo>
                  <a:pt x="8330" y="23626"/>
                </a:moveTo>
                <a:lnTo>
                  <a:pt x="8330" y="24323"/>
                </a:lnTo>
                <a:lnTo>
                  <a:pt x="8551" y="24323"/>
                </a:lnTo>
                <a:lnTo>
                  <a:pt x="8551" y="23626"/>
                </a:lnTo>
                <a:close/>
                <a:moveTo>
                  <a:pt x="8330" y="25494"/>
                </a:moveTo>
                <a:lnTo>
                  <a:pt x="8330" y="26223"/>
                </a:lnTo>
                <a:lnTo>
                  <a:pt x="8551" y="26223"/>
                </a:lnTo>
                <a:lnTo>
                  <a:pt x="8551" y="25494"/>
                </a:lnTo>
                <a:close/>
                <a:moveTo>
                  <a:pt x="8330" y="27394"/>
                </a:moveTo>
                <a:lnTo>
                  <a:pt x="8330" y="28091"/>
                </a:lnTo>
                <a:lnTo>
                  <a:pt x="8551" y="28091"/>
                </a:lnTo>
                <a:lnTo>
                  <a:pt x="8551" y="27394"/>
                </a:lnTo>
                <a:close/>
                <a:moveTo>
                  <a:pt x="8330" y="29295"/>
                </a:moveTo>
                <a:lnTo>
                  <a:pt x="8330" y="29991"/>
                </a:lnTo>
                <a:lnTo>
                  <a:pt x="8551" y="29991"/>
                </a:lnTo>
                <a:lnTo>
                  <a:pt x="8551" y="29295"/>
                </a:lnTo>
                <a:close/>
                <a:moveTo>
                  <a:pt x="8330" y="31163"/>
                </a:moveTo>
                <a:lnTo>
                  <a:pt x="8330" y="31891"/>
                </a:lnTo>
                <a:lnTo>
                  <a:pt x="8551" y="31891"/>
                </a:lnTo>
                <a:lnTo>
                  <a:pt x="8551" y="31163"/>
                </a:lnTo>
                <a:close/>
                <a:moveTo>
                  <a:pt x="8330" y="33063"/>
                </a:moveTo>
                <a:lnTo>
                  <a:pt x="8330" y="33760"/>
                </a:lnTo>
                <a:lnTo>
                  <a:pt x="8551" y="33760"/>
                </a:lnTo>
                <a:lnTo>
                  <a:pt x="8551" y="33063"/>
                </a:lnTo>
                <a:close/>
                <a:moveTo>
                  <a:pt x="8330" y="34963"/>
                </a:moveTo>
                <a:lnTo>
                  <a:pt x="8330" y="35660"/>
                </a:lnTo>
                <a:lnTo>
                  <a:pt x="8551" y="35660"/>
                </a:lnTo>
                <a:lnTo>
                  <a:pt x="8551" y="34963"/>
                </a:lnTo>
                <a:close/>
                <a:moveTo>
                  <a:pt x="8330" y="36832"/>
                </a:moveTo>
                <a:lnTo>
                  <a:pt x="8330" y="37560"/>
                </a:lnTo>
                <a:lnTo>
                  <a:pt x="8551" y="37560"/>
                </a:lnTo>
                <a:lnTo>
                  <a:pt x="8551" y="36832"/>
                </a:lnTo>
                <a:close/>
                <a:moveTo>
                  <a:pt x="8330" y="38732"/>
                </a:moveTo>
                <a:lnTo>
                  <a:pt x="8330" y="39429"/>
                </a:lnTo>
                <a:lnTo>
                  <a:pt x="8551" y="39429"/>
                </a:lnTo>
                <a:lnTo>
                  <a:pt x="8551" y="38732"/>
                </a:lnTo>
                <a:close/>
                <a:moveTo>
                  <a:pt x="8330" y="40632"/>
                </a:moveTo>
                <a:lnTo>
                  <a:pt x="8330" y="41329"/>
                </a:lnTo>
                <a:lnTo>
                  <a:pt x="8551" y="41329"/>
                </a:lnTo>
                <a:lnTo>
                  <a:pt x="8551" y="40632"/>
                </a:lnTo>
                <a:close/>
                <a:moveTo>
                  <a:pt x="8330" y="42501"/>
                </a:moveTo>
                <a:lnTo>
                  <a:pt x="8330" y="43229"/>
                </a:lnTo>
                <a:lnTo>
                  <a:pt x="8551" y="43229"/>
                </a:lnTo>
                <a:lnTo>
                  <a:pt x="8551" y="42501"/>
                </a:lnTo>
                <a:close/>
                <a:moveTo>
                  <a:pt x="8330" y="44401"/>
                </a:moveTo>
                <a:lnTo>
                  <a:pt x="8330" y="45097"/>
                </a:lnTo>
                <a:lnTo>
                  <a:pt x="8551" y="45097"/>
                </a:lnTo>
                <a:lnTo>
                  <a:pt x="8551" y="44401"/>
                </a:lnTo>
                <a:close/>
                <a:moveTo>
                  <a:pt x="8330" y="46301"/>
                </a:moveTo>
                <a:lnTo>
                  <a:pt x="8330" y="46998"/>
                </a:lnTo>
                <a:lnTo>
                  <a:pt x="8551" y="46998"/>
                </a:lnTo>
                <a:lnTo>
                  <a:pt x="8551" y="46301"/>
                </a:lnTo>
                <a:close/>
                <a:moveTo>
                  <a:pt x="8330" y="48169"/>
                </a:moveTo>
                <a:lnTo>
                  <a:pt x="8330" y="48898"/>
                </a:lnTo>
                <a:lnTo>
                  <a:pt x="8551" y="48898"/>
                </a:lnTo>
                <a:lnTo>
                  <a:pt x="8551" y="48169"/>
                </a:lnTo>
                <a:close/>
                <a:moveTo>
                  <a:pt x="8330" y="50069"/>
                </a:moveTo>
                <a:lnTo>
                  <a:pt x="8330" y="50766"/>
                </a:lnTo>
                <a:lnTo>
                  <a:pt x="8551" y="50766"/>
                </a:lnTo>
                <a:lnTo>
                  <a:pt x="8551" y="50069"/>
                </a:lnTo>
                <a:close/>
                <a:moveTo>
                  <a:pt x="8330" y="51970"/>
                </a:moveTo>
                <a:lnTo>
                  <a:pt x="8330" y="52666"/>
                </a:lnTo>
                <a:lnTo>
                  <a:pt x="8551" y="52666"/>
                </a:lnTo>
                <a:lnTo>
                  <a:pt x="8551" y="51970"/>
                </a:lnTo>
                <a:close/>
                <a:moveTo>
                  <a:pt x="8330" y="53838"/>
                </a:moveTo>
                <a:lnTo>
                  <a:pt x="8330" y="54566"/>
                </a:lnTo>
                <a:lnTo>
                  <a:pt x="8551" y="54566"/>
                </a:lnTo>
                <a:lnTo>
                  <a:pt x="8551" y="53838"/>
                </a:lnTo>
                <a:close/>
                <a:moveTo>
                  <a:pt x="8330" y="55738"/>
                </a:moveTo>
                <a:lnTo>
                  <a:pt x="8330" y="56435"/>
                </a:lnTo>
                <a:lnTo>
                  <a:pt x="8551" y="56435"/>
                </a:lnTo>
                <a:lnTo>
                  <a:pt x="8551" y="55738"/>
                </a:lnTo>
                <a:close/>
                <a:moveTo>
                  <a:pt x="8330" y="57638"/>
                </a:moveTo>
                <a:lnTo>
                  <a:pt x="8330" y="58335"/>
                </a:lnTo>
                <a:lnTo>
                  <a:pt x="8551" y="58335"/>
                </a:lnTo>
                <a:lnTo>
                  <a:pt x="8551" y="57638"/>
                </a:lnTo>
                <a:close/>
                <a:moveTo>
                  <a:pt x="8330" y="59507"/>
                </a:moveTo>
                <a:lnTo>
                  <a:pt x="8330" y="60235"/>
                </a:lnTo>
                <a:lnTo>
                  <a:pt x="8551" y="60235"/>
                </a:lnTo>
                <a:lnTo>
                  <a:pt x="8551" y="59507"/>
                </a:lnTo>
                <a:close/>
                <a:moveTo>
                  <a:pt x="8646" y="61375"/>
                </a:moveTo>
                <a:lnTo>
                  <a:pt x="8425" y="61407"/>
                </a:lnTo>
                <a:cubicBezTo>
                  <a:pt x="8456" y="61660"/>
                  <a:pt x="8520" y="61882"/>
                  <a:pt x="8615" y="62104"/>
                </a:cubicBezTo>
                <a:lnTo>
                  <a:pt x="8836" y="62040"/>
                </a:lnTo>
                <a:cubicBezTo>
                  <a:pt x="8741" y="61819"/>
                  <a:pt x="8678" y="61597"/>
                  <a:pt x="8646" y="61375"/>
                </a:cubicBezTo>
                <a:close/>
                <a:moveTo>
                  <a:pt x="9406" y="63022"/>
                </a:moveTo>
                <a:lnTo>
                  <a:pt x="9248" y="63149"/>
                </a:lnTo>
                <a:cubicBezTo>
                  <a:pt x="9375" y="63339"/>
                  <a:pt x="9565" y="63529"/>
                  <a:pt x="9723" y="63687"/>
                </a:cubicBezTo>
                <a:lnTo>
                  <a:pt x="9881" y="63497"/>
                </a:lnTo>
                <a:cubicBezTo>
                  <a:pt x="9723" y="63370"/>
                  <a:pt x="9565" y="63180"/>
                  <a:pt x="9406" y="63022"/>
                </a:cubicBezTo>
                <a:close/>
                <a:moveTo>
                  <a:pt x="10863" y="64130"/>
                </a:moveTo>
                <a:lnTo>
                  <a:pt x="10768" y="64352"/>
                </a:lnTo>
                <a:cubicBezTo>
                  <a:pt x="10990" y="64447"/>
                  <a:pt x="11211" y="64510"/>
                  <a:pt x="11433" y="64574"/>
                </a:cubicBezTo>
                <a:lnTo>
                  <a:pt x="11496" y="64352"/>
                </a:lnTo>
                <a:cubicBezTo>
                  <a:pt x="11275" y="64289"/>
                  <a:pt x="11053" y="64225"/>
                  <a:pt x="10863" y="64130"/>
                </a:cubicBezTo>
                <a:close/>
                <a:moveTo>
                  <a:pt x="12637" y="64447"/>
                </a:moveTo>
                <a:lnTo>
                  <a:pt x="12637" y="64700"/>
                </a:lnTo>
                <a:lnTo>
                  <a:pt x="13365" y="64700"/>
                </a:lnTo>
                <a:lnTo>
                  <a:pt x="13365" y="64447"/>
                </a:lnTo>
                <a:close/>
                <a:moveTo>
                  <a:pt x="14537" y="64447"/>
                </a:moveTo>
                <a:lnTo>
                  <a:pt x="14537" y="64700"/>
                </a:lnTo>
                <a:lnTo>
                  <a:pt x="15233" y="64700"/>
                </a:lnTo>
                <a:lnTo>
                  <a:pt x="15233" y="64447"/>
                </a:lnTo>
                <a:close/>
                <a:moveTo>
                  <a:pt x="16215" y="64447"/>
                </a:moveTo>
                <a:lnTo>
                  <a:pt x="16215" y="64700"/>
                </a:lnTo>
                <a:lnTo>
                  <a:pt x="16944" y="64700"/>
                </a:lnTo>
                <a:lnTo>
                  <a:pt x="16944" y="64447"/>
                </a:lnTo>
                <a:close/>
              </a:path>
            </a:pathLst>
          </a:custGeom>
          <a:solidFill>
            <a:srgbClr val="6d6e70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grpSp>
        <p:nvGrpSpPr>
          <p:cNvPr id="1491" name="Group 58"/>
          <p:cNvGrpSpPr/>
          <p:nvPr/>
        </p:nvGrpSpPr>
        <p:grpSpPr>
          <a:xfrm>
            <a:off x="7299720" y="1612440"/>
            <a:ext cx="1388160" cy="1535400"/>
            <a:chOff x="7299720" y="1612440"/>
            <a:chExt cx="1388160" cy="1535400"/>
          </a:xfrm>
        </p:grpSpPr>
        <p:sp>
          <p:nvSpPr>
            <p:cNvPr id="1492" name="CustomShape 59"/>
            <p:cNvSpPr/>
            <p:nvPr/>
          </p:nvSpPr>
          <p:spPr>
            <a:xfrm>
              <a:off x="7977600" y="2155680"/>
              <a:ext cx="644040" cy="135360"/>
            </a:xfrm>
            <a:custGeom>
              <a:avLst/>
              <a:gdLst/>
              <a:ahLst/>
              <a:rect l="l" t="t" r="r" b="b"/>
              <a:pathLst>
                <a:path w="19382" h="4087">
                  <a:moveTo>
                    <a:pt x="2059" y="1"/>
                  </a:moveTo>
                  <a:cubicBezTo>
                    <a:pt x="919" y="1"/>
                    <a:pt x="1" y="919"/>
                    <a:pt x="1" y="2059"/>
                  </a:cubicBezTo>
                  <a:cubicBezTo>
                    <a:pt x="1" y="3168"/>
                    <a:pt x="919" y="4086"/>
                    <a:pt x="2059" y="4086"/>
                  </a:cubicBezTo>
                  <a:lnTo>
                    <a:pt x="17355" y="4086"/>
                  </a:lnTo>
                  <a:cubicBezTo>
                    <a:pt x="18464" y="4086"/>
                    <a:pt x="19382" y="3168"/>
                    <a:pt x="19382" y="2059"/>
                  </a:cubicBezTo>
                  <a:cubicBezTo>
                    <a:pt x="19382" y="919"/>
                    <a:pt x="18464" y="1"/>
                    <a:pt x="17355" y="1"/>
                  </a:cubicBez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493" name="CustomShape 60"/>
            <p:cNvSpPr/>
            <p:nvPr/>
          </p:nvSpPr>
          <p:spPr>
            <a:xfrm>
              <a:off x="7619760" y="1721880"/>
              <a:ext cx="644040" cy="136440"/>
            </a:xfrm>
            <a:custGeom>
              <a:avLst/>
              <a:gdLst/>
              <a:ahLst/>
              <a:rect l="l" t="t" r="r" b="b"/>
              <a:pathLst>
                <a:path w="19382" h="4118">
                  <a:moveTo>
                    <a:pt x="2059" y="0"/>
                  </a:moveTo>
                  <a:cubicBezTo>
                    <a:pt x="918" y="0"/>
                    <a:pt x="0" y="919"/>
                    <a:pt x="0" y="2059"/>
                  </a:cubicBezTo>
                  <a:cubicBezTo>
                    <a:pt x="0" y="3199"/>
                    <a:pt x="918" y="4117"/>
                    <a:pt x="2059" y="4117"/>
                  </a:cubicBezTo>
                  <a:lnTo>
                    <a:pt x="17355" y="4117"/>
                  </a:lnTo>
                  <a:cubicBezTo>
                    <a:pt x="18463" y="4117"/>
                    <a:pt x="19382" y="3199"/>
                    <a:pt x="19382" y="2059"/>
                  </a:cubicBezTo>
                  <a:cubicBezTo>
                    <a:pt x="19382" y="919"/>
                    <a:pt x="18463" y="0"/>
                    <a:pt x="17355" y="0"/>
                  </a:cubicBez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494" name="CustomShape 61"/>
            <p:cNvSpPr/>
            <p:nvPr/>
          </p:nvSpPr>
          <p:spPr>
            <a:xfrm>
              <a:off x="7440480" y="2055600"/>
              <a:ext cx="361800" cy="135360"/>
            </a:xfrm>
            <a:custGeom>
              <a:avLst/>
              <a:gdLst/>
              <a:ahLst/>
              <a:rect l="l" t="t" r="r" b="b"/>
              <a:pathLst>
                <a:path w="10895" h="4086">
                  <a:moveTo>
                    <a:pt x="2059" y="0"/>
                  </a:moveTo>
                  <a:cubicBezTo>
                    <a:pt x="919" y="0"/>
                    <a:pt x="0" y="919"/>
                    <a:pt x="0" y="2027"/>
                  </a:cubicBezTo>
                  <a:cubicBezTo>
                    <a:pt x="0" y="3167"/>
                    <a:pt x="919" y="4086"/>
                    <a:pt x="2059" y="4086"/>
                  </a:cubicBezTo>
                  <a:lnTo>
                    <a:pt x="8836" y="4086"/>
                  </a:lnTo>
                  <a:cubicBezTo>
                    <a:pt x="9976" y="4086"/>
                    <a:pt x="10894" y="3167"/>
                    <a:pt x="10863" y="2027"/>
                  </a:cubicBezTo>
                  <a:cubicBezTo>
                    <a:pt x="10863" y="919"/>
                    <a:pt x="9976" y="0"/>
                    <a:pt x="8836" y="0"/>
                  </a:cubicBez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495" name="CustomShape 62"/>
            <p:cNvSpPr/>
            <p:nvPr/>
          </p:nvSpPr>
          <p:spPr>
            <a:xfrm>
              <a:off x="7299720" y="2820960"/>
              <a:ext cx="456480" cy="90360"/>
            </a:xfrm>
            <a:custGeom>
              <a:avLst/>
              <a:gdLst/>
              <a:ahLst/>
              <a:rect l="l" t="t" r="r" b="b"/>
              <a:pathLst>
                <a:path w="13746" h="2725">
                  <a:moveTo>
                    <a:pt x="1362" y="1"/>
                  </a:moveTo>
                  <a:cubicBezTo>
                    <a:pt x="602" y="1"/>
                    <a:pt x="1" y="634"/>
                    <a:pt x="1" y="1362"/>
                  </a:cubicBezTo>
                  <a:cubicBezTo>
                    <a:pt x="1" y="2122"/>
                    <a:pt x="602" y="2724"/>
                    <a:pt x="1362" y="2724"/>
                  </a:cubicBezTo>
                  <a:lnTo>
                    <a:pt x="13745" y="2724"/>
                  </a:lnTo>
                  <a:lnTo>
                    <a:pt x="13745" y="1"/>
                  </a:lnTo>
                  <a:close/>
                </a:path>
              </a:pathLst>
            </a:custGeom>
            <a:solidFill>
              <a:srgbClr val="263c4c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496" name="CustomShape 63"/>
            <p:cNvSpPr/>
            <p:nvPr/>
          </p:nvSpPr>
          <p:spPr>
            <a:xfrm>
              <a:off x="7462800" y="2667240"/>
              <a:ext cx="293400" cy="81720"/>
            </a:xfrm>
            <a:custGeom>
              <a:avLst/>
              <a:gdLst/>
              <a:ahLst/>
              <a:rect l="l" t="t" r="r" b="b"/>
              <a:pathLst>
                <a:path w="8837" h="2472">
                  <a:moveTo>
                    <a:pt x="1235" y="1"/>
                  </a:moveTo>
                  <a:cubicBezTo>
                    <a:pt x="539" y="1"/>
                    <a:pt x="0" y="539"/>
                    <a:pt x="0" y="1236"/>
                  </a:cubicBezTo>
                  <a:cubicBezTo>
                    <a:pt x="0" y="1901"/>
                    <a:pt x="539" y="2471"/>
                    <a:pt x="1235" y="2471"/>
                  </a:cubicBezTo>
                  <a:lnTo>
                    <a:pt x="8836" y="2471"/>
                  </a:lnTo>
                  <a:lnTo>
                    <a:pt x="8836" y="1"/>
                  </a:lnTo>
                  <a:close/>
                </a:path>
              </a:pathLst>
            </a:custGeom>
            <a:solidFill>
              <a:srgbClr val="263c4c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497" name="CustomShape 64"/>
            <p:cNvSpPr/>
            <p:nvPr/>
          </p:nvSpPr>
          <p:spPr>
            <a:xfrm>
              <a:off x="7540560" y="2509200"/>
              <a:ext cx="215640" cy="83880"/>
            </a:xfrm>
            <a:custGeom>
              <a:avLst/>
              <a:gdLst/>
              <a:ahLst/>
              <a:rect l="l" t="t" r="r" b="b"/>
              <a:pathLst>
                <a:path w="6494" h="2535">
                  <a:moveTo>
                    <a:pt x="1268" y="1"/>
                  </a:moveTo>
                  <a:cubicBezTo>
                    <a:pt x="571" y="1"/>
                    <a:pt x="1" y="571"/>
                    <a:pt x="1" y="1267"/>
                  </a:cubicBezTo>
                  <a:cubicBezTo>
                    <a:pt x="1" y="1964"/>
                    <a:pt x="571" y="2534"/>
                    <a:pt x="1268" y="2534"/>
                  </a:cubicBezTo>
                  <a:lnTo>
                    <a:pt x="6493" y="2534"/>
                  </a:lnTo>
                  <a:lnTo>
                    <a:pt x="6493" y="1"/>
                  </a:lnTo>
                  <a:close/>
                </a:path>
              </a:pathLst>
            </a:custGeom>
            <a:solidFill>
              <a:srgbClr val="263c4c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498" name="CustomShape 65"/>
            <p:cNvSpPr/>
            <p:nvPr/>
          </p:nvSpPr>
          <p:spPr>
            <a:xfrm>
              <a:off x="7506000" y="2982960"/>
              <a:ext cx="250200" cy="47160"/>
            </a:xfrm>
            <a:custGeom>
              <a:avLst/>
              <a:gdLst/>
              <a:ahLst/>
              <a:rect l="l" t="t" r="r" b="b"/>
              <a:pathLst>
                <a:path w="7539" h="1426">
                  <a:moveTo>
                    <a:pt x="697" y="1"/>
                  </a:moveTo>
                  <a:cubicBezTo>
                    <a:pt x="317" y="1"/>
                    <a:pt x="1" y="349"/>
                    <a:pt x="1" y="729"/>
                  </a:cubicBezTo>
                  <a:cubicBezTo>
                    <a:pt x="1" y="1109"/>
                    <a:pt x="317" y="1426"/>
                    <a:pt x="697" y="1426"/>
                  </a:cubicBezTo>
                  <a:lnTo>
                    <a:pt x="7538" y="1426"/>
                  </a:lnTo>
                  <a:lnTo>
                    <a:pt x="7538" y="1"/>
                  </a:lnTo>
                  <a:close/>
                </a:path>
              </a:pathLst>
            </a:custGeom>
            <a:solidFill>
              <a:srgbClr val="263c4c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499" name="CustomShape 66"/>
            <p:cNvSpPr/>
            <p:nvPr/>
          </p:nvSpPr>
          <p:spPr>
            <a:xfrm>
              <a:off x="8299800" y="2594520"/>
              <a:ext cx="388080" cy="436680"/>
            </a:xfrm>
            <a:custGeom>
              <a:avLst/>
              <a:gdLst/>
              <a:ahLst/>
              <a:rect l="l" t="t" r="r" b="b"/>
              <a:pathLst>
                <a:path w="11687" h="13144">
                  <a:moveTo>
                    <a:pt x="0" y="1"/>
                  </a:moveTo>
                  <a:lnTo>
                    <a:pt x="0" y="9565"/>
                  </a:lnTo>
                  <a:lnTo>
                    <a:pt x="0" y="13143"/>
                  </a:lnTo>
                  <a:lnTo>
                    <a:pt x="2945" y="13143"/>
                  </a:lnTo>
                  <a:cubicBezTo>
                    <a:pt x="3421" y="12035"/>
                    <a:pt x="4529" y="11243"/>
                    <a:pt x="5827" y="11243"/>
                  </a:cubicBezTo>
                  <a:cubicBezTo>
                    <a:pt x="7126" y="11243"/>
                    <a:pt x="8234" y="12035"/>
                    <a:pt x="8741" y="13143"/>
                  </a:cubicBezTo>
                  <a:lnTo>
                    <a:pt x="10863" y="13143"/>
                  </a:lnTo>
                  <a:cubicBezTo>
                    <a:pt x="11306" y="13143"/>
                    <a:pt x="11686" y="12795"/>
                    <a:pt x="11686" y="12320"/>
                  </a:cubicBezTo>
                  <a:lnTo>
                    <a:pt x="11686" y="10040"/>
                  </a:lnTo>
                  <a:cubicBezTo>
                    <a:pt x="11686" y="9406"/>
                    <a:pt x="11148" y="8868"/>
                    <a:pt x="10514" y="8868"/>
                  </a:cubicBezTo>
                  <a:lnTo>
                    <a:pt x="7506" y="508"/>
                  </a:lnTo>
                  <a:cubicBezTo>
                    <a:pt x="7379" y="191"/>
                    <a:pt x="7094" y="1"/>
                    <a:pt x="6777" y="1"/>
                  </a:cubicBez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00" name="CustomShape 67"/>
            <p:cNvSpPr/>
            <p:nvPr/>
          </p:nvSpPr>
          <p:spPr>
            <a:xfrm>
              <a:off x="7701840" y="2437560"/>
              <a:ext cx="572400" cy="593280"/>
            </a:xfrm>
            <a:custGeom>
              <a:avLst/>
              <a:gdLst/>
              <a:ahLst/>
              <a:rect l="l" t="t" r="r" b="b"/>
              <a:pathLst>
                <a:path w="17229" h="17862">
                  <a:moveTo>
                    <a:pt x="2090" y="0"/>
                  </a:moveTo>
                  <a:cubicBezTo>
                    <a:pt x="919" y="0"/>
                    <a:pt x="0" y="950"/>
                    <a:pt x="0" y="2090"/>
                  </a:cubicBezTo>
                  <a:lnTo>
                    <a:pt x="0" y="17070"/>
                  </a:lnTo>
                  <a:cubicBezTo>
                    <a:pt x="0" y="17513"/>
                    <a:pt x="349" y="17861"/>
                    <a:pt x="792" y="17861"/>
                  </a:cubicBezTo>
                  <a:lnTo>
                    <a:pt x="5701" y="17861"/>
                  </a:lnTo>
                  <a:cubicBezTo>
                    <a:pt x="6207" y="16753"/>
                    <a:pt x="7316" y="15961"/>
                    <a:pt x="8614" y="15961"/>
                  </a:cubicBezTo>
                  <a:cubicBezTo>
                    <a:pt x="9913" y="15961"/>
                    <a:pt x="11021" y="16753"/>
                    <a:pt x="11496" y="17861"/>
                  </a:cubicBezTo>
                  <a:lnTo>
                    <a:pt x="17228" y="17861"/>
                  </a:lnTo>
                  <a:lnTo>
                    <a:pt x="17228" y="2090"/>
                  </a:lnTo>
                  <a:cubicBezTo>
                    <a:pt x="17228" y="950"/>
                    <a:pt x="16278" y="0"/>
                    <a:pt x="15138" y="0"/>
                  </a:cubicBez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01" name="CustomShape 68"/>
            <p:cNvSpPr/>
            <p:nvPr/>
          </p:nvSpPr>
          <p:spPr>
            <a:xfrm>
              <a:off x="7701840" y="2437560"/>
              <a:ext cx="572400" cy="69120"/>
            </a:xfrm>
            <a:custGeom>
              <a:avLst/>
              <a:gdLst/>
              <a:ahLst/>
              <a:rect l="l" t="t" r="r" b="b"/>
              <a:pathLst>
                <a:path w="17229" h="2091">
                  <a:moveTo>
                    <a:pt x="2090" y="0"/>
                  </a:moveTo>
                  <a:cubicBezTo>
                    <a:pt x="919" y="0"/>
                    <a:pt x="0" y="950"/>
                    <a:pt x="0" y="2090"/>
                  </a:cubicBezTo>
                  <a:lnTo>
                    <a:pt x="17228" y="2090"/>
                  </a:lnTo>
                  <a:cubicBezTo>
                    <a:pt x="17228" y="950"/>
                    <a:pt x="16310" y="0"/>
                    <a:pt x="15138" y="0"/>
                  </a:cubicBez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02" name="CustomShape 69"/>
            <p:cNvSpPr/>
            <p:nvPr/>
          </p:nvSpPr>
          <p:spPr>
            <a:xfrm>
              <a:off x="7701840" y="2594520"/>
              <a:ext cx="572400" cy="69120"/>
            </a:xfrm>
            <a:custGeom>
              <a:avLst/>
              <a:gdLst/>
              <a:ahLst/>
              <a:rect l="l" t="t" r="r" b="b"/>
              <a:pathLst>
                <a:path w="17229" h="2091">
                  <a:moveTo>
                    <a:pt x="0" y="1"/>
                  </a:moveTo>
                  <a:lnTo>
                    <a:pt x="0" y="2091"/>
                  </a:lnTo>
                  <a:lnTo>
                    <a:pt x="17228" y="2091"/>
                  </a:lnTo>
                  <a:lnTo>
                    <a:pt x="17228" y="1"/>
                  </a:ln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03" name="CustomShape 70"/>
            <p:cNvSpPr/>
            <p:nvPr/>
          </p:nvSpPr>
          <p:spPr>
            <a:xfrm>
              <a:off x="7701840" y="2750400"/>
              <a:ext cx="572400" cy="69120"/>
            </a:xfrm>
            <a:custGeom>
              <a:avLst/>
              <a:gdLst/>
              <a:ahLst/>
              <a:rect l="l" t="t" r="r" b="b"/>
              <a:pathLst>
                <a:path w="17229" h="2091">
                  <a:moveTo>
                    <a:pt x="0" y="1"/>
                  </a:moveTo>
                  <a:lnTo>
                    <a:pt x="0" y="2091"/>
                  </a:lnTo>
                  <a:lnTo>
                    <a:pt x="17228" y="2091"/>
                  </a:lnTo>
                  <a:lnTo>
                    <a:pt x="17228" y="1"/>
                  </a:ln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04" name="CustomShape 71"/>
            <p:cNvSpPr/>
            <p:nvPr/>
          </p:nvSpPr>
          <p:spPr>
            <a:xfrm>
              <a:off x="7701840" y="2912400"/>
              <a:ext cx="572400" cy="69120"/>
            </a:xfrm>
            <a:custGeom>
              <a:avLst/>
              <a:gdLst/>
              <a:ahLst/>
              <a:rect l="l" t="t" r="r" b="b"/>
              <a:pathLst>
                <a:path w="17229" h="2091">
                  <a:moveTo>
                    <a:pt x="0" y="1"/>
                  </a:moveTo>
                  <a:lnTo>
                    <a:pt x="0" y="2091"/>
                  </a:lnTo>
                  <a:lnTo>
                    <a:pt x="7062" y="2091"/>
                  </a:lnTo>
                  <a:cubicBezTo>
                    <a:pt x="7537" y="1838"/>
                    <a:pt x="8044" y="1679"/>
                    <a:pt x="8614" y="1679"/>
                  </a:cubicBezTo>
                  <a:cubicBezTo>
                    <a:pt x="9184" y="1679"/>
                    <a:pt x="9691" y="1838"/>
                    <a:pt x="10166" y="2091"/>
                  </a:cubicBezTo>
                  <a:lnTo>
                    <a:pt x="17228" y="2091"/>
                  </a:lnTo>
                  <a:lnTo>
                    <a:pt x="17228" y="1"/>
                  </a:ln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05" name="CustomShape 72"/>
            <p:cNvSpPr/>
            <p:nvPr/>
          </p:nvSpPr>
          <p:spPr>
            <a:xfrm>
              <a:off x="8341920" y="2629080"/>
              <a:ext cx="260640" cy="257760"/>
            </a:xfrm>
            <a:custGeom>
              <a:avLst/>
              <a:gdLst/>
              <a:ahLst/>
              <a:rect l="l" t="t" r="r" b="b"/>
              <a:pathLst>
                <a:path w="7854" h="7760">
                  <a:moveTo>
                    <a:pt x="0" y="1"/>
                  </a:moveTo>
                  <a:lnTo>
                    <a:pt x="0" y="7760"/>
                  </a:lnTo>
                  <a:lnTo>
                    <a:pt x="7854" y="7760"/>
                  </a:lnTo>
                  <a:lnTo>
                    <a:pt x="5257" y="349"/>
                  </a:lnTo>
                  <a:cubicBezTo>
                    <a:pt x="5162" y="128"/>
                    <a:pt x="4972" y="1"/>
                    <a:pt x="4750" y="1"/>
                  </a:cubicBez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06" name="CustomShape 73"/>
            <p:cNvSpPr/>
            <p:nvPr/>
          </p:nvSpPr>
          <p:spPr>
            <a:xfrm>
              <a:off x="8415360" y="2999880"/>
              <a:ext cx="158760" cy="147960"/>
            </a:xfrm>
            <a:custGeom>
              <a:avLst/>
              <a:gdLst/>
              <a:ahLst/>
              <a:rect l="l" t="t" r="r" b="b"/>
              <a:pathLst>
                <a:path w="4783" h="4458">
                  <a:moveTo>
                    <a:pt x="2410" y="1"/>
                  </a:moveTo>
                  <a:cubicBezTo>
                    <a:pt x="1341" y="1"/>
                    <a:pt x="391" y="778"/>
                    <a:pt x="191" y="1865"/>
                  </a:cubicBezTo>
                  <a:cubicBezTo>
                    <a:pt x="1" y="3100"/>
                    <a:pt x="824" y="4240"/>
                    <a:pt x="2028" y="4430"/>
                  </a:cubicBezTo>
                  <a:cubicBezTo>
                    <a:pt x="2147" y="4448"/>
                    <a:pt x="2266" y="4457"/>
                    <a:pt x="2382" y="4457"/>
                  </a:cubicBezTo>
                  <a:cubicBezTo>
                    <a:pt x="3474" y="4457"/>
                    <a:pt x="4421" y="3680"/>
                    <a:pt x="4593" y="2593"/>
                  </a:cubicBezTo>
                  <a:cubicBezTo>
                    <a:pt x="4783" y="1390"/>
                    <a:pt x="3959" y="250"/>
                    <a:pt x="2756" y="28"/>
                  </a:cubicBezTo>
                  <a:cubicBezTo>
                    <a:pt x="2640" y="10"/>
                    <a:pt x="2524" y="1"/>
                    <a:pt x="2410" y="1"/>
                  </a:cubicBez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07" name="CustomShape 74"/>
            <p:cNvSpPr/>
            <p:nvPr/>
          </p:nvSpPr>
          <p:spPr>
            <a:xfrm>
              <a:off x="7914240" y="2999880"/>
              <a:ext cx="146880" cy="147960"/>
            </a:xfrm>
            <a:custGeom>
              <a:avLst/>
              <a:gdLst/>
              <a:ahLst/>
              <a:rect l="l" t="t" r="r" b="b"/>
              <a:pathLst>
                <a:path w="4435" h="4466">
                  <a:moveTo>
                    <a:pt x="2217" y="0"/>
                  </a:moveTo>
                  <a:cubicBezTo>
                    <a:pt x="982" y="0"/>
                    <a:pt x="0" y="1014"/>
                    <a:pt x="0" y="2249"/>
                  </a:cubicBezTo>
                  <a:cubicBezTo>
                    <a:pt x="0" y="3452"/>
                    <a:pt x="982" y="4466"/>
                    <a:pt x="2217" y="4466"/>
                  </a:cubicBezTo>
                  <a:cubicBezTo>
                    <a:pt x="3452" y="4466"/>
                    <a:pt x="4434" y="3452"/>
                    <a:pt x="4434" y="2249"/>
                  </a:cubicBezTo>
                  <a:cubicBezTo>
                    <a:pt x="4434" y="1014"/>
                    <a:pt x="3452" y="0"/>
                    <a:pt x="2217" y="0"/>
                  </a:cubicBez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08" name="CustomShape 75"/>
            <p:cNvSpPr/>
            <p:nvPr/>
          </p:nvSpPr>
          <p:spPr>
            <a:xfrm>
              <a:off x="7990200" y="1612440"/>
              <a:ext cx="372240" cy="372240"/>
            </a:xfrm>
            <a:custGeom>
              <a:avLst/>
              <a:gdLst/>
              <a:ahLst/>
              <a:rect l="l" t="t" r="r" b="b"/>
              <a:pathLst>
                <a:path w="11212" h="11212">
                  <a:moveTo>
                    <a:pt x="5606" y="1"/>
                  </a:moveTo>
                  <a:cubicBezTo>
                    <a:pt x="2502" y="1"/>
                    <a:pt x="1" y="2503"/>
                    <a:pt x="1" y="5606"/>
                  </a:cubicBezTo>
                  <a:cubicBezTo>
                    <a:pt x="1" y="8678"/>
                    <a:pt x="2502" y="11212"/>
                    <a:pt x="5606" y="11212"/>
                  </a:cubicBezTo>
                  <a:cubicBezTo>
                    <a:pt x="8710" y="11212"/>
                    <a:pt x="11211" y="8678"/>
                    <a:pt x="11211" y="5606"/>
                  </a:cubicBezTo>
                  <a:cubicBezTo>
                    <a:pt x="11211" y="2503"/>
                    <a:pt x="8710" y="1"/>
                    <a:pt x="5606" y="1"/>
                  </a:cubicBez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09" name="CustomShape 76"/>
            <p:cNvSpPr/>
            <p:nvPr/>
          </p:nvSpPr>
          <p:spPr>
            <a:xfrm>
              <a:off x="8060760" y="1724040"/>
              <a:ext cx="106920" cy="139680"/>
            </a:xfrm>
            <a:custGeom>
              <a:avLst/>
              <a:gdLst/>
              <a:ahLst/>
              <a:rect l="l" t="t" r="r" b="b"/>
              <a:pathLst>
                <a:path w="3231" h="4213">
                  <a:moveTo>
                    <a:pt x="1679" y="1"/>
                  </a:moveTo>
                  <a:cubicBezTo>
                    <a:pt x="1109" y="1"/>
                    <a:pt x="539" y="191"/>
                    <a:pt x="0" y="634"/>
                  </a:cubicBezTo>
                  <a:lnTo>
                    <a:pt x="380" y="1426"/>
                  </a:lnTo>
                  <a:cubicBezTo>
                    <a:pt x="570" y="1267"/>
                    <a:pt x="760" y="1141"/>
                    <a:pt x="982" y="1046"/>
                  </a:cubicBezTo>
                  <a:cubicBezTo>
                    <a:pt x="1172" y="951"/>
                    <a:pt x="1362" y="887"/>
                    <a:pt x="1520" y="887"/>
                  </a:cubicBezTo>
                  <a:cubicBezTo>
                    <a:pt x="1679" y="887"/>
                    <a:pt x="1774" y="919"/>
                    <a:pt x="1869" y="982"/>
                  </a:cubicBezTo>
                  <a:cubicBezTo>
                    <a:pt x="1964" y="1046"/>
                    <a:pt x="1996" y="1141"/>
                    <a:pt x="1996" y="1236"/>
                  </a:cubicBezTo>
                  <a:cubicBezTo>
                    <a:pt x="1996" y="1331"/>
                    <a:pt x="1964" y="1457"/>
                    <a:pt x="1869" y="1584"/>
                  </a:cubicBezTo>
                  <a:cubicBezTo>
                    <a:pt x="1806" y="1679"/>
                    <a:pt x="1711" y="1806"/>
                    <a:pt x="1584" y="1932"/>
                  </a:cubicBezTo>
                  <a:lnTo>
                    <a:pt x="95" y="3516"/>
                  </a:lnTo>
                  <a:lnTo>
                    <a:pt x="95" y="4213"/>
                  </a:lnTo>
                  <a:lnTo>
                    <a:pt x="3231" y="4213"/>
                  </a:lnTo>
                  <a:lnTo>
                    <a:pt x="3231" y="3358"/>
                  </a:lnTo>
                  <a:lnTo>
                    <a:pt x="1489" y="3358"/>
                  </a:lnTo>
                  <a:lnTo>
                    <a:pt x="2312" y="2502"/>
                  </a:lnTo>
                  <a:cubicBezTo>
                    <a:pt x="2566" y="2217"/>
                    <a:pt x="2756" y="1996"/>
                    <a:pt x="2914" y="1742"/>
                  </a:cubicBezTo>
                  <a:cubicBezTo>
                    <a:pt x="3041" y="1521"/>
                    <a:pt x="3104" y="1299"/>
                    <a:pt x="3104" y="1077"/>
                  </a:cubicBezTo>
                  <a:cubicBezTo>
                    <a:pt x="3104" y="887"/>
                    <a:pt x="3041" y="697"/>
                    <a:pt x="2914" y="507"/>
                  </a:cubicBezTo>
                  <a:cubicBezTo>
                    <a:pt x="2819" y="349"/>
                    <a:pt x="2629" y="222"/>
                    <a:pt x="2407" y="127"/>
                  </a:cubicBezTo>
                  <a:cubicBezTo>
                    <a:pt x="2217" y="32"/>
                    <a:pt x="1964" y="1"/>
                    <a:pt x="167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10" name="CustomShape 77"/>
            <p:cNvSpPr/>
            <p:nvPr/>
          </p:nvSpPr>
          <p:spPr>
            <a:xfrm>
              <a:off x="8174520" y="1725120"/>
              <a:ext cx="111240" cy="138600"/>
            </a:xfrm>
            <a:custGeom>
              <a:avLst/>
              <a:gdLst/>
              <a:ahLst/>
              <a:rect l="l" t="t" r="r" b="b"/>
              <a:pathLst>
                <a:path w="3358" h="4181">
                  <a:moveTo>
                    <a:pt x="1172" y="0"/>
                  </a:moveTo>
                  <a:lnTo>
                    <a:pt x="1" y="2565"/>
                  </a:lnTo>
                  <a:lnTo>
                    <a:pt x="1" y="3294"/>
                  </a:lnTo>
                  <a:lnTo>
                    <a:pt x="1837" y="3294"/>
                  </a:lnTo>
                  <a:lnTo>
                    <a:pt x="1837" y="4181"/>
                  </a:lnTo>
                  <a:lnTo>
                    <a:pt x="2819" y="4181"/>
                  </a:lnTo>
                  <a:lnTo>
                    <a:pt x="2819" y="3294"/>
                  </a:lnTo>
                  <a:lnTo>
                    <a:pt x="3358" y="3294"/>
                  </a:lnTo>
                  <a:lnTo>
                    <a:pt x="3358" y="2470"/>
                  </a:lnTo>
                  <a:lnTo>
                    <a:pt x="2819" y="2470"/>
                  </a:lnTo>
                  <a:lnTo>
                    <a:pt x="2819" y="1584"/>
                  </a:lnTo>
                  <a:lnTo>
                    <a:pt x="1837" y="1584"/>
                  </a:lnTo>
                  <a:lnTo>
                    <a:pt x="1837" y="2470"/>
                  </a:lnTo>
                  <a:lnTo>
                    <a:pt x="1077" y="2470"/>
                  </a:lnTo>
                  <a:lnTo>
                    <a:pt x="218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11" name="CustomShape 78"/>
            <p:cNvSpPr/>
            <p:nvPr/>
          </p:nvSpPr>
          <p:spPr>
            <a:xfrm>
              <a:off x="8066880" y="1871280"/>
              <a:ext cx="212400" cy="55440"/>
            </a:xfrm>
            <a:custGeom>
              <a:avLst/>
              <a:gdLst/>
              <a:ahLst/>
              <a:rect l="l" t="t" r="r" b="b"/>
              <a:pathLst>
                <a:path w="6398" h="1679">
                  <a:moveTo>
                    <a:pt x="1267" y="0"/>
                  </a:moveTo>
                  <a:lnTo>
                    <a:pt x="0" y="887"/>
                  </a:lnTo>
                  <a:lnTo>
                    <a:pt x="1267" y="1679"/>
                  </a:lnTo>
                  <a:lnTo>
                    <a:pt x="1267" y="1172"/>
                  </a:lnTo>
                  <a:lnTo>
                    <a:pt x="6081" y="1172"/>
                  </a:lnTo>
                  <a:cubicBezTo>
                    <a:pt x="6271" y="1172"/>
                    <a:pt x="6398" y="1045"/>
                    <a:pt x="6398" y="855"/>
                  </a:cubicBezTo>
                  <a:cubicBezTo>
                    <a:pt x="6398" y="665"/>
                    <a:pt x="6271" y="507"/>
                    <a:pt x="6081" y="507"/>
                  </a:cubicBezTo>
                  <a:lnTo>
                    <a:pt x="1267" y="507"/>
                  </a:lnTo>
                  <a:lnTo>
                    <a:pt x="126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12" name="CustomShape 79"/>
            <p:cNvSpPr/>
            <p:nvPr/>
          </p:nvSpPr>
          <p:spPr>
            <a:xfrm>
              <a:off x="8066880" y="1657440"/>
              <a:ext cx="212400" cy="55440"/>
            </a:xfrm>
            <a:custGeom>
              <a:avLst/>
              <a:gdLst/>
              <a:ahLst/>
              <a:rect l="l" t="t" r="r" b="b"/>
              <a:pathLst>
                <a:path w="6398" h="1679">
                  <a:moveTo>
                    <a:pt x="5131" y="0"/>
                  </a:moveTo>
                  <a:lnTo>
                    <a:pt x="5131" y="507"/>
                  </a:lnTo>
                  <a:lnTo>
                    <a:pt x="317" y="507"/>
                  </a:lnTo>
                  <a:cubicBezTo>
                    <a:pt x="127" y="507"/>
                    <a:pt x="0" y="666"/>
                    <a:pt x="0" y="856"/>
                  </a:cubicBezTo>
                  <a:cubicBezTo>
                    <a:pt x="0" y="1046"/>
                    <a:pt x="127" y="1172"/>
                    <a:pt x="317" y="1172"/>
                  </a:cubicBezTo>
                  <a:lnTo>
                    <a:pt x="5131" y="1172"/>
                  </a:lnTo>
                  <a:lnTo>
                    <a:pt x="5131" y="1679"/>
                  </a:lnTo>
                  <a:lnTo>
                    <a:pt x="6398" y="887"/>
                  </a:lnTo>
                  <a:lnTo>
                    <a:pt x="513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grpSp>
        <p:nvGrpSpPr>
          <p:cNvPr id="1513" name="Group 80"/>
          <p:cNvGrpSpPr/>
          <p:nvPr/>
        </p:nvGrpSpPr>
        <p:grpSpPr>
          <a:xfrm>
            <a:off x="3942720" y="1282680"/>
            <a:ext cx="1153440" cy="1756440"/>
            <a:chOff x="3942720" y="1282680"/>
            <a:chExt cx="1153440" cy="1756440"/>
          </a:xfrm>
        </p:grpSpPr>
        <p:sp>
          <p:nvSpPr>
            <p:cNvPr id="1514" name="CustomShape 81"/>
            <p:cNvSpPr/>
            <p:nvPr/>
          </p:nvSpPr>
          <p:spPr>
            <a:xfrm>
              <a:off x="3942720" y="1282680"/>
              <a:ext cx="1153440" cy="246960"/>
            </a:xfrm>
            <a:custGeom>
              <a:avLst/>
              <a:gdLst/>
              <a:ahLst/>
              <a:rect l="l" t="t" r="r" b="b"/>
              <a:pathLst>
                <a:path w="34711" h="7443">
                  <a:moveTo>
                    <a:pt x="1046" y="0"/>
                  </a:moveTo>
                  <a:cubicBezTo>
                    <a:pt x="476" y="0"/>
                    <a:pt x="1" y="475"/>
                    <a:pt x="1" y="1045"/>
                  </a:cubicBezTo>
                  <a:lnTo>
                    <a:pt x="1" y="6366"/>
                  </a:lnTo>
                  <a:cubicBezTo>
                    <a:pt x="1" y="6968"/>
                    <a:pt x="476" y="7443"/>
                    <a:pt x="1046" y="7443"/>
                  </a:cubicBezTo>
                  <a:lnTo>
                    <a:pt x="33634" y="7443"/>
                  </a:lnTo>
                  <a:cubicBezTo>
                    <a:pt x="34235" y="7443"/>
                    <a:pt x="34710" y="6968"/>
                    <a:pt x="34710" y="6366"/>
                  </a:cubicBezTo>
                  <a:lnTo>
                    <a:pt x="34710" y="1045"/>
                  </a:lnTo>
                  <a:cubicBezTo>
                    <a:pt x="34710" y="475"/>
                    <a:pt x="34235" y="0"/>
                    <a:pt x="33634" y="0"/>
                  </a:cubicBez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15" name="CustomShape 82"/>
            <p:cNvSpPr/>
            <p:nvPr/>
          </p:nvSpPr>
          <p:spPr>
            <a:xfrm>
              <a:off x="4004640" y="1336680"/>
              <a:ext cx="140760" cy="139680"/>
            </a:xfrm>
            <a:custGeom>
              <a:avLst/>
              <a:gdLst/>
              <a:ahLst/>
              <a:rect l="l" t="t" r="r" b="b"/>
              <a:pathLst>
                <a:path w="4245" h="4213">
                  <a:moveTo>
                    <a:pt x="3167" y="697"/>
                  </a:moveTo>
                  <a:cubicBezTo>
                    <a:pt x="3357" y="697"/>
                    <a:pt x="3516" y="856"/>
                    <a:pt x="3516" y="1077"/>
                  </a:cubicBezTo>
                  <a:lnTo>
                    <a:pt x="3516" y="3136"/>
                  </a:lnTo>
                  <a:cubicBezTo>
                    <a:pt x="3516" y="3357"/>
                    <a:pt x="3357" y="3516"/>
                    <a:pt x="3167" y="3516"/>
                  </a:cubicBezTo>
                  <a:lnTo>
                    <a:pt x="1077" y="3516"/>
                  </a:lnTo>
                  <a:cubicBezTo>
                    <a:pt x="887" y="3516"/>
                    <a:pt x="729" y="3357"/>
                    <a:pt x="729" y="3136"/>
                  </a:cubicBezTo>
                  <a:lnTo>
                    <a:pt x="729" y="1077"/>
                  </a:lnTo>
                  <a:cubicBezTo>
                    <a:pt x="729" y="856"/>
                    <a:pt x="887" y="697"/>
                    <a:pt x="1077" y="697"/>
                  </a:cubicBezTo>
                  <a:close/>
                  <a:moveTo>
                    <a:pt x="1077" y="0"/>
                  </a:moveTo>
                  <a:cubicBezTo>
                    <a:pt x="475" y="0"/>
                    <a:pt x="0" y="476"/>
                    <a:pt x="0" y="1077"/>
                  </a:cubicBezTo>
                  <a:lnTo>
                    <a:pt x="0" y="3136"/>
                  </a:lnTo>
                  <a:cubicBezTo>
                    <a:pt x="0" y="3737"/>
                    <a:pt x="475" y="4212"/>
                    <a:pt x="1077" y="4212"/>
                  </a:cubicBezTo>
                  <a:lnTo>
                    <a:pt x="3167" y="4212"/>
                  </a:lnTo>
                  <a:cubicBezTo>
                    <a:pt x="3737" y="4212"/>
                    <a:pt x="4244" y="3737"/>
                    <a:pt x="4244" y="3136"/>
                  </a:cubicBezTo>
                  <a:lnTo>
                    <a:pt x="4244" y="1077"/>
                  </a:lnTo>
                  <a:cubicBezTo>
                    <a:pt x="4244" y="476"/>
                    <a:pt x="3737" y="0"/>
                    <a:pt x="3167" y="0"/>
                  </a:cubicBezTo>
                  <a:close/>
                </a:path>
              </a:pathLst>
            </a:custGeom>
            <a:solidFill>
              <a:srgbClr val="c4c4c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16" name="CustomShape 83"/>
            <p:cNvSpPr/>
            <p:nvPr/>
          </p:nvSpPr>
          <p:spPr>
            <a:xfrm>
              <a:off x="3942720" y="1622880"/>
              <a:ext cx="1153440" cy="246960"/>
            </a:xfrm>
            <a:custGeom>
              <a:avLst/>
              <a:gdLst/>
              <a:ahLst/>
              <a:rect l="l" t="t" r="r" b="b"/>
              <a:pathLst>
                <a:path w="34711" h="7443">
                  <a:moveTo>
                    <a:pt x="1046" y="0"/>
                  </a:moveTo>
                  <a:cubicBezTo>
                    <a:pt x="476" y="0"/>
                    <a:pt x="1" y="475"/>
                    <a:pt x="1" y="1077"/>
                  </a:cubicBezTo>
                  <a:lnTo>
                    <a:pt x="1" y="6398"/>
                  </a:lnTo>
                  <a:cubicBezTo>
                    <a:pt x="1" y="6968"/>
                    <a:pt x="476" y="7443"/>
                    <a:pt x="1046" y="7443"/>
                  </a:cubicBezTo>
                  <a:lnTo>
                    <a:pt x="33634" y="7443"/>
                  </a:lnTo>
                  <a:cubicBezTo>
                    <a:pt x="34235" y="7443"/>
                    <a:pt x="34710" y="6968"/>
                    <a:pt x="34710" y="6398"/>
                  </a:cubicBezTo>
                  <a:lnTo>
                    <a:pt x="34710" y="1077"/>
                  </a:lnTo>
                  <a:cubicBezTo>
                    <a:pt x="34710" y="475"/>
                    <a:pt x="34235" y="0"/>
                    <a:pt x="33634" y="0"/>
                  </a:cubicBez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17" name="CustomShape 84"/>
            <p:cNvSpPr/>
            <p:nvPr/>
          </p:nvSpPr>
          <p:spPr>
            <a:xfrm>
              <a:off x="4004640" y="1676520"/>
              <a:ext cx="140760" cy="140760"/>
            </a:xfrm>
            <a:custGeom>
              <a:avLst/>
              <a:gdLst/>
              <a:ahLst/>
              <a:rect l="l" t="t" r="r" b="b"/>
              <a:pathLst>
                <a:path w="4245" h="4245">
                  <a:moveTo>
                    <a:pt x="3167" y="729"/>
                  </a:moveTo>
                  <a:cubicBezTo>
                    <a:pt x="3357" y="729"/>
                    <a:pt x="3516" y="887"/>
                    <a:pt x="3516" y="1077"/>
                  </a:cubicBezTo>
                  <a:lnTo>
                    <a:pt x="3516" y="3167"/>
                  </a:lnTo>
                  <a:cubicBezTo>
                    <a:pt x="3516" y="3357"/>
                    <a:pt x="3357" y="3516"/>
                    <a:pt x="3167" y="3516"/>
                  </a:cubicBezTo>
                  <a:lnTo>
                    <a:pt x="1077" y="3516"/>
                  </a:lnTo>
                  <a:cubicBezTo>
                    <a:pt x="887" y="3516"/>
                    <a:pt x="729" y="3357"/>
                    <a:pt x="729" y="3167"/>
                  </a:cubicBezTo>
                  <a:lnTo>
                    <a:pt x="729" y="1077"/>
                  </a:lnTo>
                  <a:cubicBezTo>
                    <a:pt x="729" y="887"/>
                    <a:pt x="887" y="729"/>
                    <a:pt x="1077" y="729"/>
                  </a:cubicBezTo>
                  <a:close/>
                  <a:moveTo>
                    <a:pt x="1077" y="1"/>
                  </a:moveTo>
                  <a:cubicBezTo>
                    <a:pt x="475" y="1"/>
                    <a:pt x="0" y="476"/>
                    <a:pt x="0" y="1077"/>
                  </a:cubicBezTo>
                  <a:lnTo>
                    <a:pt x="0" y="3167"/>
                  </a:lnTo>
                  <a:cubicBezTo>
                    <a:pt x="0" y="3769"/>
                    <a:pt x="475" y="4244"/>
                    <a:pt x="1077" y="4244"/>
                  </a:cubicBezTo>
                  <a:lnTo>
                    <a:pt x="3167" y="4244"/>
                  </a:lnTo>
                  <a:cubicBezTo>
                    <a:pt x="3737" y="4244"/>
                    <a:pt x="4244" y="3769"/>
                    <a:pt x="4244" y="3167"/>
                  </a:cubicBezTo>
                  <a:lnTo>
                    <a:pt x="4244" y="1077"/>
                  </a:lnTo>
                  <a:cubicBezTo>
                    <a:pt x="4244" y="476"/>
                    <a:pt x="3737" y="1"/>
                    <a:pt x="3167" y="1"/>
                  </a:cubicBezTo>
                  <a:close/>
                </a:path>
              </a:pathLst>
            </a:custGeom>
            <a:solidFill>
              <a:srgbClr val="c4c4c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18" name="CustomShape 85"/>
            <p:cNvSpPr/>
            <p:nvPr/>
          </p:nvSpPr>
          <p:spPr>
            <a:xfrm>
              <a:off x="3942720" y="1963800"/>
              <a:ext cx="1153440" cy="246960"/>
            </a:xfrm>
            <a:custGeom>
              <a:avLst/>
              <a:gdLst/>
              <a:ahLst/>
              <a:rect l="l" t="t" r="r" b="b"/>
              <a:pathLst>
                <a:path w="34711" h="7443">
                  <a:moveTo>
                    <a:pt x="1046" y="0"/>
                  </a:moveTo>
                  <a:cubicBezTo>
                    <a:pt x="476" y="0"/>
                    <a:pt x="1" y="475"/>
                    <a:pt x="1" y="1045"/>
                  </a:cubicBezTo>
                  <a:lnTo>
                    <a:pt x="1" y="6366"/>
                  </a:lnTo>
                  <a:cubicBezTo>
                    <a:pt x="1" y="6967"/>
                    <a:pt x="476" y="7442"/>
                    <a:pt x="1046" y="7442"/>
                  </a:cubicBezTo>
                  <a:lnTo>
                    <a:pt x="33634" y="7442"/>
                  </a:lnTo>
                  <a:cubicBezTo>
                    <a:pt x="34235" y="7442"/>
                    <a:pt x="34710" y="6967"/>
                    <a:pt x="34710" y="6366"/>
                  </a:cubicBezTo>
                  <a:lnTo>
                    <a:pt x="34710" y="1045"/>
                  </a:lnTo>
                  <a:cubicBezTo>
                    <a:pt x="34710" y="475"/>
                    <a:pt x="34235" y="0"/>
                    <a:pt x="33634" y="0"/>
                  </a:cubicBez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19" name="CustomShape 86"/>
            <p:cNvSpPr/>
            <p:nvPr/>
          </p:nvSpPr>
          <p:spPr>
            <a:xfrm>
              <a:off x="4004640" y="2017800"/>
              <a:ext cx="140760" cy="139680"/>
            </a:xfrm>
            <a:custGeom>
              <a:avLst/>
              <a:gdLst/>
              <a:ahLst/>
              <a:rect l="l" t="t" r="r" b="b"/>
              <a:pathLst>
                <a:path w="4245" h="4213">
                  <a:moveTo>
                    <a:pt x="3167" y="697"/>
                  </a:moveTo>
                  <a:cubicBezTo>
                    <a:pt x="3357" y="697"/>
                    <a:pt x="3516" y="855"/>
                    <a:pt x="3516" y="1077"/>
                  </a:cubicBezTo>
                  <a:lnTo>
                    <a:pt x="3516" y="3167"/>
                  </a:lnTo>
                  <a:cubicBezTo>
                    <a:pt x="3516" y="3357"/>
                    <a:pt x="3357" y="3515"/>
                    <a:pt x="3167" y="3515"/>
                  </a:cubicBezTo>
                  <a:lnTo>
                    <a:pt x="1077" y="3515"/>
                  </a:lnTo>
                  <a:cubicBezTo>
                    <a:pt x="887" y="3515"/>
                    <a:pt x="729" y="3357"/>
                    <a:pt x="729" y="3167"/>
                  </a:cubicBezTo>
                  <a:lnTo>
                    <a:pt x="729" y="1077"/>
                  </a:lnTo>
                  <a:cubicBezTo>
                    <a:pt x="729" y="855"/>
                    <a:pt x="887" y="697"/>
                    <a:pt x="1077" y="697"/>
                  </a:cubicBezTo>
                  <a:close/>
                  <a:moveTo>
                    <a:pt x="1077" y="0"/>
                  </a:moveTo>
                  <a:cubicBezTo>
                    <a:pt x="475" y="0"/>
                    <a:pt x="0" y="475"/>
                    <a:pt x="0" y="1077"/>
                  </a:cubicBezTo>
                  <a:lnTo>
                    <a:pt x="0" y="3167"/>
                  </a:lnTo>
                  <a:cubicBezTo>
                    <a:pt x="0" y="3737"/>
                    <a:pt x="475" y="4212"/>
                    <a:pt x="1077" y="4212"/>
                  </a:cubicBezTo>
                  <a:lnTo>
                    <a:pt x="3167" y="4212"/>
                  </a:lnTo>
                  <a:cubicBezTo>
                    <a:pt x="3737" y="4212"/>
                    <a:pt x="4244" y="3737"/>
                    <a:pt x="4244" y="3167"/>
                  </a:cubicBezTo>
                  <a:lnTo>
                    <a:pt x="4244" y="1077"/>
                  </a:lnTo>
                  <a:cubicBezTo>
                    <a:pt x="4244" y="475"/>
                    <a:pt x="3737" y="0"/>
                    <a:pt x="3167" y="0"/>
                  </a:cubicBezTo>
                  <a:close/>
                </a:path>
              </a:pathLst>
            </a:custGeom>
            <a:solidFill>
              <a:srgbClr val="c4c4c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20" name="CustomShape 87"/>
            <p:cNvSpPr/>
            <p:nvPr/>
          </p:nvSpPr>
          <p:spPr>
            <a:xfrm>
              <a:off x="3942720" y="2304000"/>
              <a:ext cx="1153440" cy="248040"/>
            </a:xfrm>
            <a:custGeom>
              <a:avLst/>
              <a:gdLst/>
              <a:ahLst/>
              <a:rect l="l" t="t" r="r" b="b"/>
              <a:pathLst>
                <a:path w="34711" h="7475">
                  <a:moveTo>
                    <a:pt x="1046" y="0"/>
                  </a:moveTo>
                  <a:cubicBezTo>
                    <a:pt x="476" y="0"/>
                    <a:pt x="1" y="475"/>
                    <a:pt x="1" y="1077"/>
                  </a:cubicBezTo>
                  <a:lnTo>
                    <a:pt x="1" y="6397"/>
                  </a:lnTo>
                  <a:cubicBezTo>
                    <a:pt x="1" y="6999"/>
                    <a:pt x="476" y="7474"/>
                    <a:pt x="1046" y="7474"/>
                  </a:cubicBezTo>
                  <a:lnTo>
                    <a:pt x="33634" y="7474"/>
                  </a:lnTo>
                  <a:cubicBezTo>
                    <a:pt x="34235" y="7474"/>
                    <a:pt x="34710" y="6999"/>
                    <a:pt x="34710" y="6397"/>
                  </a:cubicBezTo>
                  <a:lnTo>
                    <a:pt x="34710" y="1077"/>
                  </a:lnTo>
                  <a:cubicBezTo>
                    <a:pt x="34710" y="475"/>
                    <a:pt x="34235" y="0"/>
                    <a:pt x="33634" y="0"/>
                  </a:cubicBez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21" name="CustomShape 88"/>
            <p:cNvSpPr/>
            <p:nvPr/>
          </p:nvSpPr>
          <p:spPr>
            <a:xfrm>
              <a:off x="4004640" y="2357640"/>
              <a:ext cx="140760" cy="140760"/>
            </a:xfrm>
            <a:custGeom>
              <a:avLst/>
              <a:gdLst/>
              <a:ahLst/>
              <a:rect l="l" t="t" r="r" b="b"/>
              <a:pathLst>
                <a:path w="4245" h="4244">
                  <a:moveTo>
                    <a:pt x="3167" y="729"/>
                  </a:moveTo>
                  <a:cubicBezTo>
                    <a:pt x="3357" y="729"/>
                    <a:pt x="3516" y="887"/>
                    <a:pt x="3516" y="1077"/>
                  </a:cubicBezTo>
                  <a:lnTo>
                    <a:pt x="3516" y="3167"/>
                  </a:lnTo>
                  <a:cubicBezTo>
                    <a:pt x="3516" y="3357"/>
                    <a:pt x="3357" y="3516"/>
                    <a:pt x="3167" y="3516"/>
                  </a:cubicBezTo>
                  <a:lnTo>
                    <a:pt x="1077" y="3516"/>
                  </a:lnTo>
                  <a:cubicBezTo>
                    <a:pt x="887" y="3516"/>
                    <a:pt x="729" y="3357"/>
                    <a:pt x="729" y="3167"/>
                  </a:cubicBezTo>
                  <a:lnTo>
                    <a:pt x="729" y="1077"/>
                  </a:lnTo>
                  <a:cubicBezTo>
                    <a:pt x="729" y="887"/>
                    <a:pt x="887" y="729"/>
                    <a:pt x="1077" y="729"/>
                  </a:cubicBezTo>
                  <a:close/>
                  <a:moveTo>
                    <a:pt x="1077" y="0"/>
                  </a:moveTo>
                  <a:cubicBezTo>
                    <a:pt x="475" y="0"/>
                    <a:pt x="0" y="507"/>
                    <a:pt x="0" y="1077"/>
                  </a:cubicBezTo>
                  <a:lnTo>
                    <a:pt x="0" y="3167"/>
                  </a:lnTo>
                  <a:cubicBezTo>
                    <a:pt x="0" y="3769"/>
                    <a:pt x="475" y="4244"/>
                    <a:pt x="1077" y="4244"/>
                  </a:cubicBezTo>
                  <a:lnTo>
                    <a:pt x="3167" y="4244"/>
                  </a:lnTo>
                  <a:cubicBezTo>
                    <a:pt x="3737" y="4244"/>
                    <a:pt x="4244" y="3769"/>
                    <a:pt x="4244" y="3167"/>
                  </a:cubicBezTo>
                  <a:lnTo>
                    <a:pt x="4244" y="1077"/>
                  </a:lnTo>
                  <a:cubicBezTo>
                    <a:pt x="4244" y="507"/>
                    <a:pt x="3737" y="0"/>
                    <a:pt x="3167" y="0"/>
                  </a:cubicBezTo>
                  <a:close/>
                </a:path>
              </a:pathLst>
            </a:custGeom>
            <a:solidFill>
              <a:srgbClr val="c4c4c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22" name="CustomShape 89"/>
            <p:cNvSpPr/>
            <p:nvPr/>
          </p:nvSpPr>
          <p:spPr>
            <a:xfrm>
              <a:off x="4245840" y="2727000"/>
              <a:ext cx="571320" cy="312120"/>
            </a:xfrm>
            <a:custGeom>
              <a:avLst/>
              <a:gdLst/>
              <a:ahLst/>
              <a:rect l="l" t="t" r="r" b="b"/>
              <a:pathLst>
                <a:path w="17197" h="9406">
                  <a:moveTo>
                    <a:pt x="4688" y="0"/>
                  </a:moveTo>
                  <a:cubicBezTo>
                    <a:pt x="2091" y="0"/>
                    <a:pt x="1" y="2122"/>
                    <a:pt x="1" y="4687"/>
                  </a:cubicBezTo>
                  <a:cubicBezTo>
                    <a:pt x="1" y="7284"/>
                    <a:pt x="2091" y="9406"/>
                    <a:pt x="4688" y="9406"/>
                  </a:cubicBezTo>
                  <a:lnTo>
                    <a:pt x="12510" y="9406"/>
                  </a:lnTo>
                  <a:cubicBezTo>
                    <a:pt x="15075" y="9406"/>
                    <a:pt x="17197" y="7284"/>
                    <a:pt x="17197" y="4687"/>
                  </a:cubicBezTo>
                  <a:cubicBezTo>
                    <a:pt x="17197" y="2122"/>
                    <a:pt x="15075" y="0"/>
                    <a:pt x="12510" y="0"/>
                  </a:cubicBezTo>
                  <a:close/>
                </a:path>
              </a:pathLst>
            </a:custGeom>
            <a:solidFill>
              <a:srgbClr val="263c4c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23" name="CustomShape 90"/>
            <p:cNvSpPr/>
            <p:nvPr/>
          </p:nvSpPr>
          <p:spPr>
            <a:xfrm>
              <a:off x="4245840" y="2691360"/>
              <a:ext cx="571320" cy="311400"/>
            </a:xfrm>
            <a:custGeom>
              <a:avLst/>
              <a:gdLst/>
              <a:ahLst/>
              <a:rect l="l" t="t" r="r" b="b"/>
              <a:pathLst>
                <a:path w="17197" h="9375">
                  <a:moveTo>
                    <a:pt x="4688" y="0"/>
                  </a:moveTo>
                  <a:cubicBezTo>
                    <a:pt x="2091" y="0"/>
                    <a:pt x="1" y="2090"/>
                    <a:pt x="1" y="4687"/>
                  </a:cubicBezTo>
                  <a:cubicBezTo>
                    <a:pt x="1" y="7284"/>
                    <a:pt x="2091" y="9374"/>
                    <a:pt x="4688" y="9374"/>
                  </a:cubicBezTo>
                  <a:lnTo>
                    <a:pt x="12510" y="9374"/>
                  </a:lnTo>
                  <a:cubicBezTo>
                    <a:pt x="15075" y="9374"/>
                    <a:pt x="17197" y="7284"/>
                    <a:pt x="17197" y="4687"/>
                  </a:cubicBezTo>
                  <a:cubicBezTo>
                    <a:pt x="17197" y="2090"/>
                    <a:pt x="15075" y="0"/>
                    <a:pt x="12510" y="0"/>
                  </a:cubicBez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24" name="CustomShape 91"/>
            <p:cNvSpPr/>
            <p:nvPr/>
          </p:nvSpPr>
          <p:spPr>
            <a:xfrm>
              <a:off x="4376160" y="2784960"/>
              <a:ext cx="92160" cy="114480"/>
            </a:xfrm>
            <a:custGeom>
              <a:avLst/>
              <a:gdLst/>
              <a:ahLst/>
              <a:rect l="l" t="t" r="r" b="b"/>
              <a:pathLst>
                <a:path w="2788" h="3453">
                  <a:moveTo>
                    <a:pt x="1394" y="571"/>
                  </a:moveTo>
                  <a:cubicBezTo>
                    <a:pt x="1647" y="571"/>
                    <a:pt x="1837" y="634"/>
                    <a:pt x="1964" y="729"/>
                  </a:cubicBezTo>
                  <a:cubicBezTo>
                    <a:pt x="2091" y="856"/>
                    <a:pt x="2154" y="1014"/>
                    <a:pt x="2154" y="1204"/>
                  </a:cubicBezTo>
                  <a:cubicBezTo>
                    <a:pt x="2154" y="1426"/>
                    <a:pt x="2091" y="1584"/>
                    <a:pt x="1964" y="1711"/>
                  </a:cubicBezTo>
                  <a:cubicBezTo>
                    <a:pt x="1837" y="1806"/>
                    <a:pt x="1647" y="1869"/>
                    <a:pt x="1394" y="1869"/>
                  </a:cubicBezTo>
                  <a:lnTo>
                    <a:pt x="666" y="1869"/>
                  </a:lnTo>
                  <a:lnTo>
                    <a:pt x="666" y="571"/>
                  </a:lnTo>
                  <a:close/>
                  <a:moveTo>
                    <a:pt x="1" y="1"/>
                  </a:moveTo>
                  <a:lnTo>
                    <a:pt x="1" y="3453"/>
                  </a:lnTo>
                  <a:lnTo>
                    <a:pt x="666" y="3453"/>
                  </a:lnTo>
                  <a:lnTo>
                    <a:pt x="666" y="2439"/>
                  </a:lnTo>
                  <a:lnTo>
                    <a:pt x="1426" y="2439"/>
                  </a:lnTo>
                  <a:cubicBezTo>
                    <a:pt x="1869" y="2439"/>
                    <a:pt x="2186" y="2344"/>
                    <a:pt x="2439" y="2123"/>
                  </a:cubicBezTo>
                  <a:cubicBezTo>
                    <a:pt x="2661" y="1901"/>
                    <a:pt x="2788" y="1584"/>
                    <a:pt x="2788" y="1173"/>
                  </a:cubicBezTo>
                  <a:cubicBezTo>
                    <a:pt x="2788" y="824"/>
                    <a:pt x="2661" y="508"/>
                    <a:pt x="2439" y="318"/>
                  </a:cubicBezTo>
                  <a:cubicBezTo>
                    <a:pt x="2186" y="96"/>
                    <a:pt x="1869" y="1"/>
                    <a:pt x="142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25" name="CustomShape 92"/>
            <p:cNvSpPr/>
            <p:nvPr/>
          </p:nvSpPr>
          <p:spPr>
            <a:xfrm>
              <a:off x="4465800" y="2784960"/>
              <a:ext cx="122760" cy="114480"/>
            </a:xfrm>
            <a:custGeom>
              <a:avLst/>
              <a:gdLst/>
              <a:ahLst/>
              <a:rect l="l" t="t" r="r" b="b"/>
              <a:pathLst>
                <a:path w="3706" h="3453">
                  <a:moveTo>
                    <a:pt x="1837" y="698"/>
                  </a:moveTo>
                  <a:lnTo>
                    <a:pt x="2439" y="2154"/>
                  </a:lnTo>
                  <a:lnTo>
                    <a:pt x="1236" y="2154"/>
                  </a:lnTo>
                  <a:lnTo>
                    <a:pt x="1837" y="698"/>
                  </a:lnTo>
                  <a:close/>
                  <a:moveTo>
                    <a:pt x="1521" y="1"/>
                  </a:moveTo>
                  <a:lnTo>
                    <a:pt x="1" y="3453"/>
                  </a:lnTo>
                  <a:lnTo>
                    <a:pt x="666" y="3453"/>
                  </a:lnTo>
                  <a:lnTo>
                    <a:pt x="982" y="2724"/>
                  </a:lnTo>
                  <a:lnTo>
                    <a:pt x="2692" y="2724"/>
                  </a:lnTo>
                  <a:lnTo>
                    <a:pt x="2977" y="3453"/>
                  </a:lnTo>
                  <a:lnTo>
                    <a:pt x="3706" y="3453"/>
                  </a:lnTo>
                  <a:lnTo>
                    <a:pt x="21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26" name="CustomShape 93"/>
            <p:cNvSpPr/>
            <p:nvPr/>
          </p:nvSpPr>
          <p:spPr>
            <a:xfrm>
              <a:off x="4580640" y="2784960"/>
              <a:ext cx="105840" cy="114480"/>
            </a:xfrm>
            <a:custGeom>
              <a:avLst/>
              <a:gdLst/>
              <a:ahLst/>
              <a:rect l="l" t="t" r="r" b="b"/>
              <a:pathLst>
                <a:path w="3200" h="3453">
                  <a:moveTo>
                    <a:pt x="0" y="1"/>
                  </a:moveTo>
                  <a:lnTo>
                    <a:pt x="1267" y="2344"/>
                  </a:lnTo>
                  <a:lnTo>
                    <a:pt x="1267" y="3453"/>
                  </a:lnTo>
                  <a:lnTo>
                    <a:pt x="1932" y="3453"/>
                  </a:lnTo>
                  <a:lnTo>
                    <a:pt x="1932" y="2344"/>
                  </a:lnTo>
                  <a:lnTo>
                    <a:pt x="3199" y="1"/>
                  </a:lnTo>
                  <a:lnTo>
                    <a:pt x="2534" y="1"/>
                  </a:lnTo>
                  <a:lnTo>
                    <a:pt x="1616" y="1616"/>
                  </a:lnTo>
                  <a:lnTo>
                    <a:pt x="66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27" name="CustomShape 94"/>
            <p:cNvSpPr/>
            <p:nvPr/>
          </p:nvSpPr>
          <p:spPr>
            <a:xfrm>
              <a:off x="4038480" y="1347120"/>
              <a:ext cx="149040" cy="91080"/>
            </a:xfrm>
            <a:custGeom>
              <a:avLst/>
              <a:gdLst/>
              <a:ahLst/>
              <a:rect l="l" t="t" r="r" b="b"/>
              <a:pathLst>
                <a:path w="4498" h="2756">
                  <a:moveTo>
                    <a:pt x="4086" y="0"/>
                  </a:moveTo>
                  <a:lnTo>
                    <a:pt x="1173" y="1932"/>
                  </a:lnTo>
                  <a:lnTo>
                    <a:pt x="539" y="1109"/>
                  </a:lnTo>
                  <a:lnTo>
                    <a:pt x="1" y="1520"/>
                  </a:lnTo>
                  <a:lnTo>
                    <a:pt x="793" y="2629"/>
                  </a:lnTo>
                  <a:cubicBezTo>
                    <a:pt x="888" y="2724"/>
                    <a:pt x="983" y="2755"/>
                    <a:pt x="1078" y="2755"/>
                  </a:cubicBezTo>
                  <a:cubicBezTo>
                    <a:pt x="1173" y="2755"/>
                    <a:pt x="1236" y="2755"/>
                    <a:pt x="1299" y="2692"/>
                  </a:cubicBezTo>
                  <a:lnTo>
                    <a:pt x="4498" y="602"/>
                  </a:lnTo>
                  <a:lnTo>
                    <a:pt x="4086" y="0"/>
                  </a:ln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28" name="CustomShape 95"/>
            <p:cNvSpPr/>
            <p:nvPr/>
          </p:nvSpPr>
          <p:spPr>
            <a:xfrm>
              <a:off x="4038480" y="1686960"/>
              <a:ext cx="149040" cy="91080"/>
            </a:xfrm>
            <a:custGeom>
              <a:avLst/>
              <a:gdLst/>
              <a:ahLst/>
              <a:rect l="l" t="t" r="r" b="b"/>
              <a:pathLst>
                <a:path w="4498" h="2756">
                  <a:moveTo>
                    <a:pt x="4086" y="0"/>
                  </a:moveTo>
                  <a:lnTo>
                    <a:pt x="1173" y="1932"/>
                  </a:lnTo>
                  <a:lnTo>
                    <a:pt x="539" y="1109"/>
                  </a:lnTo>
                  <a:lnTo>
                    <a:pt x="1" y="1520"/>
                  </a:lnTo>
                  <a:lnTo>
                    <a:pt x="793" y="2629"/>
                  </a:lnTo>
                  <a:cubicBezTo>
                    <a:pt x="888" y="2724"/>
                    <a:pt x="983" y="2755"/>
                    <a:pt x="1078" y="2755"/>
                  </a:cubicBezTo>
                  <a:cubicBezTo>
                    <a:pt x="1173" y="2755"/>
                    <a:pt x="1236" y="2755"/>
                    <a:pt x="1299" y="2692"/>
                  </a:cubicBezTo>
                  <a:lnTo>
                    <a:pt x="4498" y="602"/>
                  </a:lnTo>
                  <a:lnTo>
                    <a:pt x="4086" y="0"/>
                  </a:ln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29" name="CustomShape 96"/>
            <p:cNvSpPr/>
            <p:nvPr/>
          </p:nvSpPr>
          <p:spPr>
            <a:xfrm>
              <a:off x="4038480" y="2022840"/>
              <a:ext cx="149040" cy="91080"/>
            </a:xfrm>
            <a:custGeom>
              <a:avLst/>
              <a:gdLst/>
              <a:ahLst/>
              <a:rect l="l" t="t" r="r" b="b"/>
              <a:pathLst>
                <a:path w="4498" h="2756">
                  <a:moveTo>
                    <a:pt x="4086" y="1"/>
                  </a:moveTo>
                  <a:lnTo>
                    <a:pt x="1173" y="1901"/>
                  </a:lnTo>
                  <a:lnTo>
                    <a:pt x="539" y="1077"/>
                  </a:lnTo>
                  <a:lnTo>
                    <a:pt x="1" y="1521"/>
                  </a:lnTo>
                  <a:lnTo>
                    <a:pt x="793" y="2597"/>
                  </a:lnTo>
                  <a:cubicBezTo>
                    <a:pt x="888" y="2692"/>
                    <a:pt x="983" y="2756"/>
                    <a:pt x="1078" y="2756"/>
                  </a:cubicBezTo>
                  <a:cubicBezTo>
                    <a:pt x="1173" y="2756"/>
                    <a:pt x="1236" y="2724"/>
                    <a:pt x="1299" y="2692"/>
                  </a:cubicBezTo>
                  <a:lnTo>
                    <a:pt x="4498" y="571"/>
                  </a:lnTo>
                  <a:lnTo>
                    <a:pt x="4086" y="1"/>
                  </a:ln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30" name="CustomShape 97"/>
            <p:cNvSpPr/>
            <p:nvPr/>
          </p:nvSpPr>
          <p:spPr>
            <a:xfrm>
              <a:off x="4038480" y="2371320"/>
              <a:ext cx="149040" cy="91440"/>
            </a:xfrm>
            <a:custGeom>
              <a:avLst/>
              <a:gdLst/>
              <a:ahLst/>
              <a:rect l="l" t="t" r="r" b="b"/>
              <a:pathLst>
                <a:path w="4498" h="2757">
                  <a:moveTo>
                    <a:pt x="4086" y="1"/>
                  </a:moveTo>
                  <a:lnTo>
                    <a:pt x="1173" y="1933"/>
                  </a:lnTo>
                  <a:lnTo>
                    <a:pt x="539" y="1109"/>
                  </a:lnTo>
                  <a:lnTo>
                    <a:pt x="1" y="1521"/>
                  </a:lnTo>
                  <a:lnTo>
                    <a:pt x="793" y="2630"/>
                  </a:lnTo>
                  <a:cubicBezTo>
                    <a:pt x="888" y="2725"/>
                    <a:pt x="983" y="2756"/>
                    <a:pt x="1078" y="2756"/>
                  </a:cubicBezTo>
                  <a:cubicBezTo>
                    <a:pt x="1173" y="2756"/>
                    <a:pt x="1236" y="2756"/>
                    <a:pt x="1299" y="2725"/>
                  </a:cubicBezTo>
                  <a:lnTo>
                    <a:pt x="4498" y="603"/>
                  </a:lnTo>
                  <a:lnTo>
                    <a:pt x="4086" y="1"/>
                  </a:ln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grpSp>
        <p:nvGrpSpPr>
          <p:cNvPr id="1531" name="Group 98"/>
          <p:cNvGrpSpPr/>
          <p:nvPr/>
        </p:nvGrpSpPr>
        <p:grpSpPr>
          <a:xfrm>
            <a:off x="5708880" y="2432520"/>
            <a:ext cx="1191600" cy="1938600"/>
            <a:chOff x="5708880" y="2432520"/>
            <a:chExt cx="1191600" cy="1938600"/>
          </a:xfrm>
        </p:grpSpPr>
        <p:sp>
          <p:nvSpPr>
            <p:cNvPr id="1532" name="CustomShape 99"/>
            <p:cNvSpPr/>
            <p:nvPr/>
          </p:nvSpPr>
          <p:spPr>
            <a:xfrm>
              <a:off x="6562800" y="3191400"/>
              <a:ext cx="337680" cy="183960"/>
            </a:xfrm>
            <a:custGeom>
              <a:avLst/>
              <a:gdLst/>
              <a:ahLst/>
              <a:rect l="l" t="t" r="r" b="b"/>
              <a:pathLst>
                <a:path w="10167" h="5543">
                  <a:moveTo>
                    <a:pt x="0" y="0"/>
                  </a:moveTo>
                  <a:lnTo>
                    <a:pt x="0" y="5542"/>
                  </a:lnTo>
                  <a:lnTo>
                    <a:pt x="317" y="5542"/>
                  </a:lnTo>
                  <a:cubicBezTo>
                    <a:pt x="317" y="5194"/>
                    <a:pt x="602" y="4940"/>
                    <a:pt x="950" y="4940"/>
                  </a:cubicBezTo>
                  <a:cubicBezTo>
                    <a:pt x="1267" y="4940"/>
                    <a:pt x="1552" y="5194"/>
                    <a:pt x="1552" y="5542"/>
                  </a:cubicBezTo>
                  <a:lnTo>
                    <a:pt x="1932" y="5542"/>
                  </a:lnTo>
                  <a:cubicBezTo>
                    <a:pt x="1932" y="5194"/>
                    <a:pt x="2217" y="4940"/>
                    <a:pt x="2534" y="4940"/>
                  </a:cubicBezTo>
                  <a:cubicBezTo>
                    <a:pt x="2882" y="4940"/>
                    <a:pt x="3167" y="5194"/>
                    <a:pt x="3167" y="5542"/>
                  </a:cubicBezTo>
                  <a:lnTo>
                    <a:pt x="3547" y="5542"/>
                  </a:lnTo>
                  <a:cubicBezTo>
                    <a:pt x="3547" y="5194"/>
                    <a:pt x="3832" y="4940"/>
                    <a:pt x="4149" y="4940"/>
                  </a:cubicBezTo>
                  <a:cubicBezTo>
                    <a:pt x="4497" y="4940"/>
                    <a:pt x="4751" y="5194"/>
                    <a:pt x="4751" y="5542"/>
                  </a:cubicBezTo>
                  <a:lnTo>
                    <a:pt x="5162" y="5542"/>
                  </a:lnTo>
                  <a:cubicBezTo>
                    <a:pt x="5162" y="5194"/>
                    <a:pt x="5416" y="4940"/>
                    <a:pt x="5764" y="4940"/>
                  </a:cubicBezTo>
                  <a:cubicBezTo>
                    <a:pt x="6081" y="4940"/>
                    <a:pt x="6366" y="5194"/>
                    <a:pt x="6366" y="5542"/>
                  </a:cubicBezTo>
                  <a:lnTo>
                    <a:pt x="6746" y="5542"/>
                  </a:lnTo>
                  <a:cubicBezTo>
                    <a:pt x="6746" y="5194"/>
                    <a:pt x="7031" y="4940"/>
                    <a:pt x="7379" y="4940"/>
                  </a:cubicBezTo>
                  <a:cubicBezTo>
                    <a:pt x="7696" y="4940"/>
                    <a:pt x="7981" y="5194"/>
                    <a:pt x="7981" y="5542"/>
                  </a:cubicBezTo>
                  <a:lnTo>
                    <a:pt x="8361" y="5542"/>
                  </a:lnTo>
                  <a:cubicBezTo>
                    <a:pt x="8361" y="5194"/>
                    <a:pt x="8646" y="4940"/>
                    <a:pt x="8963" y="4940"/>
                  </a:cubicBezTo>
                  <a:cubicBezTo>
                    <a:pt x="9311" y="4940"/>
                    <a:pt x="9596" y="5194"/>
                    <a:pt x="9596" y="5542"/>
                  </a:cubicBezTo>
                  <a:lnTo>
                    <a:pt x="10166" y="5542"/>
                  </a:lnTo>
                  <a:lnTo>
                    <a:pt x="10166" y="3832"/>
                  </a:lnTo>
                  <a:cubicBezTo>
                    <a:pt x="10134" y="1710"/>
                    <a:pt x="8424" y="0"/>
                    <a:pt x="6302" y="0"/>
                  </a:cubicBezTo>
                  <a:close/>
                </a:path>
              </a:pathLst>
            </a:custGeom>
            <a:solidFill>
              <a:srgbClr val="c4c4c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33" name="CustomShape 100"/>
            <p:cNvSpPr/>
            <p:nvPr/>
          </p:nvSpPr>
          <p:spPr>
            <a:xfrm>
              <a:off x="6344640" y="3191400"/>
              <a:ext cx="426960" cy="780840"/>
            </a:xfrm>
            <a:custGeom>
              <a:avLst/>
              <a:gdLst/>
              <a:ahLst/>
              <a:rect l="l" t="t" r="r" b="b"/>
              <a:pathLst>
                <a:path w="12859" h="23499">
                  <a:moveTo>
                    <a:pt x="3864" y="0"/>
                  </a:moveTo>
                  <a:cubicBezTo>
                    <a:pt x="1743" y="0"/>
                    <a:pt x="1" y="1710"/>
                    <a:pt x="1" y="3832"/>
                  </a:cubicBezTo>
                  <a:lnTo>
                    <a:pt x="1" y="23498"/>
                  </a:lnTo>
                  <a:lnTo>
                    <a:pt x="10135" y="23498"/>
                  </a:lnTo>
                  <a:lnTo>
                    <a:pt x="10135" y="4244"/>
                  </a:lnTo>
                  <a:cubicBezTo>
                    <a:pt x="10135" y="95"/>
                    <a:pt x="12858" y="0"/>
                    <a:pt x="12858" y="0"/>
                  </a:cubicBez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34" name="CustomShape 101"/>
            <p:cNvSpPr/>
            <p:nvPr/>
          </p:nvSpPr>
          <p:spPr>
            <a:xfrm>
              <a:off x="6364800" y="3375720"/>
              <a:ext cx="282960" cy="21600"/>
            </a:xfrm>
            <a:custGeom>
              <a:avLst/>
              <a:gdLst/>
              <a:ahLst/>
              <a:rect l="l" t="t" r="r" b="b"/>
              <a:pathLst>
                <a:path w="8520" h="666">
                  <a:moveTo>
                    <a:pt x="317" y="0"/>
                  </a:moveTo>
                  <a:cubicBezTo>
                    <a:pt x="159" y="0"/>
                    <a:pt x="1" y="158"/>
                    <a:pt x="1" y="317"/>
                  </a:cubicBezTo>
                  <a:cubicBezTo>
                    <a:pt x="1" y="507"/>
                    <a:pt x="159" y="665"/>
                    <a:pt x="317" y="665"/>
                  </a:cubicBezTo>
                  <a:lnTo>
                    <a:pt x="8203" y="665"/>
                  </a:lnTo>
                  <a:cubicBezTo>
                    <a:pt x="8393" y="665"/>
                    <a:pt x="8519" y="507"/>
                    <a:pt x="8519" y="317"/>
                  </a:cubicBezTo>
                  <a:cubicBezTo>
                    <a:pt x="8519" y="158"/>
                    <a:pt x="8393" y="0"/>
                    <a:pt x="8203" y="0"/>
                  </a:cubicBezTo>
                  <a:close/>
                </a:path>
              </a:pathLst>
            </a:custGeom>
            <a:solidFill>
              <a:srgbClr val="c4c4c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35" name="CustomShape 102"/>
            <p:cNvSpPr/>
            <p:nvPr/>
          </p:nvSpPr>
          <p:spPr>
            <a:xfrm>
              <a:off x="6364800" y="3412440"/>
              <a:ext cx="282960" cy="21600"/>
            </a:xfrm>
            <a:custGeom>
              <a:avLst/>
              <a:gdLst/>
              <a:ahLst/>
              <a:rect l="l" t="t" r="r" b="b"/>
              <a:pathLst>
                <a:path w="8520" h="666">
                  <a:moveTo>
                    <a:pt x="317" y="1"/>
                  </a:moveTo>
                  <a:cubicBezTo>
                    <a:pt x="159" y="1"/>
                    <a:pt x="1" y="159"/>
                    <a:pt x="1" y="349"/>
                  </a:cubicBezTo>
                  <a:cubicBezTo>
                    <a:pt x="1" y="507"/>
                    <a:pt x="159" y="666"/>
                    <a:pt x="317" y="666"/>
                  </a:cubicBezTo>
                  <a:lnTo>
                    <a:pt x="8203" y="666"/>
                  </a:lnTo>
                  <a:cubicBezTo>
                    <a:pt x="8393" y="666"/>
                    <a:pt x="8519" y="507"/>
                    <a:pt x="8519" y="349"/>
                  </a:cubicBezTo>
                  <a:cubicBezTo>
                    <a:pt x="8519" y="159"/>
                    <a:pt x="8393" y="1"/>
                    <a:pt x="8203" y="1"/>
                  </a:cubicBezTo>
                  <a:close/>
                </a:path>
              </a:pathLst>
            </a:custGeom>
            <a:solidFill>
              <a:srgbClr val="c4c4c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36" name="CustomShape 103"/>
            <p:cNvSpPr/>
            <p:nvPr/>
          </p:nvSpPr>
          <p:spPr>
            <a:xfrm>
              <a:off x="6364800" y="3450240"/>
              <a:ext cx="282960" cy="20880"/>
            </a:xfrm>
            <a:custGeom>
              <a:avLst/>
              <a:gdLst/>
              <a:ahLst/>
              <a:rect l="l" t="t" r="r" b="b"/>
              <a:pathLst>
                <a:path w="8520" h="634">
                  <a:moveTo>
                    <a:pt x="317" y="1"/>
                  </a:moveTo>
                  <a:cubicBezTo>
                    <a:pt x="159" y="1"/>
                    <a:pt x="1" y="127"/>
                    <a:pt x="1" y="317"/>
                  </a:cubicBezTo>
                  <a:cubicBezTo>
                    <a:pt x="1" y="476"/>
                    <a:pt x="159" y="634"/>
                    <a:pt x="317" y="634"/>
                  </a:cubicBezTo>
                  <a:lnTo>
                    <a:pt x="8203" y="634"/>
                  </a:lnTo>
                  <a:cubicBezTo>
                    <a:pt x="8393" y="634"/>
                    <a:pt x="8519" y="476"/>
                    <a:pt x="8519" y="317"/>
                  </a:cubicBezTo>
                  <a:cubicBezTo>
                    <a:pt x="8519" y="127"/>
                    <a:pt x="8393" y="1"/>
                    <a:pt x="8203" y="1"/>
                  </a:cubicBezTo>
                  <a:close/>
                </a:path>
              </a:pathLst>
            </a:custGeom>
            <a:solidFill>
              <a:srgbClr val="c4c4c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37" name="CustomShape 104"/>
            <p:cNvSpPr/>
            <p:nvPr/>
          </p:nvSpPr>
          <p:spPr>
            <a:xfrm>
              <a:off x="6364800" y="3487320"/>
              <a:ext cx="282960" cy="20880"/>
            </a:xfrm>
            <a:custGeom>
              <a:avLst/>
              <a:gdLst/>
              <a:ahLst/>
              <a:rect l="l" t="t" r="r" b="b"/>
              <a:pathLst>
                <a:path w="8520" h="634">
                  <a:moveTo>
                    <a:pt x="317" y="0"/>
                  </a:moveTo>
                  <a:cubicBezTo>
                    <a:pt x="159" y="0"/>
                    <a:pt x="1" y="127"/>
                    <a:pt x="1" y="317"/>
                  </a:cubicBezTo>
                  <a:cubicBezTo>
                    <a:pt x="1" y="475"/>
                    <a:pt x="159" y="633"/>
                    <a:pt x="317" y="633"/>
                  </a:cubicBezTo>
                  <a:lnTo>
                    <a:pt x="8203" y="633"/>
                  </a:lnTo>
                  <a:cubicBezTo>
                    <a:pt x="8393" y="633"/>
                    <a:pt x="8519" y="475"/>
                    <a:pt x="8519" y="317"/>
                  </a:cubicBezTo>
                  <a:cubicBezTo>
                    <a:pt x="8519" y="127"/>
                    <a:pt x="8393" y="0"/>
                    <a:pt x="8203" y="0"/>
                  </a:cubicBezTo>
                  <a:close/>
                </a:path>
              </a:pathLst>
            </a:custGeom>
            <a:solidFill>
              <a:srgbClr val="c4c4c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38" name="CustomShape 105"/>
            <p:cNvSpPr/>
            <p:nvPr/>
          </p:nvSpPr>
          <p:spPr>
            <a:xfrm>
              <a:off x="6364800" y="3340800"/>
              <a:ext cx="86040" cy="20880"/>
            </a:xfrm>
            <a:custGeom>
              <a:avLst/>
              <a:gdLst/>
              <a:ahLst/>
              <a:rect l="l" t="t" r="r" b="b"/>
              <a:pathLst>
                <a:path w="2598" h="634">
                  <a:moveTo>
                    <a:pt x="317" y="0"/>
                  </a:moveTo>
                  <a:cubicBezTo>
                    <a:pt x="159" y="0"/>
                    <a:pt x="1" y="127"/>
                    <a:pt x="1" y="317"/>
                  </a:cubicBezTo>
                  <a:cubicBezTo>
                    <a:pt x="1" y="507"/>
                    <a:pt x="159" y="633"/>
                    <a:pt x="317" y="633"/>
                  </a:cubicBezTo>
                  <a:lnTo>
                    <a:pt x="2281" y="633"/>
                  </a:lnTo>
                  <a:cubicBezTo>
                    <a:pt x="2439" y="633"/>
                    <a:pt x="2597" y="507"/>
                    <a:pt x="2597" y="317"/>
                  </a:cubicBezTo>
                  <a:cubicBezTo>
                    <a:pt x="2597" y="127"/>
                    <a:pt x="2439" y="0"/>
                    <a:pt x="2281" y="0"/>
                  </a:cubicBezTo>
                  <a:close/>
                </a:path>
              </a:pathLst>
            </a:custGeom>
            <a:solidFill>
              <a:srgbClr val="c4c4c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39" name="CustomShape 106"/>
            <p:cNvSpPr/>
            <p:nvPr/>
          </p:nvSpPr>
          <p:spPr>
            <a:xfrm>
              <a:off x="6463800" y="3340800"/>
              <a:ext cx="86040" cy="20880"/>
            </a:xfrm>
            <a:custGeom>
              <a:avLst/>
              <a:gdLst/>
              <a:ahLst/>
              <a:rect l="l" t="t" r="r" b="b"/>
              <a:pathLst>
                <a:path w="2598" h="634">
                  <a:moveTo>
                    <a:pt x="349" y="0"/>
                  </a:moveTo>
                  <a:cubicBezTo>
                    <a:pt x="159" y="0"/>
                    <a:pt x="0" y="127"/>
                    <a:pt x="0" y="317"/>
                  </a:cubicBezTo>
                  <a:cubicBezTo>
                    <a:pt x="0" y="507"/>
                    <a:pt x="159" y="633"/>
                    <a:pt x="349" y="633"/>
                  </a:cubicBezTo>
                  <a:lnTo>
                    <a:pt x="2281" y="633"/>
                  </a:lnTo>
                  <a:cubicBezTo>
                    <a:pt x="2439" y="633"/>
                    <a:pt x="2597" y="507"/>
                    <a:pt x="2597" y="317"/>
                  </a:cubicBezTo>
                  <a:cubicBezTo>
                    <a:pt x="2597" y="127"/>
                    <a:pt x="2439" y="0"/>
                    <a:pt x="2281" y="0"/>
                  </a:cubicBezTo>
                  <a:close/>
                </a:path>
              </a:pathLst>
            </a:custGeom>
            <a:solidFill>
              <a:srgbClr val="c4c4c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40" name="CustomShape 107"/>
            <p:cNvSpPr/>
            <p:nvPr/>
          </p:nvSpPr>
          <p:spPr>
            <a:xfrm>
              <a:off x="6562800" y="3340800"/>
              <a:ext cx="84960" cy="20880"/>
            </a:xfrm>
            <a:custGeom>
              <a:avLst/>
              <a:gdLst/>
              <a:ahLst/>
              <a:rect l="l" t="t" r="r" b="b"/>
              <a:pathLst>
                <a:path w="2566" h="634">
                  <a:moveTo>
                    <a:pt x="317" y="0"/>
                  </a:moveTo>
                  <a:cubicBezTo>
                    <a:pt x="127" y="0"/>
                    <a:pt x="0" y="127"/>
                    <a:pt x="0" y="317"/>
                  </a:cubicBezTo>
                  <a:cubicBezTo>
                    <a:pt x="0" y="507"/>
                    <a:pt x="127" y="633"/>
                    <a:pt x="317" y="633"/>
                  </a:cubicBezTo>
                  <a:lnTo>
                    <a:pt x="2249" y="633"/>
                  </a:lnTo>
                  <a:cubicBezTo>
                    <a:pt x="2439" y="633"/>
                    <a:pt x="2565" y="507"/>
                    <a:pt x="2565" y="317"/>
                  </a:cubicBezTo>
                  <a:cubicBezTo>
                    <a:pt x="2565" y="127"/>
                    <a:pt x="2439" y="0"/>
                    <a:pt x="2249" y="0"/>
                  </a:cubicBezTo>
                  <a:close/>
                </a:path>
              </a:pathLst>
            </a:custGeom>
            <a:solidFill>
              <a:srgbClr val="c4c4c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41" name="CustomShape 108"/>
            <p:cNvSpPr/>
            <p:nvPr/>
          </p:nvSpPr>
          <p:spPr>
            <a:xfrm>
              <a:off x="6364800" y="3524040"/>
              <a:ext cx="40680" cy="20880"/>
            </a:xfrm>
            <a:custGeom>
              <a:avLst/>
              <a:gdLst/>
              <a:ahLst/>
              <a:rect l="l" t="t" r="r" b="b"/>
              <a:pathLst>
                <a:path w="1236" h="634">
                  <a:moveTo>
                    <a:pt x="317" y="0"/>
                  </a:moveTo>
                  <a:cubicBezTo>
                    <a:pt x="159" y="0"/>
                    <a:pt x="1" y="159"/>
                    <a:pt x="1" y="317"/>
                  </a:cubicBezTo>
                  <a:cubicBezTo>
                    <a:pt x="1" y="507"/>
                    <a:pt x="159" y="634"/>
                    <a:pt x="317" y="634"/>
                  </a:cubicBezTo>
                  <a:lnTo>
                    <a:pt x="919" y="634"/>
                  </a:lnTo>
                  <a:cubicBezTo>
                    <a:pt x="1109" y="634"/>
                    <a:pt x="1236" y="507"/>
                    <a:pt x="1236" y="317"/>
                  </a:cubicBezTo>
                  <a:cubicBezTo>
                    <a:pt x="1236" y="159"/>
                    <a:pt x="1109" y="0"/>
                    <a:pt x="919" y="0"/>
                  </a:cubicBezTo>
                  <a:close/>
                </a:path>
              </a:pathLst>
            </a:custGeom>
            <a:solidFill>
              <a:srgbClr val="c4c4c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42" name="CustomShape 109"/>
            <p:cNvSpPr/>
            <p:nvPr/>
          </p:nvSpPr>
          <p:spPr>
            <a:xfrm>
              <a:off x="6419520" y="3524040"/>
              <a:ext cx="167040" cy="20880"/>
            </a:xfrm>
            <a:custGeom>
              <a:avLst/>
              <a:gdLst/>
              <a:ahLst/>
              <a:rect l="l" t="t" r="r" b="b"/>
              <a:pathLst>
                <a:path w="5036" h="634">
                  <a:moveTo>
                    <a:pt x="317" y="0"/>
                  </a:moveTo>
                  <a:cubicBezTo>
                    <a:pt x="127" y="0"/>
                    <a:pt x="0" y="159"/>
                    <a:pt x="0" y="317"/>
                  </a:cubicBezTo>
                  <a:cubicBezTo>
                    <a:pt x="0" y="507"/>
                    <a:pt x="127" y="634"/>
                    <a:pt x="317" y="634"/>
                  </a:cubicBezTo>
                  <a:lnTo>
                    <a:pt x="4687" y="634"/>
                  </a:lnTo>
                  <a:cubicBezTo>
                    <a:pt x="4877" y="634"/>
                    <a:pt x="5036" y="507"/>
                    <a:pt x="5004" y="317"/>
                  </a:cubicBezTo>
                  <a:cubicBezTo>
                    <a:pt x="5004" y="159"/>
                    <a:pt x="4877" y="0"/>
                    <a:pt x="4687" y="0"/>
                  </a:cubicBezTo>
                  <a:close/>
                </a:path>
              </a:pathLst>
            </a:custGeom>
            <a:solidFill>
              <a:srgbClr val="c4c4c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43" name="CustomShape 110"/>
            <p:cNvSpPr/>
            <p:nvPr/>
          </p:nvSpPr>
          <p:spPr>
            <a:xfrm>
              <a:off x="6599520" y="3524040"/>
              <a:ext cx="48240" cy="20880"/>
            </a:xfrm>
            <a:custGeom>
              <a:avLst/>
              <a:gdLst/>
              <a:ahLst/>
              <a:rect l="l" t="t" r="r" b="b"/>
              <a:pathLst>
                <a:path w="1458" h="634">
                  <a:moveTo>
                    <a:pt x="317" y="0"/>
                  </a:moveTo>
                  <a:cubicBezTo>
                    <a:pt x="127" y="0"/>
                    <a:pt x="1" y="159"/>
                    <a:pt x="1" y="317"/>
                  </a:cubicBezTo>
                  <a:cubicBezTo>
                    <a:pt x="1" y="507"/>
                    <a:pt x="127" y="634"/>
                    <a:pt x="317" y="634"/>
                  </a:cubicBezTo>
                  <a:lnTo>
                    <a:pt x="1141" y="634"/>
                  </a:lnTo>
                  <a:cubicBezTo>
                    <a:pt x="1331" y="634"/>
                    <a:pt x="1457" y="507"/>
                    <a:pt x="1457" y="317"/>
                  </a:cubicBezTo>
                  <a:cubicBezTo>
                    <a:pt x="1457" y="159"/>
                    <a:pt x="1331" y="0"/>
                    <a:pt x="1141" y="0"/>
                  </a:cubicBezTo>
                  <a:close/>
                </a:path>
              </a:pathLst>
            </a:custGeom>
            <a:solidFill>
              <a:srgbClr val="c4c4c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44" name="CustomShape 111"/>
            <p:cNvSpPr/>
            <p:nvPr/>
          </p:nvSpPr>
          <p:spPr>
            <a:xfrm>
              <a:off x="6364800" y="3557520"/>
              <a:ext cx="167040" cy="21600"/>
            </a:xfrm>
            <a:custGeom>
              <a:avLst/>
              <a:gdLst/>
              <a:ahLst/>
              <a:rect l="l" t="t" r="r" b="b"/>
              <a:pathLst>
                <a:path w="5036" h="666">
                  <a:moveTo>
                    <a:pt x="317" y="1"/>
                  </a:moveTo>
                  <a:cubicBezTo>
                    <a:pt x="159" y="1"/>
                    <a:pt x="1" y="159"/>
                    <a:pt x="1" y="318"/>
                  </a:cubicBezTo>
                  <a:cubicBezTo>
                    <a:pt x="1" y="508"/>
                    <a:pt x="159" y="666"/>
                    <a:pt x="317" y="666"/>
                  </a:cubicBezTo>
                  <a:lnTo>
                    <a:pt x="4719" y="666"/>
                  </a:lnTo>
                  <a:cubicBezTo>
                    <a:pt x="4878" y="666"/>
                    <a:pt x="5036" y="508"/>
                    <a:pt x="5036" y="318"/>
                  </a:cubicBezTo>
                  <a:cubicBezTo>
                    <a:pt x="5036" y="159"/>
                    <a:pt x="4878" y="1"/>
                    <a:pt x="4719" y="1"/>
                  </a:cubicBezTo>
                  <a:close/>
                </a:path>
              </a:pathLst>
            </a:custGeom>
            <a:solidFill>
              <a:srgbClr val="c4c4c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45" name="CustomShape 112"/>
            <p:cNvSpPr/>
            <p:nvPr/>
          </p:nvSpPr>
          <p:spPr>
            <a:xfrm>
              <a:off x="6545880" y="3557520"/>
              <a:ext cx="40680" cy="21600"/>
            </a:xfrm>
            <a:custGeom>
              <a:avLst/>
              <a:gdLst/>
              <a:ahLst/>
              <a:rect l="l" t="t" r="r" b="b"/>
              <a:pathLst>
                <a:path w="1236" h="666">
                  <a:moveTo>
                    <a:pt x="317" y="1"/>
                  </a:moveTo>
                  <a:cubicBezTo>
                    <a:pt x="127" y="1"/>
                    <a:pt x="1" y="159"/>
                    <a:pt x="1" y="318"/>
                  </a:cubicBezTo>
                  <a:cubicBezTo>
                    <a:pt x="1" y="508"/>
                    <a:pt x="127" y="666"/>
                    <a:pt x="317" y="666"/>
                  </a:cubicBezTo>
                  <a:lnTo>
                    <a:pt x="887" y="666"/>
                  </a:lnTo>
                  <a:cubicBezTo>
                    <a:pt x="1077" y="666"/>
                    <a:pt x="1236" y="508"/>
                    <a:pt x="1204" y="318"/>
                  </a:cubicBezTo>
                  <a:cubicBezTo>
                    <a:pt x="1204" y="159"/>
                    <a:pt x="1077" y="1"/>
                    <a:pt x="887" y="1"/>
                  </a:cubicBezTo>
                  <a:close/>
                </a:path>
              </a:pathLst>
            </a:custGeom>
            <a:solidFill>
              <a:srgbClr val="c4c4c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46" name="CustomShape 113"/>
            <p:cNvSpPr/>
            <p:nvPr/>
          </p:nvSpPr>
          <p:spPr>
            <a:xfrm>
              <a:off x="6599520" y="3557520"/>
              <a:ext cx="48240" cy="21600"/>
            </a:xfrm>
            <a:custGeom>
              <a:avLst/>
              <a:gdLst/>
              <a:ahLst/>
              <a:rect l="l" t="t" r="r" b="b"/>
              <a:pathLst>
                <a:path w="1458" h="666">
                  <a:moveTo>
                    <a:pt x="317" y="1"/>
                  </a:moveTo>
                  <a:cubicBezTo>
                    <a:pt x="127" y="1"/>
                    <a:pt x="1" y="159"/>
                    <a:pt x="1" y="318"/>
                  </a:cubicBezTo>
                  <a:cubicBezTo>
                    <a:pt x="1" y="508"/>
                    <a:pt x="127" y="666"/>
                    <a:pt x="317" y="666"/>
                  </a:cubicBezTo>
                  <a:lnTo>
                    <a:pt x="1141" y="666"/>
                  </a:lnTo>
                  <a:cubicBezTo>
                    <a:pt x="1331" y="666"/>
                    <a:pt x="1457" y="508"/>
                    <a:pt x="1457" y="318"/>
                  </a:cubicBezTo>
                  <a:cubicBezTo>
                    <a:pt x="1457" y="159"/>
                    <a:pt x="1331" y="1"/>
                    <a:pt x="1141" y="1"/>
                  </a:cubicBezTo>
                  <a:close/>
                </a:path>
              </a:pathLst>
            </a:custGeom>
            <a:solidFill>
              <a:srgbClr val="c4c4c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47" name="CustomShape 114"/>
            <p:cNvSpPr/>
            <p:nvPr/>
          </p:nvSpPr>
          <p:spPr>
            <a:xfrm>
              <a:off x="6364800" y="3594600"/>
              <a:ext cx="121680" cy="20880"/>
            </a:xfrm>
            <a:custGeom>
              <a:avLst/>
              <a:gdLst/>
              <a:ahLst/>
              <a:rect l="l" t="t" r="r" b="b"/>
              <a:pathLst>
                <a:path w="3675" h="634">
                  <a:moveTo>
                    <a:pt x="317" y="0"/>
                  </a:moveTo>
                  <a:cubicBezTo>
                    <a:pt x="159" y="0"/>
                    <a:pt x="1" y="127"/>
                    <a:pt x="1" y="317"/>
                  </a:cubicBezTo>
                  <a:cubicBezTo>
                    <a:pt x="1" y="507"/>
                    <a:pt x="159" y="634"/>
                    <a:pt x="317" y="634"/>
                  </a:cubicBezTo>
                  <a:lnTo>
                    <a:pt x="3357" y="634"/>
                  </a:lnTo>
                  <a:cubicBezTo>
                    <a:pt x="3547" y="634"/>
                    <a:pt x="3674" y="475"/>
                    <a:pt x="3674" y="317"/>
                  </a:cubicBezTo>
                  <a:cubicBezTo>
                    <a:pt x="3674" y="127"/>
                    <a:pt x="3547" y="0"/>
                    <a:pt x="3357" y="0"/>
                  </a:cubicBezTo>
                  <a:close/>
                </a:path>
              </a:pathLst>
            </a:custGeom>
            <a:solidFill>
              <a:srgbClr val="c4c4c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48" name="CustomShape 115"/>
            <p:cNvSpPr/>
            <p:nvPr/>
          </p:nvSpPr>
          <p:spPr>
            <a:xfrm>
              <a:off x="6500520" y="3594600"/>
              <a:ext cx="40680" cy="20880"/>
            </a:xfrm>
            <a:custGeom>
              <a:avLst/>
              <a:gdLst/>
              <a:ahLst/>
              <a:rect l="l" t="t" r="r" b="b"/>
              <a:pathLst>
                <a:path w="1236" h="634">
                  <a:moveTo>
                    <a:pt x="318" y="0"/>
                  </a:moveTo>
                  <a:cubicBezTo>
                    <a:pt x="159" y="0"/>
                    <a:pt x="1" y="127"/>
                    <a:pt x="1" y="317"/>
                  </a:cubicBezTo>
                  <a:cubicBezTo>
                    <a:pt x="1" y="507"/>
                    <a:pt x="159" y="634"/>
                    <a:pt x="318" y="634"/>
                  </a:cubicBezTo>
                  <a:lnTo>
                    <a:pt x="919" y="634"/>
                  </a:lnTo>
                  <a:cubicBezTo>
                    <a:pt x="1109" y="634"/>
                    <a:pt x="1236" y="475"/>
                    <a:pt x="1236" y="317"/>
                  </a:cubicBezTo>
                  <a:cubicBezTo>
                    <a:pt x="1236" y="127"/>
                    <a:pt x="1109" y="0"/>
                    <a:pt x="919" y="0"/>
                  </a:cubicBezTo>
                  <a:close/>
                </a:path>
              </a:pathLst>
            </a:custGeom>
            <a:solidFill>
              <a:srgbClr val="c4c4c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49" name="CustomShape 116"/>
            <p:cNvSpPr/>
            <p:nvPr/>
          </p:nvSpPr>
          <p:spPr>
            <a:xfrm>
              <a:off x="6554160" y="3594600"/>
              <a:ext cx="93240" cy="20880"/>
            </a:xfrm>
            <a:custGeom>
              <a:avLst/>
              <a:gdLst/>
              <a:ahLst/>
              <a:rect l="l" t="t" r="r" b="b"/>
              <a:pathLst>
                <a:path w="2820" h="634">
                  <a:moveTo>
                    <a:pt x="318" y="0"/>
                  </a:moveTo>
                  <a:cubicBezTo>
                    <a:pt x="159" y="0"/>
                    <a:pt x="1" y="127"/>
                    <a:pt x="1" y="317"/>
                  </a:cubicBezTo>
                  <a:cubicBezTo>
                    <a:pt x="1" y="507"/>
                    <a:pt x="159" y="634"/>
                    <a:pt x="318" y="634"/>
                  </a:cubicBezTo>
                  <a:lnTo>
                    <a:pt x="2503" y="634"/>
                  </a:lnTo>
                  <a:cubicBezTo>
                    <a:pt x="2693" y="634"/>
                    <a:pt x="2819" y="475"/>
                    <a:pt x="2819" y="317"/>
                  </a:cubicBezTo>
                  <a:cubicBezTo>
                    <a:pt x="2819" y="127"/>
                    <a:pt x="2693" y="0"/>
                    <a:pt x="2503" y="0"/>
                  </a:cubicBezTo>
                  <a:close/>
                </a:path>
              </a:pathLst>
            </a:custGeom>
            <a:solidFill>
              <a:srgbClr val="c4c4c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50" name="CustomShape 117"/>
            <p:cNvSpPr/>
            <p:nvPr/>
          </p:nvSpPr>
          <p:spPr>
            <a:xfrm>
              <a:off x="6364800" y="3835440"/>
              <a:ext cx="40680" cy="20880"/>
            </a:xfrm>
            <a:custGeom>
              <a:avLst/>
              <a:gdLst/>
              <a:ahLst/>
              <a:rect l="l" t="t" r="r" b="b"/>
              <a:pathLst>
                <a:path w="1236" h="634">
                  <a:moveTo>
                    <a:pt x="317" y="0"/>
                  </a:moveTo>
                  <a:cubicBezTo>
                    <a:pt x="159" y="0"/>
                    <a:pt x="1" y="127"/>
                    <a:pt x="1" y="317"/>
                  </a:cubicBezTo>
                  <a:cubicBezTo>
                    <a:pt x="1" y="507"/>
                    <a:pt x="159" y="634"/>
                    <a:pt x="317" y="634"/>
                  </a:cubicBezTo>
                  <a:lnTo>
                    <a:pt x="919" y="634"/>
                  </a:lnTo>
                  <a:cubicBezTo>
                    <a:pt x="1109" y="634"/>
                    <a:pt x="1236" y="507"/>
                    <a:pt x="1236" y="317"/>
                  </a:cubicBezTo>
                  <a:cubicBezTo>
                    <a:pt x="1236" y="127"/>
                    <a:pt x="1109" y="0"/>
                    <a:pt x="919" y="0"/>
                  </a:cubicBezTo>
                  <a:close/>
                </a:path>
              </a:pathLst>
            </a:custGeom>
            <a:solidFill>
              <a:srgbClr val="cacaca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51" name="CustomShape 118"/>
            <p:cNvSpPr/>
            <p:nvPr/>
          </p:nvSpPr>
          <p:spPr>
            <a:xfrm>
              <a:off x="6419520" y="3835440"/>
              <a:ext cx="167040" cy="20880"/>
            </a:xfrm>
            <a:custGeom>
              <a:avLst/>
              <a:gdLst/>
              <a:ahLst/>
              <a:rect l="l" t="t" r="r" b="b"/>
              <a:pathLst>
                <a:path w="5036" h="634">
                  <a:moveTo>
                    <a:pt x="317" y="0"/>
                  </a:moveTo>
                  <a:cubicBezTo>
                    <a:pt x="127" y="0"/>
                    <a:pt x="0" y="127"/>
                    <a:pt x="0" y="317"/>
                  </a:cubicBezTo>
                  <a:cubicBezTo>
                    <a:pt x="0" y="507"/>
                    <a:pt x="127" y="634"/>
                    <a:pt x="317" y="634"/>
                  </a:cubicBezTo>
                  <a:lnTo>
                    <a:pt x="4687" y="634"/>
                  </a:lnTo>
                  <a:cubicBezTo>
                    <a:pt x="4877" y="634"/>
                    <a:pt x="5036" y="507"/>
                    <a:pt x="5004" y="317"/>
                  </a:cubicBezTo>
                  <a:cubicBezTo>
                    <a:pt x="5004" y="127"/>
                    <a:pt x="4877" y="0"/>
                    <a:pt x="4687" y="0"/>
                  </a:cubicBezTo>
                  <a:close/>
                </a:path>
              </a:pathLst>
            </a:custGeom>
            <a:solidFill>
              <a:srgbClr val="cacaca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52" name="CustomShape 119"/>
            <p:cNvSpPr/>
            <p:nvPr/>
          </p:nvSpPr>
          <p:spPr>
            <a:xfrm>
              <a:off x="6599520" y="3835440"/>
              <a:ext cx="48240" cy="20880"/>
            </a:xfrm>
            <a:custGeom>
              <a:avLst/>
              <a:gdLst/>
              <a:ahLst/>
              <a:rect l="l" t="t" r="r" b="b"/>
              <a:pathLst>
                <a:path w="1458" h="634">
                  <a:moveTo>
                    <a:pt x="317" y="0"/>
                  </a:moveTo>
                  <a:cubicBezTo>
                    <a:pt x="127" y="0"/>
                    <a:pt x="1" y="127"/>
                    <a:pt x="1" y="317"/>
                  </a:cubicBezTo>
                  <a:cubicBezTo>
                    <a:pt x="1" y="507"/>
                    <a:pt x="127" y="634"/>
                    <a:pt x="317" y="634"/>
                  </a:cubicBezTo>
                  <a:lnTo>
                    <a:pt x="1141" y="634"/>
                  </a:lnTo>
                  <a:cubicBezTo>
                    <a:pt x="1331" y="634"/>
                    <a:pt x="1457" y="507"/>
                    <a:pt x="1457" y="317"/>
                  </a:cubicBezTo>
                  <a:cubicBezTo>
                    <a:pt x="1457" y="127"/>
                    <a:pt x="1331" y="0"/>
                    <a:pt x="1141" y="0"/>
                  </a:cubicBezTo>
                  <a:close/>
                </a:path>
              </a:pathLst>
            </a:custGeom>
            <a:solidFill>
              <a:srgbClr val="cacaca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53" name="CustomShape 120"/>
            <p:cNvSpPr/>
            <p:nvPr/>
          </p:nvSpPr>
          <p:spPr>
            <a:xfrm>
              <a:off x="6364800" y="3869280"/>
              <a:ext cx="167040" cy="20880"/>
            </a:xfrm>
            <a:custGeom>
              <a:avLst/>
              <a:gdLst/>
              <a:ahLst/>
              <a:rect l="l" t="t" r="r" b="b"/>
              <a:pathLst>
                <a:path w="5036" h="635">
                  <a:moveTo>
                    <a:pt x="317" y="1"/>
                  </a:moveTo>
                  <a:cubicBezTo>
                    <a:pt x="159" y="1"/>
                    <a:pt x="1" y="159"/>
                    <a:pt x="1" y="318"/>
                  </a:cubicBezTo>
                  <a:cubicBezTo>
                    <a:pt x="1" y="508"/>
                    <a:pt x="159" y="634"/>
                    <a:pt x="317" y="634"/>
                  </a:cubicBezTo>
                  <a:lnTo>
                    <a:pt x="4719" y="634"/>
                  </a:lnTo>
                  <a:cubicBezTo>
                    <a:pt x="4878" y="634"/>
                    <a:pt x="5036" y="508"/>
                    <a:pt x="5036" y="318"/>
                  </a:cubicBezTo>
                  <a:cubicBezTo>
                    <a:pt x="5036" y="159"/>
                    <a:pt x="4878" y="1"/>
                    <a:pt x="4719" y="1"/>
                  </a:cubicBezTo>
                  <a:close/>
                </a:path>
              </a:pathLst>
            </a:custGeom>
            <a:solidFill>
              <a:srgbClr val="cacaca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54" name="CustomShape 121"/>
            <p:cNvSpPr/>
            <p:nvPr/>
          </p:nvSpPr>
          <p:spPr>
            <a:xfrm>
              <a:off x="6545880" y="3869280"/>
              <a:ext cx="40680" cy="20880"/>
            </a:xfrm>
            <a:custGeom>
              <a:avLst/>
              <a:gdLst/>
              <a:ahLst/>
              <a:rect l="l" t="t" r="r" b="b"/>
              <a:pathLst>
                <a:path w="1236" h="635">
                  <a:moveTo>
                    <a:pt x="317" y="1"/>
                  </a:moveTo>
                  <a:cubicBezTo>
                    <a:pt x="127" y="1"/>
                    <a:pt x="1" y="159"/>
                    <a:pt x="1" y="318"/>
                  </a:cubicBezTo>
                  <a:cubicBezTo>
                    <a:pt x="1" y="508"/>
                    <a:pt x="127" y="634"/>
                    <a:pt x="317" y="634"/>
                  </a:cubicBezTo>
                  <a:lnTo>
                    <a:pt x="887" y="634"/>
                  </a:lnTo>
                  <a:cubicBezTo>
                    <a:pt x="1077" y="634"/>
                    <a:pt x="1236" y="508"/>
                    <a:pt x="1204" y="318"/>
                  </a:cubicBezTo>
                  <a:cubicBezTo>
                    <a:pt x="1204" y="159"/>
                    <a:pt x="1077" y="1"/>
                    <a:pt x="887" y="1"/>
                  </a:cubicBezTo>
                  <a:close/>
                </a:path>
              </a:pathLst>
            </a:custGeom>
            <a:solidFill>
              <a:srgbClr val="cacaca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55" name="CustomShape 122"/>
            <p:cNvSpPr/>
            <p:nvPr/>
          </p:nvSpPr>
          <p:spPr>
            <a:xfrm>
              <a:off x="6599520" y="3869280"/>
              <a:ext cx="48240" cy="20880"/>
            </a:xfrm>
            <a:custGeom>
              <a:avLst/>
              <a:gdLst/>
              <a:ahLst/>
              <a:rect l="l" t="t" r="r" b="b"/>
              <a:pathLst>
                <a:path w="1458" h="635">
                  <a:moveTo>
                    <a:pt x="317" y="1"/>
                  </a:moveTo>
                  <a:cubicBezTo>
                    <a:pt x="127" y="1"/>
                    <a:pt x="1" y="159"/>
                    <a:pt x="1" y="318"/>
                  </a:cubicBezTo>
                  <a:cubicBezTo>
                    <a:pt x="1" y="508"/>
                    <a:pt x="127" y="634"/>
                    <a:pt x="317" y="634"/>
                  </a:cubicBezTo>
                  <a:lnTo>
                    <a:pt x="1141" y="634"/>
                  </a:lnTo>
                  <a:cubicBezTo>
                    <a:pt x="1331" y="634"/>
                    <a:pt x="1457" y="508"/>
                    <a:pt x="1457" y="318"/>
                  </a:cubicBezTo>
                  <a:cubicBezTo>
                    <a:pt x="1457" y="159"/>
                    <a:pt x="1331" y="1"/>
                    <a:pt x="1141" y="1"/>
                  </a:cubicBezTo>
                  <a:close/>
                </a:path>
              </a:pathLst>
            </a:custGeom>
            <a:solidFill>
              <a:srgbClr val="cacaca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56" name="CustomShape 123"/>
            <p:cNvSpPr/>
            <p:nvPr/>
          </p:nvSpPr>
          <p:spPr>
            <a:xfrm>
              <a:off x="6364800" y="3906000"/>
              <a:ext cx="121680" cy="20880"/>
            </a:xfrm>
            <a:custGeom>
              <a:avLst/>
              <a:gdLst/>
              <a:ahLst/>
              <a:rect l="l" t="t" r="r" b="b"/>
              <a:pathLst>
                <a:path w="3675" h="634">
                  <a:moveTo>
                    <a:pt x="317" y="0"/>
                  </a:moveTo>
                  <a:cubicBezTo>
                    <a:pt x="159" y="0"/>
                    <a:pt x="1" y="127"/>
                    <a:pt x="1" y="317"/>
                  </a:cubicBezTo>
                  <a:cubicBezTo>
                    <a:pt x="1" y="475"/>
                    <a:pt x="159" y="634"/>
                    <a:pt x="317" y="634"/>
                  </a:cubicBezTo>
                  <a:lnTo>
                    <a:pt x="3357" y="634"/>
                  </a:lnTo>
                  <a:cubicBezTo>
                    <a:pt x="3547" y="634"/>
                    <a:pt x="3674" y="475"/>
                    <a:pt x="3674" y="317"/>
                  </a:cubicBezTo>
                  <a:cubicBezTo>
                    <a:pt x="3674" y="127"/>
                    <a:pt x="3547" y="0"/>
                    <a:pt x="3357" y="0"/>
                  </a:cubicBezTo>
                  <a:close/>
                </a:path>
              </a:pathLst>
            </a:custGeom>
            <a:solidFill>
              <a:srgbClr val="cacaca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57" name="CustomShape 124"/>
            <p:cNvSpPr/>
            <p:nvPr/>
          </p:nvSpPr>
          <p:spPr>
            <a:xfrm>
              <a:off x="6500520" y="3906000"/>
              <a:ext cx="40680" cy="20880"/>
            </a:xfrm>
            <a:custGeom>
              <a:avLst/>
              <a:gdLst/>
              <a:ahLst/>
              <a:rect l="l" t="t" r="r" b="b"/>
              <a:pathLst>
                <a:path w="1236" h="634">
                  <a:moveTo>
                    <a:pt x="318" y="0"/>
                  </a:moveTo>
                  <a:cubicBezTo>
                    <a:pt x="159" y="0"/>
                    <a:pt x="1" y="127"/>
                    <a:pt x="1" y="317"/>
                  </a:cubicBezTo>
                  <a:cubicBezTo>
                    <a:pt x="1" y="475"/>
                    <a:pt x="159" y="634"/>
                    <a:pt x="318" y="634"/>
                  </a:cubicBezTo>
                  <a:lnTo>
                    <a:pt x="919" y="634"/>
                  </a:lnTo>
                  <a:cubicBezTo>
                    <a:pt x="1109" y="634"/>
                    <a:pt x="1236" y="475"/>
                    <a:pt x="1236" y="317"/>
                  </a:cubicBezTo>
                  <a:cubicBezTo>
                    <a:pt x="1236" y="127"/>
                    <a:pt x="1109" y="0"/>
                    <a:pt x="919" y="0"/>
                  </a:cubicBezTo>
                  <a:close/>
                </a:path>
              </a:pathLst>
            </a:custGeom>
            <a:solidFill>
              <a:srgbClr val="cacaca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58" name="CustomShape 125"/>
            <p:cNvSpPr/>
            <p:nvPr/>
          </p:nvSpPr>
          <p:spPr>
            <a:xfrm>
              <a:off x="6554160" y="3906000"/>
              <a:ext cx="93240" cy="20880"/>
            </a:xfrm>
            <a:custGeom>
              <a:avLst/>
              <a:gdLst/>
              <a:ahLst/>
              <a:rect l="l" t="t" r="r" b="b"/>
              <a:pathLst>
                <a:path w="2820" h="634">
                  <a:moveTo>
                    <a:pt x="318" y="0"/>
                  </a:moveTo>
                  <a:cubicBezTo>
                    <a:pt x="159" y="0"/>
                    <a:pt x="1" y="127"/>
                    <a:pt x="1" y="317"/>
                  </a:cubicBezTo>
                  <a:cubicBezTo>
                    <a:pt x="1" y="475"/>
                    <a:pt x="159" y="634"/>
                    <a:pt x="318" y="634"/>
                  </a:cubicBezTo>
                  <a:lnTo>
                    <a:pt x="2503" y="634"/>
                  </a:lnTo>
                  <a:cubicBezTo>
                    <a:pt x="2693" y="634"/>
                    <a:pt x="2819" y="475"/>
                    <a:pt x="2819" y="317"/>
                  </a:cubicBezTo>
                  <a:cubicBezTo>
                    <a:pt x="2819" y="127"/>
                    <a:pt x="2693" y="0"/>
                    <a:pt x="2503" y="0"/>
                  </a:cubicBezTo>
                  <a:close/>
                </a:path>
              </a:pathLst>
            </a:custGeom>
            <a:solidFill>
              <a:srgbClr val="cacaca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59" name="CustomShape 126"/>
            <p:cNvSpPr/>
            <p:nvPr/>
          </p:nvSpPr>
          <p:spPr>
            <a:xfrm>
              <a:off x="6364800" y="3805200"/>
              <a:ext cx="282960" cy="7920"/>
            </a:xfrm>
            <a:custGeom>
              <a:avLst/>
              <a:gdLst/>
              <a:ahLst/>
              <a:rect l="l" t="t" r="r" b="b"/>
              <a:pathLst>
                <a:path w="8520" h="254">
                  <a:moveTo>
                    <a:pt x="1" y="0"/>
                  </a:moveTo>
                  <a:lnTo>
                    <a:pt x="1" y="253"/>
                  </a:lnTo>
                  <a:lnTo>
                    <a:pt x="8519" y="253"/>
                  </a:lnTo>
                  <a:lnTo>
                    <a:pt x="8519" y="0"/>
                  </a:lnTo>
                  <a:close/>
                </a:path>
              </a:pathLst>
            </a:custGeom>
            <a:solidFill>
              <a:srgbClr val="cacaca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60" name="CustomShape 127"/>
            <p:cNvSpPr/>
            <p:nvPr/>
          </p:nvSpPr>
          <p:spPr>
            <a:xfrm>
              <a:off x="5800680" y="4286160"/>
              <a:ext cx="955440" cy="79560"/>
            </a:xfrm>
            <a:custGeom>
              <a:avLst/>
              <a:gdLst/>
              <a:ahLst/>
              <a:rect l="l" t="t" r="r" b="b"/>
              <a:pathLst>
                <a:path w="28757" h="2408">
                  <a:moveTo>
                    <a:pt x="1204" y="1"/>
                  </a:moveTo>
                  <a:cubicBezTo>
                    <a:pt x="539" y="1"/>
                    <a:pt x="1" y="539"/>
                    <a:pt x="1" y="1204"/>
                  </a:cubicBezTo>
                  <a:cubicBezTo>
                    <a:pt x="1" y="1869"/>
                    <a:pt x="539" y="2408"/>
                    <a:pt x="1204" y="2408"/>
                  </a:cubicBezTo>
                  <a:lnTo>
                    <a:pt x="27553" y="2408"/>
                  </a:lnTo>
                  <a:cubicBezTo>
                    <a:pt x="28218" y="2408"/>
                    <a:pt x="28756" y="1869"/>
                    <a:pt x="28756" y="1204"/>
                  </a:cubicBezTo>
                  <a:cubicBezTo>
                    <a:pt x="28756" y="539"/>
                    <a:pt x="28218" y="1"/>
                    <a:pt x="27553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61" name="CustomShape 128"/>
            <p:cNvSpPr/>
            <p:nvPr/>
          </p:nvSpPr>
          <p:spPr>
            <a:xfrm>
              <a:off x="5825880" y="3747240"/>
              <a:ext cx="902880" cy="578520"/>
            </a:xfrm>
            <a:custGeom>
              <a:avLst/>
              <a:gdLst/>
              <a:ahLst/>
              <a:rect l="l" t="t" r="r" b="b"/>
              <a:pathLst>
                <a:path w="27173" h="17419">
                  <a:moveTo>
                    <a:pt x="1964" y="0"/>
                  </a:moveTo>
                  <a:cubicBezTo>
                    <a:pt x="888" y="0"/>
                    <a:pt x="1" y="887"/>
                    <a:pt x="1" y="1995"/>
                  </a:cubicBezTo>
                  <a:lnTo>
                    <a:pt x="1" y="15423"/>
                  </a:lnTo>
                  <a:cubicBezTo>
                    <a:pt x="1" y="16500"/>
                    <a:pt x="888" y="17418"/>
                    <a:pt x="1964" y="17418"/>
                  </a:cubicBezTo>
                  <a:lnTo>
                    <a:pt x="25178" y="17418"/>
                  </a:lnTo>
                  <a:cubicBezTo>
                    <a:pt x="26286" y="17418"/>
                    <a:pt x="27173" y="16531"/>
                    <a:pt x="27173" y="15423"/>
                  </a:cubicBezTo>
                  <a:lnTo>
                    <a:pt x="27173" y="1995"/>
                  </a:lnTo>
                  <a:cubicBezTo>
                    <a:pt x="27173" y="887"/>
                    <a:pt x="26286" y="0"/>
                    <a:pt x="25178" y="0"/>
                  </a:cubicBez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62" name="CustomShape 129"/>
            <p:cNvSpPr/>
            <p:nvPr/>
          </p:nvSpPr>
          <p:spPr>
            <a:xfrm>
              <a:off x="5915160" y="4082040"/>
              <a:ext cx="159840" cy="53280"/>
            </a:xfrm>
            <a:custGeom>
              <a:avLst/>
              <a:gdLst/>
              <a:ahLst/>
              <a:rect l="l" t="t" r="r" b="b"/>
              <a:pathLst>
                <a:path w="4815" h="1617">
                  <a:moveTo>
                    <a:pt x="824" y="1"/>
                  </a:moveTo>
                  <a:cubicBezTo>
                    <a:pt x="381" y="1"/>
                    <a:pt x="1" y="381"/>
                    <a:pt x="1" y="793"/>
                  </a:cubicBezTo>
                  <a:cubicBezTo>
                    <a:pt x="1" y="1236"/>
                    <a:pt x="381" y="1616"/>
                    <a:pt x="824" y="1616"/>
                  </a:cubicBezTo>
                  <a:lnTo>
                    <a:pt x="4023" y="1616"/>
                  </a:lnTo>
                  <a:cubicBezTo>
                    <a:pt x="4466" y="1616"/>
                    <a:pt x="4815" y="1236"/>
                    <a:pt x="4815" y="793"/>
                  </a:cubicBezTo>
                  <a:cubicBezTo>
                    <a:pt x="4815" y="381"/>
                    <a:pt x="4466" y="1"/>
                    <a:pt x="402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63" name="CustomShape 130"/>
            <p:cNvSpPr/>
            <p:nvPr/>
          </p:nvSpPr>
          <p:spPr>
            <a:xfrm>
              <a:off x="6107040" y="4082040"/>
              <a:ext cx="159840" cy="53280"/>
            </a:xfrm>
            <a:custGeom>
              <a:avLst/>
              <a:gdLst/>
              <a:ahLst/>
              <a:rect l="l" t="t" r="r" b="b"/>
              <a:pathLst>
                <a:path w="4815" h="1617">
                  <a:moveTo>
                    <a:pt x="792" y="1"/>
                  </a:moveTo>
                  <a:cubicBezTo>
                    <a:pt x="349" y="1"/>
                    <a:pt x="1" y="381"/>
                    <a:pt x="1" y="793"/>
                  </a:cubicBezTo>
                  <a:cubicBezTo>
                    <a:pt x="1" y="1236"/>
                    <a:pt x="349" y="1616"/>
                    <a:pt x="792" y="1616"/>
                  </a:cubicBezTo>
                  <a:lnTo>
                    <a:pt x="4023" y="1616"/>
                  </a:lnTo>
                  <a:cubicBezTo>
                    <a:pt x="4466" y="1616"/>
                    <a:pt x="4814" y="1236"/>
                    <a:pt x="4814" y="793"/>
                  </a:cubicBezTo>
                  <a:cubicBezTo>
                    <a:pt x="4814" y="381"/>
                    <a:pt x="4466" y="1"/>
                    <a:pt x="402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64" name="CustomShape 131"/>
            <p:cNvSpPr/>
            <p:nvPr/>
          </p:nvSpPr>
          <p:spPr>
            <a:xfrm>
              <a:off x="6293160" y="4082040"/>
              <a:ext cx="159480" cy="53280"/>
            </a:xfrm>
            <a:custGeom>
              <a:avLst/>
              <a:gdLst/>
              <a:ahLst/>
              <a:rect l="l" t="t" r="r" b="b"/>
              <a:pathLst>
                <a:path w="4814" h="1617">
                  <a:moveTo>
                    <a:pt x="792" y="1"/>
                  </a:moveTo>
                  <a:cubicBezTo>
                    <a:pt x="348" y="1"/>
                    <a:pt x="0" y="381"/>
                    <a:pt x="0" y="793"/>
                  </a:cubicBezTo>
                  <a:cubicBezTo>
                    <a:pt x="0" y="1236"/>
                    <a:pt x="348" y="1616"/>
                    <a:pt x="792" y="1616"/>
                  </a:cubicBezTo>
                  <a:lnTo>
                    <a:pt x="4022" y="1616"/>
                  </a:lnTo>
                  <a:cubicBezTo>
                    <a:pt x="4465" y="1616"/>
                    <a:pt x="4814" y="1236"/>
                    <a:pt x="4814" y="793"/>
                  </a:cubicBezTo>
                  <a:cubicBezTo>
                    <a:pt x="4814" y="381"/>
                    <a:pt x="4465" y="1"/>
                    <a:pt x="402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65" name="CustomShape 132"/>
            <p:cNvSpPr/>
            <p:nvPr/>
          </p:nvSpPr>
          <p:spPr>
            <a:xfrm>
              <a:off x="6479640" y="4082040"/>
              <a:ext cx="159840" cy="53280"/>
            </a:xfrm>
            <a:custGeom>
              <a:avLst/>
              <a:gdLst/>
              <a:ahLst/>
              <a:rect l="l" t="t" r="r" b="b"/>
              <a:pathLst>
                <a:path w="4815" h="1617">
                  <a:moveTo>
                    <a:pt x="792" y="1"/>
                  </a:moveTo>
                  <a:cubicBezTo>
                    <a:pt x="349" y="1"/>
                    <a:pt x="0" y="381"/>
                    <a:pt x="0" y="793"/>
                  </a:cubicBezTo>
                  <a:cubicBezTo>
                    <a:pt x="0" y="1236"/>
                    <a:pt x="349" y="1616"/>
                    <a:pt x="792" y="1616"/>
                  </a:cubicBezTo>
                  <a:lnTo>
                    <a:pt x="4022" y="1616"/>
                  </a:lnTo>
                  <a:cubicBezTo>
                    <a:pt x="4466" y="1616"/>
                    <a:pt x="4814" y="1236"/>
                    <a:pt x="4814" y="793"/>
                  </a:cubicBezTo>
                  <a:cubicBezTo>
                    <a:pt x="4814" y="381"/>
                    <a:pt x="4466" y="1"/>
                    <a:pt x="402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66" name="CustomShape 133"/>
            <p:cNvSpPr/>
            <p:nvPr/>
          </p:nvSpPr>
          <p:spPr>
            <a:xfrm>
              <a:off x="5907960" y="4170240"/>
              <a:ext cx="737640" cy="53280"/>
            </a:xfrm>
            <a:custGeom>
              <a:avLst/>
              <a:gdLst/>
              <a:ahLst/>
              <a:rect l="l" t="t" r="r" b="b"/>
              <a:pathLst>
                <a:path w="22201" h="1616">
                  <a:moveTo>
                    <a:pt x="824" y="0"/>
                  </a:moveTo>
                  <a:cubicBezTo>
                    <a:pt x="380" y="0"/>
                    <a:pt x="0" y="380"/>
                    <a:pt x="0" y="824"/>
                  </a:cubicBezTo>
                  <a:cubicBezTo>
                    <a:pt x="0" y="1267"/>
                    <a:pt x="380" y="1615"/>
                    <a:pt x="824" y="1615"/>
                  </a:cubicBezTo>
                  <a:lnTo>
                    <a:pt x="21408" y="1615"/>
                  </a:lnTo>
                  <a:cubicBezTo>
                    <a:pt x="21852" y="1615"/>
                    <a:pt x="22200" y="1267"/>
                    <a:pt x="22200" y="824"/>
                  </a:cubicBezTo>
                  <a:cubicBezTo>
                    <a:pt x="22200" y="380"/>
                    <a:pt x="21852" y="0"/>
                    <a:pt x="21408" y="0"/>
                  </a:cubicBez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67" name="CustomShape 134"/>
            <p:cNvSpPr/>
            <p:nvPr/>
          </p:nvSpPr>
          <p:spPr>
            <a:xfrm>
              <a:off x="5888880" y="3820680"/>
              <a:ext cx="146160" cy="145080"/>
            </a:xfrm>
            <a:custGeom>
              <a:avLst/>
              <a:gdLst/>
              <a:ahLst/>
              <a:rect l="l" t="t" r="r" b="b"/>
              <a:pathLst>
                <a:path w="4403" h="4371">
                  <a:moveTo>
                    <a:pt x="2217" y="0"/>
                  </a:moveTo>
                  <a:cubicBezTo>
                    <a:pt x="982" y="0"/>
                    <a:pt x="0" y="982"/>
                    <a:pt x="0" y="2185"/>
                  </a:cubicBezTo>
                  <a:cubicBezTo>
                    <a:pt x="0" y="3389"/>
                    <a:pt x="982" y="4370"/>
                    <a:pt x="2217" y="4370"/>
                  </a:cubicBezTo>
                  <a:cubicBezTo>
                    <a:pt x="3420" y="4370"/>
                    <a:pt x="4402" y="3389"/>
                    <a:pt x="4402" y="2185"/>
                  </a:cubicBezTo>
                  <a:cubicBezTo>
                    <a:pt x="4402" y="982"/>
                    <a:pt x="3420" y="0"/>
                    <a:pt x="221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68" name="CustomShape 135"/>
            <p:cNvSpPr/>
            <p:nvPr/>
          </p:nvSpPr>
          <p:spPr>
            <a:xfrm>
              <a:off x="5995440" y="3820680"/>
              <a:ext cx="146160" cy="145080"/>
            </a:xfrm>
            <a:custGeom>
              <a:avLst/>
              <a:gdLst/>
              <a:ahLst/>
              <a:rect l="l" t="t" r="r" b="b"/>
              <a:pathLst>
                <a:path w="4403" h="4371">
                  <a:moveTo>
                    <a:pt x="2186" y="0"/>
                  </a:moveTo>
                  <a:cubicBezTo>
                    <a:pt x="982" y="0"/>
                    <a:pt x="1" y="982"/>
                    <a:pt x="1" y="2185"/>
                  </a:cubicBezTo>
                  <a:cubicBezTo>
                    <a:pt x="1" y="3389"/>
                    <a:pt x="982" y="4370"/>
                    <a:pt x="2186" y="4370"/>
                  </a:cubicBezTo>
                  <a:cubicBezTo>
                    <a:pt x="3421" y="4370"/>
                    <a:pt x="4403" y="3389"/>
                    <a:pt x="4403" y="2185"/>
                  </a:cubicBezTo>
                  <a:cubicBezTo>
                    <a:pt x="4403" y="982"/>
                    <a:pt x="3421" y="0"/>
                    <a:pt x="2186" y="0"/>
                  </a:cubicBez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69" name="CustomShape 136"/>
            <p:cNvSpPr/>
            <p:nvPr/>
          </p:nvSpPr>
          <p:spPr>
            <a:xfrm>
              <a:off x="6449040" y="3826080"/>
              <a:ext cx="196560" cy="141840"/>
            </a:xfrm>
            <a:custGeom>
              <a:avLst/>
              <a:gdLst/>
              <a:ahLst/>
              <a:rect l="l" t="t" r="r" b="b"/>
              <a:pathLst>
                <a:path w="5923" h="4276">
                  <a:moveTo>
                    <a:pt x="1045" y="0"/>
                  </a:moveTo>
                  <a:cubicBezTo>
                    <a:pt x="443" y="0"/>
                    <a:pt x="0" y="444"/>
                    <a:pt x="0" y="1045"/>
                  </a:cubicBezTo>
                  <a:lnTo>
                    <a:pt x="0" y="3231"/>
                  </a:lnTo>
                  <a:cubicBezTo>
                    <a:pt x="0" y="3801"/>
                    <a:pt x="443" y="4276"/>
                    <a:pt x="1045" y="4276"/>
                  </a:cubicBezTo>
                  <a:lnTo>
                    <a:pt x="4877" y="4276"/>
                  </a:lnTo>
                  <a:cubicBezTo>
                    <a:pt x="5447" y="4276"/>
                    <a:pt x="5922" y="3801"/>
                    <a:pt x="5922" y="3231"/>
                  </a:cubicBezTo>
                  <a:lnTo>
                    <a:pt x="5922" y="1045"/>
                  </a:lnTo>
                  <a:cubicBezTo>
                    <a:pt x="5922" y="444"/>
                    <a:pt x="5447" y="0"/>
                    <a:pt x="4877" y="0"/>
                  </a:cubicBez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70" name="CustomShape 137"/>
            <p:cNvSpPr/>
            <p:nvPr/>
          </p:nvSpPr>
          <p:spPr>
            <a:xfrm>
              <a:off x="6449040" y="3825000"/>
              <a:ext cx="196560" cy="142920"/>
            </a:xfrm>
            <a:custGeom>
              <a:avLst/>
              <a:gdLst/>
              <a:ahLst/>
              <a:rect l="l" t="t" r="r" b="b"/>
              <a:pathLst>
                <a:path w="5923" h="4308">
                  <a:moveTo>
                    <a:pt x="1298" y="1299"/>
                  </a:moveTo>
                  <a:lnTo>
                    <a:pt x="1298" y="2091"/>
                  </a:lnTo>
                  <a:lnTo>
                    <a:pt x="982" y="2091"/>
                  </a:lnTo>
                  <a:lnTo>
                    <a:pt x="982" y="1299"/>
                  </a:lnTo>
                  <a:close/>
                  <a:moveTo>
                    <a:pt x="4909" y="1299"/>
                  </a:moveTo>
                  <a:lnTo>
                    <a:pt x="4909" y="2091"/>
                  </a:lnTo>
                  <a:lnTo>
                    <a:pt x="4465" y="2091"/>
                  </a:lnTo>
                  <a:lnTo>
                    <a:pt x="4465" y="1299"/>
                  </a:lnTo>
                  <a:close/>
                  <a:moveTo>
                    <a:pt x="1298" y="2249"/>
                  </a:moveTo>
                  <a:lnTo>
                    <a:pt x="1298" y="3041"/>
                  </a:lnTo>
                  <a:lnTo>
                    <a:pt x="982" y="3041"/>
                  </a:lnTo>
                  <a:lnTo>
                    <a:pt x="982" y="2249"/>
                  </a:lnTo>
                  <a:close/>
                  <a:moveTo>
                    <a:pt x="4909" y="2249"/>
                  </a:moveTo>
                  <a:lnTo>
                    <a:pt x="4909" y="3041"/>
                  </a:lnTo>
                  <a:lnTo>
                    <a:pt x="4465" y="3041"/>
                  </a:lnTo>
                  <a:lnTo>
                    <a:pt x="4465" y="2249"/>
                  </a:lnTo>
                  <a:close/>
                  <a:moveTo>
                    <a:pt x="4275" y="666"/>
                  </a:moveTo>
                  <a:lnTo>
                    <a:pt x="4275" y="3674"/>
                  </a:lnTo>
                  <a:lnTo>
                    <a:pt x="1488" y="3674"/>
                  </a:lnTo>
                  <a:lnTo>
                    <a:pt x="1488" y="666"/>
                  </a:lnTo>
                  <a:close/>
                  <a:moveTo>
                    <a:pt x="1298" y="1"/>
                  </a:moveTo>
                  <a:lnTo>
                    <a:pt x="1298" y="1109"/>
                  </a:lnTo>
                  <a:lnTo>
                    <a:pt x="982" y="1109"/>
                  </a:lnTo>
                  <a:lnTo>
                    <a:pt x="982" y="32"/>
                  </a:lnTo>
                  <a:lnTo>
                    <a:pt x="792" y="32"/>
                  </a:lnTo>
                  <a:lnTo>
                    <a:pt x="792" y="1109"/>
                  </a:lnTo>
                  <a:lnTo>
                    <a:pt x="0" y="1109"/>
                  </a:lnTo>
                  <a:lnTo>
                    <a:pt x="0" y="1299"/>
                  </a:lnTo>
                  <a:lnTo>
                    <a:pt x="792" y="1299"/>
                  </a:lnTo>
                  <a:lnTo>
                    <a:pt x="792" y="2059"/>
                  </a:lnTo>
                  <a:lnTo>
                    <a:pt x="0" y="2059"/>
                  </a:lnTo>
                  <a:lnTo>
                    <a:pt x="0" y="2249"/>
                  </a:lnTo>
                  <a:lnTo>
                    <a:pt x="792" y="2249"/>
                  </a:lnTo>
                  <a:lnTo>
                    <a:pt x="792" y="3041"/>
                  </a:lnTo>
                  <a:lnTo>
                    <a:pt x="0" y="3041"/>
                  </a:lnTo>
                  <a:lnTo>
                    <a:pt x="0" y="3199"/>
                  </a:lnTo>
                  <a:lnTo>
                    <a:pt x="792" y="3199"/>
                  </a:lnTo>
                  <a:lnTo>
                    <a:pt x="792" y="4276"/>
                  </a:lnTo>
                  <a:lnTo>
                    <a:pt x="982" y="4276"/>
                  </a:lnTo>
                  <a:lnTo>
                    <a:pt x="982" y="3199"/>
                  </a:lnTo>
                  <a:lnTo>
                    <a:pt x="1298" y="3199"/>
                  </a:lnTo>
                  <a:lnTo>
                    <a:pt x="1298" y="4308"/>
                  </a:lnTo>
                  <a:lnTo>
                    <a:pt x="1488" y="4308"/>
                  </a:lnTo>
                  <a:lnTo>
                    <a:pt x="1488" y="3864"/>
                  </a:lnTo>
                  <a:lnTo>
                    <a:pt x="4275" y="3864"/>
                  </a:lnTo>
                  <a:lnTo>
                    <a:pt x="4275" y="4308"/>
                  </a:lnTo>
                  <a:lnTo>
                    <a:pt x="4465" y="4308"/>
                  </a:lnTo>
                  <a:lnTo>
                    <a:pt x="4465" y="3199"/>
                  </a:lnTo>
                  <a:lnTo>
                    <a:pt x="4909" y="3199"/>
                  </a:lnTo>
                  <a:lnTo>
                    <a:pt x="4909" y="4276"/>
                  </a:lnTo>
                  <a:lnTo>
                    <a:pt x="5099" y="4276"/>
                  </a:lnTo>
                  <a:lnTo>
                    <a:pt x="5099" y="3199"/>
                  </a:lnTo>
                  <a:lnTo>
                    <a:pt x="5922" y="3199"/>
                  </a:lnTo>
                  <a:lnTo>
                    <a:pt x="5922" y="3041"/>
                  </a:lnTo>
                  <a:lnTo>
                    <a:pt x="5099" y="3041"/>
                  </a:lnTo>
                  <a:lnTo>
                    <a:pt x="5099" y="2249"/>
                  </a:lnTo>
                  <a:lnTo>
                    <a:pt x="5922" y="2249"/>
                  </a:lnTo>
                  <a:lnTo>
                    <a:pt x="5922" y="2091"/>
                  </a:lnTo>
                  <a:lnTo>
                    <a:pt x="5099" y="2091"/>
                  </a:lnTo>
                  <a:lnTo>
                    <a:pt x="5099" y="1299"/>
                  </a:lnTo>
                  <a:lnTo>
                    <a:pt x="5922" y="1299"/>
                  </a:lnTo>
                  <a:lnTo>
                    <a:pt x="5922" y="1109"/>
                  </a:lnTo>
                  <a:lnTo>
                    <a:pt x="5099" y="1109"/>
                  </a:lnTo>
                  <a:lnTo>
                    <a:pt x="5099" y="32"/>
                  </a:lnTo>
                  <a:lnTo>
                    <a:pt x="4909" y="32"/>
                  </a:lnTo>
                  <a:lnTo>
                    <a:pt x="4909" y="1109"/>
                  </a:lnTo>
                  <a:lnTo>
                    <a:pt x="4465" y="1109"/>
                  </a:lnTo>
                  <a:lnTo>
                    <a:pt x="4465" y="1"/>
                  </a:lnTo>
                  <a:lnTo>
                    <a:pt x="4275" y="1"/>
                  </a:lnTo>
                  <a:lnTo>
                    <a:pt x="4275" y="476"/>
                  </a:lnTo>
                  <a:lnTo>
                    <a:pt x="1488" y="476"/>
                  </a:lnTo>
                  <a:lnTo>
                    <a:pt x="1488" y="1"/>
                  </a:lnTo>
                  <a:close/>
                </a:path>
              </a:pathLst>
            </a:custGeom>
            <a:solidFill>
              <a:srgbClr val="dd91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71" name="CustomShape 138"/>
            <p:cNvSpPr/>
            <p:nvPr/>
          </p:nvSpPr>
          <p:spPr>
            <a:xfrm>
              <a:off x="5838480" y="2528280"/>
              <a:ext cx="269280" cy="384840"/>
            </a:xfrm>
            <a:custGeom>
              <a:avLst/>
              <a:gdLst/>
              <a:ahLst/>
              <a:rect l="l" t="t" r="r" b="b"/>
              <a:pathLst>
                <a:path w="8109" h="11592">
                  <a:moveTo>
                    <a:pt x="7570" y="349"/>
                  </a:moveTo>
                  <a:cubicBezTo>
                    <a:pt x="7665" y="349"/>
                    <a:pt x="7760" y="412"/>
                    <a:pt x="7760" y="539"/>
                  </a:cubicBezTo>
                  <a:lnTo>
                    <a:pt x="7760" y="11211"/>
                  </a:lnTo>
                  <a:lnTo>
                    <a:pt x="349" y="11211"/>
                  </a:lnTo>
                  <a:lnTo>
                    <a:pt x="349" y="539"/>
                  </a:lnTo>
                  <a:cubicBezTo>
                    <a:pt x="349" y="412"/>
                    <a:pt x="444" y="349"/>
                    <a:pt x="571" y="349"/>
                  </a:cubicBezTo>
                  <a:close/>
                  <a:moveTo>
                    <a:pt x="571" y="1"/>
                  </a:moveTo>
                  <a:cubicBezTo>
                    <a:pt x="254" y="1"/>
                    <a:pt x="1" y="222"/>
                    <a:pt x="1" y="539"/>
                  </a:cubicBezTo>
                  <a:lnTo>
                    <a:pt x="1" y="11591"/>
                  </a:lnTo>
                  <a:lnTo>
                    <a:pt x="8108" y="11591"/>
                  </a:lnTo>
                  <a:lnTo>
                    <a:pt x="8108" y="539"/>
                  </a:lnTo>
                  <a:cubicBezTo>
                    <a:pt x="8108" y="222"/>
                    <a:pt x="7855" y="1"/>
                    <a:pt x="7570" y="1"/>
                  </a:cubicBez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72" name="CustomShape 139"/>
            <p:cNvSpPr/>
            <p:nvPr/>
          </p:nvSpPr>
          <p:spPr>
            <a:xfrm>
              <a:off x="5863680" y="2560680"/>
              <a:ext cx="216360" cy="65880"/>
            </a:xfrm>
            <a:custGeom>
              <a:avLst/>
              <a:gdLst/>
              <a:ahLst/>
              <a:rect l="l" t="t" r="r" b="b"/>
              <a:pathLst>
                <a:path w="6524" h="1996">
                  <a:moveTo>
                    <a:pt x="6176" y="380"/>
                  </a:moveTo>
                  <a:lnTo>
                    <a:pt x="6176" y="1647"/>
                  </a:lnTo>
                  <a:lnTo>
                    <a:pt x="348" y="1647"/>
                  </a:lnTo>
                  <a:lnTo>
                    <a:pt x="348" y="380"/>
                  </a:lnTo>
                  <a:close/>
                  <a:moveTo>
                    <a:pt x="0" y="0"/>
                  </a:moveTo>
                  <a:lnTo>
                    <a:pt x="0" y="1996"/>
                  </a:lnTo>
                  <a:lnTo>
                    <a:pt x="6524" y="1996"/>
                  </a:lnTo>
                  <a:lnTo>
                    <a:pt x="6524" y="0"/>
                  </a:ln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73" name="CustomShape 140"/>
            <p:cNvSpPr/>
            <p:nvPr/>
          </p:nvSpPr>
          <p:spPr>
            <a:xfrm>
              <a:off x="5863680" y="2679840"/>
              <a:ext cx="58680" cy="58680"/>
            </a:xfrm>
            <a:custGeom>
              <a:avLst/>
              <a:gdLst/>
              <a:ahLst/>
              <a:rect l="l" t="t" r="r" b="b"/>
              <a:pathLst>
                <a:path w="1774" h="1775">
                  <a:moveTo>
                    <a:pt x="1425" y="381"/>
                  </a:moveTo>
                  <a:lnTo>
                    <a:pt x="1425" y="1426"/>
                  </a:lnTo>
                  <a:lnTo>
                    <a:pt x="348" y="1426"/>
                  </a:lnTo>
                  <a:lnTo>
                    <a:pt x="348" y="381"/>
                  </a:lnTo>
                  <a:close/>
                  <a:moveTo>
                    <a:pt x="0" y="1"/>
                  </a:moveTo>
                  <a:lnTo>
                    <a:pt x="0" y="1774"/>
                  </a:lnTo>
                  <a:lnTo>
                    <a:pt x="1774" y="1774"/>
                  </a:lnTo>
                  <a:lnTo>
                    <a:pt x="1774" y="1"/>
                  </a:ln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74" name="CustomShape 141"/>
            <p:cNvSpPr/>
            <p:nvPr/>
          </p:nvSpPr>
          <p:spPr>
            <a:xfrm>
              <a:off x="5942520" y="2679840"/>
              <a:ext cx="58680" cy="58680"/>
            </a:xfrm>
            <a:custGeom>
              <a:avLst/>
              <a:gdLst/>
              <a:ahLst/>
              <a:rect l="l" t="t" r="r" b="b"/>
              <a:pathLst>
                <a:path w="1774" h="1775">
                  <a:moveTo>
                    <a:pt x="1394" y="381"/>
                  </a:moveTo>
                  <a:lnTo>
                    <a:pt x="1394" y="1426"/>
                  </a:lnTo>
                  <a:lnTo>
                    <a:pt x="349" y="1426"/>
                  </a:lnTo>
                  <a:lnTo>
                    <a:pt x="349" y="381"/>
                  </a:lnTo>
                  <a:close/>
                  <a:moveTo>
                    <a:pt x="0" y="1"/>
                  </a:moveTo>
                  <a:lnTo>
                    <a:pt x="0" y="1774"/>
                  </a:lnTo>
                  <a:lnTo>
                    <a:pt x="1774" y="1774"/>
                  </a:lnTo>
                  <a:lnTo>
                    <a:pt x="1774" y="1"/>
                  </a:ln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75" name="CustomShape 142"/>
            <p:cNvSpPr/>
            <p:nvPr/>
          </p:nvSpPr>
          <p:spPr>
            <a:xfrm>
              <a:off x="6021720" y="2679840"/>
              <a:ext cx="57600" cy="58680"/>
            </a:xfrm>
            <a:custGeom>
              <a:avLst/>
              <a:gdLst/>
              <a:ahLst/>
              <a:rect l="l" t="t" r="r" b="b"/>
              <a:pathLst>
                <a:path w="1743" h="1775">
                  <a:moveTo>
                    <a:pt x="1394" y="381"/>
                  </a:moveTo>
                  <a:lnTo>
                    <a:pt x="1394" y="1426"/>
                  </a:lnTo>
                  <a:lnTo>
                    <a:pt x="349" y="1426"/>
                  </a:lnTo>
                  <a:lnTo>
                    <a:pt x="349" y="381"/>
                  </a:lnTo>
                  <a:close/>
                  <a:moveTo>
                    <a:pt x="0" y="1"/>
                  </a:moveTo>
                  <a:lnTo>
                    <a:pt x="0" y="1774"/>
                  </a:lnTo>
                  <a:lnTo>
                    <a:pt x="1742" y="1774"/>
                  </a:lnTo>
                  <a:lnTo>
                    <a:pt x="1742" y="1"/>
                  </a:ln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76" name="CustomShape 143"/>
            <p:cNvSpPr/>
            <p:nvPr/>
          </p:nvSpPr>
          <p:spPr>
            <a:xfrm>
              <a:off x="5863680" y="2754360"/>
              <a:ext cx="58680" cy="58680"/>
            </a:xfrm>
            <a:custGeom>
              <a:avLst/>
              <a:gdLst/>
              <a:ahLst/>
              <a:rect l="l" t="t" r="r" b="b"/>
              <a:pathLst>
                <a:path w="1774" h="1774">
                  <a:moveTo>
                    <a:pt x="1425" y="349"/>
                  </a:moveTo>
                  <a:lnTo>
                    <a:pt x="1425" y="1394"/>
                  </a:lnTo>
                  <a:lnTo>
                    <a:pt x="348" y="1394"/>
                  </a:lnTo>
                  <a:lnTo>
                    <a:pt x="348" y="349"/>
                  </a:lnTo>
                  <a:close/>
                  <a:moveTo>
                    <a:pt x="0" y="0"/>
                  </a:moveTo>
                  <a:lnTo>
                    <a:pt x="0" y="1774"/>
                  </a:lnTo>
                  <a:lnTo>
                    <a:pt x="1774" y="1774"/>
                  </a:lnTo>
                  <a:lnTo>
                    <a:pt x="1774" y="0"/>
                  </a:ln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77" name="CustomShape 144"/>
            <p:cNvSpPr/>
            <p:nvPr/>
          </p:nvSpPr>
          <p:spPr>
            <a:xfrm>
              <a:off x="5942520" y="2754360"/>
              <a:ext cx="58680" cy="58680"/>
            </a:xfrm>
            <a:custGeom>
              <a:avLst/>
              <a:gdLst/>
              <a:ahLst/>
              <a:rect l="l" t="t" r="r" b="b"/>
              <a:pathLst>
                <a:path w="1774" h="1774">
                  <a:moveTo>
                    <a:pt x="1394" y="349"/>
                  </a:moveTo>
                  <a:lnTo>
                    <a:pt x="1394" y="1394"/>
                  </a:lnTo>
                  <a:lnTo>
                    <a:pt x="349" y="1394"/>
                  </a:lnTo>
                  <a:lnTo>
                    <a:pt x="349" y="349"/>
                  </a:lnTo>
                  <a:close/>
                  <a:moveTo>
                    <a:pt x="0" y="0"/>
                  </a:moveTo>
                  <a:lnTo>
                    <a:pt x="0" y="1774"/>
                  </a:lnTo>
                  <a:lnTo>
                    <a:pt x="1774" y="1774"/>
                  </a:lnTo>
                  <a:lnTo>
                    <a:pt x="1774" y="0"/>
                  </a:ln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78" name="CustomShape 145"/>
            <p:cNvSpPr/>
            <p:nvPr/>
          </p:nvSpPr>
          <p:spPr>
            <a:xfrm>
              <a:off x="6021720" y="2754360"/>
              <a:ext cx="57600" cy="58680"/>
            </a:xfrm>
            <a:custGeom>
              <a:avLst/>
              <a:gdLst/>
              <a:ahLst/>
              <a:rect l="l" t="t" r="r" b="b"/>
              <a:pathLst>
                <a:path w="1743" h="1774">
                  <a:moveTo>
                    <a:pt x="1394" y="349"/>
                  </a:moveTo>
                  <a:lnTo>
                    <a:pt x="1394" y="1394"/>
                  </a:lnTo>
                  <a:lnTo>
                    <a:pt x="349" y="1394"/>
                  </a:lnTo>
                  <a:lnTo>
                    <a:pt x="349" y="349"/>
                  </a:lnTo>
                  <a:close/>
                  <a:moveTo>
                    <a:pt x="0" y="0"/>
                  </a:moveTo>
                  <a:lnTo>
                    <a:pt x="0" y="1774"/>
                  </a:lnTo>
                  <a:lnTo>
                    <a:pt x="1742" y="1774"/>
                  </a:lnTo>
                  <a:lnTo>
                    <a:pt x="1742" y="0"/>
                  </a:ln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79" name="CustomShape 146"/>
            <p:cNvSpPr/>
            <p:nvPr/>
          </p:nvSpPr>
          <p:spPr>
            <a:xfrm>
              <a:off x="5863680" y="2828160"/>
              <a:ext cx="58680" cy="58680"/>
            </a:xfrm>
            <a:custGeom>
              <a:avLst/>
              <a:gdLst/>
              <a:ahLst/>
              <a:rect l="l" t="t" r="r" b="b"/>
              <a:pathLst>
                <a:path w="1774" h="1774">
                  <a:moveTo>
                    <a:pt x="1425" y="349"/>
                  </a:moveTo>
                  <a:lnTo>
                    <a:pt x="1425" y="1394"/>
                  </a:lnTo>
                  <a:lnTo>
                    <a:pt x="348" y="1394"/>
                  </a:lnTo>
                  <a:lnTo>
                    <a:pt x="348" y="349"/>
                  </a:lnTo>
                  <a:close/>
                  <a:moveTo>
                    <a:pt x="0" y="0"/>
                  </a:moveTo>
                  <a:lnTo>
                    <a:pt x="0" y="1774"/>
                  </a:lnTo>
                  <a:lnTo>
                    <a:pt x="1774" y="1774"/>
                  </a:lnTo>
                  <a:lnTo>
                    <a:pt x="1774" y="0"/>
                  </a:ln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80" name="CustomShape 147"/>
            <p:cNvSpPr/>
            <p:nvPr/>
          </p:nvSpPr>
          <p:spPr>
            <a:xfrm>
              <a:off x="5942520" y="2828160"/>
              <a:ext cx="58680" cy="58680"/>
            </a:xfrm>
            <a:custGeom>
              <a:avLst/>
              <a:gdLst/>
              <a:ahLst/>
              <a:rect l="l" t="t" r="r" b="b"/>
              <a:pathLst>
                <a:path w="1774" h="1774">
                  <a:moveTo>
                    <a:pt x="1394" y="349"/>
                  </a:moveTo>
                  <a:lnTo>
                    <a:pt x="1394" y="1394"/>
                  </a:lnTo>
                  <a:lnTo>
                    <a:pt x="349" y="1394"/>
                  </a:lnTo>
                  <a:lnTo>
                    <a:pt x="349" y="349"/>
                  </a:lnTo>
                  <a:close/>
                  <a:moveTo>
                    <a:pt x="0" y="0"/>
                  </a:moveTo>
                  <a:lnTo>
                    <a:pt x="0" y="1774"/>
                  </a:lnTo>
                  <a:lnTo>
                    <a:pt x="1774" y="1774"/>
                  </a:lnTo>
                  <a:lnTo>
                    <a:pt x="1774" y="0"/>
                  </a:ln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81" name="CustomShape 148"/>
            <p:cNvSpPr/>
            <p:nvPr/>
          </p:nvSpPr>
          <p:spPr>
            <a:xfrm>
              <a:off x="6021720" y="2828160"/>
              <a:ext cx="57600" cy="58680"/>
            </a:xfrm>
            <a:custGeom>
              <a:avLst/>
              <a:gdLst/>
              <a:ahLst/>
              <a:rect l="l" t="t" r="r" b="b"/>
              <a:pathLst>
                <a:path w="1743" h="1774">
                  <a:moveTo>
                    <a:pt x="1394" y="349"/>
                  </a:moveTo>
                  <a:lnTo>
                    <a:pt x="1394" y="1394"/>
                  </a:lnTo>
                  <a:lnTo>
                    <a:pt x="349" y="1394"/>
                  </a:lnTo>
                  <a:lnTo>
                    <a:pt x="349" y="349"/>
                  </a:lnTo>
                  <a:close/>
                  <a:moveTo>
                    <a:pt x="0" y="0"/>
                  </a:moveTo>
                  <a:lnTo>
                    <a:pt x="0" y="1774"/>
                  </a:lnTo>
                  <a:lnTo>
                    <a:pt x="1742" y="1774"/>
                  </a:lnTo>
                  <a:lnTo>
                    <a:pt x="1742" y="0"/>
                  </a:ln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82" name="CustomShape 149"/>
            <p:cNvSpPr/>
            <p:nvPr/>
          </p:nvSpPr>
          <p:spPr>
            <a:xfrm>
              <a:off x="5863680" y="2647080"/>
              <a:ext cx="145080" cy="11160"/>
            </a:xfrm>
            <a:custGeom>
              <a:avLst/>
              <a:gdLst/>
              <a:ahLst/>
              <a:rect l="l" t="t" r="r" b="b"/>
              <a:pathLst>
                <a:path w="4371" h="349">
                  <a:moveTo>
                    <a:pt x="0" y="0"/>
                  </a:moveTo>
                  <a:lnTo>
                    <a:pt x="0" y="349"/>
                  </a:lnTo>
                  <a:lnTo>
                    <a:pt x="4370" y="349"/>
                  </a:lnTo>
                  <a:lnTo>
                    <a:pt x="4370" y="0"/>
                  </a:ln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83" name="CustomShape 150"/>
            <p:cNvSpPr/>
            <p:nvPr/>
          </p:nvSpPr>
          <p:spPr>
            <a:xfrm>
              <a:off x="6022800" y="2639880"/>
              <a:ext cx="22680" cy="22680"/>
            </a:xfrm>
            <a:custGeom>
              <a:avLst/>
              <a:gdLst/>
              <a:ahLst/>
              <a:rect l="l" t="t" r="r" b="b"/>
              <a:pathLst>
                <a:path w="697" h="698">
                  <a:moveTo>
                    <a:pt x="348" y="1"/>
                  </a:moveTo>
                  <a:cubicBezTo>
                    <a:pt x="158" y="1"/>
                    <a:pt x="0" y="159"/>
                    <a:pt x="0" y="349"/>
                  </a:cubicBezTo>
                  <a:cubicBezTo>
                    <a:pt x="0" y="539"/>
                    <a:pt x="158" y="697"/>
                    <a:pt x="348" y="697"/>
                  </a:cubicBezTo>
                  <a:cubicBezTo>
                    <a:pt x="538" y="697"/>
                    <a:pt x="697" y="539"/>
                    <a:pt x="697" y="349"/>
                  </a:cubicBezTo>
                  <a:cubicBezTo>
                    <a:pt x="697" y="159"/>
                    <a:pt x="538" y="1"/>
                    <a:pt x="348" y="1"/>
                  </a:cubicBez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84" name="CustomShape 151"/>
            <p:cNvSpPr/>
            <p:nvPr/>
          </p:nvSpPr>
          <p:spPr>
            <a:xfrm>
              <a:off x="6057360" y="2639880"/>
              <a:ext cx="22680" cy="22680"/>
            </a:xfrm>
            <a:custGeom>
              <a:avLst/>
              <a:gdLst/>
              <a:ahLst/>
              <a:rect l="l" t="t" r="r" b="b"/>
              <a:pathLst>
                <a:path w="697" h="698">
                  <a:moveTo>
                    <a:pt x="349" y="1"/>
                  </a:moveTo>
                  <a:cubicBezTo>
                    <a:pt x="158" y="1"/>
                    <a:pt x="0" y="159"/>
                    <a:pt x="0" y="349"/>
                  </a:cubicBezTo>
                  <a:cubicBezTo>
                    <a:pt x="0" y="539"/>
                    <a:pt x="158" y="697"/>
                    <a:pt x="349" y="697"/>
                  </a:cubicBezTo>
                  <a:cubicBezTo>
                    <a:pt x="539" y="697"/>
                    <a:pt x="697" y="539"/>
                    <a:pt x="697" y="349"/>
                  </a:cubicBezTo>
                  <a:cubicBezTo>
                    <a:pt x="697" y="159"/>
                    <a:pt x="539" y="1"/>
                    <a:pt x="349" y="1"/>
                  </a:cubicBez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85" name="CustomShape 152"/>
            <p:cNvSpPr/>
            <p:nvPr/>
          </p:nvSpPr>
          <p:spPr>
            <a:xfrm>
              <a:off x="5738400" y="3003840"/>
              <a:ext cx="359640" cy="221760"/>
            </a:xfrm>
            <a:custGeom>
              <a:avLst/>
              <a:gdLst/>
              <a:ahLst/>
              <a:rect l="l" t="t" r="r" b="b"/>
              <a:pathLst>
                <a:path w="10832" h="6684">
                  <a:moveTo>
                    <a:pt x="1647" y="286"/>
                  </a:moveTo>
                  <a:cubicBezTo>
                    <a:pt x="1584" y="983"/>
                    <a:pt x="982" y="1553"/>
                    <a:pt x="254" y="1553"/>
                  </a:cubicBezTo>
                  <a:lnTo>
                    <a:pt x="254" y="286"/>
                  </a:lnTo>
                  <a:close/>
                  <a:moveTo>
                    <a:pt x="10546" y="286"/>
                  </a:moveTo>
                  <a:lnTo>
                    <a:pt x="10546" y="1553"/>
                  </a:lnTo>
                  <a:cubicBezTo>
                    <a:pt x="9818" y="1553"/>
                    <a:pt x="9216" y="983"/>
                    <a:pt x="9184" y="286"/>
                  </a:cubicBezTo>
                  <a:close/>
                  <a:moveTo>
                    <a:pt x="5226" y="2440"/>
                  </a:moveTo>
                  <a:cubicBezTo>
                    <a:pt x="5036" y="2471"/>
                    <a:pt x="4941" y="2566"/>
                    <a:pt x="4941" y="2725"/>
                  </a:cubicBezTo>
                  <a:cubicBezTo>
                    <a:pt x="4941" y="2820"/>
                    <a:pt x="5036" y="2883"/>
                    <a:pt x="5226" y="2946"/>
                  </a:cubicBezTo>
                  <a:lnTo>
                    <a:pt x="5226" y="2440"/>
                  </a:lnTo>
                  <a:close/>
                  <a:moveTo>
                    <a:pt x="5606" y="3706"/>
                  </a:moveTo>
                  <a:lnTo>
                    <a:pt x="5606" y="4245"/>
                  </a:lnTo>
                  <a:cubicBezTo>
                    <a:pt x="5828" y="4213"/>
                    <a:pt x="5923" y="4086"/>
                    <a:pt x="5923" y="3960"/>
                  </a:cubicBezTo>
                  <a:cubicBezTo>
                    <a:pt x="5923" y="3833"/>
                    <a:pt x="5796" y="3770"/>
                    <a:pt x="5606" y="3706"/>
                  </a:cubicBezTo>
                  <a:close/>
                  <a:moveTo>
                    <a:pt x="5416" y="1521"/>
                  </a:moveTo>
                  <a:cubicBezTo>
                    <a:pt x="5543" y="1521"/>
                    <a:pt x="5606" y="1616"/>
                    <a:pt x="5606" y="1711"/>
                  </a:cubicBezTo>
                  <a:lnTo>
                    <a:pt x="5606" y="1933"/>
                  </a:lnTo>
                  <a:cubicBezTo>
                    <a:pt x="5859" y="1964"/>
                    <a:pt x="6208" y="2059"/>
                    <a:pt x="6334" y="2249"/>
                  </a:cubicBezTo>
                  <a:cubicBezTo>
                    <a:pt x="6366" y="2281"/>
                    <a:pt x="6366" y="2313"/>
                    <a:pt x="6366" y="2376"/>
                  </a:cubicBezTo>
                  <a:cubicBezTo>
                    <a:pt x="6366" y="2535"/>
                    <a:pt x="6239" y="2630"/>
                    <a:pt x="6081" y="2630"/>
                  </a:cubicBezTo>
                  <a:lnTo>
                    <a:pt x="6018" y="2630"/>
                  </a:lnTo>
                  <a:cubicBezTo>
                    <a:pt x="5891" y="2598"/>
                    <a:pt x="5733" y="2503"/>
                    <a:pt x="5606" y="2471"/>
                  </a:cubicBezTo>
                  <a:lnTo>
                    <a:pt x="5606" y="3041"/>
                  </a:lnTo>
                  <a:cubicBezTo>
                    <a:pt x="6049" y="3168"/>
                    <a:pt x="6524" y="3326"/>
                    <a:pt x="6524" y="3896"/>
                  </a:cubicBezTo>
                  <a:cubicBezTo>
                    <a:pt x="6524" y="4371"/>
                    <a:pt x="6208" y="4720"/>
                    <a:pt x="5606" y="4783"/>
                  </a:cubicBezTo>
                  <a:lnTo>
                    <a:pt x="5606" y="5005"/>
                  </a:lnTo>
                  <a:cubicBezTo>
                    <a:pt x="5606" y="5100"/>
                    <a:pt x="5543" y="5195"/>
                    <a:pt x="5416" y="5195"/>
                  </a:cubicBezTo>
                  <a:cubicBezTo>
                    <a:pt x="5321" y="5195"/>
                    <a:pt x="5226" y="5100"/>
                    <a:pt x="5226" y="5005"/>
                  </a:cubicBezTo>
                  <a:lnTo>
                    <a:pt x="5226" y="4783"/>
                  </a:lnTo>
                  <a:cubicBezTo>
                    <a:pt x="4877" y="4751"/>
                    <a:pt x="4466" y="4625"/>
                    <a:pt x="4339" y="4435"/>
                  </a:cubicBezTo>
                  <a:cubicBezTo>
                    <a:pt x="4339" y="4371"/>
                    <a:pt x="4307" y="4340"/>
                    <a:pt x="4307" y="4276"/>
                  </a:cubicBezTo>
                  <a:cubicBezTo>
                    <a:pt x="4307" y="4118"/>
                    <a:pt x="4434" y="4023"/>
                    <a:pt x="4592" y="4023"/>
                  </a:cubicBezTo>
                  <a:cubicBezTo>
                    <a:pt x="4624" y="4023"/>
                    <a:pt x="4687" y="4023"/>
                    <a:pt x="4751" y="4055"/>
                  </a:cubicBezTo>
                  <a:cubicBezTo>
                    <a:pt x="4877" y="4150"/>
                    <a:pt x="5036" y="4213"/>
                    <a:pt x="5226" y="4245"/>
                  </a:cubicBezTo>
                  <a:lnTo>
                    <a:pt x="5226" y="3580"/>
                  </a:lnTo>
                  <a:cubicBezTo>
                    <a:pt x="4782" y="3485"/>
                    <a:pt x="4339" y="3326"/>
                    <a:pt x="4339" y="2756"/>
                  </a:cubicBezTo>
                  <a:cubicBezTo>
                    <a:pt x="4339" y="2344"/>
                    <a:pt x="4656" y="1996"/>
                    <a:pt x="5226" y="1933"/>
                  </a:cubicBezTo>
                  <a:lnTo>
                    <a:pt x="5226" y="1711"/>
                  </a:lnTo>
                  <a:cubicBezTo>
                    <a:pt x="5226" y="1616"/>
                    <a:pt x="5321" y="1521"/>
                    <a:pt x="5416" y="1521"/>
                  </a:cubicBezTo>
                  <a:close/>
                  <a:moveTo>
                    <a:pt x="5416" y="1141"/>
                  </a:moveTo>
                  <a:cubicBezTo>
                    <a:pt x="5131" y="1173"/>
                    <a:pt x="4909" y="1363"/>
                    <a:pt x="4877" y="1648"/>
                  </a:cubicBezTo>
                  <a:cubicBezTo>
                    <a:pt x="4339" y="1806"/>
                    <a:pt x="3959" y="2218"/>
                    <a:pt x="3959" y="2756"/>
                  </a:cubicBezTo>
                  <a:cubicBezTo>
                    <a:pt x="3959" y="3231"/>
                    <a:pt x="4181" y="3485"/>
                    <a:pt x="4434" y="3675"/>
                  </a:cubicBezTo>
                  <a:cubicBezTo>
                    <a:pt x="4181" y="3738"/>
                    <a:pt x="3959" y="3991"/>
                    <a:pt x="3959" y="4276"/>
                  </a:cubicBezTo>
                  <a:cubicBezTo>
                    <a:pt x="3959" y="4403"/>
                    <a:pt x="3991" y="4498"/>
                    <a:pt x="4054" y="4593"/>
                  </a:cubicBezTo>
                  <a:cubicBezTo>
                    <a:pt x="4212" y="4878"/>
                    <a:pt x="4592" y="5005"/>
                    <a:pt x="4877" y="5068"/>
                  </a:cubicBezTo>
                  <a:cubicBezTo>
                    <a:pt x="4909" y="5321"/>
                    <a:pt x="5131" y="5543"/>
                    <a:pt x="5416" y="5543"/>
                  </a:cubicBezTo>
                  <a:cubicBezTo>
                    <a:pt x="5701" y="5543"/>
                    <a:pt x="5923" y="5321"/>
                    <a:pt x="5954" y="5068"/>
                  </a:cubicBezTo>
                  <a:cubicBezTo>
                    <a:pt x="6524" y="4910"/>
                    <a:pt x="6873" y="4466"/>
                    <a:pt x="6873" y="3896"/>
                  </a:cubicBezTo>
                  <a:cubicBezTo>
                    <a:pt x="6873" y="3390"/>
                    <a:pt x="6619" y="3105"/>
                    <a:pt x="6334" y="2946"/>
                  </a:cubicBezTo>
                  <a:cubicBezTo>
                    <a:pt x="6556" y="2851"/>
                    <a:pt x="6746" y="2630"/>
                    <a:pt x="6746" y="2376"/>
                  </a:cubicBezTo>
                  <a:cubicBezTo>
                    <a:pt x="6746" y="2249"/>
                    <a:pt x="6683" y="2154"/>
                    <a:pt x="6619" y="2028"/>
                  </a:cubicBezTo>
                  <a:cubicBezTo>
                    <a:pt x="6493" y="1806"/>
                    <a:pt x="6208" y="1711"/>
                    <a:pt x="5954" y="1648"/>
                  </a:cubicBezTo>
                  <a:cubicBezTo>
                    <a:pt x="5923" y="1363"/>
                    <a:pt x="5701" y="1141"/>
                    <a:pt x="5416" y="1141"/>
                  </a:cubicBezTo>
                  <a:close/>
                  <a:moveTo>
                    <a:pt x="8836" y="381"/>
                  </a:moveTo>
                  <a:cubicBezTo>
                    <a:pt x="8931" y="1204"/>
                    <a:pt x="9628" y="1869"/>
                    <a:pt x="10451" y="1901"/>
                  </a:cubicBezTo>
                  <a:lnTo>
                    <a:pt x="10451" y="4688"/>
                  </a:lnTo>
                  <a:cubicBezTo>
                    <a:pt x="9564" y="4720"/>
                    <a:pt x="8868" y="5448"/>
                    <a:pt x="8804" y="6303"/>
                  </a:cubicBezTo>
                  <a:lnTo>
                    <a:pt x="1996" y="6303"/>
                  </a:lnTo>
                  <a:cubicBezTo>
                    <a:pt x="1964" y="5448"/>
                    <a:pt x="1236" y="4720"/>
                    <a:pt x="380" y="4688"/>
                  </a:cubicBezTo>
                  <a:lnTo>
                    <a:pt x="380" y="1901"/>
                  </a:lnTo>
                  <a:cubicBezTo>
                    <a:pt x="1204" y="1838"/>
                    <a:pt x="1901" y="1204"/>
                    <a:pt x="1996" y="381"/>
                  </a:cubicBezTo>
                  <a:close/>
                  <a:moveTo>
                    <a:pt x="254" y="5036"/>
                  </a:moveTo>
                  <a:cubicBezTo>
                    <a:pt x="1045" y="5036"/>
                    <a:pt x="1647" y="5670"/>
                    <a:pt x="1647" y="6430"/>
                  </a:cubicBezTo>
                  <a:lnTo>
                    <a:pt x="254" y="6430"/>
                  </a:lnTo>
                  <a:lnTo>
                    <a:pt x="254" y="5036"/>
                  </a:lnTo>
                  <a:close/>
                  <a:moveTo>
                    <a:pt x="10546" y="5036"/>
                  </a:moveTo>
                  <a:lnTo>
                    <a:pt x="10546" y="6430"/>
                  </a:lnTo>
                  <a:lnTo>
                    <a:pt x="9153" y="6430"/>
                  </a:lnTo>
                  <a:cubicBezTo>
                    <a:pt x="9153" y="5670"/>
                    <a:pt x="9786" y="5036"/>
                    <a:pt x="10546" y="5036"/>
                  </a:cubicBezTo>
                  <a:close/>
                  <a:moveTo>
                    <a:pt x="0" y="1"/>
                  </a:moveTo>
                  <a:lnTo>
                    <a:pt x="0" y="6683"/>
                  </a:lnTo>
                  <a:lnTo>
                    <a:pt x="10831" y="6683"/>
                  </a:lnTo>
                  <a:lnTo>
                    <a:pt x="10831" y="1"/>
                  </a:ln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86" name="CustomShape 153"/>
            <p:cNvSpPr/>
            <p:nvPr/>
          </p:nvSpPr>
          <p:spPr>
            <a:xfrm>
              <a:off x="6208920" y="2851200"/>
              <a:ext cx="415440" cy="256680"/>
            </a:xfrm>
            <a:custGeom>
              <a:avLst/>
              <a:gdLst/>
              <a:ahLst/>
              <a:rect l="l" t="t" r="r" b="b"/>
              <a:pathLst>
                <a:path w="12510" h="7728">
                  <a:moveTo>
                    <a:pt x="0" y="0"/>
                  </a:moveTo>
                  <a:lnTo>
                    <a:pt x="0" y="7727"/>
                  </a:lnTo>
                  <a:lnTo>
                    <a:pt x="1077" y="7727"/>
                  </a:lnTo>
                  <a:lnTo>
                    <a:pt x="1077" y="0"/>
                  </a:lnTo>
                  <a:close/>
                  <a:moveTo>
                    <a:pt x="1172" y="0"/>
                  </a:moveTo>
                  <a:lnTo>
                    <a:pt x="1172" y="7727"/>
                  </a:lnTo>
                  <a:lnTo>
                    <a:pt x="1299" y="7727"/>
                  </a:lnTo>
                  <a:lnTo>
                    <a:pt x="1299" y="0"/>
                  </a:lnTo>
                  <a:close/>
                  <a:moveTo>
                    <a:pt x="1489" y="0"/>
                  </a:moveTo>
                  <a:lnTo>
                    <a:pt x="1489" y="7727"/>
                  </a:lnTo>
                  <a:lnTo>
                    <a:pt x="2566" y="7727"/>
                  </a:lnTo>
                  <a:lnTo>
                    <a:pt x="2566" y="0"/>
                  </a:lnTo>
                  <a:close/>
                  <a:moveTo>
                    <a:pt x="3104" y="0"/>
                  </a:moveTo>
                  <a:lnTo>
                    <a:pt x="3104" y="7727"/>
                  </a:lnTo>
                  <a:lnTo>
                    <a:pt x="3199" y="7727"/>
                  </a:lnTo>
                  <a:lnTo>
                    <a:pt x="3199" y="0"/>
                  </a:lnTo>
                  <a:close/>
                  <a:moveTo>
                    <a:pt x="3357" y="0"/>
                  </a:moveTo>
                  <a:lnTo>
                    <a:pt x="3357" y="7727"/>
                  </a:lnTo>
                  <a:lnTo>
                    <a:pt x="3579" y="7727"/>
                  </a:lnTo>
                  <a:lnTo>
                    <a:pt x="3579" y="0"/>
                  </a:lnTo>
                  <a:close/>
                  <a:moveTo>
                    <a:pt x="4117" y="0"/>
                  </a:moveTo>
                  <a:lnTo>
                    <a:pt x="4117" y="7727"/>
                  </a:lnTo>
                  <a:lnTo>
                    <a:pt x="4307" y="7727"/>
                  </a:lnTo>
                  <a:lnTo>
                    <a:pt x="4307" y="0"/>
                  </a:lnTo>
                  <a:close/>
                  <a:moveTo>
                    <a:pt x="4593" y="0"/>
                  </a:moveTo>
                  <a:lnTo>
                    <a:pt x="4593" y="7727"/>
                  </a:lnTo>
                  <a:lnTo>
                    <a:pt x="5669" y="7727"/>
                  </a:lnTo>
                  <a:lnTo>
                    <a:pt x="5669" y="0"/>
                  </a:lnTo>
                  <a:close/>
                  <a:moveTo>
                    <a:pt x="6144" y="0"/>
                  </a:moveTo>
                  <a:lnTo>
                    <a:pt x="6144" y="7727"/>
                  </a:lnTo>
                  <a:lnTo>
                    <a:pt x="6334" y="7727"/>
                  </a:lnTo>
                  <a:lnTo>
                    <a:pt x="6334" y="0"/>
                  </a:lnTo>
                  <a:close/>
                  <a:moveTo>
                    <a:pt x="6651" y="0"/>
                  </a:moveTo>
                  <a:lnTo>
                    <a:pt x="6651" y="7727"/>
                  </a:lnTo>
                  <a:lnTo>
                    <a:pt x="6746" y="7727"/>
                  </a:lnTo>
                  <a:lnTo>
                    <a:pt x="6746" y="0"/>
                  </a:lnTo>
                  <a:close/>
                  <a:moveTo>
                    <a:pt x="6999" y="0"/>
                  </a:moveTo>
                  <a:lnTo>
                    <a:pt x="6999" y="7727"/>
                  </a:lnTo>
                  <a:lnTo>
                    <a:pt x="7189" y="7727"/>
                  </a:lnTo>
                  <a:lnTo>
                    <a:pt x="7189" y="0"/>
                  </a:lnTo>
                  <a:close/>
                  <a:moveTo>
                    <a:pt x="7664" y="0"/>
                  </a:moveTo>
                  <a:lnTo>
                    <a:pt x="7664" y="7727"/>
                  </a:lnTo>
                  <a:lnTo>
                    <a:pt x="9121" y="7727"/>
                  </a:lnTo>
                  <a:lnTo>
                    <a:pt x="9121" y="0"/>
                  </a:lnTo>
                  <a:close/>
                  <a:moveTo>
                    <a:pt x="9596" y="0"/>
                  </a:moveTo>
                  <a:lnTo>
                    <a:pt x="9596" y="7727"/>
                  </a:lnTo>
                  <a:lnTo>
                    <a:pt x="9691" y="7727"/>
                  </a:lnTo>
                  <a:lnTo>
                    <a:pt x="9691" y="0"/>
                  </a:lnTo>
                  <a:close/>
                  <a:moveTo>
                    <a:pt x="9786" y="0"/>
                  </a:moveTo>
                  <a:lnTo>
                    <a:pt x="9786" y="7727"/>
                  </a:lnTo>
                  <a:lnTo>
                    <a:pt x="10008" y="7727"/>
                  </a:lnTo>
                  <a:lnTo>
                    <a:pt x="10008" y="0"/>
                  </a:lnTo>
                  <a:close/>
                  <a:moveTo>
                    <a:pt x="10325" y="0"/>
                  </a:moveTo>
                  <a:lnTo>
                    <a:pt x="10325" y="7727"/>
                  </a:lnTo>
                  <a:lnTo>
                    <a:pt x="11940" y="7727"/>
                  </a:lnTo>
                  <a:lnTo>
                    <a:pt x="11940" y="0"/>
                  </a:lnTo>
                  <a:close/>
                  <a:moveTo>
                    <a:pt x="12288" y="0"/>
                  </a:moveTo>
                  <a:lnTo>
                    <a:pt x="12288" y="7727"/>
                  </a:lnTo>
                  <a:lnTo>
                    <a:pt x="12510" y="7727"/>
                  </a:lnTo>
                  <a:lnTo>
                    <a:pt x="12510" y="0"/>
                  </a:ln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87" name="CustomShape 154"/>
            <p:cNvSpPr/>
            <p:nvPr/>
          </p:nvSpPr>
          <p:spPr>
            <a:xfrm>
              <a:off x="6197400" y="3555720"/>
              <a:ext cx="48960" cy="63720"/>
            </a:xfrm>
            <a:custGeom>
              <a:avLst/>
              <a:gdLst/>
              <a:ahLst/>
              <a:rect l="l" t="t" r="r" b="b"/>
              <a:pathLst>
                <a:path w="1489" h="1933">
                  <a:moveTo>
                    <a:pt x="1172" y="0"/>
                  </a:moveTo>
                  <a:cubicBezTo>
                    <a:pt x="919" y="634"/>
                    <a:pt x="507" y="1204"/>
                    <a:pt x="0" y="1679"/>
                  </a:cubicBezTo>
                  <a:lnTo>
                    <a:pt x="253" y="1932"/>
                  </a:lnTo>
                  <a:cubicBezTo>
                    <a:pt x="792" y="1457"/>
                    <a:pt x="1204" y="824"/>
                    <a:pt x="1489" y="159"/>
                  </a:cubicBezTo>
                  <a:lnTo>
                    <a:pt x="1172" y="0"/>
                  </a:ln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88" name="CustomShape 155"/>
            <p:cNvSpPr/>
            <p:nvPr/>
          </p:nvSpPr>
          <p:spPr>
            <a:xfrm>
              <a:off x="6237360" y="3439800"/>
              <a:ext cx="21600" cy="63000"/>
            </a:xfrm>
            <a:custGeom>
              <a:avLst/>
              <a:gdLst/>
              <a:ahLst/>
              <a:rect l="l" t="t" r="r" b="b"/>
              <a:pathLst>
                <a:path w="666" h="1902">
                  <a:moveTo>
                    <a:pt x="349" y="1"/>
                  </a:moveTo>
                  <a:lnTo>
                    <a:pt x="1" y="128"/>
                  </a:lnTo>
                  <a:cubicBezTo>
                    <a:pt x="222" y="634"/>
                    <a:pt x="317" y="1173"/>
                    <a:pt x="317" y="1743"/>
                  </a:cubicBezTo>
                  <a:cubicBezTo>
                    <a:pt x="317" y="1806"/>
                    <a:pt x="317" y="1838"/>
                    <a:pt x="317" y="1869"/>
                  </a:cubicBezTo>
                  <a:lnTo>
                    <a:pt x="666" y="1901"/>
                  </a:lnTo>
                  <a:cubicBezTo>
                    <a:pt x="666" y="1838"/>
                    <a:pt x="666" y="1806"/>
                    <a:pt x="666" y="1743"/>
                  </a:cubicBezTo>
                  <a:cubicBezTo>
                    <a:pt x="666" y="1141"/>
                    <a:pt x="571" y="539"/>
                    <a:pt x="349" y="1"/>
                  </a:cubicBez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89" name="CustomShape 156"/>
            <p:cNvSpPr/>
            <p:nvPr/>
          </p:nvSpPr>
          <p:spPr>
            <a:xfrm>
              <a:off x="6222600" y="3408120"/>
              <a:ext cx="15480" cy="14400"/>
            </a:xfrm>
            <a:custGeom>
              <a:avLst/>
              <a:gdLst/>
              <a:ahLst/>
              <a:rect l="l" t="t" r="r" b="b"/>
              <a:pathLst>
                <a:path w="476" h="445">
                  <a:moveTo>
                    <a:pt x="317" y="1"/>
                  </a:moveTo>
                  <a:lnTo>
                    <a:pt x="0" y="191"/>
                  </a:lnTo>
                  <a:cubicBezTo>
                    <a:pt x="64" y="286"/>
                    <a:pt x="95" y="349"/>
                    <a:pt x="159" y="444"/>
                  </a:cubicBezTo>
                  <a:lnTo>
                    <a:pt x="475" y="254"/>
                  </a:lnTo>
                  <a:cubicBezTo>
                    <a:pt x="412" y="191"/>
                    <a:pt x="349" y="96"/>
                    <a:pt x="317" y="1"/>
                  </a:cubicBez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90" name="CustomShape 157"/>
            <p:cNvSpPr/>
            <p:nvPr/>
          </p:nvSpPr>
          <p:spPr>
            <a:xfrm>
              <a:off x="6164640" y="3351240"/>
              <a:ext cx="68040" cy="63000"/>
            </a:xfrm>
            <a:custGeom>
              <a:avLst/>
              <a:gdLst/>
              <a:ahLst/>
              <a:rect l="l" t="t" r="r" b="b"/>
              <a:pathLst>
                <a:path w="2059" h="1901">
                  <a:moveTo>
                    <a:pt x="159" y="1"/>
                  </a:moveTo>
                  <a:lnTo>
                    <a:pt x="0" y="317"/>
                  </a:lnTo>
                  <a:cubicBezTo>
                    <a:pt x="697" y="666"/>
                    <a:pt x="1299" y="1236"/>
                    <a:pt x="1742" y="1901"/>
                  </a:cubicBezTo>
                  <a:lnTo>
                    <a:pt x="2059" y="1711"/>
                  </a:lnTo>
                  <a:cubicBezTo>
                    <a:pt x="1584" y="982"/>
                    <a:pt x="919" y="381"/>
                    <a:pt x="159" y="1"/>
                  </a:cubicBez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91" name="CustomShape 158"/>
            <p:cNvSpPr/>
            <p:nvPr/>
          </p:nvSpPr>
          <p:spPr>
            <a:xfrm>
              <a:off x="5995440" y="3340800"/>
              <a:ext cx="49320" cy="33480"/>
            </a:xfrm>
            <a:custGeom>
              <a:avLst/>
              <a:gdLst/>
              <a:ahLst/>
              <a:rect l="l" t="t" r="r" b="b"/>
              <a:pathLst>
                <a:path w="1490" h="1014">
                  <a:moveTo>
                    <a:pt x="1394" y="0"/>
                  </a:moveTo>
                  <a:cubicBezTo>
                    <a:pt x="887" y="190"/>
                    <a:pt x="412" y="412"/>
                    <a:pt x="1" y="728"/>
                  </a:cubicBezTo>
                  <a:lnTo>
                    <a:pt x="222" y="1013"/>
                  </a:lnTo>
                  <a:cubicBezTo>
                    <a:pt x="602" y="728"/>
                    <a:pt x="1046" y="507"/>
                    <a:pt x="1489" y="348"/>
                  </a:cubicBezTo>
                  <a:lnTo>
                    <a:pt x="1394" y="0"/>
                  </a:ln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92" name="CustomShape 159"/>
            <p:cNvSpPr/>
            <p:nvPr/>
          </p:nvSpPr>
          <p:spPr>
            <a:xfrm>
              <a:off x="5953320" y="3364920"/>
              <a:ext cx="49320" cy="53280"/>
            </a:xfrm>
            <a:custGeom>
              <a:avLst/>
              <a:gdLst/>
              <a:ahLst/>
              <a:rect l="l" t="t" r="r" b="b"/>
              <a:pathLst>
                <a:path w="1490" h="1616">
                  <a:moveTo>
                    <a:pt x="1268" y="0"/>
                  </a:moveTo>
                  <a:cubicBezTo>
                    <a:pt x="761" y="380"/>
                    <a:pt x="318" y="855"/>
                    <a:pt x="1" y="1426"/>
                  </a:cubicBezTo>
                  <a:lnTo>
                    <a:pt x="286" y="1616"/>
                  </a:lnTo>
                  <a:cubicBezTo>
                    <a:pt x="603" y="1077"/>
                    <a:pt x="1014" y="634"/>
                    <a:pt x="1489" y="285"/>
                  </a:cubicBezTo>
                  <a:lnTo>
                    <a:pt x="1268" y="0"/>
                  </a:ln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93" name="CustomShape 160"/>
            <p:cNvSpPr/>
            <p:nvPr/>
          </p:nvSpPr>
          <p:spPr>
            <a:xfrm>
              <a:off x="5947920" y="3412440"/>
              <a:ext cx="14400" cy="12240"/>
            </a:xfrm>
            <a:custGeom>
              <a:avLst/>
              <a:gdLst/>
              <a:ahLst/>
              <a:rect l="l" t="t" r="r" b="b"/>
              <a:pathLst>
                <a:path w="444" h="381">
                  <a:moveTo>
                    <a:pt x="127" y="1"/>
                  </a:moveTo>
                  <a:cubicBezTo>
                    <a:pt x="96" y="64"/>
                    <a:pt x="64" y="127"/>
                    <a:pt x="1" y="222"/>
                  </a:cubicBezTo>
                  <a:lnTo>
                    <a:pt x="317" y="381"/>
                  </a:lnTo>
                  <a:cubicBezTo>
                    <a:pt x="381" y="317"/>
                    <a:pt x="412" y="254"/>
                    <a:pt x="444" y="159"/>
                  </a:cubicBezTo>
                  <a:lnTo>
                    <a:pt x="127" y="1"/>
                  </a:ln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94" name="CustomShape 161"/>
            <p:cNvSpPr/>
            <p:nvPr/>
          </p:nvSpPr>
          <p:spPr>
            <a:xfrm>
              <a:off x="5928840" y="3450240"/>
              <a:ext cx="17640" cy="60840"/>
            </a:xfrm>
            <a:custGeom>
              <a:avLst/>
              <a:gdLst/>
              <a:ahLst/>
              <a:rect l="l" t="t" r="r" b="b"/>
              <a:pathLst>
                <a:path w="539" h="1838">
                  <a:moveTo>
                    <a:pt x="191" y="1"/>
                  </a:moveTo>
                  <a:cubicBezTo>
                    <a:pt x="64" y="476"/>
                    <a:pt x="1" y="951"/>
                    <a:pt x="1" y="1426"/>
                  </a:cubicBezTo>
                  <a:cubicBezTo>
                    <a:pt x="1" y="1584"/>
                    <a:pt x="1" y="1711"/>
                    <a:pt x="1" y="1837"/>
                  </a:cubicBezTo>
                  <a:lnTo>
                    <a:pt x="381" y="1806"/>
                  </a:lnTo>
                  <a:cubicBezTo>
                    <a:pt x="349" y="1679"/>
                    <a:pt x="349" y="1552"/>
                    <a:pt x="349" y="1426"/>
                  </a:cubicBezTo>
                  <a:cubicBezTo>
                    <a:pt x="349" y="982"/>
                    <a:pt x="412" y="539"/>
                    <a:pt x="539" y="96"/>
                  </a:cubicBezTo>
                  <a:lnTo>
                    <a:pt x="191" y="1"/>
                  </a:ln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95" name="CustomShape 162"/>
            <p:cNvSpPr/>
            <p:nvPr/>
          </p:nvSpPr>
          <p:spPr>
            <a:xfrm>
              <a:off x="5933160" y="3532320"/>
              <a:ext cx="34560" cy="59760"/>
            </a:xfrm>
            <a:custGeom>
              <a:avLst/>
              <a:gdLst/>
              <a:ahLst/>
              <a:rect l="l" t="t" r="r" b="b"/>
              <a:pathLst>
                <a:path w="1046" h="1806">
                  <a:moveTo>
                    <a:pt x="349" y="1"/>
                  </a:moveTo>
                  <a:lnTo>
                    <a:pt x="0" y="64"/>
                  </a:lnTo>
                  <a:cubicBezTo>
                    <a:pt x="127" y="697"/>
                    <a:pt x="380" y="1268"/>
                    <a:pt x="760" y="1806"/>
                  </a:cubicBezTo>
                  <a:lnTo>
                    <a:pt x="1045" y="1584"/>
                  </a:lnTo>
                  <a:cubicBezTo>
                    <a:pt x="697" y="1109"/>
                    <a:pt x="475" y="571"/>
                    <a:pt x="349" y="1"/>
                  </a:cubicBez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96" name="CustomShape 163"/>
            <p:cNvSpPr/>
            <p:nvPr/>
          </p:nvSpPr>
          <p:spPr>
            <a:xfrm>
              <a:off x="6154200" y="3397680"/>
              <a:ext cx="59760" cy="170280"/>
            </a:xfrm>
            <a:custGeom>
              <a:avLst/>
              <a:gdLst/>
              <a:ahLst/>
              <a:rect l="l" t="t" r="r" b="b"/>
              <a:pathLst>
                <a:path w="1806" h="5131">
                  <a:moveTo>
                    <a:pt x="222" y="0"/>
                  </a:moveTo>
                  <a:lnTo>
                    <a:pt x="1" y="317"/>
                  </a:lnTo>
                  <a:cubicBezTo>
                    <a:pt x="919" y="919"/>
                    <a:pt x="1457" y="1932"/>
                    <a:pt x="1457" y="3009"/>
                  </a:cubicBezTo>
                  <a:cubicBezTo>
                    <a:pt x="1457" y="3705"/>
                    <a:pt x="1236" y="4370"/>
                    <a:pt x="824" y="4941"/>
                  </a:cubicBezTo>
                  <a:lnTo>
                    <a:pt x="1141" y="5131"/>
                  </a:lnTo>
                  <a:cubicBezTo>
                    <a:pt x="1584" y="4529"/>
                    <a:pt x="1806" y="3800"/>
                    <a:pt x="1806" y="3009"/>
                  </a:cubicBezTo>
                  <a:cubicBezTo>
                    <a:pt x="1806" y="1805"/>
                    <a:pt x="1204" y="697"/>
                    <a:pt x="222" y="0"/>
                  </a:cubicBez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97" name="CustomShape 164"/>
            <p:cNvSpPr/>
            <p:nvPr/>
          </p:nvSpPr>
          <p:spPr>
            <a:xfrm>
              <a:off x="6069960" y="3377520"/>
              <a:ext cx="91080" cy="30240"/>
            </a:xfrm>
            <a:custGeom>
              <a:avLst/>
              <a:gdLst/>
              <a:ahLst/>
              <a:rect l="l" t="t" r="r" b="b"/>
              <a:pathLst>
                <a:path w="2756" h="919">
                  <a:moveTo>
                    <a:pt x="729" y="0"/>
                  </a:moveTo>
                  <a:cubicBezTo>
                    <a:pt x="475" y="0"/>
                    <a:pt x="222" y="32"/>
                    <a:pt x="0" y="64"/>
                  </a:cubicBezTo>
                  <a:lnTo>
                    <a:pt x="64" y="412"/>
                  </a:lnTo>
                  <a:cubicBezTo>
                    <a:pt x="285" y="380"/>
                    <a:pt x="507" y="349"/>
                    <a:pt x="729" y="349"/>
                  </a:cubicBezTo>
                  <a:cubicBezTo>
                    <a:pt x="1362" y="349"/>
                    <a:pt x="1995" y="539"/>
                    <a:pt x="2565" y="919"/>
                  </a:cubicBezTo>
                  <a:lnTo>
                    <a:pt x="2755" y="602"/>
                  </a:lnTo>
                  <a:cubicBezTo>
                    <a:pt x="2154" y="190"/>
                    <a:pt x="1457" y="0"/>
                    <a:pt x="729" y="0"/>
                  </a:cubicBez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98" name="CustomShape 165"/>
            <p:cNvSpPr/>
            <p:nvPr/>
          </p:nvSpPr>
          <p:spPr>
            <a:xfrm>
              <a:off x="6034320" y="3379680"/>
              <a:ext cx="37440" cy="22680"/>
            </a:xfrm>
            <a:custGeom>
              <a:avLst/>
              <a:gdLst/>
              <a:ahLst/>
              <a:rect l="l" t="t" r="r" b="b"/>
              <a:pathLst>
                <a:path w="1141" h="698">
                  <a:moveTo>
                    <a:pt x="1077" y="1"/>
                  </a:moveTo>
                  <a:cubicBezTo>
                    <a:pt x="697" y="64"/>
                    <a:pt x="349" y="222"/>
                    <a:pt x="0" y="412"/>
                  </a:cubicBezTo>
                  <a:lnTo>
                    <a:pt x="190" y="698"/>
                  </a:lnTo>
                  <a:cubicBezTo>
                    <a:pt x="475" y="539"/>
                    <a:pt x="792" y="412"/>
                    <a:pt x="1141" y="349"/>
                  </a:cubicBezTo>
                  <a:lnTo>
                    <a:pt x="1077" y="1"/>
                  </a:ln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99" name="CustomShape 166"/>
            <p:cNvSpPr/>
            <p:nvPr/>
          </p:nvSpPr>
          <p:spPr>
            <a:xfrm>
              <a:off x="5973120" y="3416760"/>
              <a:ext cx="39600" cy="128160"/>
            </a:xfrm>
            <a:custGeom>
              <a:avLst/>
              <a:gdLst/>
              <a:ahLst/>
              <a:rect l="l" t="t" r="r" b="b"/>
              <a:pathLst>
                <a:path w="1205" h="3864">
                  <a:moveTo>
                    <a:pt x="951" y="0"/>
                  </a:moveTo>
                  <a:cubicBezTo>
                    <a:pt x="349" y="665"/>
                    <a:pt x="1" y="1552"/>
                    <a:pt x="1" y="2439"/>
                  </a:cubicBezTo>
                  <a:cubicBezTo>
                    <a:pt x="1" y="2945"/>
                    <a:pt x="96" y="3420"/>
                    <a:pt x="286" y="3864"/>
                  </a:cubicBezTo>
                  <a:lnTo>
                    <a:pt x="634" y="3737"/>
                  </a:lnTo>
                  <a:cubicBezTo>
                    <a:pt x="444" y="3325"/>
                    <a:pt x="349" y="2882"/>
                    <a:pt x="349" y="2439"/>
                  </a:cubicBezTo>
                  <a:cubicBezTo>
                    <a:pt x="349" y="1615"/>
                    <a:pt x="666" y="855"/>
                    <a:pt x="1204" y="254"/>
                  </a:cubicBezTo>
                  <a:lnTo>
                    <a:pt x="951" y="0"/>
                  </a:ln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600" name="CustomShape 167"/>
            <p:cNvSpPr/>
            <p:nvPr/>
          </p:nvSpPr>
          <p:spPr>
            <a:xfrm>
              <a:off x="6138360" y="3445920"/>
              <a:ext cx="29160" cy="51120"/>
            </a:xfrm>
            <a:custGeom>
              <a:avLst/>
              <a:gdLst/>
              <a:ahLst/>
              <a:rect l="l" t="t" r="r" b="b"/>
              <a:pathLst>
                <a:path w="888" h="1553">
                  <a:moveTo>
                    <a:pt x="222" y="1"/>
                  </a:moveTo>
                  <a:lnTo>
                    <a:pt x="1" y="254"/>
                  </a:lnTo>
                  <a:cubicBezTo>
                    <a:pt x="349" y="603"/>
                    <a:pt x="539" y="1078"/>
                    <a:pt x="539" y="1553"/>
                  </a:cubicBezTo>
                  <a:lnTo>
                    <a:pt x="887" y="1553"/>
                  </a:lnTo>
                  <a:cubicBezTo>
                    <a:pt x="887" y="983"/>
                    <a:pt x="666" y="413"/>
                    <a:pt x="222" y="1"/>
                  </a:cubicBez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601" name="CustomShape 168"/>
            <p:cNvSpPr/>
            <p:nvPr/>
          </p:nvSpPr>
          <p:spPr>
            <a:xfrm>
              <a:off x="6020640" y="3423960"/>
              <a:ext cx="69120" cy="106920"/>
            </a:xfrm>
            <a:custGeom>
              <a:avLst/>
              <a:gdLst/>
              <a:ahLst/>
              <a:rect l="l" t="t" r="r" b="b"/>
              <a:pathLst>
                <a:path w="2091" h="3232">
                  <a:moveTo>
                    <a:pt x="2091" y="1"/>
                  </a:moveTo>
                  <a:cubicBezTo>
                    <a:pt x="919" y="64"/>
                    <a:pt x="1" y="1046"/>
                    <a:pt x="1" y="2218"/>
                  </a:cubicBezTo>
                  <a:cubicBezTo>
                    <a:pt x="1" y="2566"/>
                    <a:pt x="64" y="2946"/>
                    <a:pt x="222" y="3231"/>
                  </a:cubicBezTo>
                  <a:lnTo>
                    <a:pt x="539" y="3073"/>
                  </a:lnTo>
                  <a:cubicBezTo>
                    <a:pt x="412" y="2819"/>
                    <a:pt x="349" y="2534"/>
                    <a:pt x="349" y="2218"/>
                  </a:cubicBezTo>
                  <a:cubicBezTo>
                    <a:pt x="349" y="1236"/>
                    <a:pt x="1109" y="413"/>
                    <a:pt x="2091" y="349"/>
                  </a:cubicBezTo>
                  <a:lnTo>
                    <a:pt x="2091" y="1"/>
                  </a:ln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602" name="CustomShape 169"/>
            <p:cNvSpPr/>
            <p:nvPr/>
          </p:nvSpPr>
          <p:spPr>
            <a:xfrm>
              <a:off x="6060600" y="3591360"/>
              <a:ext cx="48240" cy="63720"/>
            </a:xfrm>
            <a:custGeom>
              <a:avLst/>
              <a:gdLst/>
              <a:ahLst/>
              <a:rect l="l" t="t" r="r" b="b"/>
              <a:pathLst>
                <a:path w="1457" h="1933">
                  <a:moveTo>
                    <a:pt x="1140" y="0"/>
                  </a:moveTo>
                  <a:cubicBezTo>
                    <a:pt x="824" y="634"/>
                    <a:pt x="444" y="1172"/>
                    <a:pt x="0" y="1679"/>
                  </a:cubicBezTo>
                  <a:lnTo>
                    <a:pt x="254" y="1932"/>
                  </a:lnTo>
                  <a:cubicBezTo>
                    <a:pt x="729" y="1394"/>
                    <a:pt x="1140" y="824"/>
                    <a:pt x="1457" y="159"/>
                  </a:cubicBezTo>
                  <a:lnTo>
                    <a:pt x="1140" y="0"/>
                  </a:ln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603" name="CustomShape 170"/>
            <p:cNvSpPr/>
            <p:nvPr/>
          </p:nvSpPr>
          <p:spPr>
            <a:xfrm>
              <a:off x="5979600" y="3461760"/>
              <a:ext cx="151200" cy="162720"/>
            </a:xfrm>
            <a:custGeom>
              <a:avLst/>
              <a:gdLst/>
              <a:ahLst/>
              <a:rect l="l" t="t" r="r" b="b"/>
              <a:pathLst>
                <a:path w="4561" h="4910">
                  <a:moveTo>
                    <a:pt x="3453" y="1"/>
                  </a:moveTo>
                  <a:cubicBezTo>
                    <a:pt x="2819" y="1"/>
                    <a:pt x="2344" y="476"/>
                    <a:pt x="2344" y="1109"/>
                  </a:cubicBezTo>
                  <a:cubicBezTo>
                    <a:pt x="2344" y="1204"/>
                    <a:pt x="2534" y="3516"/>
                    <a:pt x="1" y="4593"/>
                  </a:cubicBezTo>
                  <a:lnTo>
                    <a:pt x="127" y="4910"/>
                  </a:lnTo>
                  <a:cubicBezTo>
                    <a:pt x="2914" y="3738"/>
                    <a:pt x="2693" y="1109"/>
                    <a:pt x="2693" y="1078"/>
                  </a:cubicBezTo>
                  <a:cubicBezTo>
                    <a:pt x="2693" y="666"/>
                    <a:pt x="3009" y="349"/>
                    <a:pt x="3421" y="349"/>
                  </a:cubicBezTo>
                  <a:cubicBezTo>
                    <a:pt x="3833" y="349"/>
                    <a:pt x="4181" y="666"/>
                    <a:pt x="4181" y="1109"/>
                  </a:cubicBezTo>
                  <a:cubicBezTo>
                    <a:pt x="4181" y="1109"/>
                    <a:pt x="4213" y="1806"/>
                    <a:pt x="3959" y="2756"/>
                  </a:cubicBezTo>
                  <a:lnTo>
                    <a:pt x="4308" y="2819"/>
                  </a:lnTo>
                  <a:cubicBezTo>
                    <a:pt x="4561" y="1838"/>
                    <a:pt x="4529" y="1109"/>
                    <a:pt x="4529" y="1078"/>
                  </a:cubicBezTo>
                  <a:cubicBezTo>
                    <a:pt x="4529" y="476"/>
                    <a:pt x="4054" y="1"/>
                    <a:pt x="3453" y="1"/>
                  </a:cubicBez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604" name="CustomShape 171"/>
            <p:cNvSpPr/>
            <p:nvPr/>
          </p:nvSpPr>
          <p:spPr>
            <a:xfrm>
              <a:off x="6108840" y="3589200"/>
              <a:ext cx="61920" cy="58680"/>
            </a:xfrm>
            <a:custGeom>
              <a:avLst/>
              <a:gdLst/>
              <a:ahLst/>
              <a:rect l="l" t="t" r="r" b="b"/>
              <a:pathLst>
                <a:path w="1870" h="1775">
                  <a:moveTo>
                    <a:pt x="1553" y="1"/>
                  </a:moveTo>
                  <a:cubicBezTo>
                    <a:pt x="1553" y="1"/>
                    <a:pt x="919" y="1078"/>
                    <a:pt x="1" y="1458"/>
                  </a:cubicBezTo>
                  <a:lnTo>
                    <a:pt x="159" y="1774"/>
                  </a:lnTo>
                  <a:cubicBezTo>
                    <a:pt x="1173" y="1363"/>
                    <a:pt x="1838" y="223"/>
                    <a:pt x="1869" y="159"/>
                  </a:cubicBezTo>
                  <a:lnTo>
                    <a:pt x="1553" y="1"/>
                  </a:ln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605" name="CustomShape 172"/>
            <p:cNvSpPr/>
            <p:nvPr/>
          </p:nvSpPr>
          <p:spPr>
            <a:xfrm>
              <a:off x="6157440" y="3624120"/>
              <a:ext cx="25920" cy="19800"/>
            </a:xfrm>
            <a:custGeom>
              <a:avLst/>
              <a:gdLst/>
              <a:ahLst/>
              <a:rect l="l" t="t" r="r" b="b"/>
              <a:pathLst>
                <a:path w="793" h="603">
                  <a:moveTo>
                    <a:pt x="602" y="1"/>
                  </a:moveTo>
                  <a:cubicBezTo>
                    <a:pt x="602" y="1"/>
                    <a:pt x="381" y="159"/>
                    <a:pt x="1" y="286"/>
                  </a:cubicBezTo>
                  <a:lnTo>
                    <a:pt x="96" y="603"/>
                  </a:lnTo>
                  <a:cubicBezTo>
                    <a:pt x="539" y="476"/>
                    <a:pt x="792" y="318"/>
                    <a:pt x="792" y="286"/>
                  </a:cubicBezTo>
                  <a:lnTo>
                    <a:pt x="602" y="1"/>
                  </a:ln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606" name="CustomShape 173"/>
            <p:cNvSpPr/>
            <p:nvPr/>
          </p:nvSpPr>
          <p:spPr>
            <a:xfrm>
              <a:off x="5990040" y="3561840"/>
              <a:ext cx="18720" cy="20880"/>
            </a:xfrm>
            <a:custGeom>
              <a:avLst/>
              <a:gdLst/>
              <a:ahLst/>
              <a:rect l="l" t="t" r="r" b="b"/>
              <a:pathLst>
                <a:path w="571" h="634">
                  <a:moveTo>
                    <a:pt x="317" y="1"/>
                  </a:moveTo>
                  <a:lnTo>
                    <a:pt x="0" y="159"/>
                  </a:lnTo>
                  <a:lnTo>
                    <a:pt x="254" y="634"/>
                  </a:lnTo>
                  <a:lnTo>
                    <a:pt x="570" y="476"/>
                  </a:lnTo>
                  <a:lnTo>
                    <a:pt x="317" y="1"/>
                  </a:ln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607" name="CustomShape 174"/>
            <p:cNvSpPr/>
            <p:nvPr/>
          </p:nvSpPr>
          <p:spPr>
            <a:xfrm>
              <a:off x="6071040" y="3332160"/>
              <a:ext cx="71280" cy="20880"/>
            </a:xfrm>
            <a:custGeom>
              <a:avLst/>
              <a:gdLst/>
              <a:ahLst/>
              <a:rect l="l" t="t" r="r" b="b"/>
              <a:pathLst>
                <a:path w="2155" h="639">
                  <a:moveTo>
                    <a:pt x="646" y="1"/>
                  </a:moveTo>
                  <a:cubicBezTo>
                    <a:pt x="276" y="1"/>
                    <a:pt x="31" y="53"/>
                    <a:pt x="1" y="68"/>
                  </a:cubicBezTo>
                  <a:lnTo>
                    <a:pt x="64" y="416"/>
                  </a:lnTo>
                  <a:cubicBezTo>
                    <a:pt x="79" y="416"/>
                    <a:pt x="299" y="373"/>
                    <a:pt x="632" y="373"/>
                  </a:cubicBezTo>
                  <a:cubicBezTo>
                    <a:pt x="992" y="373"/>
                    <a:pt x="1485" y="424"/>
                    <a:pt x="1996" y="638"/>
                  </a:cubicBezTo>
                  <a:lnTo>
                    <a:pt x="2154" y="290"/>
                  </a:lnTo>
                  <a:cubicBezTo>
                    <a:pt x="1581" y="60"/>
                    <a:pt x="1042" y="1"/>
                    <a:pt x="646" y="1"/>
                  </a:cubicBez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608" name="CustomShape 175"/>
            <p:cNvSpPr/>
            <p:nvPr/>
          </p:nvSpPr>
          <p:spPr>
            <a:xfrm>
              <a:off x="6054120" y="3538800"/>
              <a:ext cx="40680" cy="64800"/>
            </a:xfrm>
            <a:custGeom>
              <a:avLst/>
              <a:gdLst/>
              <a:ahLst/>
              <a:rect l="l" t="t" r="r" b="b"/>
              <a:pathLst>
                <a:path w="1236" h="1965">
                  <a:moveTo>
                    <a:pt x="887" y="1"/>
                  </a:moveTo>
                  <a:cubicBezTo>
                    <a:pt x="887" y="32"/>
                    <a:pt x="602" y="1268"/>
                    <a:pt x="0" y="1679"/>
                  </a:cubicBezTo>
                  <a:lnTo>
                    <a:pt x="190" y="1964"/>
                  </a:lnTo>
                  <a:cubicBezTo>
                    <a:pt x="919" y="1489"/>
                    <a:pt x="1235" y="159"/>
                    <a:pt x="1235" y="96"/>
                  </a:cubicBezTo>
                  <a:lnTo>
                    <a:pt x="887" y="1"/>
                  </a:ln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609" name="CustomShape 176"/>
            <p:cNvSpPr/>
            <p:nvPr/>
          </p:nvSpPr>
          <p:spPr>
            <a:xfrm>
              <a:off x="6011280" y="3613320"/>
              <a:ext cx="32400" cy="28080"/>
            </a:xfrm>
            <a:custGeom>
              <a:avLst/>
              <a:gdLst/>
              <a:ahLst/>
              <a:rect l="l" t="t" r="r" b="b"/>
              <a:pathLst>
                <a:path w="983" h="856">
                  <a:moveTo>
                    <a:pt x="761" y="0"/>
                  </a:moveTo>
                  <a:lnTo>
                    <a:pt x="1" y="570"/>
                  </a:lnTo>
                  <a:lnTo>
                    <a:pt x="222" y="855"/>
                  </a:lnTo>
                  <a:lnTo>
                    <a:pt x="982" y="285"/>
                  </a:lnTo>
                  <a:lnTo>
                    <a:pt x="761" y="0"/>
                  </a:ln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610" name="CustomShape 177"/>
            <p:cNvSpPr/>
            <p:nvPr/>
          </p:nvSpPr>
          <p:spPr>
            <a:xfrm>
              <a:off x="6131160" y="3525120"/>
              <a:ext cx="34560" cy="57600"/>
            </a:xfrm>
            <a:custGeom>
              <a:avLst/>
              <a:gdLst/>
              <a:ahLst/>
              <a:rect l="l" t="t" r="r" b="b"/>
              <a:pathLst>
                <a:path w="1047" h="1742">
                  <a:moveTo>
                    <a:pt x="698" y="0"/>
                  </a:moveTo>
                  <a:cubicBezTo>
                    <a:pt x="698" y="0"/>
                    <a:pt x="634" y="887"/>
                    <a:pt x="1" y="1489"/>
                  </a:cubicBezTo>
                  <a:lnTo>
                    <a:pt x="254" y="1742"/>
                  </a:lnTo>
                  <a:cubicBezTo>
                    <a:pt x="983" y="1045"/>
                    <a:pt x="1046" y="63"/>
                    <a:pt x="1046" y="0"/>
                  </a:cubicBez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611" name="CustomShape 178"/>
            <p:cNvSpPr/>
            <p:nvPr/>
          </p:nvSpPr>
          <p:spPr>
            <a:xfrm>
              <a:off x="6787080" y="3400920"/>
              <a:ext cx="21600" cy="175320"/>
            </a:xfrm>
            <a:custGeom>
              <a:avLst/>
              <a:gdLst/>
              <a:ahLst/>
              <a:rect l="l" t="t" r="r" b="b"/>
              <a:pathLst>
                <a:path w="666" h="5289">
                  <a:moveTo>
                    <a:pt x="317" y="0"/>
                  </a:moveTo>
                  <a:cubicBezTo>
                    <a:pt x="159" y="0"/>
                    <a:pt x="1" y="127"/>
                    <a:pt x="1" y="317"/>
                  </a:cubicBezTo>
                  <a:lnTo>
                    <a:pt x="1" y="4972"/>
                  </a:lnTo>
                  <a:cubicBezTo>
                    <a:pt x="1" y="5131"/>
                    <a:pt x="159" y="5289"/>
                    <a:pt x="317" y="5289"/>
                  </a:cubicBezTo>
                  <a:cubicBezTo>
                    <a:pt x="508" y="5289"/>
                    <a:pt x="666" y="5131"/>
                    <a:pt x="666" y="4972"/>
                  </a:cubicBezTo>
                  <a:lnTo>
                    <a:pt x="666" y="317"/>
                  </a:lnTo>
                  <a:cubicBezTo>
                    <a:pt x="666" y="127"/>
                    <a:pt x="508" y="0"/>
                    <a:pt x="317" y="0"/>
                  </a:cubicBez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612" name="CustomShape 179"/>
            <p:cNvSpPr/>
            <p:nvPr/>
          </p:nvSpPr>
          <p:spPr>
            <a:xfrm>
              <a:off x="6729120" y="3608280"/>
              <a:ext cx="139680" cy="105120"/>
            </a:xfrm>
            <a:custGeom>
              <a:avLst/>
              <a:gdLst/>
              <a:ahLst/>
              <a:rect l="l" t="t" r="r" b="b"/>
              <a:pathLst>
                <a:path w="4212" h="3168">
                  <a:moveTo>
                    <a:pt x="3579" y="634"/>
                  </a:moveTo>
                  <a:lnTo>
                    <a:pt x="2058" y="2534"/>
                  </a:lnTo>
                  <a:lnTo>
                    <a:pt x="697" y="634"/>
                  </a:lnTo>
                  <a:close/>
                  <a:moveTo>
                    <a:pt x="697" y="1"/>
                  </a:moveTo>
                  <a:cubicBezTo>
                    <a:pt x="475" y="1"/>
                    <a:pt x="253" y="128"/>
                    <a:pt x="127" y="349"/>
                  </a:cubicBezTo>
                  <a:cubicBezTo>
                    <a:pt x="0" y="571"/>
                    <a:pt x="32" y="824"/>
                    <a:pt x="190" y="1014"/>
                  </a:cubicBezTo>
                  <a:lnTo>
                    <a:pt x="1552" y="2914"/>
                  </a:lnTo>
                  <a:cubicBezTo>
                    <a:pt x="1647" y="3073"/>
                    <a:pt x="1837" y="3168"/>
                    <a:pt x="2058" y="3168"/>
                  </a:cubicBezTo>
                  <a:cubicBezTo>
                    <a:pt x="2249" y="3168"/>
                    <a:pt x="2439" y="3073"/>
                    <a:pt x="2565" y="2914"/>
                  </a:cubicBezTo>
                  <a:lnTo>
                    <a:pt x="4054" y="1046"/>
                  </a:lnTo>
                  <a:cubicBezTo>
                    <a:pt x="4149" y="951"/>
                    <a:pt x="4212" y="793"/>
                    <a:pt x="4212" y="634"/>
                  </a:cubicBezTo>
                  <a:cubicBezTo>
                    <a:pt x="4212" y="286"/>
                    <a:pt x="3927" y="1"/>
                    <a:pt x="3579" y="1"/>
                  </a:cubicBez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613" name="CustomShape 180"/>
            <p:cNvSpPr/>
            <p:nvPr/>
          </p:nvSpPr>
          <p:spPr>
            <a:xfrm>
              <a:off x="6285960" y="2569320"/>
              <a:ext cx="20880" cy="176400"/>
            </a:xfrm>
            <a:custGeom>
              <a:avLst/>
              <a:gdLst/>
              <a:ahLst/>
              <a:rect l="l" t="t" r="r" b="b"/>
              <a:pathLst>
                <a:path w="634" h="5322">
                  <a:moveTo>
                    <a:pt x="317" y="1"/>
                  </a:moveTo>
                  <a:cubicBezTo>
                    <a:pt x="127" y="1"/>
                    <a:pt x="0" y="159"/>
                    <a:pt x="0" y="349"/>
                  </a:cubicBezTo>
                  <a:lnTo>
                    <a:pt x="0" y="4973"/>
                  </a:lnTo>
                  <a:cubicBezTo>
                    <a:pt x="0" y="5163"/>
                    <a:pt x="127" y="5321"/>
                    <a:pt x="317" y="5321"/>
                  </a:cubicBezTo>
                  <a:cubicBezTo>
                    <a:pt x="475" y="5321"/>
                    <a:pt x="634" y="5163"/>
                    <a:pt x="634" y="4973"/>
                  </a:cubicBezTo>
                  <a:lnTo>
                    <a:pt x="634" y="349"/>
                  </a:lnTo>
                  <a:cubicBezTo>
                    <a:pt x="634" y="159"/>
                    <a:pt x="475" y="1"/>
                    <a:pt x="317" y="1"/>
                  </a:cubicBez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614" name="CustomShape 181"/>
            <p:cNvSpPr/>
            <p:nvPr/>
          </p:nvSpPr>
          <p:spPr>
            <a:xfrm>
              <a:off x="6224760" y="2432520"/>
              <a:ext cx="139680" cy="105120"/>
            </a:xfrm>
            <a:custGeom>
              <a:avLst/>
              <a:gdLst/>
              <a:ahLst/>
              <a:rect l="l" t="t" r="r" b="b"/>
              <a:pathLst>
                <a:path w="4213" h="3168">
                  <a:moveTo>
                    <a:pt x="2154" y="634"/>
                  </a:moveTo>
                  <a:lnTo>
                    <a:pt x="3516" y="2534"/>
                  </a:lnTo>
                  <a:lnTo>
                    <a:pt x="634" y="2534"/>
                  </a:lnTo>
                  <a:lnTo>
                    <a:pt x="2154" y="634"/>
                  </a:lnTo>
                  <a:close/>
                  <a:moveTo>
                    <a:pt x="2154" y="1"/>
                  </a:moveTo>
                  <a:cubicBezTo>
                    <a:pt x="1964" y="1"/>
                    <a:pt x="1774" y="96"/>
                    <a:pt x="1647" y="254"/>
                  </a:cubicBezTo>
                  <a:lnTo>
                    <a:pt x="159" y="2123"/>
                  </a:lnTo>
                  <a:cubicBezTo>
                    <a:pt x="64" y="2218"/>
                    <a:pt x="1" y="2376"/>
                    <a:pt x="1" y="2534"/>
                  </a:cubicBezTo>
                  <a:cubicBezTo>
                    <a:pt x="1" y="2883"/>
                    <a:pt x="286" y="3168"/>
                    <a:pt x="634" y="3168"/>
                  </a:cubicBezTo>
                  <a:lnTo>
                    <a:pt x="3516" y="3168"/>
                  </a:lnTo>
                  <a:cubicBezTo>
                    <a:pt x="3769" y="3168"/>
                    <a:pt x="3991" y="3041"/>
                    <a:pt x="4086" y="2819"/>
                  </a:cubicBezTo>
                  <a:cubicBezTo>
                    <a:pt x="4213" y="2598"/>
                    <a:pt x="4181" y="2344"/>
                    <a:pt x="4054" y="2154"/>
                  </a:cubicBezTo>
                  <a:lnTo>
                    <a:pt x="2661" y="254"/>
                  </a:lnTo>
                  <a:cubicBezTo>
                    <a:pt x="2566" y="96"/>
                    <a:pt x="2376" y="1"/>
                    <a:pt x="2154" y="1"/>
                  </a:cubicBez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615" name="CustomShape 182"/>
            <p:cNvSpPr/>
            <p:nvPr/>
          </p:nvSpPr>
          <p:spPr>
            <a:xfrm>
              <a:off x="6758640" y="2593440"/>
              <a:ext cx="7200" cy="276480"/>
            </a:xfrm>
            <a:custGeom>
              <a:avLst/>
              <a:gdLst/>
              <a:ahLst/>
              <a:rect l="l" t="t" r="r" b="b"/>
              <a:pathLst>
                <a:path w="223" h="8330">
                  <a:moveTo>
                    <a:pt x="1" y="0"/>
                  </a:moveTo>
                  <a:lnTo>
                    <a:pt x="1" y="8329"/>
                  </a:lnTo>
                  <a:lnTo>
                    <a:pt x="222" y="8329"/>
                  </a:lnTo>
                  <a:lnTo>
                    <a:pt x="222" y="0"/>
                  </a:ln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616" name="CustomShape 183"/>
            <p:cNvSpPr/>
            <p:nvPr/>
          </p:nvSpPr>
          <p:spPr>
            <a:xfrm>
              <a:off x="5726880" y="3358800"/>
              <a:ext cx="6840" cy="479520"/>
            </a:xfrm>
            <a:custGeom>
              <a:avLst/>
              <a:gdLst/>
              <a:ahLst/>
              <a:rect l="l" t="t" r="r" b="b"/>
              <a:pathLst>
                <a:path w="222" h="14442">
                  <a:moveTo>
                    <a:pt x="0" y="0"/>
                  </a:moveTo>
                  <a:lnTo>
                    <a:pt x="0" y="14441"/>
                  </a:lnTo>
                  <a:lnTo>
                    <a:pt x="222" y="14441"/>
                  </a:lnTo>
                  <a:lnTo>
                    <a:pt x="222" y="0"/>
                  </a:ln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617" name="CustomShape 184"/>
            <p:cNvSpPr/>
            <p:nvPr/>
          </p:nvSpPr>
          <p:spPr>
            <a:xfrm>
              <a:off x="6731280" y="2489040"/>
              <a:ext cx="63000" cy="63720"/>
            </a:xfrm>
            <a:custGeom>
              <a:avLst/>
              <a:gdLst/>
              <a:ahLst/>
              <a:rect l="l" t="t" r="r" b="b"/>
              <a:pathLst>
                <a:path w="1901" h="1933">
                  <a:moveTo>
                    <a:pt x="950" y="1"/>
                  </a:moveTo>
                  <a:cubicBezTo>
                    <a:pt x="412" y="1"/>
                    <a:pt x="0" y="444"/>
                    <a:pt x="0" y="983"/>
                  </a:cubicBezTo>
                  <a:cubicBezTo>
                    <a:pt x="0" y="1489"/>
                    <a:pt x="412" y="1933"/>
                    <a:pt x="950" y="1933"/>
                  </a:cubicBezTo>
                  <a:cubicBezTo>
                    <a:pt x="1489" y="1933"/>
                    <a:pt x="1900" y="1489"/>
                    <a:pt x="1900" y="983"/>
                  </a:cubicBezTo>
                  <a:cubicBezTo>
                    <a:pt x="1900" y="444"/>
                    <a:pt x="1489" y="1"/>
                    <a:pt x="950" y="1"/>
                  </a:cubicBez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618" name="CustomShape 185"/>
            <p:cNvSpPr/>
            <p:nvPr/>
          </p:nvSpPr>
          <p:spPr>
            <a:xfrm>
              <a:off x="6222600" y="3218760"/>
              <a:ext cx="63720" cy="63720"/>
            </a:xfrm>
            <a:custGeom>
              <a:avLst/>
              <a:gdLst/>
              <a:ahLst/>
              <a:rect l="l" t="t" r="r" b="b"/>
              <a:pathLst>
                <a:path w="1932" h="1933">
                  <a:moveTo>
                    <a:pt x="950" y="0"/>
                  </a:moveTo>
                  <a:cubicBezTo>
                    <a:pt x="412" y="0"/>
                    <a:pt x="0" y="444"/>
                    <a:pt x="0" y="951"/>
                  </a:cubicBezTo>
                  <a:cubicBezTo>
                    <a:pt x="0" y="1489"/>
                    <a:pt x="412" y="1932"/>
                    <a:pt x="950" y="1932"/>
                  </a:cubicBezTo>
                  <a:cubicBezTo>
                    <a:pt x="1489" y="1932"/>
                    <a:pt x="1932" y="1489"/>
                    <a:pt x="1932" y="951"/>
                  </a:cubicBezTo>
                  <a:cubicBezTo>
                    <a:pt x="1932" y="444"/>
                    <a:pt x="1489" y="0"/>
                    <a:pt x="950" y="0"/>
                  </a:cubicBez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619" name="CustomShape 186"/>
            <p:cNvSpPr/>
            <p:nvPr/>
          </p:nvSpPr>
          <p:spPr>
            <a:xfrm>
              <a:off x="5708880" y="3932280"/>
              <a:ext cx="63000" cy="63720"/>
            </a:xfrm>
            <a:custGeom>
              <a:avLst/>
              <a:gdLst/>
              <a:ahLst/>
              <a:rect l="l" t="t" r="r" b="b"/>
              <a:pathLst>
                <a:path w="1901" h="1933">
                  <a:moveTo>
                    <a:pt x="951" y="1"/>
                  </a:moveTo>
                  <a:cubicBezTo>
                    <a:pt x="412" y="1"/>
                    <a:pt x="1" y="444"/>
                    <a:pt x="1" y="951"/>
                  </a:cubicBezTo>
                  <a:cubicBezTo>
                    <a:pt x="1" y="1489"/>
                    <a:pt x="412" y="1933"/>
                    <a:pt x="951" y="1933"/>
                  </a:cubicBezTo>
                  <a:cubicBezTo>
                    <a:pt x="1489" y="1933"/>
                    <a:pt x="1901" y="1489"/>
                    <a:pt x="1901" y="951"/>
                  </a:cubicBezTo>
                  <a:cubicBezTo>
                    <a:pt x="1901" y="444"/>
                    <a:pt x="1489" y="1"/>
                    <a:pt x="951" y="1"/>
                  </a:cubicBez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620" name="CustomShape 187"/>
            <p:cNvSpPr/>
            <p:nvPr/>
          </p:nvSpPr>
          <p:spPr>
            <a:xfrm>
              <a:off x="6846840" y="4095720"/>
              <a:ext cx="8280" cy="275400"/>
            </a:xfrm>
            <a:custGeom>
              <a:avLst/>
              <a:gdLst/>
              <a:ahLst/>
              <a:rect l="l" t="t" r="r" b="b"/>
              <a:pathLst>
                <a:path w="255" h="8298">
                  <a:moveTo>
                    <a:pt x="1" y="1"/>
                  </a:moveTo>
                  <a:lnTo>
                    <a:pt x="1" y="8298"/>
                  </a:lnTo>
                  <a:lnTo>
                    <a:pt x="254" y="8298"/>
                  </a:lnTo>
                  <a:lnTo>
                    <a:pt x="254" y="1"/>
                  </a:ln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1621" name="CustomShape 188"/>
          <p:cNvSpPr/>
          <p:nvPr/>
        </p:nvSpPr>
        <p:spPr>
          <a:xfrm>
            <a:off x="457200" y="3215520"/>
            <a:ext cx="1287720" cy="260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" sz="1400" spc="-1" strike="noStrike">
                <a:solidFill>
                  <a:srgbClr val="000000"/>
                </a:solidFill>
                <a:latin typeface="Fira Sans Medium"/>
                <a:ea typeface="Fira Sans Medium"/>
              </a:rPr>
              <a:t>Jupiter</a:t>
            </a:r>
            <a:endParaRPr b="0" lang="en-US" sz="1400" spc="-1" strike="noStrike">
              <a:latin typeface="Arial"/>
            </a:endParaRPr>
          </a:p>
        </p:txBody>
      </p:sp>
      <p:sp>
        <p:nvSpPr>
          <p:cNvPr id="1622" name="CustomShape 189"/>
          <p:cNvSpPr/>
          <p:nvPr/>
        </p:nvSpPr>
        <p:spPr>
          <a:xfrm>
            <a:off x="457200" y="3488400"/>
            <a:ext cx="1287720" cy="612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" sz="1200" spc="-1" strike="noStrike">
                <a:solidFill>
                  <a:srgbClr val="000000"/>
                </a:solidFill>
                <a:latin typeface="Fira Sans"/>
                <a:ea typeface="Fira Sans"/>
              </a:rPr>
              <a:t>Jupiter is the biggest planet of them all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1623" name="CustomShape 190"/>
          <p:cNvSpPr/>
          <p:nvPr/>
        </p:nvSpPr>
        <p:spPr>
          <a:xfrm>
            <a:off x="2142000" y="1036440"/>
            <a:ext cx="1287720" cy="260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" sz="1400" spc="-1" strike="noStrike">
                <a:solidFill>
                  <a:srgbClr val="000000"/>
                </a:solidFill>
                <a:latin typeface="Fira Sans Medium"/>
                <a:ea typeface="Fira Sans Medium"/>
              </a:rPr>
              <a:t>Neptune</a:t>
            </a:r>
            <a:endParaRPr b="0" lang="en-US" sz="1400" spc="-1" strike="noStrike">
              <a:latin typeface="Arial"/>
            </a:endParaRPr>
          </a:p>
        </p:txBody>
      </p:sp>
      <p:sp>
        <p:nvSpPr>
          <p:cNvPr id="1624" name="CustomShape 191"/>
          <p:cNvSpPr/>
          <p:nvPr/>
        </p:nvSpPr>
        <p:spPr>
          <a:xfrm>
            <a:off x="2142000" y="1309320"/>
            <a:ext cx="1287720" cy="612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" sz="1200" spc="-1" strike="noStrike">
                <a:solidFill>
                  <a:srgbClr val="000000"/>
                </a:solidFill>
                <a:latin typeface="Fira Sans"/>
                <a:ea typeface="Fira Sans"/>
              </a:rPr>
              <a:t>It’s the farthest planet from the Sun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1625" name="CustomShape 192"/>
          <p:cNvSpPr/>
          <p:nvPr/>
        </p:nvSpPr>
        <p:spPr>
          <a:xfrm>
            <a:off x="5761800" y="1036440"/>
            <a:ext cx="1287720" cy="260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" sz="1400" spc="-1" strike="noStrike">
                <a:solidFill>
                  <a:srgbClr val="000000"/>
                </a:solidFill>
                <a:latin typeface="Fira Sans Medium"/>
                <a:ea typeface="Fira Sans Medium"/>
              </a:rPr>
              <a:t>Venus</a:t>
            </a:r>
            <a:endParaRPr b="0" lang="en-US" sz="1400" spc="-1" strike="noStrike">
              <a:latin typeface="Arial"/>
            </a:endParaRPr>
          </a:p>
        </p:txBody>
      </p:sp>
      <p:sp>
        <p:nvSpPr>
          <p:cNvPr id="1626" name="CustomShape 193"/>
          <p:cNvSpPr/>
          <p:nvPr/>
        </p:nvSpPr>
        <p:spPr>
          <a:xfrm>
            <a:off x="5761800" y="1309320"/>
            <a:ext cx="1287720" cy="612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" sz="1200" spc="-1" strike="noStrike">
                <a:solidFill>
                  <a:srgbClr val="000000"/>
                </a:solidFill>
                <a:latin typeface="Fira Sans"/>
                <a:ea typeface="Fira Sans"/>
              </a:rPr>
              <a:t>It’s the closest planet of the Sun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1627" name="CustomShape 194"/>
          <p:cNvSpPr/>
          <p:nvPr/>
        </p:nvSpPr>
        <p:spPr>
          <a:xfrm>
            <a:off x="3976920" y="3215520"/>
            <a:ext cx="1287720" cy="260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" sz="1400" spc="-1" strike="noStrike">
                <a:solidFill>
                  <a:srgbClr val="000000"/>
                </a:solidFill>
                <a:latin typeface="Fira Sans Medium"/>
                <a:ea typeface="Fira Sans Medium"/>
              </a:rPr>
              <a:t>Earth</a:t>
            </a:r>
            <a:endParaRPr b="0" lang="en-US" sz="1400" spc="-1" strike="noStrike">
              <a:latin typeface="Arial"/>
            </a:endParaRPr>
          </a:p>
        </p:txBody>
      </p:sp>
      <p:sp>
        <p:nvSpPr>
          <p:cNvPr id="1628" name="CustomShape 195"/>
          <p:cNvSpPr/>
          <p:nvPr/>
        </p:nvSpPr>
        <p:spPr>
          <a:xfrm>
            <a:off x="3976920" y="3488400"/>
            <a:ext cx="1287720" cy="612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" sz="1200" spc="-1" strike="noStrike">
                <a:solidFill>
                  <a:srgbClr val="000000"/>
                </a:solidFill>
                <a:latin typeface="Fira Sans"/>
                <a:ea typeface="Fira Sans"/>
              </a:rPr>
              <a:t>It’s the third planet from the Sun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1629" name="CustomShape 196"/>
          <p:cNvSpPr/>
          <p:nvPr/>
        </p:nvSpPr>
        <p:spPr>
          <a:xfrm>
            <a:off x="7378920" y="3215520"/>
            <a:ext cx="1287720" cy="260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" sz="1400" spc="-1" strike="noStrike">
                <a:solidFill>
                  <a:srgbClr val="000000"/>
                </a:solidFill>
                <a:latin typeface="Fira Sans Medium"/>
                <a:ea typeface="Fira Sans Medium"/>
              </a:rPr>
              <a:t>Mars</a:t>
            </a:r>
            <a:endParaRPr b="0" lang="en-US" sz="1400" spc="-1" strike="noStrike">
              <a:latin typeface="Arial"/>
            </a:endParaRPr>
          </a:p>
        </p:txBody>
      </p:sp>
      <p:sp>
        <p:nvSpPr>
          <p:cNvPr id="1630" name="CustomShape 197"/>
          <p:cNvSpPr/>
          <p:nvPr/>
        </p:nvSpPr>
        <p:spPr>
          <a:xfrm>
            <a:off x="7378920" y="3488400"/>
            <a:ext cx="1287720" cy="612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" sz="1200" spc="-1" strike="noStrike">
                <a:solidFill>
                  <a:srgbClr val="000000"/>
                </a:solidFill>
                <a:latin typeface="Fira Sans"/>
                <a:ea typeface="Fira Sans"/>
              </a:rPr>
              <a:t>Despite being red, it’s actually a cold place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1631" name="CustomShape 198"/>
          <p:cNvSpPr/>
          <p:nvPr/>
        </p:nvSpPr>
        <p:spPr>
          <a:xfrm>
            <a:off x="5093640" y="1200240"/>
            <a:ext cx="618840" cy="2178720"/>
          </a:xfrm>
          <a:custGeom>
            <a:avLst/>
            <a:gdLst/>
            <a:ahLst/>
            <a:rect l="l" t="t" r="r" b="b"/>
            <a:pathLst>
              <a:path w="18623" h="65556">
                <a:moveTo>
                  <a:pt x="14125" y="1"/>
                </a:moveTo>
                <a:lnTo>
                  <a:pt x="14157" y="222"/>
                </a:lnTo>
                <a:lnTo>
                  <a:pt x="14853" y="222"/>
                </a:lnTo>
                <a:lnTo>
                  <a:pt x="14853" y="1"/>
                </a:lnTo>
                <a:close/>
                <a:moveTo>
                  <a:pt x="16025" y="1"/>
                </a:moveTo>
                <a:lnTo>
                  <a:pt x="16025" y="222"/>
                </a:lnTo>
                <a:lnTo>
                  <a:pt x="16754" y="222"/>
                </a:lnTo>
                <a:lnTo>
                  <a:pt x="16754" y="1"/>
                </a:lnTo>
                <a:close/>
                <a:moveTo>
                  <a:pt x="17925" y="1"/>
                </a:moveTo>
                <a:lnTo>
                  <a:pt x="17925" y="222"/>
                </a:lnTo>
                <a:lnTo>
                  <a:pt x="18622" y="222"/>
                </a:lnTo>
                <a:lnTo>
                  <a:pt x="18622" y="1"/>
                </a:lnTo>
                <a:close/>
                <a:moveTo>
                  <a:pt x="12953" y="222"/>
                </a:moveTo>
                <a:cubicBezTo>
                  <a:pt x="12732" y="286"/>
                  <a:pt x="12510" y="381"/>
                  <a:pt x="12288" y="476"/>
                </a:cubicBezTo>
                <a:lnTo>
                  <a:pt x="12383" y="697"/>
                </a:lnTo>
                <a:cubicBezTo>
                  <a:pt x="12573" y="602"/>
                  <a:pt x="12795" y="507"/>
                  <a:pt x="13017" y="444"/>
                </a:cubicBezTo>
                <a:lnTo>
                  <a:pt x="12953" y="222"/>
                </a:lnTo>
                <a:close/>
                <a:moveTo>
                  <a:pt x="11275" y="1141"/>
                </a:moveTo>
                <a:cubicBezTo>
                  <a:pt x="11085" y="1299"/>
                  <a:pt x="10926" y="1489"/>
                  <a:pt x="10768" y="1679"/>
                </a:cubicBezTo>
                <a:lnTo>
                  <a:pt x="10958" y="1837"/>
                </a:lnTo>
                <a:cubicBezTo>
                  <a:pt x="11085" y="1647"/>
                  <a:pt x="11243" y="1489"/>
                  <a:pt x="11433" y="1331"/>
                </a:cubicBezTo>
                <a:lnTo>
                  <a:pt x="11275" y="1141"/>
                </a:lnTo>
                <a:close/>
                <a:moveTo>
                  <a:pt x="10135" y="2692"/>
                </a:moveTo>
                <a:cubicBezTo>
                  <a:pt x="10008" y="2914"/>
                  <a:pt x="9945" y="3136"/>
                  <a:pt x="9881" y="3389"/>
                </a:cubicBezTo>
                <a:lnTo>
                  <a:pt x="10103" y="3452"/>
                </a:lnTo>
                <a:cubicBezTo>
                  <a:pt x="10166" y="3231"/>
                  <a:pt x="10230" y="3009"/>
                  <a:pt x="10325" y="2787"/>
                </a:cubicBezTo>
                <a:lnTo>
                  <a:pt x="10135" y="2692"/>
                </a:lnTo>
                <a:close/>
                <a:moveTo>
                  <a:pt x="9691" y="4561"/>
                </a:moveTo>
                <a:lnTo>
                  <a:pt x="9691" y="5289"/>
                </a:lnTo>
                <a:lnTo>
                  <a:pt x="9913" y="5289"/>
                </a:lnTo>
                <a:lnTo>
                  <a:pt x="9913" y="4561"/>
                </a:lnTo>
                <a:close/>
                <a:moveTo>
                  <a:pt x="9691" y="6461"/>
                </a:moveTo>
                <a:lnTo>
                  <a:pt x="9691" y="7158"/>
                </a:lnTo>
                <a:lnTo>
                  <a:pt x="9913" y="7158"/>
                </a:lnTo>
                <a:lnTo>
                  <a:pt x="9913" y="6461"/>
                </a:lnTo>
                <a:close/>
                <a:moveTo>
                  <a:pt x="9691" y="8361"/>
                </a:moveTo>
                <a:lnTo>
                  <a:pt x="9691" y="9058"/>
                </a:lnTo>
                <a:lnTo>
                  <a:pt x="9913" y="9058"/>
                </a:lnTo>
                <a:lnTo>
                  <a:pt x="9913" y="8361"/>
                </a:lnTo>
                <a:close/>
                <a:moveTo>
                  <a:pt x="9691" y="10230"/>
                </a:moveTo>
                <a:lnTo>
                  <a:pt x="9691" y="10958"/>
                </a:lnTo>
                <a:lnTo>
                  <a:pt x="9913" y="10958"/>
                </a:lnTo>
                <a:lnTo>
                  <a:pt x="9913" y="10230"/>
                </a:lnTo>
                <a:close/>
                <a:moveTo>
                  <a:pt x="9691" y="12130"/>
                </a:moveTo>
                <a:lnTo>
                  <a:pt x="9691" y="12826"/>
                </a:lnTo>
                <a:lnTo>
                  <a:pt x="9913" y="12826"/>
                </a:lnTo>
                <a:lnTo>
                  <a:pt x="9913" y="12130"/>
                </a:lnTo>
                <a:close/>
                <a:moveTo>
                  <a:pt x="9691" y="14030"/>
                </a:moveTo>
                <a:lnTo>
                  <a:pt x="9691" y="14727"/>
                </a:lnTo>
                <a:lnTo>
                  <a:pt x="9913" y="14727"/>
                </a:lnTo>
                <a:lnTo>
                  <a:pt x="9913" y="14030"/>
                </a:lnTo>
                <a:close/>
                <a:moveTo>
                  <a:pt x="9691" y="15898"/>
                </a:moveTo>
                <a:lnTo>
                  <a:pt x="9691" y="16627"/>
                </a:lnTo>
                <a:lnTo>
                  <a:pt x="9913" y="16627"/>
                </a:lnTo>
                <a:lnTo>
                  <a:pt x="9913" y="15898"/>
                </a:lnTo>
                <a:close/>
                <a:moveTo>
                  <a:pt x="9691" y="17798"/>
                </a:moveTo>
                <a:lnTo>
                  <a:pt x="9691" y="18495"/>
                </a:lnTo>
                <a:lnTo>
                  <a:pt x="9913" y="18495"/>
                </a:lnTo>
                <a:lnTo>
                  <a:pt x="9913" y="17798"/>
                </a:lnTo>
                <a:close/>
                <a:moveTo>
                  <a:pt x="9691" y="19699"/>
                </a:moveTo>
                <a:lnTo>
                  <a:pt x="9691" y="20395"/>
                </a:lnTo>
                <a:lnTo>
                  <a:pt x="9913" y="20395"/>
                </a:lnTo>
                <a:lnTo>
                  <a:pt x="9913" y="19699"/>
                </a:lnTo>
                <a:close/>
                <a:moveTo>
                  <a:pt x="9691" y="21567"/>
                </a:moveTo>
                <a:lnTo>
                  <a:pt x="9691" y="22295"/>
                </a:lnTo>
                <a:lnTo>
                  <a:pt x="9913" y="22295"/>
                </a:lnTo>
                <a:lnTo>
                  <a:pt x="9913" y="21567"/>
                </a:lnTo>
                <a:close/>
                <a:moveTo>
                  <a:pt x="9691" y="23467"/>
                </a:moveTo>
                <a:lnTo>
                  <a:pt x="9691" y="24164"/>
                </a:lnTo>
                <a:lnTo>
                  <a:pt x="9913" y="24164"/>
                </a:lnTo>
                <a:lnTo>
                  <a:pt x="9913" y="23467"/>
                </a:lnTo>
                <a:close/>
                <a:moveTo>
                  <a:pt x="9691" y="25367"/>
                </a:moveTo>
                <a:lnTo>
                  <a:pt x="9691" y="26064"/>
                </a:lnTo>
                <a:lnTo>
                  <a:pt x="9913" y="26064"/>
                </a:lnTo>
                <a:lnTo>
                  <a:pt x="9913" y="25367"/>
                </a:lnTo>
                <a:close/>
                <a:moveTo>
                  <a:pt x="9691" y="27236"/>
                </a:moveTo>
                <a:lnTo>
                  <a:pt x="9691" y="27964"/>
                </a:lnTo>
                <a:lnTo>
                  <a:pt x="9913" y="27964"/>
                </a:lnTo>
                <a:lnTo>
                  <a:pt x="9913" y="27236"/>
                </a:lnTo>
                <a:close/>
                <a:moveTo>
                  <a:pt x="9691" y="29136"/>
                </a:moveTo>
                <a:lnTo>
                  <a:pt x="9691" y="29833"/>
                </a:lnTo>
                <a:lnTo>
                  <a:pt x="9913" y="29833"/>
                </a:lnTo>
                <a:lnTo>
                  <a:pt x="9913" y="29136"/>
                </a:lnTo>
                <a:close/>
                <a:moveTo>
                  <a:pt x="9691" y="31004"/>
                </a:moveTo>
                <a:lnTo>
                  <a:pt x="9691" y="31733"/>
                </a:lnTo>
                <a:lnTo>
                  <a:pt x="9913" y="31733"/>
                </a:lnTo>
                <a:lnTo>
                  <a:pt x="9913" y="31004"/>
                </a:lnTo>
                <a:close/>
                <a:moveTo>
                  <a:pt x="9691" y="32904"/>
                </a:moveTo>
                <a:lnTo>
                  <a:pt x="9691" y="33601"/>
                </a:lnTo>
                <a:lnTo>
                  <a:pt x="9913" y="33601"/>
                </a:lnTo>
                <a:lnTo>
                  <a:pt x="9913" y="32904"/>
                </a:lnTo>
                <a:close/>
                <a:moveTo>
                  <a:pt x="9691" y="34805"/>
                </a:moveTo>
                <a:lnTo>
                  <a:pt x="9691" y="35501"/>
                </a:lnTo>
                <a:lnTo>
                  <a:pt x="9913" y="35501"/>
                </a:lnTo>
                <a:lnTo>
                  <a:pt x="9913" y="34805"/>
                </a:lnTo>
                <a:close/>
                <a:moveTo>
                  <a:pt x="9691" y="36673"/>
                </a:moveTo>
                <a:lnTo>
                  <a:pt x="9691" y="37401"/>
                </a:lnTo>
                <a:lnTo>
                  <a:pt x="9913" y="37401"/>
                </a:lnTo>
                <a:lnTo>
                  <a:pt x="9913" y="36673"/>
                </a:lnTo>
                <a:close/>
                <a:moveTo>
                  <a:pt x="9691" y="38573"/>
                </a:moveTo>
                <a:lnTo>
                  <a:pt x="9691" y="39270"/>
                </a:lnTo>
                <a:lnTo>
                  <a:pt x="9913" y="39270"/>
                </a:lnTo>
                <a:lnTo>
                  <a:pt x="9913" y="38573"/>
                </a:lnTo>
                <a:close/>
                <a:moveTo>
                  <a:pt x="9691" y="40473"/>
                </a:moveTo>
                <a:lnTo>
                  <a:pt x="9691" y="41170"/>
                </a:lnTo>
                <a:lnTo>
                  <a:pt x="9913" y="41170"/>
                </a:lnTo>
                <a:lnTo>
                  <a:pt x="9913" y="40473"/>
                </a:lnTo>
                <a:close/>
                <a:moveTo>
                  <a:pt x="9691" y="42342"/>
                </a:moveTo>
                <a:lnTo>
                  <a:pt x="9691" y="43070"/>
                </a:lnTo>
                <a:lnTo>
                  <a:pt x="9913" y="43070"/>
                </a:lnTo>
                <a:lnTo>
                  <a:pt x="9913" y="42342"/>
                </a:lnTo>
                <a:close/>
                <a:moveTo>
                  <a:pt x="9691" y="44242"/>
                </a:moveTo>
                <a:lnTo>
                  <a:pt x="9691" y="44939"/>
                </a:lnTo>
                <a:lnTo>
                  <a:pt x="9913" y="44939"/>
                </a:lnTo>
                <a:lnTo>
                  <a:pt x="9913" y="44242"/>
                </a:lnTo>
                <a:close/>
                <a:moveTo>
                  <a:pt x="9691" y="46142"/>
                </a:moveTo>
                <a:lnTo>
                  <a:pt x="9691" y="46839"/>
                </a:lnTo>
                <a:lnTo>
                  <a:pt x="9913" y="46839"/>
                </a:lnTo>
                <a:lnTo>
                  <a:pt x="9913" y="46142"/>
                </a:lnTo>
                <a:close/>
                <a:moveTo>
                  <a:pt x="9691" y="48011"/>
                </a:moveTo>
                <a:lnTo>
                  <a:pt x="9691" y="48739"/>
                </a:lnTo>
                <a:lnTo>
                  <a:pt x="9913" y="48739"/>
                </a:lnTo>
                <a:lnTo>
                  <a:pt x="9913" y="48011"/>
                </a:lnTo>
                <a:close/>
                <a:moveTo>
                  <a:pt x="9691" y="49911"/>
                </a:moveTo>
                <a:lnTo>
                  <a:pt x="9691" y="50607"/>
                </a:lnTo>
                <a:lnTo>
                  <a:pt x="9913" y="50607"/>
                </a:lnTo>
                <a:lnTo>
                  <a:pt x="9913" y="49911"/>
                </a:lnTo>
                <a:close/>
                <a:moveTo>
                  <a:pt x="9691" y="51811"/>
                </a:moveTo>
                <a:lnTo>
                  <a:pt x="9691" y="52508"/>
                </a:lnTo>
                <a:lnTo>
                  <a:pt x="9913" y="52508"/>
                </a:lnTo>
                <a:lnTo>
                  <a:pt x="9913" y="51811"/>
                </a:lnTo>
                <a:close/>
                <a:moveTo>
                  <a:pt x="9691" y="53679"/>
                </a:moveTo>
                <a:lnTo>
                  <a:pt x="9691" y="54408"/>
                </a:lnTo>
                <a:lnTo>
                  <a:pt x="9913" y="54408"/>
                </a:lnTo>
                <a:lnTo>
                  <a:pt x="9913" y="53679"/>
                </a:lnTo>
                <a:close/>
                <a:moveTo>
                  <a:pt x="9691" y="55579"/>
                </a:moveTo>
                <a:lnTo>
                  <a:pt x="9691" y="56276"/>
                </a:lnTo>
                <a:lnTo>
                  <a:pt x="9913" y="56276"/>
                </a:lnTo>
                <a:lnTo>
                  <a:pt x="9913" y="55579"/>
                </a:lnTo>
                <a:close/>
                <a:moveTo>
                  <a:pt x="9691" y="57480"/>
                </a:moveTo>
                <a:lnTo>
                  <a:pt x="9691" y="58176"/>
                </a:lnTo>
                <a:lnTo>
                  <a:pt x="9913" y="58176"/>
                </a:lnTo>
                <a:lnTo>
                  <a:pt x="9913" y="57480"/>
                </a:lnTo>
                <a:close/>
                <a:moveTo>
                  <a:pt x="9691" y="59348"/>
                </a:moveTo>
                <a:lnTo>
                  <a:pt x="9691" y="60076"/>
                </a:lnTo>
                <a:lnTo>
                  <a:pt x="9913" y="60076"/>
                </a:lnTo>
                <a:lnTo>
                  <a:pt x="9913" y="59348"/>
                </a:lnTo>
                <a:close/>
                <a:moveTo>
                  <a:pt x="9660" y="61216"/>
                </a:moveTo>
                <a:cubicBezTo>
                  <a:pt x="9660" y="61470"/>
                  <a:pt x="9628" y="61692"/>
                  <a:pt x="9565" y="61913"/>
                </a:cubicBezTo>
                <a:lnTo>
                  <a:pt x="9786" y="61977"/>
                </a:lnTo>
                <a:cubicBezTo>
                  <a:pt x="9850" y="61723"/>
                  <a:pt x="9881" y="61501"/>
                  <a:pt x="9913" y="61248"/>
                </a:cubicBezTo>
                <a:lnTo>
                  <a:pt x="9660" y="61216"/>
                </a:lnTo>
                <a:close/>
                <a:moveTo>
                  <a:pt x="9153" y="62990"/>
                </a:moveTo>
                <a:cubicBezTo>
                  <a:pt x="9058" y="63180"/>
                  <a:pt x="8931" y="63370"/>
                  <a:pt x="8773" y="63560"/>
                </a:cubicBezTo>
                <a:lnTo>
                  <a:pt x="8963" y="63718"/>
                </a:lnTo>
                <a:cubicBezTo>
                  <a:pt x="9121" y="63528"/>
                  <a:pt x="9248" y="63307"/>
                  <a:pt x="9375" y="63085"/>
                </a:cubicBezTo>
                <a:lnTo>
                  <a:pt x="9153" y="62990"/>
                </a:lnTo>
                <a:close/>
                <a:moveTo>
                  <a:pt x="7981" y="64383"/>
                </a:moveTo>
                <a:cubicBezTo>
                  <a:pt x="7791" y="64510"/>
                  <a:pt x="7601" y="64637"/>
                  <a:pt x="7411" y="64763"/>
                </a:cubicBezTo>
                <a:lnTo>
                  <a:pt x="7506" y="64953"/>
                </a:lnTo>
                <a:cubicBezTo>
                  <a:pt x="7728" y="64858"/>
                  <a:pt x="7918" y="64700"/>
                  <a:pt x="8108" y="64573"/>
                </a:cubicBezTo>
                <a:lnTo>
                  <a:pt x="7981" y="64383"/>
                </a:lnTo>
                <a:close/>
                <a:moveTo>
                  <a:pt x="6334" y="65175"/>
                </a:moveTo>
                <a:cubicBezTo>
                  <a:pt x="6113" y="65238"/>
                  <a:pt x="5891" y="65270"/>
                  <a:pt x="5638" y="65302"/>
                </a:cubicBezTo>
                <a:lnTo>
                  <a:pt x="5669" y="65523"/>
                </a:lnTo>
                <a:cubicBezTo>
                  <a:pt x="5923" y="65492"/>
                  <a:pt x="6144" y="65460"/>
                  <a:pt x="6398" y="65397"/>
                </a:cubicBezTo>
                <a:lnTo>
                  <a:pt x="6334" y="65175"/>
                </a:lnTo>
                <a:close/>
                <a:moveTo>
                  <a:pt x="1" y="65302"/>
                </a:moveTo>
                <a:lnTo>
                  <a:pt x="1" y="65555"/>
                </a:lnTo>
                <a:lnTo>
                  <a:pt x="697" y="65555"/>
                </a:lnTo>
                <a:lnTo>
                  <a:pt x="697" y="65302"/>
                </a:lnTo>
                <a:close/>
                <a:moveTo>
                  <a:pt x="1869" y="65302"/>
                </a:moveTo>
                <a:lnTo>
                  <a:pt x="1869" y="65555"/>
                </a:lnTo>
                <a:lnTo>
                  <a:pt x="2597" y="65555"/>
                </a:lnTo>
                <a:lnTo>
                  <a:pt x="2597" y="65302"/>
                </a:lnTo>
                <a:close/>
                <a:moveTo>
                  <a:pt x="3769" y="65302"/>
                </a:moveTo>
                <a:lnTo>
                  <a:pt x="3769" y="65555"/>
                </a:lnTo>
                <a:lnTo>
                  <a:pt x="4466" y="65555"/>
                </a:lnTo>
                <a:lnTo>
                  <a:pt x="4466" y="65302"/>
                </a:lnTo>
                <a:close/>
              </a:path>
            </a:pathLst>
          </a:custGeom>
          <a:solidFill>
            <a:srgbClr val="6d6e70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632" name="CustomShape 199"/>
          <p:cNvSpPr/>
          <p:nvPr/>
        </p:nvSpPr>
        <p:spPr>
          <a:xfrm>
            <a:off x="6872400" y="1206000"/>
            <a:ext cx="506160" cy="2145960"/>
          </a:xfrm>
          <a:custGeom>
            <a:avLst/>
            <a:gdLst/>
            <a:ahLst/>
            <a:rect l="l" t="t" r="r" b="b"/>
            <a:pathLst>
              <a:path w="15265" h="64701">
                <a:moveTo>
                  <a:pt x="0" y="1"/>
                </a:moveTo>
                <a:lnTo>
                  <a:pt x="0" y="223"/>
                </a:lnTo>
                <a:lnTo>
                  <a:pt x="728" y="223"/>
                </a:lnTo>
                <a:lnTo>
                  <a:pt x="728" y="1"/>
                </a:lnTo>
                <a:close/>
                <a:moveTo>
                  <a:pt x="1900" y="1"/>
                </a:moveTo>
                <a:lnTo>
                  <a:pt x="1900" y="223"/>
                </a:lnTo>
                <a:lnTo>
                  <a:pt x="2597" y="223"/>
                </a:lnTo>
                <a:lnTo>
                  <a:pt x="2597" y="1"/>
                </a:lnTo>
                <a:close/>
                <a:moveTo>
                  <a:pt x="3800" y="1"/>
                </a:moveTo>
                <a:lnTo>
                  <a:pt x="3800" y="223"/>
                </a:lnTo>
                <a:lnTo>
                  <a:pt x="4497" y="223"/>
                </a:lnTo>
                <a:lnTo>
                  <a:pt x="4497" y="1"/>
                </a:lnTo>
                <a:close/>
                <a:moveTo>
                  <a:pt x="5700" y="191"/>
                </a:moveTo>
                <a:lnTo>
                  <a:pt x="5637" y="413"/>
                </a:lnTo>
                <a:cubicBezTo>
                  <a:pt x="5859" y="476"/>
                  <a:pt x="6049" y="571"/>
                  <a:pt x="6271" y="666"/>
                </a:cubicBezTo>
                <a:lnTo>
                  <a:pt x="6366" y="476"/>
                </a:lnTo>
                <a:cubicBezTo>
                  <a:pt x="6144" y="349"/>
                  <a:pt x="5922" y="254"/>
                  <a:pt x="5700" y="191"/>
                </a:cubicBezTo>
                <a:close/>
                <a:moveTo>
                  <a:pt x="7347" y="1204"/>
                </a:moveTo>
                <a:lnTo>
                  <a:pt x="7189" y="1363"/>
                </a:lnTo>
                <a:cubicBezTo>
                  <a:pt x="7347" y="1521"/>
                  <a:pt x="7506" y="1679"/>
                  <a:pt x="7632" y="1869"/>
                </a:cubicBezTo>
                <a:lnTo>
                  <a:pt x="7822" y="1743"/>
                </a:lnTo>
                <a:cubicBezTo>
                  <a:pt x="7696" y="1553"/>
                  <a:pt x="7537" y="1363"/>
                  <a:pt x="7347" y="1204"/>
                </a:cubicBezTo>
                <a:close/>
                <a:moveTo>
                  <a:pt x="8361" y="2819"/>
                </a:moveTo>
                <a:lnTo>
                  <a:pt x="8139" y="2883"/>
                </a:lnTo>
                <a:cubicBezTo>
                  <a:pt x="8202" y="3104"/>
                  <a:pt x="8266" y="3326"/>
                  <a:pt x="8297" y="3579"/>
                </a:cubicBezTo>
                <a:lnTo>
                  <a:pt x="8551" y="3516"/>
                </a:lnTo>
                <a:cubicBezTo>
                  <a:pt x="8487" y="3294"/>
                  <a:pt x="8456" y="3041"/>
                  <a:pt x="8361" y="2819"/>
                </a:cubicBezTo>
                <a:close/>
                <a:moveTo>
                  <a:pt x="8329" y="4720"/>
                </a:moveTo>
                <a:lnTo>
                  <a:pt x="8329" y="5416"/>
                </a:lnTo>
                <a:lnTo>
                  <a:pt x="8582" y="5416"/>
                </a:lnTo>
                <a:lnTo>
                  <a:pt x="8582" y="4720"/>
                </a:lnTo>
                <a:close/>
                <a:moveTo>
                  <a:pt x="8329" y="6620"/>
                </a:moveTo>
                <a:lnTo>
                  <a:pt x="8329" y="7316"/>
                </a:lnTo>
                <a:lnTo>
                  <a:pt x="8582" y="7316"/>
                </a:lnTo>
                <a:lnTo>
                  <a:pt x="8582" y="6620"/>
                </a:lnTo>
                <a:close/>
                <a:moveTo>
                  <a:pt x="8329" y="8520"/>
                </a:moveTo>
                <a:lnTo>
                  <a:pt x="8329" y="9217"/>
                </a:lnTo>
                <a:lnTo>
                  <a:pt x="8582" y="9217"/>
                </a:lnTo>
                <a:lnTo>
                  <a:pt x="8582" y="8520"/>
                </a:lnTo>
                <a:close/>
                <a:moveTo>
                  <a:pt x="8329" y="10388"/>
                </a:moveTo>
                <a:lnTo>
                  <a:pt x="8329" y="11117"/>
                </a:lnTo>
                <a:lnTo>
                  <a:pt x="8582" y="11117"/>
                </a:lnTo>
                <a:lnTo>
                  <a:pt x="8582" y="10388"/>
                </a:lnTo>
                <a:close/>
                <a:moveTo>
                  <a:pt x="8329" y="12288"/>
                </a:moveTo>
                <a:lnTo>
                  <a:pt x="8329" y="12985"/>
                </a:lnTo>
                <a:lnTo>
                  <a:pt x="8582" y="12985"/>
                </a:lnTo>
                <a:lnTo>
                  <a:pt x="8582" y="12288"/>
                </a:lnTo>
                <a:close/>
                <a:moveTo>
                  <a:pt x="8329" y="14157"/>
                </a:moveTo>
                <a:lnTo>
                  <a:pt x="8329" y="14885"/>
                </a:lnTo>
                <a:lnTo>
                  <a:pt x="8582" y="14885"/>
                </a:lnTo>
                <a:lnTo>
                  <a:pt x="8582" y="14157"/>
                </a:lnTo>
                <a:close/>
                <a:moveTo>
                  <a:pt x="8329" y="16057"/>
                </a:moveTo>
                <a:lnTo>
                  <a:pt x="8329" y="16785"/>
                </a:lnTo>
                <a:lnTo>
                  <a:pt x="8582" y="16785"/>
                </a:lnTo>
                <a:lnTo>
                  <a:pt x="8582" y="16057"/>
                </a:lnTo>
                <a:close/>
                <a:moveTo>
                  <a:pt x="8329" y="17957"/>
                </a:moveTo>
                <a:lnTo>
                  <a:pt x="8329" y="18654"/>
                </a:lnTo>
                <a:lnTo>
                  <a:pt x="8582" y="18654"/>
                </a:lnTo>
                <a:lnTo>
                  <a:pt x="8582" y="17957"/>
                </a:lnTo>
                <a:close/>
                <a:moveTo>
                  <a:pt x="8329" y="19826"/>
                </a:moveTo>
                <a:lnTo>
                  <a:pt x="8329" y="20554"/>
                </a:lnTo>
                <a:lnTo>
                  <a:pt x="8582" y="20554"/>
                </a:lnTo>
                <a:lnTo>
                  <a:pt x="8582" y="19826"/>
                </a:lnTo>
                <a:close/>
                <a:moveTo>
                  <a:pt x="8329" y="21726"/>
                </a:moveTo>
                <a:lnTo>
                  <a:pt x="8329" y="22422"/>
                </a:lnTo>
                <a:lnTo>
                  <a:pt x="8582" y="22422"/>
                </a:lnTo>
                <a:lnTo>
                  <a:pt x="8582" y="21726"/>
                </a:lnTo>
                <a:close/>
                <a:moveTo>
                  <a:pt x="8329" y="23626"/>
                </a:moveTo>
                <a:lnTo>
                  <a:pt x="8329" y="24323"/>
                </a:lnTo>
                <a:lnTo>
                  <a:pt x="8582" y="24323"/>
                </a:lnTo>
                <a:lnTo>
                  <a:pt x="8582" y="23626"/>
                </a:lnTo>
                <a:close/>
                <a:moveTo>
                  <a:pt x="8329" y="25494"/>
                </a:moveTo>
                <a:lnTo>
                  <a:pt x="8329" y="26223"/>
                </a:lnTo>
                <a:lnTo>
                  <a:pt x="8582" y="26223"/>
                </a:lnTo>
                <a:lnTo>
                  <a:pt x="8582" y="25494"/>
                </a:lnTo>
                <a:close/>
                <a:moveTo>
                  <a:pt x="8329" y="27394"/>
                </a:moveTo>
                <a:lnTo>
                  <a:pt x="8329" y="28091"/>
                </a:lnTo>
                <a:lnTo>
                  <a:pt x="8582" y="28091"/>
                </a:lnTo>
                <a:lnTo>
                  <a:pt x="8582" y="27394"/>
                </a:lnTo>
                <a:close/>
                <a:moveTo>
                  <a:pt x="8329" y="29295"/>
                </a:moveTo>
                <a:lnTo>
                  <a:pt x="8329" y="29991"/>
                </a:lnTo>
                <a:lnTo>
                  <a:pt x="8582" y="29991"/>
                </a:lnTo>
                <a:lnTo>
                  <a:pt x="8582" y="29295"/>
                </a:lnTo>
                <a:close/>
                <a:moveTo>
                  <a:pt x="8329" y="31163"/>
                </a:moveTo>
                <a:lnTo>
                  <a:pt x="8329" y="31891"/>
                </a:lnTo>
                <a:lnTo>
                  <a:pt x="8582" y="31891"/>
                </a:lnTo>
                <a:lnTo>
                  <a:pt x="8582" y="31163"/>
                </a:lnTo>
                <a:close/>
                <a:moveTo>
                  <a:pt x="8329" y="33063"/>
                </a:moveTo>
                <a:lnTo>
                  <a:pt x="8329" y="33760"/>
                </a:lnTo>
                <a:lnTo>
                  <a:pt x="8582" y="33760"/>
                </a:lnTo>
                <a:lnTo>
                  <a:pt x="8582" y="33063"/>
                </a:lnTo>
                <a:close/>
                <a:moveTo>
                  <a:pt x="8329" y="34963"/>
                </a:moveTo>
                <a:lnTo>
                  <a:pt x="8329" y="35660"/>
                </a:lnTo>
                <a:lnTo>
                  <a:pt x="8582" y="35660"/>
                </a:lnTo>
                <a:lnTo>
                  <a:pt x="8582" y="34963"/>
                </a:lnTo>
                <a:close/>
                <a:moveTo>
                  <a:pt x="8329" y="36832"/>
                </a:moveTo>
                <a:lnTo>
                  <a:pt x="8329" y="37560"/>
                </a:lnTo>
                <a:lnTo>
                  <a:pt x="8582" y="37560"/>
                </a:lnTo>
                <a:lnTo>
                  <a:pt x="8582" y="36832"/>
                </a:lnTo>
                <a:close/>
                <a:moveTo>
                  <a:pt x="8329" y="38732"/>
                </a:moveTo>
                <a:lnTo>
                  <a:pt x="8329" y="39429"/>
                </a:lnTo>
                <a:lnTo>
                  <a:pt x="8582" y="39429"/>
                </a:lnTo>
                <a:lnTo>
                  <a:pt x="8582" y="38732"/>
                </a:lnTo>
                <a:close/>
                <a:moveTo>
                  <a:pt x="8329" y="40632"/>
                </a:moveTo>
                <a:lnTo>
                  <a:pt x="8329" y="41329"/>
                </a:lnTo>
                <a:lnTo>
                  <a:pt x="8582" y="41329"/>
                </a:lnTo>
                <a:lnTo>
                  <a:pt x="8582" y="40632"/>
                </a:lnTo>
                <a:close/>
                <a:moveTo>
                  <a:pt x="8329" y="42501"/>
                </a:moveTo>
                <a:lnTo>
                  <a:pt x="8329" y="43229"/>
                </a:lnTo>
                <a:lnTo>
                  <a:pt x="8582" y="43229"/>
                </a:lnTo>
                <a:lnTo>
                  <a:pt x="8582" y="42501"/>
                </a:lnTo>
                <a:close/>
                <a:moveTo>
                  <a:pt x="8329" y="44401"/>
                </a:moveTo>
                <a:lnTo>
                  <a:pt x="8329" y="45097"/>
                </a:lnTo>
                <a:lnTo>
                  <a:pt x="8582" y="45097"/>
                </a:lnTo>
                <a:lnTo>
                  <a:pt x="8582" y="44401"/>
                </a:lnTo>
                <a:close/>
                <a:moveTo>
                  <a:pt x="8329" y="46301"/>
                </a:moveTo>
                <a:lnTo>
                  <a:pt x="8329" y="46998"/>
                </a:lnTo>
                <a:lnTo>
                  <a:pt x="8582" y="46998"/>
                </a:lnTo>
                <a:lnTo>
                  <a:pt x="8582" y="46301"/>
                </a:lnTo>
                <a:close/>
                <a:moveTo>
                  <a:pt x="8329" y="48169"/>
                </a:moveTo>
                <a:lnTo>
                  <a:pt x="8329" y="48898"/>
                </a:lnTo>
                <a:lnTo>
                  <a:pt x="8582" y="48898"/>
                </a:lnTo>
                <a:lnTo>
                  <a:pt x="8582" y="48169"/>
                </a:lnTo>
                <a:close/>
                <a:moveTo>
                  <a:pt x="8329" y="50069"/>
                </a:moveTo>
                <a:lnTo>
                  <a:pt x="8329" y="50766"/>
                </a:lnTo>
                <a:lnTo>
                  <a:pt x="8582" y="50766"/>
                </a:lnTo>
                <a:lnTo>
                  <a:pt x="8582" y="50069"/>
                </a:lnTo>
                <a:close/>
                <a:moveTo>
                  <a:pt x="8329" y="51970"/>
                </a:moveTo>
                <a:lnTo>
                  <a:pt x="8329" y="52666"/>
                </a:lnTo>
                <a:lnTo>
                  <a:pt x="8582" y="52666"/>
                </a:lnTo>
                <a:lnTo>
                  <a:pt x="8582" y="51970"/>
                </a:lnTo>
                <a:close/>
                <a:moveTo>
                  <a:pt x="8329" y="53838"/>
                </a:moveTo>
                <a:lnTo>
                  <a:pt x="8329" y="54566"/>
                </a:lnTo>
                <a:lnTo>
                  <a:pt x="8582" y="54566"/>
                </a:lnTo>
                <a:lnTo>
                  <a:pt x="8582" y="53838"/>
                </a:lnTo>
                <a:close/>
                <a:moveTo>
                  <a:pt x="8329" y="55738"/>
                </a:moveTo>
                <a:lnTo>
                  <a:pt x="8329" y="56435"/>
                </a:lnTo>
                <a:lnTo>
                  <a:pt x="8582" y="56435"/>
                </a:lnTo>
                <a:lnTo>
                  <a:pt x="8582" y="55738"/>
                </a:lnTo>
                <a:close/>
                <a:moveTo>
                  <a:pt x="8329" y="57638"/>
                </a:moveTo>
                <a:lnTo>
                  <a:pt x="8329" y="58335"/>
                </a:lnTo>
                <a:lnTo>
                  <a:pt x="8582" y="58335"/>
                </a:lnTo>
                <a:lnTo>
                  <a:pt x="8582" y="57638"/>
                </a:lnTo>
                <a:close/>
                <a:moveTo>
                  <a:pt x="8329" y="59507"/>
                </a:moveTo>
                <a:lnTo>
                  <a:pt x="8329" y="60235"/>
                </a:lnTo>
                <a:lnTo>
                  <a:pt x="8582" y="60235"/>
                </a:lnTo>
                <a:lnTo>
                  <a:pt x="8582" y="59507"/>
                </a:lnTo>
                <a:close/>
                <a:moveTo>
                  <a:pt x="8646" y="61375"/>
                </a:moveTo>
                <a:lnTo>
                  <a:pt x="8424" y="61407"/>
                </a:lnTo>
                <a:cubicBezTo>
                  <a:pt x="8487" y="61660"/>
                  <a:pt x="8551" y="61882"/>
                  <a:pt x="8646" y="62104"/>
                </a:cubicBezTo>
                <a:lnTo>
                  <a:pt x="8867" y="62040"/>
                </a:lnTo>
                <a:cubicBezTo>
                  <a:pt x="8772" y="61819"/>
                  <a:pt x="8709" y="61597"/>
                  <a:pt x="8646" y="61375"/>
                </a:cubicBezTo>
                <a:close/>
                <a:moveTo>
                  <a:pt x="9437" y="63022"/>
                </a:moveTo>
                <a:lnTo>
                  <a:pt x="9247" y="63149"/>
                </a:lnTo>
                <a:cubicBezTo>
                  <a:pt x="9406" y="63339"/>
                  <a:pt x="9564" y="63529"/>
                  <a:pt x="9754" y="63687"/>
                </a:cubicBezTo>
                <a:lnTo>
                  <a:pt x="9912" y="63497"/>
                </a:lnTo>
                <a:cubicBezTo>
                  <a:pt x="9754" y="63370"/>
                  <a:pt x="9596" y="63180"/>
                  <a:pt x="9437" y="63022"/>
                </a:cubicBezTo>
                <a:close/>
                <a:moveTo>
                  <a:pt x="10863" y="64130"/>
                </a:moveTo>
                <a:lnTo>
                  <a:pt x="10768" y="64352"/>
                </a:lnTo>
                <a:cubicBezTo>
                  <a:pt x="10989" y="64447"/>
                  <a:pt x="11243" y="64510"/>
                  <a:pt x="11464" y="64574"/>
                </a:cubicBezTo>
                <a:lnTo>
                  <a:pt x="11528" y="64352"/>
                </a:lnTo>
                <a:cubicBezTo>
                  <a:pt x="11306" y="64289"/>
                  <a:pt x="11084" y="64225"/>
                  <a:pt x="10863" y="64130"/>
                </a:cubicBezTo>
                <a:close/>
                <a:moveTo>
                  <a:pt x="12668" y="64447"/>
                </a:moveTo>
                <a:lnTo>
                  <a:pt x="12668" y="64700"/>
                </a:lnTo>
                <a:lnTo>
                  <a:pt x="13364" y="64700"/>
                </a:lnTo>
                <a:lnTo>
                  <a:pt x="13364" y="64447"/>
                </a:lnTo>
                <a:close/>
                <a:moveTo>
                  <a:pt x="14568" y="64447"/>
                </a:moveTo>
                <a:lnTo>
                  <a:pt x="14568" y="64700"/>
                </a:lnTo>
                <a:lnTo>
                  <a:pt x="15265" y="64700"/>
                </a:lnTo>
                <a:lnTo>
                  <a:pt x="15265" y="64447"/>
                </a:lnTo>
                <a:close/>
              </a:path>
            </a:pathLst>
          </a:custGeom>
          <a:solidFill>
            <a:srgbClr val="6d6e70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3" name="Group 1"/>
          <p:cNvGrpSpPr/>
          <p:nvPr/>
        </p:nvGrpSpPr>
        <p:grpSpPr>
          <a:xfrm>
            <a:off x="457200" y="1026000"/>
            <a:ext cx="8233200" cy="3710160"/>
            <a:chOff x="457200" y="1026000"/>
            <a:chExt cx="8233200" cy="3710160"/>
          </a:xfrm>
        </p:grpSpPr>
        <p:sp>
          <p:nvSpPr>
            <p:cNvPr id="1634" name="CustomShape 2"/>
            <p:cNvSpPr/>
            <p:nvPr/>
          </p:nvSpPr>
          <p:spPr>
            <a:xfrm>
              <a:off x="607680" y="1685520"/>
              <a:ext cx="1420920" cy="2429640"/>
            </a:xfrm>
            <a:custGeom>
              <a:avLst/>
              <a:gdLst/>
              <a:ahLst/>
              <a:rect l="l" t="t" r="r" b="b"/>
              <a:pathLst>
                <a:path w="44211" h="75595">
                  <a:moveTo>
                    <a:pt x="10103" y="1"/>
                  </a:moveTo>
                  <a:cubicBezTo>
                    <a:pt x="4529" y="1"/>
                    <a:pt x="0" y="4529"/>
                    <a:pt x="0" y="10135"/>
                  </a:cubicBezTo>
                  <a:lnTo>
                    <a:pt x="0" y="65492"/>
                  </a:lnTo>
                  <a:cubicBezTo>
                    <a:pt x="0" y="71066"/>
                    <a:pt x="4529" y="75594"/>
                    <a:pt x="10103" y="75594"/>
                  </a:cubicBezTo>
                  <a:lnTo>
                    <a:pt x="34076" y="75594"/>
                  </a:lnTo>
                  <a:cubicBezTo>
                    <a:pt x="39682" y="75594"/>
                    <a:pt x="44210" y="71066"/>
                    <a:pt x="44210" y="65492"/>
                  </a:cubicBezTo>
                  <a:lnTo>
                    <a:pt x="44210" y="10135"/>
                  </a:lnTo>
                  <a:cubicBezTo>
                    <a:pt x="44210" y="4529"/>
                    <a:pt x="39682" y="1"/>
                    <a:pt x="34076" y="1"/>
                  </a:cubicBez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635" name="CustomShape 3"/>
            <p:cNvSpPr/>
            <p:nvPr/>
          </p:nvSpPr>
          <p:spPr>
            <a:xfrm>
              <a:off x="3855240" y="1141920"/>
              <a:ext cx="1420920" cy="2429640"/>
            </a:xfrm>
            <a:custGeom>
              <a:avLst/>
              <a:gdLst/>
              <a:ahLst/>
              <a:rect l="l" t="t" r="r" b="b"/>
              <a:pathLst>
                <a:path w="44211" h="75595">
                  <a:moveTo>
                    <a:pt x="10103" y="0"/>
                  </a:moveTo>
                  <a:cubicBezTo>
                    <a:pt x="4529" y="0"/>
                    <a:pt x="1" y="4529"/>
                    <a:pt x="1" y="10103"/>
                  </a:cubicBezTo>
                  <a:lnTo>
                    <a:pt x="1" y="65460"/>
                  </a:lnTo>
                  <a:cubicBezTo>
                    <a:pt x="1" y="71065"/>
                    <a:pt x="4529" y="75594"/>
                    <a:pt x="10103" y="75594"/>
                  </a:cubicBezTo>
                  <a:lnTo>
                    <a:pt x="34077" y="75594"/>
                  </a:lnTo>
                  <a:cubicBezTo>
                    <a:pt x="39682" y="75594"/>
                    <a:pt x="44211" y="71065"/>
                    <a:pt x="44211" y="65460"/>
                  </a:cubicBezTo>
                  <a:lnTo>
                    <a:pt x="44211" y="10103"/>
                  </a:lnTo>
                  <a:cubicBezTo>
                    <a:pt x="44211" y="4529"/>
                    <a:pt x="39682" y="0"/>
                    <a:pt x="34077" y="0"/>
                  </a:cubicBez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636" name="CustomShape 4"/>
            <p:cNvSpPr/>
            <p:nvPr/>
          </p:nvSpPr>
          <p:spPr>
            <a:xfrm>
              <a:off x="7108920" y="1685520"/>
              <a:ext cx="1420920" cy="2429640"/>
            </a:xfrm>
            <a:custGeom>
              <a:avLst/>
              <a:gdLst/>
              <a:ahLst/>
              <a:rect l="l" t="t" r="r" b="b"/>
              <a:pathLst>
                <a:path w="44211" h="75595">
                  <a:moveTo>
                    <a:pt x="10103" y="1"/>
                  </a:moveTo>
                  <a:cubicBezTo>
                    <a:pt x="4529" y="1"/>
                    <a:pt x="0" y="4529"/>
                    <a:pt x="0" y="10135"/>
                  </a:cubicBezTo>
                  <a:lnTo>
                    <a:pt x="0" y="65492"/>
                  </a:lnTo>
                  <a:cubicBezTo>
                    <a:pt x="0" y="71066"/>
                    <a:pt x="4529" y="75594"/>
                    <a:pt x="10103" y="75594"/>
                  </a:cubicBezTo>
                  <a:lnTo>
                    <a:pt x="34076" y="75594"/>
                  </a:lnTo>
                  <a:cubicBezTo>
                    <a:pt x="39681" y="75594"/>
                    <a:pt x="44210" y="71066"/>
                    <a:pt x="44210" y="65492"/>
                  </a:cubicBezTo>
                  <a:lnTo>
                    <a:pt x="44210" y="10135"/>
                  </a:lnTo>
                  <a:cubicBezTo>
                    <a:pt x="44210" y="4529"/>
                    <a:pt x="39681" y="1"/>
                    <a:pt x="34076" y="1"/>
                  </a:cubicBez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637" name="CustomShape 5"/>
            <p:cNvSpPr/>
            <p:nvPr/>
          </p:nvSpPr>
          <p:spPr>
            <a:xfrm>
              <a:off x="496800" y="1026000"/>
              <a:ext cx="8151840" cy="3710160"/>
            </a:xfrm>
            <a:custGeom>
              <a:avLst/>
              <a:gdLst/>
              <a:ahLst/>
              <a:rect l="l" t="t" r="r" b="b"/>
              <a:pathLst>
                <a:path w="253607" h="115434">
                  <a:moveTo>
                    <a:pt x="114674" y="0"/>
                  </a:moveTo>
                  <a:cubicBezTo>
                    <a:pt x="107137" y="0"/>
                    <a:pt x="101025" y="5669"/>
                    <a:pt x="101025" y="12636"/>
                  </a:cubicBezTo>
                  <a:lnTo>
                    <a:pt x="101025" y="102797"/>
                  </a:lnTo>
                  <a:cubicBezTo>
                    <a:pt x="101025" y="109543"/>
                    <a:pt x="95103" y="115022"/>
                    <a:pt x="87819" y="115022"/>
                  </a:cubicBezTo>
                  <a:lnTo>
                    <a:pt x="64194" y="115022"/>
                  </a:lnTo>
                  <a:cubicBezTo>
                    <a:pt x="56910" y="115022"/>
                    <a:pt x="50988" y="109543"/>
                    <a:pt x="50988" y="102797"/>
                  </a:cubicBezTo>
                  <a:lnTo>
                    <a:pt x="50988" y="29357"/>
                  </a:lnTo>
                  <a:cubicBezTo>
                    <a:pt x="50988" y="22422"/>
                    <a:pt x="44876" y="16753"/>
                    <a:pt x="37338" y="16753"/>
                  </a:cubicBezTo>
                  <a:lnTo>
                    <a:pt x="14600" y="16753"/>
                  </a:lnTo>
                  <a:cubicBezTo>
                    <a:pt x="6556" y="16753"/>
                    <a:pt x="0" y="22802"/>
                    <a:pt x="0" y="30244"/>
                  </a:cubicBezTo>
                  <a:lnTo>
                    <a:pt x="0" y="59506"/>
                  </a:lnTo>
                  <a:cubicBezTo>
                    <a:pt x="0" y="59601"/>
                    <a:pt x="96" y="59696"/>
                    <a:pt x="222" y="59696"/>
                  </a:cubicBezTo>
                  <a:cubicBezTo>
                    <a:pt x="349" y="59696"/>
                    <a:pt x="444" y="59601"/>
                    <a:pt x="444" y="59506"/>
                  </a:cubicBezTo>
                  <a:lnTo>
                    <a:pt x="444" y="30244"/>
                  </a:lnTo>
                  <a:cubicBezTo>
                    <a:pt x="444" y="23024"/>
                    <a:pt x="6809" y="17165"/>
                    <a:pt x="14632" y="17165"/>
                  </a:cubicBezTo>
                  <a:lnTo>
                    <a:pt x="37338" y="17165"/>
                  </a:lnTo>
                  <a:cubicBezTo>
                    <a:pt x="44622" y="17165"/>
                    <a:pt x="50544" y="22643"/>
                    <a:pt x="50544" y="29357"/>
                  </a:cubicBezTo>
                  <a:lnTo>
                    <a:pt x="50544" y="102797"/>
                  </a:lnTo>
                  <a:cubicBezTo>
                    <a:pt x="50544" y="109765"/>
                    <a:pt x="56688" y="115433"/>
                    <a:pt x="64194" y="115433"/>
                  </a:cubicBezTo>
                  <a:lnTo>
                    <a:pt x="87819" y="115433"/>
                  </a:lnTo>
                  <a:cubicBezTo>
                    <a:pt x="95356" y="115433"/>
                    <a:pt x="101468" y="109765"/>
                    <a:pt x="101468" y="102797"/>
                  </a:cubicBezTo>
                  <a:lnTo>
                    <a:pt x="101468" y="12636"/>
                  </a:lnTo>
                  <a:cubicBezTo>
                    <a:pt x="101468" y="5891"/>
                    <a:pt x="107390" y="412"/>
                    <a:pt x="114674" y="412"/>
                  </a:cubicBezTo>
                  <a:lnTo>
                    <a:pt x="138489" y="412"/>
                  </a:lnTo>
                  <a:cubicBezTo>
                    <a:pt x="145773" y="412"/>
                    <a:pt x="151695" y="5891"/>
                    <a:pt x="151695" y="12636"/>
                  </a:cubicBezTo>
                  <a:lnTo>
                    <a:pt x="151695" y="102797"/>
                  </a:lnTo>
                  <a:cubicBezTo>
                    <a:pt x="151695" y="109765"/>
                    <a:pt x="157807" y="115433"/>
                    <a:pt x="165345" y="115433"/>
                  </a:cubicBezTo>
                  <a:lnTo>
                    <a:pt x="189508" y="115433"/>
                  </a:lnTo>
                  <a:cubicBezTo>
                    <a:pt x="197014" y="115433"/>
                    <a:pt x="203158" y="109765"/>
                    <a:pt x="203126" y="102797"/>
                  </a:cubicBezTo>
                  <a:lnTo>
                    <a:pt x="203126" y="29326"/>
                  </a:lnTo>
                  <a:cubicBezTo>
                    <a:pt x="203126" y="22580"/>
                    <a:pt x="209048" y="17133"/>
                    <a:pt x="216332" y="17133"/>
                  </a:cubicBezTo>
                  <a:lnTo>
                    <a:pt x="239007" y="17133"/>
                  </a:lnTo>
                  <a:cubicBezTo>
                    <a:pt x="246798" y="17133"/>
                    <a:pt x="253163" y="22992"/>
                    <a:pt x="253163" y="30212"/>
                  </a:cubicBezTo>
                  <a:lnTo>
                    <a:pt x="253163" y="57068"/>
                  </a:lnTo>
                  <a:cubicBezTo>
                    <a:pt x="253163" y="57194"/>
                    <a:pt x="253258" y="57289"/>
                    <a:pt x="253385" y="57289"/>
                  </a:cubicBezTo>
                  <a:cubicBezTo>
                    <a:pt x="253511" y="57289"/>
                    <a:pt x="253606" y="57194"/>
                    <a:pt x="253606" y="57068"/>
                  </a:cubicBezTo>
                  <a:lnTo>
                    <a:pt x="253606" y="30212"/>
                  </a:lnTo>
                  <a:cubicBezTo>
                    <a:pt x="253606" y="22770"/>
                    <a:pt x="247051" y="16721"/>
                    <a:pt x="239007" y="16721"/>
                  </a:cubicBezTo>
                  <a:lnTo>
                    <a:pt x="216332" y="16721"/>
                  </a:lnTo>
                  <a:cubicBezTo>
                    <a:pt x="208826" y="16721"/>
                    <a:pt x="202683" y="22358"/>
                    <a:pt x="202683" y="29326"/>
                  </a:cubicBezTo>
                  <a:lnTo>
                    <a:pt x="202683" y="102797"/>
                  </a:lnTo>
                  <a:cubicBezTo>
                    <a:pt x="202683" y="109543"/>
                    <a:pt x="196760" y="115022"/>
                    <a:pt x="189477" y="115022"/>
                  </a:cubicBezTo>
                  <a:lnTo>
                    <a:pt x="165345" y="115022"/>
                  </a:lnTo>
                  <a:cubicBezTo>
                    <a:pt x="158061" y="115022"/>
                    <a:pt x="152139" y="109543"/>
                    <a:pt x="152139" y="102797"/>
                  </a:cubicBezTo>
                  <a:lnTo>
                    <a:pt x="152139" y="12636"/>
                  </a:lnTo>
                  <a:cubicBezTo>
                    <a:pt x="152139" y="5669"/>
                    <a:pt x="145995" y="0"/>
                    <a:pt x="138489" y="0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638" name="CustomShape 6"/>
            <p:cNvSpPr/>
            <p:nvPr/>
          </p:nvSpPr>
          <p:spPr>
            <a:xfrm>
              <a:off x="7801200" y="3969000"/>
              <a:ext cx="36360" cy="36360"/>
            </a:xfrm>
            <a:custGeom>
              <a:avLst/>
              <a:gdLst/>
              <a:ahLst/>
              <a:rect l="l" t="t" r="r" b="b"/>
              <a:pathLst>
                <a:path w="1141" h="1141">
                  <a:moveTo>
                    <a:pt x="570" y="222"/>
                  </a:moveTo>
                  <a:cubicBezTo>
                    <a:pt x="760" y="222"/>
                    <a:pt x="887" y="380"/>
                    <a:pt x="887" y="570"/>
                  </a:cubicBezTo>
                  <a:cubicBezTo>
                    <a:pt x="887" y="728"/>
                    <a:pt x="760" y="887"/>
                    <a:pt x="570" y="887"/>
                  </a:cubicBezTo>
                  <a:cubicBezTo>
                    <a:pt x="380" y="887"/>
                    <a:pt x="253" y="728"/>
                    <a:pt x="253" y="570"/>
                  </a:cubicBezTo>
                  <a:cubicBezTo>
                    <a:pt x="253" y="380"/>
                    <a:pt x="380" y="222"/>
                    <a:pt x="570" y="222"/>
                  </a:cubicBezTo>
                  <a:close/>
                  <a:moveTo>
                    <a:pt x="570" y="0"/>
                  </a:moveTo>
                  <a:cubicBezTo>
                    <a:pt x="253" y="0"/>
                    <a:pt x="0" y="253"/>
                    <a:pt x="0" y="570"/>
                  </a:cubicBezTo>
                  <a:cubicBezTo>
                    <a:pt x="0" y="887"/>
                    <a:pt x="253" y="1140"/>
                    <a:pt x="570" y="1140"/>
                  </a:cubicBezTo>
                  <a:cubicBezTo>
                    <a:pt x="887" y="1140"/>
                    <a:pt x="1140" y="887"/>
                    <a:pt x="1140" y="570"/>
                  </a:cubicBezTo>
                  <a:cubicBezTo>
                    <a:pt x="1140" y="253"/>
                    <a:pt x="887" y="0"/>
                    <a:pt x="570" y="0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639" name="CustomShape 7"/>
            <p:cNvSpPr/>
            <p:nvPr/>
          </p:nvSpPr>
          <p:spPr>
            <a:xfrm>
              <a:off x="7704360" y="3969000"/>
              <a:ext cx="36360" cy="36360"/>
            </a:xfrm>
            <a:custGeom>
              <a:avLst/>
              <a:gdLst/>
              <a:ahLst/>
              <a:rect l="l" t="t" r="r" b="b"/>
              <a:pathLst>
                <a:path w="1141" h="1141">
                  <a:moveTo>
                    <a:pt x="571" y="222"/>
                  </a:moveTo>
                  <a:cubicBezTo>
                    <a:pt x="761" y="222"/>
                    <a:pt x="887" y="380"/>
                    <a:pt x="887" y="570"/>
                  </a:cubicBezTo>
                  <a:cubicBezTo>
                    <a:pt x="887" y="728"/>
                    <a:pt x="761" y="887"/>
                    <a:pt x="571" y="887"/>
                  </a:cubicBezTo>
                  <a:cubicBezTo>
                    <a:pt x="381" y="887"/>
                    <a:pt x="254" y="728"/>
                    <a:pt x="254" y="570"/>
                  </a:cubicBezTo>
                  <a:cubicBezTo>
                    <a:pt x="222" y="380"/>
                    <a:pt x="381" y="222"/>
                    <a:pt x="571" y="222"/>
                  </a:cubicBezTo>
                  <a:close/>
                  <a:moveTo>
                    <a:pt x="571" y="0"/>
                  </a:moveTo>
                  <a:cubicBezTo>
                    <a:pt x="254" y="0"/>
                    <a:pt x="1" y="253"/>
                    <a:pt x="1" y="570"/>
                  </a:cubicBezTo>
                  <a:cubicBezTo>
                    <a:pt x="1" y="887"/>
                    <a:pt x="254" y="1140"/>
                    <a:pt x="571" y="1140"/>
                  </a:cubicBezTo>
                  <a:cubicBezTo>
                    <a:pt x="887" y="1140"/>
                    <a:pt x="1141" y="887"/>
                    <a:pt x="1141" y="570"/>
                  </a:cubicBezTo>
                  <a:cubicBezTo>
                    <a:pt x="1141" y="253"/>
                    <a:pt x="887" y="0"/>
                    <a:pt x="571" y="0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640" name="CustomShape 8"/>
            <p:cNvSpPr/>
            <p:nvPr/>
          </p:nvSpPr>
          <p:spPr>
            <a:xfrm>
              <a:off x="7607520" y="3969000"/>
              <a:ext cx="36360" cy="36360"/>
            </a:xfrm>
            <a:custGeom>
              <a:avLst/>
              <a:gdLst/>
              <a:ahLst/>
              <a:rect l="l" t="t" r="r" b="b"/>
              <a:pathLst>
                <a:path w="1142" h="1141">
                  <a:moveTo>
                    <a:pt x="571" y="222"/>
                  </a:moveTo>
                  <a:cubicBezTo>
                    <a:pt x="761" y="222"/>
                    <a:pt x="888" y="380"/>
                    <a:pt x="888" y="570"/>
                  </a:cubicBezTo>
                  <a:cubicBezTo>
                    <a:pt x="888" y="728"/>
                    <a:pt x="761" y="887"/>
                    <a:pt x="571" y="887"/>
                  </a:cubicBezTo>
                  <a:cubicBezTo>
                    <a:pt x="381" y="887"/>
                    <a:pt x="254" y="728"/>
                    <a:pt x="254" y="570"/>
                  </a:cubicBezTo>
                  <a:cubicBezTo>
                    <a:pt x="254" y="380"/>
                    <a:pt x="381" y="222"/>
                    <a:pt x="571" y="222"/>
                  </a:cubicBezTo>
                  <a:close/>
                  <a:moveTo>
                    <a:pt x="571" y="0"/>
                  </a:moveTo>
                  <a:cubicBezTo>
                    <a:pt x="254" y="0"/>
                    <a:pt x="1" y="253"/>
                    <a:pt x="1" y="570"/>
                  </a:cubicBezTo>
                  <a:cubicBezTo>
                    <a:pt x="1" y="887"/>
                    <a:pt x="254" y="1140"/>
                    <a:pt x="571" y="1140"/>
                  </a:cubicBezTo>
                  <a:cubicBezTo>
                    <a:pt x="888" y="1140"/>
                    <a:pt x="1141" y="887"/>
                    <a:pt x="1141" y="570"/>
                  </a:cubicBezTo>
                  <a:cubicBezTo>
                    <a:pt x="1141" y="253"/>
                    <a:pt x="888" y="0"/>
                    <a:pt x="571" y="0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641" name="CustomShape 9"/>
            <p:cNvSpPr/>
            <p:nvPr/>
          </p:nvSpPr>
          <p:spPr>
            <a:xfrm>
              <a:off x="7897680" y="3969000"/>
              <a:ext cx="36360" cy="36360"/>
            </a:xfrm>
            <a:custGeom>
              <a:avLst/>
              <a:gdLst/>
              <a:ahLst/>
              <a:rect l="l" t="t" r="r" b="b"/>
              <a:pathLst>
                <a:path w="1141" h="1141">
                  <a:moveTo>
                    <a:pt x="571" y="222"/>
                  </a:moveTo>
                  <a:cubicBezTo>
                    <a:pt x="761" y="222"/>
                    <a:pt x="887" y="380"/>
                    <a:pt x="887" y="570"/>
                  </a:cubicBezTo>
                  <a:cubicBezTo>
                    <a:pt x="887" y="728"/>
                    <a:pt x="761" y="887"/>
                    <a:pt x="571" y="887"/>
                  </a:cubicBezTo>
                  <a:cubicBezTo>
                    <a:pt x="381" y="887"/>
                    <a:pt x="254" y="728"/>
                    <a:pt x="254" y="570"/>
                  </a:cubicBezTo>
                  <a:cubicBezTo>
                    <a:pt x="254" y="380"/>
                    <a:pt x="381" y="222"/>
                    <a:pt x="571" y="222"/>
                  </a:cubicBezTo>
                  <a:close/>
                  <a:moveTo>
                    <a:pt x="571" y="0"/>
                  </a:moveTo>
                  <a:cubicBezTo>
                    <a:pt x="254" y="0"/>
                    <a:pt x="1" y="253"/>
                    <a:pt x="1" y="570"/>
                  </a:cubicBezTo>
                  <a:cubicBezTo>
                    <a:pt x="1" y="887"/>
                    <a:pt x="254" y="1140"/>
                    <a:pt x="571" y="1140"/>
                  </a:cubicBezTo>
                  <a:cubicBezTo>
                    <a:pt x="887" y="1140"/>
                    <a:pt x="1141" y="887"/>
                    <a:pt x="1141" y="570"/>
                  </a:cubicBezTo>
                  <a:cubicBezTo>
                    <a:pt x="1141" y="253"/>
                    <a:pt x="887" y="0"/>
                    <a:pt x="571" y="0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642" name="CustomShape 10"/>
            <p:cNvSpPr/>
            <p:nvPr/>
          </p:nvSpPr>
          <p:spPr>
            <a:xfrm>
              <a:off x="7993440" y="3969000"/>
              <a:ext cx="37440" cy="36360"/>
            </a:xfrm>
            <a:custGeom>
              <a:avLst/>
              <a:gdLst/>
              <a:ahLst/>
              <a:rect l="l" t="t" r="r" b="b"/>
              <a:pathLst>
                <a:path w="1173" h="1141">
                  <a:moveTo>
                    <a:pt x="602" y="222"/>
                  </a:moveTo>
                  <a:cubicBezTo>
                    <a:pt x="792" y="222"/>
                    <a:pt x="919" y="380"/>
                    <a:pt x="919" y="570"/>
                  </a:cubicBezTo>
                  <a:cubicBezTo>
                    <a:pt x="919" y="728"/>
                    <a:pt x="792" y="887"/>
                    <a:pt x="602" y="887"/>
                  </a:cubicBezTo>
                  <a:cubicBezTo>
                    <a:pt x="412" y="887"/>
                    <a:pt x="254" y="728"/>
                    <a:pt x="254" y="570"/>
                  </a:cubicBezTo>
                  <a:cubicBezTo>
                    <a:pt x="254" y="380"/>
                    <a:pt x="412" y="222"/>
                    <a:pt x="602" y="222"/>
                  </a:cubicBezTo>
                  <a:close/>
                  <a:moveTo>
                    <a:pt x="602" y="0"/>
                  </a:moveTo>
                  <a:cubicBezTo>
                    <a:pt x="286" y="0"/>
                    <a:pt x="1" y="253"/>
                    <a:pt x="1" y="570"/>
                  </a:cubicBezTo>
                  <a:cubicBezTo>
                    <a:pt x="1" y="887"/>
                    <a:pt x="286" y="1140"/>
                    <a:pt x="602" y="1140"/>
                  </a:cubicBezTo>
                  <a:cubicBezTo>
                    <a:pt x="919" y="1140"/>
                    <a:pt x="1172" y="887"/>
                    <a:pt x="1172" y="570"/>
                  </a:cubicBezTo>
                  <a:cubicBezTo>
                    <a:pt x="1172" y="253"/>
                    <a:pt x="919" y="0"/>
                    <a:pt x="602" y="0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643" name="CustomShape 11"/>
            <p:cNvSpPr/>
            <p:nvPr/>
          </p:nvSpPr>
          <p:spPr>
            <a:xfrm>
              <a:off x="1299960" y="3969000"/>
              <a:ext cx="36360" cy="36360"/>
            </a:xfrm>
            <a:custGeom>
              <a:avLst/>
              <a:gdLst/>
              <a:ahLst/>
              <a:rect l="l" t="t" r="r" b="b"/>
              <a:pathLst>
                <a:path w="1141" h="1141">
                  <a:moveTo>
                    <a:pt x="570" y="222"/>
                  </a:moveTo>
                  <a:cubicBezTo>
                    <a:pt x="760" y="222"/>
                    <a:pt x="887" y="380"/>
                    <a:pt x="887" y="570"/>
                  </a:cubicBezTo>
                  <a:cubicBezTo>
                    <a:pt x="887" y="728"/>
                    <a:pt x="760" y="887"/>
                    <a:pt x="570" y="887"/>
                  </a:cubicBezTo>
                  <a:cubicBezTo>
                    <a:pt x="380" y="887"/>
                    <a:pt x="222" y="728"/>
                    <a:pt x="222" y="570"/>
                  </a:cubicBezTo>
                  <a:cubicBezTo>
                    <a:pt x="222" y="380"/>
                    <a:pt x="380" y="222"/>
                    <a:pt x="570" y="222"/>
                  </a:cubicBezTo>
                  <a:close/>
                  <a:moveTo>
                    <a:pt x="570" y="0"/>
                  </a:moveTo>
                  <a:cubicBezTo>
                    <a:pt x="254" y="0"/>
                    <a:pt x="0" y="253"/>
                    <a:pt x="0" y="570"/>
                  </a:cubicBezTo>
                  <a:cubicBezTo>
                    <a:pt x="0" y="887"/>
                    <a:pt x="254" y="1140"/>
                    <a:pt x="570" y="1140"/>
                  </a:cubicBezTo>
                  <a:cubicBezTo>
                    <a:pt x="887" y="1140"/>
                    <a:pt x="1140" y="887"/>
                    <a:pt x="1140" y="570"/>
                  </a:cubicBezTo>
                  <a:cubicBezTo>
                    <a:pt x="1140" y="253"/>
                    <a:pt x="887" y="0"/>
                    <a:pt x="570" y="0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644" name="CustomShape 12"/>
            <p:cNvSpPr/>
            <p:nvPr/>
          </p:nvSpPr>
          <p:spPr>
            <a:xfrm>
              <a:off x="1203480" y="3969000"/>
              <a:ext cx="36360" cy="36360"/>
            </a:xfrm>
            <a:custGeom>
              <a:avLst/>
              <a:gdLst/>
              <a:ahLst/>
              <a:rect l="l" t="t" r="r" b="b"/>
              <a:pathLst>
                <a:path w="1141" h="1141">
                  <a:moveTo>
                    <a:pt x="571" y="222"/>
                  </a:moveTo>
                  <a:cubicBezTo>
                    <a:pt x="729" y="222"/>
                    <a:pt x="888" y="380"/>
                    <a:pt x="888" y="570"/>
                  </a:cubicBezTo>
                  <a:cubicBezTo>
                    <a:pt x="888" y="728"/>
                    <a:pt x="729" y="887"/>
                    <a:pt x="571" y="887"/>
                  </a:cubicBezTo>
                  <a:cubicBezTo>
                    <a:pt x="381" y="887"/>
                    <a:pt x="223" y="728"/>
                    <a:pt x="223" y="570"/>
                  </a:cubicBezTo>
                  <a:cubicBezTo>
                    <a:pt x="223" y="380"/>
                    <a:pt x="381" y="222"/>
                    <a:pt x="571" y="222"/>
                  </a:cubicBezTo>
                  <a:close/>
                  <a:moveTo>
                    <a:pt x="571" y="0"/>
                  </a:moveTo>
                  <a:cubicBezTo>
                    <a:pt x="254" y="0"/>
                    <a:pt x="1" y="253"/>
                    <a:pt x="1" y="570"/>
                  </a:cubicBezTo>
                  <a:cubicBezTo>
                    <a:pt x="1" y="887"/>
                    <a:pt x="254" y="1140"/>
                    <a:pt x="571" y="1140"/>
                  </a:cubicBezTo>
                  <a:cubicBezTo>
                    <a:pt x="888" y="1140"/>
                    <a:pt x="1141" y="887"/>
                    <a:pt x="1141" y="570"/>
                  </a:cubicBezTo>
                  <a:cubicBezTo>
                    <a:pt x="1141" y="253"/>
                    <a:pt x="888" y="0"/>
                    <a:pt x="571" y="0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645" name="CustomShape 13"/>
            <p:cNvSpPr/>
            <p:nvPr/>
          </p:nvSpPr>
          <p:spPr>
            <a:xfrm>
              <a:off x="1106640" y="3969000"/>
              <a:ext cx="36360" cy="36360"/>
            </a:xfrm>
            <a:custGeom>
              <a:avLst/>
              <a:gdLst/>
              <a:ahLst/>
              <a:rect l="l" t="t" r="r" b="b"/>
              <a:pathLst>
                <a:path w="1141" h="1141">
                  <a:moveTo>
                    <a:pt x="570" y="222"/>
                  </a:moveTo>
                  <a:cubicBezTo>
                    <a:pt x="760" y="222"/>
                    <a:pt x="887" y="380"/>
                    <a:pt x="887" y="570"/>
                  </a:cubicBezTo>
                  <a:cubicBezTo>
                    <a:pt x="887" y="728"/>
                    <a:pt x="760" y="887"/>
                    <a:pt x="570" y="887"/>
                  </a:cubicBezTo>
                  <a:cubicBezTo>
                    <a:pt x="380" y="887"/>
                    <a:pt x="254" y="728"/>
                    <a:pt x="254" y="570"/>
                  </a:cubicBezTo>
                  <a:cubicBezTo>
                    <a:pt x="254" y="380"/>
                    <a:pt x="380" y="222"/>
                    <a:pt x="570" y="222"/>
                  </a:cubicBezTo>
                  <a:close/>
                  <a:moveTo>
                    <a:pt x="570" y="0"/>
                  </a:moveTo>
                  <a:cubicBezTo>
                    <a:pt x="254" y="0"/>
                    <a:pt x="0" y="253"/>
                    <a:pt x="0" y="570"/>
                  </a:cubicBezTo>
                  <a:cubicBezTo>
                    <a:pt x="0" y="887"/>
                    <a:pt x="254" y="1140"/>
                    <a:pt x="570" y="1140"/>
                  </a:cubicBezTo>
                  <a:cubicBezTo>
                    <a:pt x="887" y="1140"/>
                    <a:pt x="1140" y="887"/>
                    <a:pt x="1140" y="570"/>
                  </a:cubicBezTo>
                  <a:cubicBezTo>
                    <a:pt x="1140" y="253"/>
                    <a:pt x="887" y="0"/>
                    <a:pt x="570" y="0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646" name="CustomShape 14"/>
            <p:cNvSpPr/>
            <p:nvPr/>
          </p:nvSpPr>
          <p:spPr>
            <a:xfrm>
              <a:off x="1396800" y="3969000"/>
              <a:ext cx="36360" cy="36360"/>
            </a:xfrm>
            <a:custGeom>
              <a:avLst/>
              <a:gdLst/>
              <a:ahLst/>
              <a:rect l="l" t="t" r="r" b="b"/>
              <a:pathLst>
                <a:path w="1142" h="1141">
                  <a:moveTo>
                    <a:pt x="571" y="222"/>
                  </a:moveTo>
                  <a:cubicBezTo>
                    <a:pt x="761" y="222"/>
                    <a:pt x="888" y="380"/>
                    <a:pt x="888" y="570"/>
                  </a:cubicBezTo>
                  <a:cubicBezTo>
                    <a:pt x="888" y="728"/>
                    <a:pt x="761" y="887"/>
                    <a:pt x="571" y="887"/>
                  </a:cubicBezTo>
                  <a:cubicBezTo>
                    <a:pt x="381" y="887"/>
                    <a:pt x="223" y="728"/>
                    <a:pt x="223" y="570"/>
                  </a:cubicBezTo>
                  <a:cubicBezTo>
                    <a:pt x="223" y="380"/>
                    <a:pt x="381" y="222"/>
                    <a:pt x="571" y="222"/>
                  </a:cubicBezTo>
                  <a:close/>
                  <a:moveTo>
                    <a:pt x="571" y="0"/>
                  </a:moveTo>
                  <a:cubicBezTo>
                    <a:pt x="254" y="0"/>
                    <a:pt x="1" y="253"/>
                    <a:pt x="1" y="570"/>
                  </a:cubicBezTo>
                  <a:cubicBezTo>
                    <a:pt x="1" y="887"/>
                    <a:pt x="254" y="1140"/>
                    <a:pt x="571" y="1140"/>
                  </a:cubicBezTo>
                  <a:cubicBezTo>
                    <a:pt x="888" y="1140"/>
                    <a:pt x="1141" y="887"/>
                    <a:pt x="1141" y="570"/>
                  </a:cubicBezTo>
                  <a:cubicBezTo>
                    <a:pt x="1141" y="253"/>
                    <a:pt x="888" y="0"/>
                    <a:pt x="571" y="0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647" name="CustomShape 15"/>
            <p:cNvSpPr/>
            <p:nvPr/>
          </p:nvSpPr>
          <p:spPr>
            <a:xfrm>
              <a:off x="1492560" y="3969000"/>
              <a:ext cx="37440" cy="36360"/>
            </a:xfrm>
            <a:custGeom>
              <a:avLst/>
              <a:gdLst/>
              <a:ahLst/>
              <a:rect l="l" t="t" r="r" b="b"/>
              <a:pathLst>
                <a:path w="1173" h="1141">
                  <a:moveTo>
                    <a:pt x="603" y="222"/>
                  </a:moveTo>
                  <a:cubicBezTo>
                    <a:pt x="761" y="222"/>
                    <a:pt x="919" y="380"/>
                    <a:pt x="919" y="570"/>
                  </a:cubicBezTo>
                  <a:cubicBezTo>
                    <a:pt x="919" y="728"/>
                    <a:pt x="761" y="887"/>
                    <a:pt x="603" y="887"/>
                  </a:cubicBezTo>
                  <a:cubicBezTo>
                    <a:pt x="413" y="887"/>
                    <a:pt x="254" y="728"/>
                    <a:pt x="254" y="570"/>
                  </a:cubicBezTo>
                  <a:cubicBezTo>
                    <a:pt x="254" y="380"/>
                    <a:pt x="413" y="222"/>
                    <a:pt x="603" y="222"/>
                  </a:cubicBezTo>
                  <a:close/>
                  <a:moveTo>
                    <a:pt x="603" y="0"/>
                  </a:moveTo>
                  <a:cubicBezTo>
                    <a:pt x="286" y="0"/>
                    <a:pt x="1" y="253"/>
                    <a:pt x="1" y="570"/>
                  </a:cubicBezTo>
                  <a:cubicBezTo>
                    <a:pt x="1" y="887"/>
                    <a:pt x="286" y="1140"/>
                    <a:pt x="603" y="1140"/>
                  </a:cubicBezTo>
                  <a:cubicBezTo>
                    <a:pt x="919" y="1140"/>
                    <a:pt x="1173" y="887"/>
                    <a:pt x="1173" y="570"/>
                  </a:cubicBezTo>
                  <a:cubicBezTo>
                    <a:pt x="1173" y="253"/>
                    <a:pt x="919" y="0"/>
                    <a:pt x="603" y="0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648" name="CustomShape 16"/>
            <p:cNvSpPr/>
            <p:nvPr/>
          </p:nvSpPr>
          <p:spPr>
            <a:xfrm>
              <a:off x="6180480" y="4412880"/>
              <a:ext cx="36360" cy="36360"/>
            </a:xfrm>
            <a:custGeom>
              <a:avLst/>
              <a:gdLst/>
              <a:ahLst/>
              <a:rect l="l" t="t" r="r" b="b"/>
              <a:pathLst>
                <a:path w="1141" h="1141">
                  <a:moveTo>
                    <a:pt x="571" y="254"/>
                  </a:moveTo>
                  <a:cubicBezTo>
                    <a:pt x="761" y="254"/>
                    <a:pt x="888" y="381"/>
                    <a:pt x="888" y="571"/>
                  </a:cubicBezTo>
                  <a:cubicBezTo>
                    <a:pt x="888" y="761"/>
                    <a:pt x="761" y="919"/>
                    <a:pt x="571" y="919"/>
                  </a:cubicBezTo>
                  <a:cubicBezTo>
                    <a:pt x="381" y="919"/>
                    <a:pt x="254" y="761"/>
                    <a:pt x="254" y="571"/>
                  </a:cubicBezTo>
                  <a:cubicBezTo>
                    <a:pt x="254" y="381"/>
                    <a:pt x="381" y="254"/>
                    <a:pt x="571" y="254"/>
                  </a:cubicBezTo>
                  <a:close/>
                  <a:moveTo>
                    <a:pt x="571" y="1"/>
                  </a:moveTo>
                  <a:cubicBezTo>
                    <a:pt x="254" y="1"/>
                    <a:pt x="1" y="254"/>
                    <a:pt x="1" y="571"/>
                  </a:cubicBezTo>
                  <a:cubicBezTo>
                    <a:pt x="1" y="887"/>
                    <a:pt x="254" y="1141"/>
                    <a:pt x="571" y="1141"/>
                  </a:cubicBezTo>
                  <a:cubicBezTo>
                    <a:pt x="888" y="1141"/>
                    <a:pt x="1141" y="887"/>
                    <a:pt x="1141" y="571"/>
                  </a:cubicBezTo>
                  <a:cubicBezTo>
                    <a:pt x="1141" y="254"/>
                    <a:pt x="888" y="1"/>
                    <a:pt x="571" y="1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649" name="CustomShape 17"/>
            <p:cNvSpPr/>
            <p:nvPr/>
          </p:nvSpPr>
          <p:spPr>
            <a:xfrm>
              <a:off x="6083640" y="4412880"/>
              <a:ext cx="36360" cy="36360"/>
            </a:xfrm>
            <a:custGeom>
              <a:avLst/>
              <a:gdLst/>
              <a:ahLst/>
              <a:rect l="l" t="t" r="r" b="b"/>
              <a:pathLst>
                <a:path w="1141" h="1141">
                  <a:moveTo>
                    <a:pt x="570" y="254"/>
                  </a:moveTo>
                  <a:cubicBezTo>
                    <a:pt x="760" y="254"/>
                    <a:pt x="887" y="381"/>
                    <a:pt x="887" y="571"/>
                  </a:cubicBezTo>
                  <a:cubicBezTo>
                    <a:pt x="887" y="761"/>
                    <a:pt x="760" y="919"/>
                    <a:pt x="570" y="919"/>
                  </a:cubicBezTo>
                  <a:cubicBezTo>
                    <a:pt x="380" y="919"/>
                    <a:pt x="254" y="761"/>
                    <a:pt x="254" y="571"/>
                  </a:cubicBezTo>
                  <a:cubicBezTo>
                    <a:pt x="254" y="381"/>
                    <a:pt x="380" y="254"/>
                    <a:pt x="570" y="254"/>
                  </a:cubicBezTo>
                  <a:close/>
                  <a:moveTo>
                    <a:pt x="570" y="1"/>
                  </a:moveTo>
                  <a:cubicBezTo>
                    <a:pt x="254" y="1"/>
                    <a:pt x="0" y="254"/>
                    <a:pt x="0" y="571"/>
                  </a:cubicBezTo>
                  <a:cubicBezTo>
                    <a:pt x="0" y="887"/>
                    <a:pt x="254" y="1141"/>
                    <a:pt x="570" y="1141"/>
                  </a:cubicBezTo>
                  <a:cubicBezTo>
                    <a:pt x="887" y="1141"/>
                    <a:pt x="1140" y="887"/>
                    <a:pt x="1140" y="571"/>
                  </a:cubicBezTo>
                  <a:cubicBezTo>
                    <a:pt x="1140" y="254"/>
                    <a:pt x="887" y="1"/>
                    <a:pt x="570" y="1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650" name="CustomShape 18"/>
            <p:cNvSpPr/>
            <p:nvPr/>
          </p:nvSpPr>
          <p:spPr>
            <a:xfrm>
              <a:off x="5986800" y="4412880"/>
              <a:ext cx="36360" cy="36360"/>
            </a:xfrm>
            <a:custGeom>
              <a:avLst/>
              <a:gdLst/>
              <a:ahLst/>
              <a:rect l="l" t="t" r="r" b="b"/>
              <a:pathLst>
                <a:path w="1141" h="1141">
                  <a:moveTo>
                    <a:pt x="571" y="254"/>
                  </a:moveTo>
                  <a:cubicBezTo>
                    <a:pt x="761" y="254"/>
                    <a:pt x="888" y="381"/>
                    <a:pt x="888" y="571"/>
                  </a:cubicBezTo>
                  <a:cubicBezTo>
                    <a:pt x="888" y="761"/>
                    <a:pt x="761" y="919"/>
                    <a:pt x="571" y="919"/>
                  </a:cubicBezTo>
                  <a:cubicBezTo>
                    <a:pt x="381" y="919"/>
                    <a:pt x="254" y="761"/>
                    <a:pt x="254" y="571"/>
                  </a:cubicBezTo>
                  <a:cubicBezTo>
                    <a:pt x="254" y="381"/>
                    <a:pt x="381" y="254"/>
                    <a:pt x="571" y="254"/>
                  </a:cubicBezTo>
                  <a:close/>
                  <a:moveTo>
                    <a:pt x="571" y="1"/>
                  </a:moveTo>
                  <a:cubicBezTo>
                    <a:pt x="254" y="1"/>
                    <a:pt x="1" y="254"/>
                    <a:pt x="1" y="571"/>
                  </a:cubicBezTo>
                  <a:cubicBezTo>
                    <a:pt x="1" y="887"/>
                    <a:pt x="254" y="1141"/>
                    <a:pt x="571" y="1141"/>
                  </a:cubicBezTo>
                  <a:cubicBezTo>
                    <a:pt x="888" y="1141"/>
                    <a:pt x="1141" y="887"/>
                    <a:pt x="1141" y="571"/>
                  </a:cubicBezTo>
                  <a:cubicBezTo>
                    <a:pt x="1141" y="254"/>
                    <a:pt x="888" y="1"/>
                    <a:pt x="571" y="1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651" name="CustomShape 19"/>
            <p:cNvSpPr/>
            <p:nvPr/>
          </p:nvSpPr>
          <p:spPr>
            <a:xfrm>
              <a:off x="6276960" y="4412880"/>
              <a:ext cx="36360" cy="36360"/>
            </a:xfrm>
            <a:custGeom>
              <a:avLst/>
              <a:gdLst/>
              <a:ahLst/>
              <a:rect l="l" t="t" r="r" b="b"/>
              <a:pathLst>
                <a:path w="1141" h="1141">
                  <a:moveTo>
                    <a:pt x="571" y="254"/>
                  </a:moveTo>
                  <a:cubicBezTo>
                    <a:pt x="729" y="254"/>
                    <a:pt x="887" y="381"/>
                    <a:pt x="887" y="571"/>
                  </a:cubicBezTo>
                  <a:cubicBezTo>
                    <a:pt x="887" y="761"/>
                    <a:pt x="729" y="919"/>
                    <a:pt x="571" y="919"/>
                  </a:cubicBezTo>
                  <a:cubicBezTo>
                    <a:pt x="381" y="919"/>
                    <a:pt x="222" y="761"/>
                    <a:pt x="222" y="571"/>
                  </a:cubicBezTo>
                  <a:cubicBezTo>
                    <a:pt x="222" y="381"/>
                    <a:pt x="381" y="254"/>
                    <a:pt x="571" y="254"/>
                  </a:cubicBezTo>
                  <a:close/>
                  <a:moveTo>
                    <a:pt x="571" y="1"/>
                  </a:moveTo>
                  <a:cubicBezTo>
                    <a:pt x="254" y="1"/>
                    <a:pt x="0" y="254"/>
                    <a:pt x="0" y="571"/>
                  </a:cubicBezTo>
                  <a:cubicBezTo>
                    <a:pt x="0" y="887"/>
                    <a:pt x="254" y="1141"/>
                    <a:pt x="571" y="1141"/>
                  </a:cubicBezTo>
                  <a:cubicBezTo>
                    <a:pt x="887" y="1141"/>
                    <a:pt x="1141" y="887"/>
                    <a:pt x="1141" y="571"/>
                  </a:cubicBezTo>
                  <a:cubicBezTo>
                    <a:pt x="1141" y="254"/>
                    <a:pt x="887" y="1"/>
                    <a:pt x="571" y="1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652" name="CustomShape 20"/>
            <p:cNvSpPr/>
            <p:nvPr/>
          </p:nvSpPr>
          <p:spPr>
            <a:xfrm>
              <a:off x="6373800" y="4412880"/>
              <a:ext cx="36360" cy="36360"/>
            </a:xfrm>
            <a:custGeom>
              <a:avLst/>
              <a:gdLst/>
              <a:ahLst/>
              <a:rect l="l" t="t" r="r" b="b"/>
              <a:pathLst>
                <a:path w="1141" h="1141">
                  <a:moveTo>
                    <a:pt x="570" y="254"/>
                  </a:moveTo>
                  <a:cubicBezTo>
                    <a:pt x="760" y="254"/>
                    <a:pt x="887" y="381"/>
                    <a:pt x="887" y="571"/>
                  </a:cubicBezTo>
                  <a:cubicBezTo>
                    <a:pt x="887" y="761"/>
                    <a:pt x="760" y="919"/>
                    <a:pt x="570" y="919"/>
                  </a:cubicBezTo>
                  <a:cubicBezTo>
                    <a:pt x="380" y="919"/>
                    <a:pt x="222" y="761"/>
                    <a:pt x="222" y="571"/>
                  </a:cubicBezTo>
                  <a:cubicBezTo>
                    <a:pt x="222" y="381"/>
                    <a:pt x="380" y="254"/>
                    <a:pt x="570" y="254"/>
                  </a:cubicBezTo>
                  <a:close/>
                  <a:moveTo>
                    <a:pt x="570" y="1"/>
                  </a:moveTo>
                  <a:cubicBezTo>
                    <a:pt x="253" y="1"/>
                    <a:pt x="0" y="254"/>
                    <a:pt x="0" y="571"/>
                  </a:cubicBezTo>
                  <a:cubicBezTo>
                    <a:pt x="0" y="887"/>
                    <a:pt x="253" y="1141"/>
                    <a:pt x="570" y="1141"/>
                  </a:cubicBezTo>
                  <a:cubicBezTo>
                    <a:pt x="887" y="1141"/>
                    <a:pt x="1140" y="887"/>
                    <a:pt x="1140" y="571"/>
                  </a:cubicBezTo>
                  <a:cubicBezTo>
                    <a:pt x="1140" y="254"/>
                    <a:pt x="887" y="1"/>
                    <a:pt x="570" y="1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653" name="CustomShape 21"/>
            <p:cNvSpPr/>
            <p:nvPr/>
          </p:nvSpPr>
          <p:spPr>
            <a:xfrm>
              <a:off x="2920680" y="4412880"/>
              <a:ext cx="36360" cy="36360"/>
            </a:xfrm>
            <a:custGeom>
              <a:avLst/>
              <a:gdLst/>
              <a:ahLst/>
              <a:rect l="l" t="t" r="r" b="b"/>
              <a:pathLst>
                <a:path w="1141" h="1141">
                  <a:moveTo>
                    <a:pt x="571" y="254"/>
                  </a:moveTo>
                  <a:cubicBezTo>
                    <a:pt x="761" y="254"/>
                    <a:pt x="887" y="381"/>
                    <a:pt x="887" y="571"/>
                  </a:cubicBezTo>
                  <a:cubicBezTo>
                    <a:pt x="887" y="761"/>
                    <a:pt x="761" y="919"/>
                    <a:pt x="571" y="919"/>
                  </a:cubicBezTo>
                  <a:cubicBezTo>
                    <a:pt x="381" y="919"/>
                    <a:pt x="254" y="761"/>
                    <a:pt x="254" y="571"/>
                  </a:cubicBezTo>
                  <a:cubicBezTo>
                    <a:pt x="254" y="381"/>
                    <a:pt x="381" y="254"/>
                    <a:pt x="571" y="254"/>
                  </a:cubicBezTo>
                  <a:close/>
                  <a:moveTo>
                    <a:pt x="571" y="1"/>
                  </a:moveTo>
                  <a:cubicBezTo>
                    <a:pt x="254" y="1"/>
                    <a:pt x="1" y="254"/>
                    <a:pt x="1" y="571"/>
                  </a:cubicBezTo>
                  <a:cubicBezTo>
                    <a:pt x="1" y="887"/>
                    <a:pt x="254" y="1141"/>
                    <a:pt x="571" y="1141"/>
                  </a:cubicBezTo>
                  <a:cubicBezTo>
                    <a:pt x="887" y="1141"/>
                    <a:pt x="1141" y="887"/>
                    <a:pt x="1141" y="571"/>
                  </a:cubicBezTo>
                  <a:cubicBezTo>
                    <a:pt x="1141" y="254"/>
                    <a:pt x="887" y="1"/>
                    <a:pt x="571" y="1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654" name="CustomShape 22"/>
            <p:cNvSpPr/>
            <p:nvPr/>
          </p:nvSpPr>
          <p:spPr>
            <a:xfrm>
              <a:off x="2824200" y="4412880"/>
              <a:ext cx="36360" cy="36360"/>
            </a:xfrm>
            <a:custGeom>
              <a:avLst/>
              <a:gdLst/>
              <a:ahLst/>
              <a:rect l="l" t="t" r="r" b="b"/>
              <a:pathLst>
                <a:path w="1142" h="1141">
                  <a:moveTo>
                    <a:pt x="571" y="1"/>
                  </a:moveTo>
                  <a:cubicBezTo>
                    <a:pt x="254" y="1"/>
                    <a:pt x="1" y="254"/>
                    <a:pt x="1" y="571"/>
                  </a:cubicBezTo>
                  <a:cubicBezTo>
                    <a:pt x="1" y="887"/>
                    <a:pt x="254" y="1141"/>
                    <a:pt x="571" y="1141"/>
                  </a:cubicBezTo>
                  <a:cubicBezTo>
                    <a:pt x="888" y="1141"/>
                    <a:pt x="1141" y="887"/>
                    <a:pt x="1141" y="571"/>
                  </a:cubicBezTo>
                  <a:cubicBezTo>
                    <a:pt x="1141" y="254"/>
                    <a:pt x="888" y="1"/>
                    <a:pt x="571" y="1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655" name="CustomShape 23"/>
            <p:cNvSpPr/>
            <p:nvPr/>
          </p:nvSpPr>
          <p:spPr>
            <a:xfrm>
              <a:off x="2727360" y="4412880"/>
              <a:ext cx="36360" cy="36360"/>
            </a:xfrm>
            <a:custGeom>
              <a:avLst/>
              <a:gdLst/>
              <a:ahLst/>
              <a:rect l="l" t="t" r="r" b="b"/>
              <a:pathLst>
                <a:path w="1141" h="1141">
                  <a:moveTo>
                    <a:pt x="570" y="254"/>
                  </a:moveTo>
                  <a:cubicBezTo>
                    <a:pt x="760" y="254"/>
                    <a:pt x="887" y="381"/>
                    <a:pt x="887" y="571"/>
                  </a:cubicBezTo>
                  <a:cubicBezTo>
                    <a:pt x="887" y="761"/>
                    <a:pt x="760" y="919"/>
                    <a:pt x="570" y="919"/>
                  </a:cubicBezTo>
                  <a:cubicBezTo>
                    <a:pt x="380" y="919"/>
                    <a:pt x="222" y="761"/>
                    <a:pt x="222" y="571"/>
                  </a:cubicBezTo>
                  <a:cubicBezTo>
                    <a:pt x="222" y="381"/>
                    <a:pt x="380" y="254"/>
                    <a:pt x="570" y="254"/>
                  </a:cubicBezTo>
                  <a:close/>
                  <a:moveTo>
                    <a:pt x="570" y="1"/>
                  </a:moveTo>
                  <a:cubicBezTo>
                    <a:pt x="254" y="1"/>
                    <a:pt x="0" y="254"/>
                    <a:pt x="0" y="571"/>
                  </a:cubicBezTo>
                  <a:cubicBezTo>
                    <a:pt x="0" y="887"/>
                    <a:pt x="254" y="1141"/>
                    <a:pt x="570" y="1141"/>
                  </a:cubicBezTo>
                  <a:cubicBezTo>
                    <a:pt x="887" y="1141"/>
                    <a:pt x="1141" y="887"/>
                    <a:pt x="1141" y="571"/>
                  </a:cubicBezTo>
                  <a:cubicBezTo>
                    <a:pt x="1141" y="254"/>
                    <a:pt x="887" y="1"/>
                    <a:pt x="570" y="1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656" name="CustomShape 24"/>
            <p:cNvSpPr/>
            <p:nvPr/>
          </p:nvSpPr>
          <p:spPr>
            <a:xfrm>
              <a:off x="3017520" y="4412880"/>
              <a:ext cx="36360" cy="36360"/>
            </a:xfrm>
            <a:custGeom>
              <a:avLst/>
              <a:gdLst/>
              <a:ahLst/>
              <a:rect l="l" t="t" r="r" b="b"/>
              <a:pathLst>
                <a:path w="1141" h="1141">
                  <a:moveTo>
                    <a:pt x="570" y="254"/>
                  </a:moveTo>
                  <a:cubicBezTo>
                    <a:pt x="760" y="254"/>
                    <a:pt x="887" y="381"/>
                    <a:pt x="887" y="571"/>
                  </a:cubicBezTo>
                  <a:cubicBezTo>
                    <a:pt x="887" y="761"/>
                    <a:pt x="760" y="919"/>
                    <a:pt x="570" y="919"/>
                  </a:cubicBezTo>
                  <a:cubicBezTo>
                    <a:pt x="380" y="919"/>
                    <a:pt x="222" y="761"/>
                    <a:pt x="222" y="571"/>
                  </a:cubicBezTo>
                  <a:cubicBezTo>
                    <a:pt x="222" y="381"/>
                    <a:pt x="380" y="254"/>
                    <a:pt x="570" y="254"/>
                  </a:cubicBezTo>
                  <a:close/>
                  <a:moveTo>
                    <a:pt x="570" y="1"/>
                  </a:moveTo>
                  <a:cubicBezTo>
                    <a:pt x="253" y="1"/>
                    <a:pt x="0" y="254"/>
                    <a:pt x="0" y="571"/>
                  </a:cubicBezTo>
                  <a:cubicBezTo>
                    <a:pt x="0" y="887"/>
                    <a:pt x="253" y="1141"/>
                    <a:pt x="570" y="1141"/>
                  </a:cubicBezTo>
                  <a:cubicBezTo>
                    <a:pt x="887" y="1141"/>
                    <a:pt x="1140" y="887"/>
                    <a:pt x="1140" y="571"/>
                  </a:cubicBezTo>
                  <a:cubicBezTo>
                    <a:pt x="1140" y="254"/>
                    <a:pt x="887" y="1"/>
                    <a:pt x="570" y="1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657" name="CustomShape 25"/>
            <p:cNvSpPr/>
            <p:nvPr/>
          </p:nvSpPr>
          <p:spPr>
            <a:xfrm>
              <a:off x="3114000" y="4412880"/>
              <a:ext cx="36360" cy="36360"/>
            </a:xfrm>
            <a:custGeom>
              <a:avLst/>
              <a:gdLst/>
              <a:ahLst/>
              <a:rect l="l" t="t" r="r" b="b"/>
              <a:pathLst>
                <a:path w="1141" h="1141">
                  <a:moveTo>
                    <a:pt x="571" y="254"/>
                  </a:moveTo>
                  <a:cubicBezTo>
                    <a:pt x="761" y="254"/>
                    <a:pt x="887" y="381"/>
                    <a:pt x="887" y="571"/>
                  </a:cubicBezTo>
                  <a:cubicBezTo>
                    <a:pt x="887" y="761"/>
                    <a:pt x="761" y="919"/>
                    <a:pt x="571" y="919"/>
                  </a:cubicBezTo>
                  <a:cubicBezTo>
                    <a:pt x="381" y="919"/>
                    <a:pt x="222" y="761"/>
                    <a:pt x="222" y="571"/>
                  </a:cubicBezTo>
                  <a:cubicBezTo>
                    <a:pt x="222" y="381"/>
                    <a:pt x="381" y="254"/>
                    <a:pt x="571" y="254"/>
                  </a:cubicBezTo>
                  <a:close/>
                  <a:moveTo>
                    <a:pt x="571" y="1"/>
                  </a:moveTo>
                  <a:cubicBezTo>
                    <a:pt x="254" y="1"/>
                    <a:pt x="1" y="254"/>
                    <a:pt x="1" y="571"/>
                  </a:cubicBezTo>
                  <a:cubicBezTo>
                    <a:pt x="1" y="887"/>
                    <a:pt x="254" y="1141"/>
                    <a:pt x="571" y="1141"/>
                  </a:cubicBezTo>
                  <a:cubicBezTo>
                    <a:pt x="887" y="1141"/>
                    <a:pt x="1141" y="887"/>
                    <a:pt x="1141" y="571"/>
                  </a:cubicBezTo>
                  <a:cubicBezTo>
                    <a:pt x="1141" y="254"/>
                    <a:pt x="887" y="1"/>
                    <a:pt x="571" y="1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658" name="CustomShape 26"/>
            <p:cNvSpPr/>
            <p:nvPr/>
          </p:nvSpPr>
          <p:spPr>
            <a:xfrm>
              <a:off x="4547520" y="3431520"/>
              <a:ext cx="36360" cy="37440"/>
            </a:xfrm>
            <a:custGeom>
              <a:avLst/>
              <a:gdLst/>
              <a:ahLst/>
              <a:rect l="l" t="t" r="r" b="b"/>
              <a:pathLst>
                <a:path w="1141" h="1173">
                  <a:moveTo>
                    <a:pt x="571" y="254"/>
                  </a:moveTo>
                  <a:cubicBezTo>
                    <a:pt x="761" y="254"/>
                    <a:pt x="887" y="413"/>
                    <a:pt x="887" y="571"/>
                  </a:cubicBezTo>
                  <a:cubicBezTo>
                    <a:pt x="887" y="761"/>
                    <a:pt x="761" y="919"/>
                    <a:pt x="571" y="919"/>
                  </a:cubicBezTo>
                  <a:cubicBezTo>
                    <a:pt x="381" y="919"/>
                    <a:pt x="254" y="761"/>
                    <a:pt x="254" y="571"/>
                  </a:cubicBezTo>
                  <a:cubicBezTo>
                    <a:pt x="254" y="413"/>
                    <a:pt x="381" y="254"/>
                    <a:pt x="571" y="254"/>
                  </a:cubicBezTo>
                  <a:close/>
                  <a:moveTo>
                    <a:pt x="571" y="1"/>
                  </a:moveTo>
                  <a:cubicBezTo>
                    <a:pt x="254" y="1"/>
                    <a:pt x="1" y="254"/>
                    <a:pt x="1" y="571"/>
                  </a:cubicBezTo>
                  <a:cubicBezTo>
                    <a:pt x="1" y="888"/>
                    <a:pt x="254" y="1173"/>
                    <a:pt x="571" y="1173"/>
                  </a:cubicBezTo>
                  <a:cubicBezTo>
                    <a:pt x="887" y="1173"/>
                    <a:pt x="1141" y="888"/>
                    <a:pt x="1141" y="571"/>
                  </a:cubicBezTo>
                  <a:cubicBezTo>
                    <a:pt x="1141" y="254"/>
                    <a:pt x="887" y="1"/>
                    <a:pt x="571" y="1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659" name="CustomShape 27"/>
            <p:cNvSpPr/>
            <p:nvPr/>
          </p:nvSpPr>
          <p:spPr>
            <a:xfrm>
              <a:off x="4354200" y="3431520"/>
              <a:ext cx="36360" cy="37440"/>
            </a:xfrm>
            <a:custGeom>
              <a:avLst/>
              <a:gdLst/>
              <a:ahLst/>
              <a:rect l="l" t="t" r="r" b="b"/>
              <a:pathLst>
                <a:path w="1141" h="1173">
                  <a:moveTo>
                    <a:pt x="571" y="254"/>
                  </a:moveTo>
                  <a:cubicBezTo>
                    <a:pt x="761" y="254"/>
                    <a:pt x="887" y="413"/>
                    <a:pt x="887" y="571"/>
                  </a:cubicBezTo>
                  <a:cubicBezTo>
                    <a:pt x="887" y="761"/>
                    <a:pt x="761" y="919"/>
                    <a:pt x="571" y="919"/>
                  </a:cubicBezTo>
                  <a:cubicBezTo>
                    <a:pt x="381" y="919"/>
                    <a:pt x="254" y="761"/>
                    <a:pt x="254" y="571"/>
                  </a:cubicBezTo>
                  <a:cubicBezTo>
                    <a:pt x="254" y="413"/>
                    <a:pt x="381" y="254"/>
                    <a:pt x="571" y="254"/>
                  </a:cubicBezTo>
                  <a:close/>
                  <a:moveTo>
                    <a:pt x="571" y="1"/>
                  </a:moveTo>
                  <a:cubicBezTo>
                    <a:pt x="254" y="1"/>
                    <a:pt x="1" y="254"/>
                    <a:pt x="1" y="571"/>
                  </a:cubicBezTo>
                  <a:cubicBezTo>
                    <a:pt x="1" y="888"/>
                    <a:pt x="254" y="1173"/>
                    <a:pt x="571" y="1173"/>
                  </a:cubicBezTo>
                  <a:cubicBezTo>
                    <a:pt x="887" y="1173"/>
                    <a:pt x="1141" y="888"/>
                    <a:pt x="1141" y="571"/>
                  </a:cubicBezTo>
                  <a:cubicBezTo>
                    <a:pt x="1141" y="254"/>
                    <a:pt x="887" y="1"/>
                    <a:pt x="571" y="1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660" name="CustomShape 28"/>
            <p:cNvSpPr/>
            <p:nvPr/>
          </p:nvSpPr>
          <p:spPr>
            <a:xfrm>
              <a:off x="4450680" y="3431520"/>
              <a:ext cx="36360" cy="37440"/>
            </a:xfrm>
            <a:custGeom>
              <a:avLst/>
              <a:gdLst/>
              <a:ahLst/>
              <a:rect l="l" t="t" r="r" b="b"/>
              <a:pathLst>
                <a:path w="1141" h="1173">
                  <a:moveTo>
                    <a:pt x="570" y="254"/>
                  </a:moveTo>
                  <a:cubicBezTo>
                    <a:pt x="760" y="254"/>
                    <a:pt x="887" y="413"/>
                    <a:pt x="887" y="571"/>
                  </a:cubicBezTo>
                  <a:cubicBezTo>
                    <a:pt x="887" y="761"/>
                    <a:pt x="760" y="919"/>
                    <a:pt x="570" y="919"/>
                  </a:cubicBezTo>
                  <a:cubicBezTo>
                    <a:pt x="380" y="919"/>
                    <a:pt x="254" y="761"/>
                    <a:pt x="254" y="571"/>
                  </a:cubicBezTo>
                  <a:cubicBezTo>
                    <a:pt x="254" y="413"/>
                    <a:pt x="380" y="254"/>
                    <a:pt x="570" y="254"/>
                  </a:cubicBezTo>
                  <a:close/>
                  <a:moveTo>
                    <a:pt x="570" y="1"/>
                  </a:moveTo>
                  <a:cubicBezTo>
                    <a:pt x="254" y="1"/>
                    <a:pt x="0" y="254"/>
                    <a:pt x="0" y="571"/>
                  </a:cubicBezTo>
                  <a:cubicBezTo>
                    <a:pt x="0" y="888"/>
                    <a:pt x="254" y="1173"/>
                    <a:pt x="570" y="1173"/>
                  </a:cubicBezTo>
                  <a:cubicBezTo>
                    <a:pt x="887" y="1173"/>
                    <a:pt x="1140" y="888"/>
                    <a:pt x="1140" y="571"/>
                  </a:cubicBezTo>
                  <a:cubicBezTo>
                    <a:pt x="1140" y="254"/>
                    <a:pt x="887" y="1"/>
                    <a:pt x="570" y="1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661" name="CustomShape 29"/>
            <p:cNvSpPr/>
            <p:nvPr/>
          </p:nvSpPr>
          <p:spPr>
            <a:xfrm>
              <a:off x="4644360" y="3431520"/>
              <a:ext cx="36360" cy="37440"/>
            </a:xfrm>
            <a:custGeom>
              <a:avLst/>
              <a:gdLst/>
              <a:ahLst/>
              <a:rect l="l" t="t" r="r" b="b"/>
              <a:pathLst>
                <a:path w="1141" h="1173">
                  <a:moveTo>
                    <a:pt x="570" y="254"/>
                  </a:moveTo>
                  <a:cubicBezTo>
                    <a:pt x="760" y="254"/>
                    <a:pt x="887" y="413"/>
                    <a:pt x="887" y="571"/>
                  </a:cubicBezTo>
                  <a:cubicBezTo>
                    <a:pt x="887" y="761"/>
                    <a:pt x="760" y="919"/>
                    <a:pt x="570" y="919"/>
                  </a:cubicBezTo>
                  <a:cubicBezTo>
                    <a:pt x="380" y="919"/>
                    <a:pt x="254" y="761"/>
                    <a:pt x="254" y="571"/>
                  </a:cubicBezTo>
                  <a:cubicBezTo>
                    <a:pt x="254" y="413"/>
                    <a:pt x="380" y="254"/>
                    <a:pt x="570" y="254"/>
                  </a:cubicBezTo>
                  <a:close/>
                  <a:moveTo>
                    <a:pt x="570" y="1"/>
                  </a:moveTo>
                  <a:cubicBezTo>
                    <a:pt x="254" y="1"/>
                    <a:pt x="0" y="254"/>
                    <a:pt x="0" y="571"/>
                  </a:cubicBezTo>
                  <a:cubicBezTo>
                    <a:pt x="0" y="888"/>
                    <a:pt x="254" y="1173"/>
                    <a:pt x="570" y="1173"/>
                  </a:cubicBezTo>
                  <a:cubicBezTo>
                    <a:pt x="887" y="1173"/>
                    <a:pt x="1140" y="888"/>
                    <a:pt x="1140" y="571"/>
                  </a:cubicBezTo>
                  <a:cubicBezTo>
                    <a:pt x="1140" y="254"/>
                    <a:pt x="887" y="1"/>
                    <a:pt x="570" y="1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662" name="CustomShape 30"/>
            <p:cNvSpPr/>
            <p:nvPr/>
          </p:nvSpPr>
          <p:spPr>
            <a:xfrm>
              <a:off x="4740840" y="3431520"/>
              <a:ext cx="36360" cy="37440"/>
            </a:xfrm>
            <a:custGeom>
              <a:avLst/>
              <a:gdLst/>
              <a:ahLst/>
              <a:rect l="l" t="t" r="r" b="b"/>
              <a:pathLst>
                <a:path w="1141" h="1173">
                  <a:moveTo>
                    <a:pt x="571" y="254"/>
                  </a:moveTo>
                  <a:cubicBezTo>
                    <a:pt x="761" y="254"/>
                    <a:pt x="888" y="413"/>
                    <a:pt x="888" y="571"/>
                  </a:cubicBezTo>
                  <a:cubicBezTo>
                    <a:pt x="888" y="761"/>
                    <a:pt x="761" y="919"/>
                    <a:pt x="571" y="919"/>
                  </a:cubicBezTo>
                  <a:cubicBezTo>
                    <a:pt x="381" y="919"/>
                    <a:pt x="223" y="761"/>
                    <a:pt x="223" y="571"/>
                  </a:cubicBezTo>
                  <a:cubicBezTo>
                    <a:pt x="223" y="413"/>
                    <a:pt x="381" y="254"/>
                    <a:pt x="571" y="254"/>
                  </a:cubicBezTo>
                  <a:close/>
                  <a:moveTo>
                    <a:pt x="571" y="1"/>
                  </a:moveTo>
                  <a:cubicBezTo>
                    <a:pt x="254" y="1"/>
                    <a:pt x="1" y="254"/>
                    <a:pt x="1" y="571"/>
                  </a:cubicBezTo>
                  <a:cubicBezTo>
                    <a:pt x="1" y="888"/>
                    <a:pt x="254" y="1173"/>
                    <a:pt x="571" y="1173"/>
                  </a:cubicBezTo>
                  <a:cubicBezTo>
                    <a:pt x="888" y="1173"/>
                    <a:pt x="1141" y="888"/>
                    <a:pt x="1141" y="571"/>
                  </a:cubicBezTo>
                  <a:cubicBezTo>
                    <a:pt x="1141" y="254"/>
                    <a:pt x="888" y="1"/>
                    <a:pt x="571" y="1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663" name="CustomShape 31"/>
            <p:cNvSpPr/>
            <p:nvPr/>
          </p:nvSpPr>
          <p:spPr>
            <a:xfrm>
              <a:off x="457200" y="2931480"/>
              <a:ext cx="93240" cy="93240"/>
            </a:xfrm>
            <a:custGeom>
              <a:avLst/>
              <a:gdLst/>
              <a:ahLst/>
              <a:rect l="l" t="t" r="r" b="b"/>
              <a:pathLst>
                <a:path w="2914" h="2914">
                  <a:moveTo>
                    <a:pt x="1457" y="412"/>
                  </a:moveTo>
                  <a:cubicBezTo>
                    <a:pt x="2027" y="412"/>
                    <a:pt x="2502" y="887"/>
                    <a:pt x="2502" y="1457"/>
                  </a:cubicBezTo>
                  <a:cubicBezTo>
                    <a:pt x="2502" y="2027"/>
                    <a:pt x="2027" y="2502"/>
                    <a:pt x="1457" y="2502"/>
                  </a:cubicBezTo>
                  <a:cubicBezTo>
                    <a:pt x="887" y="2502"/>
                    <a:pt x="412" y="2027"/>
                    <a:pt x="412" y="1457"/>
                  </a:cubicBezTo>
                  <a:cubicBezTo>
                    <a:pt x="412" y="887"/>
                    <a:pt x="887" y="412"/>
                    <a:pt x="1457" y="412"/>
                  </a:cubicBezTo>
                  <a:close/>
                  <a:moveTo>
                    <a:pt x="1457" y="0"/>
                  </a:moveTo>
                  <a:cubicBezTo>
                    <a:pt x="665" y="0"/>
                    <a:pt x="0" y="665"/>
                    <a:pt x="0" y="1457"/>
                  </a:cubicBezTo>
                  <a:cubicBezTo>
                    <a:pt x="0" y="2249"/>
                    <a:pt x="665" y="2914"/>
                    <a:pt x="1457" y="2914"/>
                  </a:cubicBezTo>
                  <a:cubicBezTo>
                    <a:pt x="2249" y="2914"/>
                    <a:pt x="2914" y="2249"/>
                    <a:pt x="2914" y="1457"/>
                  </a:cubicBezTo>
                  <a:cubicBezTo>
                    <a:pt x="2914" y="665"/>
                    <a:pt x="2249" y="0"/>
                    <a:pt x="1457" y="0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664" name="CustomShape 32"/>
            <p:cNvSpPr/>
            <p:nvPr/>
          </p:nvSpPr>
          <p:spPr>
            <a:xfrm>
              <a:off x="8598240" y="2855160"/>
              <a:ext cx="92160" cy="92160"/>
            </a:xfrm>
            <a:custGeom>
              <a:avLst/>
              <a:gdLst/>
              <a:ahLst/>
              <a:rect l="l" t="t" r="r" b="b"/>
              <a:pathLst>
                <a:path w="2883" h="2883">
                  <a:moveTo>
                    <a:pt x="1426" y="412"/>
                  </a:moveTo>
                  <a:cubicBezTo>
                    <a:pt x="1996" y="412"/>
                    <a:pt x="2471" y="887"/>
                    <a:pt x="2471" y="1457"/>
                  </a:cubicBezTo>
                  <a:cubicBezTo>
                    <a:pt x="2471" y="2027"/>
                    <a:pt x="1996" y="2470"/>
                    <a:pt x="1426" y="2470"/>
                  </a:cubicBezTo>
                  <a:cubicBezTo>
                    <a:pt x="856" y="2470"/>
                    <a:pt x="381" y="2027"/>
                    <a:pt x="381" y="1457"/>
                  </a:cubicBezTo>
                  <a:cubicBezTo>
                    <a:pt x="381" y="887"/>
                    <a:pt x="856" y="412"/>
                    <a:pt x="1426" y="412"/>
                  </a:cubicBezTo>
                  <a:close/>
                  <a:moveTo>
                    <a:pt x="1426" y="0"/>
                  </a:moveTo>
                  <a:cubicBezTo>
                    <a:pt x="634" y="0"/>
                    <a:pt x="1" y="634"/>
                    <a:pt x="1" y="1457"/>
                  </a:cubicBezTo>
                  <a:cubicBezTo>
                    <a:pt x="1" y="2249"/>
                    <a:pt x="634" y="2882"/>
                    <a:pt x="1426" y="2882"/>
                  </a:cubicBezTo>
                  <a:cubicBezTo>
                    <a:pt x="2249" y="2882"/>
                    <a:pt x="2883" y="2249"/>
                    <a:pt x="2883" y="1457"/>
                  </a:cubicBezTo>
                  <a:cubicBezTo>
                    <a:pt x="2883" y="634"/>
                    <a:pt x="2249" y="0"/>
                    <a:pt x="1426" y="0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665" name="CustomShape 33"/>
            <p:cNvSpPr/>
            <p:nvPr/>
          </p:nvSpPr>
          <p:spPr>
            <a:xfrm>
              <a:off x="1299240" y="3969000"/>
              <a:ext cx="37440" cy="36360"/>
            </a:xfrm>
            <a:custGeom>
              <a:avLst/>
              <a:gdLst/>
              <a:ahLst/>
              <a:rect l="l" t="t" r="r" b="b"/>
              <a:pathLst>
                <a:path w="1173" h="1141">
                  <a:moveTo>
                    <a:pt x="602" y="0"/>
                  </a:moveTo>
                  <a:cubicBezTo>
                    <a:pt x="286" y="0"/>
                    <a:pt x="1" y="253"/>
                    <a:pt x="1" y="570"/>
                  </a:cubicBezTo>
                  <a:cubicBezTo>
                    <a:pt x="1" y="887"/>
                    <a:pt x="286" y="1140"/>
                    <a:pt x="602" y="1140"/>
                  </a:cubicBezTo>
                  <a:cubicBezTo>
                    <a:pt x="919" y="1140"/>
                    <a:pt x="1172" y="887"/>
                    <a:pt x="1172" y="570"/>
                  </a:cubicBezTo>
                  <a:cubicBezTo>
                    <a:pt x="1172" y="253"/>
                    <a:pt x="919" y="0"/>
                    <a:pt x="602" y="0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666" name="CustomShape 34"/>
            <p:cNvSpPr/>
            <p:nvPr/>
          </p:nvSpPr>
          <p:spPr>
            <a:xfrm>
              <a:off x="4547520" y="3431520"/>
              <a:ext cx="36360" cy="37440"/>
            </a:xfrm>
            <a:custGeom>
              <a:avLst/>
              <a:gdLst/>
              <a:ahLst/>
              <a:rect l="l" t="t" r="r" b="b"/>
              <a:pathLst>
                <a:path w="1141" h="1173">
                  <a:moveTo>
                    <a:pt x="571" y="1"/>
                  </a:moveTo>
                  <a:cubicBezTo>
                    <a:pt x="254" y="1"/>
                    <a:pt x="1" y="254"/>
                    <a:pt x="1" y="571"/>
                  </a:cubicBezTo>
                  <a:cubicBezTo>
                    <a:pt x="1" y="888"/>
                    <a:pt x="254" y="1173"/>
                    <a:pt x="571" y="1173"/>
                  </a:cubicBezTo>
                  <a:cubicBezTo>
                    <a:pt x="887" y="1173"/>
                    <a:pt x="1141" y="888"/>
                    <a:pt x="1141" y="571"/>
                  </a:cubicBezTo>
                  <a:cubicBezTo>
                    <a:pt x="1141" y="254"/>
                    <a:pt x="887" y="1"/>
                    <a:pt x="571" y="1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667" name="CustomShape 35"/>
            <p:cNvSpPr/>
            <p:nvPr/>
          </p:nvSpPr>
          <p:spPr>
            <a:xfrm>
              <a:off x="6178320" y="4412520"/>
              <a:ext cx="40320" cy="37080"/>
            </a:xfrm>
            <a:custGeom>
              <a:avLst/>
              <a:gdLst/>
              <a:ahLst/>
              <a:rect l="l" t="t" r="r" b="b"/>
              <a:pathLst>
                <a:path w="1268" h="1163">
                  <a:moveTo>
                    <a:pt x="621" y="1"/>
                  </a:moveTo>
                  <a:cubicBezTo>
                    <a:pt x="349" y="1"/>
                    <a:pt x="120" y="207"/>
                    <a:pt x="64" y="487"/>
                  </a:cubicBezTo>
                  <a:cubicBezTo>
                    <a:pt x="1" y="803"/>
                    <a:pt x="222" y="1088"/>
                    <a:pt x="539" y="1152"/>
                  </a:cubicBezTo>
                  <a:cubicBezTo>
                    <a:pt x="576" y="1159"/>
                    <a:pt x="612" y="1163"/>
                    <a:pt x="647" y="1163"/>
                  </a:cubicBezTo>
                  <a:cubicBezTo>
                    <a:pt x="919" y="1163"/>
                    <a:pt x="1148" y="957"/>
                    <a:pt x="1204" y="677"/>
                  </a:cubicBezTo>
                  <a:cubicBezTo>
                    <a:pt x="1267" y="360"/>
                    <a:pt x="1046" y="75"/>
                    <a:pt x="729" y="12"/>
                  </a:cubicBezTo>
                  <a:cubicBezTo>
                    <a:pt x="692" y="4"/>
                    <a:pt x="656" y="1"/>
                    <a:pt x="621" y="1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668" name="CustomShape 36"/>
            <p:cNvSpPr/>
            <p:nvPr/>
          </p:nvSpPr>
          <p:spPr>
            <a:xfrm>
              <a:off x="7801200" y="3969000"/>
              <a:ext cx="36360" cy="36360"/>
            </a:xfrm>
            <a:custGeom>
              <a:avLst/>
              <a:gdLst/>
              <a:ahLst/>
              <a:rect l="l" t="t" r="r" b="b"/>
              <a:pathLst>
                <a:path w="1141" h="1141">
                  <a:moveTo>
                    <a:pt x="570" y="0"/>
                  </a:moveTo>
                  <a:cubicBezTo>
                    <a:pt x="253" y="0"/>
                    <a:pt x="0" y="253"/>
                    <a:pt x="0" y="570"/>
                  </a:cubicBezTo>
                  <a:cubicBezTo>
                    <a:pt x="0" y="887"/>
                    <a:pt x="253" y="1140"/>
                    <a:pt x="570" y="1140"/>
                  </a:cubicBezTo>
                  <a:cubicBezTo>
                    <a:pt x="887" y="1140"/>
                    <a:pt x="1140" y="887"/>
                    <a:pt x="1140" y="570"/>
                  </a:cubicBezTo>
                  <a:cubicBezTo>
                    <a:pt x="1140" y="253"/>
                    <a:pt x="887" y="0"/>
                    <a:pt x="570" y="0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669" name="CustomShape 37"/>
            <p:cNvSpPr/>
            <p:nvPr/>
          </p:nvSpPr>
          <p:spPr>
            <a:xfrm>
              <a:off x="7363440" y="2464200"/>
              <a:ext cx="299880" cy="297000"/>
            </a:xfrm>
            <a:custGeom>
              <a:avLst/>
              <a:gdLst/>
              <a:ahLst/>
              <a:rect l="l" t="t" r="r" b="b"/>
              <a:pathLst>
                <a:path w="9343" h="9256">
                  <a:moveTo>
                    <a:pt x="209" y="0"/>
                  </a:moveTo>
                  <a:cubicBezTo>
                    <a:pt x="192" y="0"/>
                    <a:pt x="176" y="3"/>
                    <a:pt x="159" y="8"/>
                  </a:cubicBezTo>
                  <a:cubicBezTo>
                    <a:pt x="64" y="40"/>
                    <a:pt x="0" y="167"/>
                    <a:pt x="32" y="262"/>
                  </a:cubicBezTo>
                  <a:cubicBezTo>
                    <a:pt x="254" y="832"/>
                    <a:pt x="475" y="1433"/>
                    <a:pt x="760" y="2004"/>
                  </a:cubicBezTo>
                  <a:cubicBezTo>
                    <a:pt x="792" y="2067"/>
                    <a:pt x="855" y="2099"/>
                    <a:pt x="919" y="2099"/>
                  </a:cubicBezTo>
                  <a:cubicBezTo>
                    <a:pt x="950" y="2099"/>
                    <a:pt x="982" y="2099"/>
                    <a:pt x="1014" y="2067"/>
                  </a:cubicBezTo>
                  <a:cubicBezTo>
                    <a:pt x="1109" y="2035"/>
                    <a:pt x="1140" y="1909"/>
                    <a:pt x="1109" y="1814"/>
                  </a:cubicBezTo>
                  <a:cubicBezTo>
                    <a:pt x="824" y="1275"/>
                    <a:pt x="602" y="705"/>
                    <a:pt x="380" y="135"/>
                  </a:cubicBezTo>
                  <a:cubicBezTo>
                    <a:pt x="354" y="57"/>
                    <a:pt x="285" y="0"/>
                    <a:pt x="209" y="0"/>
                  </a:cubicBezTo>
                  <a:close/>
                  <a:moveTo>
                    <a:pt x="1867" y="3331"/>
                  </a:moveTo>
                  <a:cubicBezTo>
                    <a:pt x="1831" y="3331"/>
                    <a:pt x="1798" y="3341"/>
                    <a:pt x="1774" y="3365"/>
                  </a:cubicBezTo>
                  <a:cubicBezTo>
                    <a:pt x="1679" y="3429"/>
                    <a:pt x="1647" y="3524"/>
                    <a:pt x="1710" y="3619"/>
                  </a:cubicBezTo>
                  <a:cubicBezTo>
                    <a:pt x="2059" y="4125"/>
                    <a:pt x="2439" y="4632"/>
                    <a:pt x="2851" y="5107"/>
                  </a:cubicBezTo>
                  <a:cubicBezTo>
                    <a:pt x="2914" y="5139"/>
                    <a:pt x="2946" y="5170"/>
                    <a:pt x="3009" y="5170"/>
                  </a:cubicBezTo>
                  <a:cubicBezTo>
                    <a:pt x="3041" y="5170"/>
                    <a:pt x="3104" y="5139"/>
                    <a:pt x="3136" y="5139"/>
                  </a:cubicBezTo>
                  <a:cubicBezTo>
                    <a:pt x="3199" y="5044"/>
                    <a:pt x="3199" y="4949"/>
                    <a:pt x="3136" y="4854"/>
                  </a:cubicBezTo>
                  <a:cubicBezTo>
                    <a:pt x="2724" y="4410"/>
                    <a:pt x="2376" y="3904"/>
                    <a:pt x="2027" y="3397"/>
                  </a:cubicBezTo>
                  <a:cubicBezTo>
                    <a:pt x="1988" y="3358"/>
                    <a:pt x="1925" y="3331"/>
                    <a:pt x="1867" y="3331"/>
                  </a:cubicBezTo>
                  <a:close/>
                  <a:moveTo>
                    <a:pt x="4322" y="6108"/>
                  </a:moveTo>
                  <a:cubicBezTo>
                    <a:pt x="4270" y="6108"/>
                    <a:pt x="4216" y="6132"/>
                    <a:pt x="4181" y="6184"/>
                  </a:cubicBezTo>
                  <a:cubicBezTo>
                    <a:pt x="4117" y="6247"/>
                    <a:pt x="4117" y="6374"/>
                    <a:pt x="4212" y="6437"/>
                  </a:cubicBezTo>
                  <a:cubicBezTo>
                    <a:pt x="4656" y="6849"/>
                    <a:pt x="5162" y="7229"/>
                    <a:pt x="5701" y="7577"/>
                  </a:cubicBezTo>
                  <a:cubicBezTo>
                    <a:pt x="5732" y="7609"/>
                    <a:pt x="5764" y="7609"/>
                    <a:pt x="5796" y="7609"/>
                  </a:cubicBezTo>
                  <a:cubicBezTo>
                    <a:pt x="5859" y="7609"/>
                    <a:pt x="5922" y="7577"/>
                    <a:pt x="5954" y="7514"/>
                  </a:cubicBezTo>
                  <a:cubicBezTo>
                    <a:pt x="6017" y="7451"/>
                    <a:pt x="5986" y="7324"/>
                    <a:pt x="5891" y="7261"/>
                  </a:cubicBezTo>
                  <a:cubicBezTo>
                    <a:pt x="5384" y="6944"/>
                    <a:pt x="4909" y="6564"/>
                    <a:pt x="4434" y="6152"/>
                  </a:cubicBezTo>
                  <a:cubicBezTo>
                    <a:pt x="4406" y="6124"/>
                    <a:pt x="4364" y="6108"/>
                    <a:pt x="4322" y="6108"/>
                  </a:cubicBezTo>
                  <a:close/>
                  <a:moveTo>
                    <a:pt x="7404" y="8167"/>
                  </a:moveTo>
                  <a:cubicBezTo>
                    <a:pt x="7334" y="8167"/>
                    <a:pt x="7268" y="8203"/>
                    <a:pt x="7221" y="8274"/>
                  </a:cubicBezTo>
                  <a:cubicBezTo>
                    <a:pt x="7189" y="8369"/>
                    <a:pt x="7221" y="8464"/>
                    <a:pt x="7316" y="8527"/>
                  </a:cubicBezTo>
                  <a:cubicBezTo>
                    <a:pt x="7886" y="8812"/>
                    <a:pt x="8456" y="9034"/>
                    <a:pt x="9058" y="9256"/>
                  </a:cubicBezTo>
                  <a:lnTo>
                    <a:pt x="9121" y="9256"/>
                  </a:lnTo>
                  <a:cubicBezTo>
                    <a:pt x="9184" y="9256"/>
                    <a:pt x="9279" y="9224"/>
                    <a:pt x="9279" y="9129"/>
                  </a:cubicBezTo>
                  <a:cubicBezTo>
                    <a:pt x="9343" y="9034"/>
                    <a:pt x="9279" y="8939"/>
                    <a:pt x="9184" y="8907"/>
                  </a:cubicBezTo>
                  <a:cubicBezTo>
                    <a:pt x="8614" y="8686"/>
                    <a:pt x="8044" y="8464"/>
                    <a:pt x="7474" y="8179"/>
                  </a:cubicBezTo>
                  <a:cubicBezTo>
                    <a:pt x="7451" y="8171"/>
                    <a:pt x="7427" y="8167"/>
                    <a:pt x="7404" y="8167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670" name="CustomShape 38"/>
            <p:cNvSpPr/>
            <p:nvPr/>
          </p:nvSpPr>
          <p:spPr>
            <a:xfrm>
              <a:off x="7973280" y="2434680"/>
              <a:ext cx="279720" cy="315360"/>
            </a:xfrm>
            <a:custGeom>
              <a:avLst/>
              <a:gdLst/>
              <a:ahLst/>
              <a:rect l="l" t="t" r="r" b="b"/>
              <a:pathLst>
                <a:path w="8710" h="9827">
                  <a:moveTo>
                    <a:pt x="8501" y="1"/>
                  </a:moveTo>
                  <a:cubicBezTo>
                    <a:pt x="8424" y="1"/>
                    <a:pt x="8355" y="57"/>
                    <a:pt x="8329" y="136"/>
                  </a:cubicBezTo>
                  <a:cubicBezTo>
                    <a:pt x="8171" y="737"/>
                    <a:pt x="7981" y="1307"/>
                    <a:pt x="7727" y="1877"/>
                  </a:cubicBezTo>
                  <a:cubicBezTo>
                    <a:pt x="7696" y="1972"/>
                    <a:pt x="7727" y="2067"/>
                    <a:pt x="7822" y="2131"/>
                  </a:cubicBezTo>
                  <a:lnTo>
                    <a:pt x="7917" y="2131"/>
                  </a:lnTo>
                  <a:cubicBezTo>
                    <a:pt x="7981" y="2131"/>
                    <a:pt x="8044" y="2099"/>
                    <a:pt x="8076" y="2036"/>
                  </a:cubicBezTo>
                  <a:cubicBezTo>
                    <a:pt x="8329" y="1434"/>
                    <a:pt x="8519" y="832"/>
                    <a:pt x="8677" y="231"/>
                  </a:cubicBezTo>
                  <a:cubicBezTo>
                    <a:pt x="8709" y="136"/>
                    <a:pt x="8646" y="41"/>
                    <a:pt x="8551" y="9"/>
                  </a:cubicBezTo>
                  <a:cubicBezTo>
                    <a:pt x="8534" y="3"/>
                    <a:pt x="8517" y="1"/>
                    <a:pt x="8501" y="1"/>
                  </a:cubicBezTo>
                  <a:close/>
                  <a:moveTo>
                    <a:pt x="7072" y="3428"/>
                  </a:moveTo>
                  <a:cubicBezTo>
                    <a:pt x="7012" y="3428"/>
                    <a:pt x="6945" y="3463"/>
                    <a:pt x="6904" y="3524"/>
                  </a:cubicBezTo>
                  <a:cubicBezTo>
                    <a:pt x="6619" y="4063"/>
                    <a:pt x="6271" y="4569"/>
                    <a:pt x="5891" y="5044"/>
                  </a:cubicBezTo>
                  <a:cubicBezTo>
                    <a:pt x="5827" y="5139"/>
                    <a:pt x="5859" y="5234"/>
                    <a:pt x="5922" y="5298"/>
                  </a:cubicBezTo>
                  <a:cubicBezTo>
                    <a:pt x="5954" y="5329"/>
                    <a:pt x="6017" y="5361"/>
                    <a:pt x="6049" y="5361"/>
                  </a:cubicBezTo>
                  <a:cubicBezTo>
                    <a:pt x="6112" y="5361"/>
                    <a:pt x="6144" y="5329"/>
                    <a:pt x="6176" y="5266"/>
                  </a:cubicBezTo>
                  <a:cubicBezTo>
                    <a:pt x="6587" y="4791"/>
                    <a:pt x="6936" y="4253"/>
                    <a:pt x="7252" y="3714"/>
                  </a:cubicBezTo>
                  <a:cubicBezTo>
                    <a:pt x="7284" y="3619"/>
                    <a:pt x="7252" y="3493"/>
                    <a:pt x="7157" y="3461"/>
                  </a:cubicBezTo>
                  <a:cubicBezTo>
                    <a:pt x="7135" y="3438"/>
                    <a:pt x="7105" y="3428"/>
                    <a:pt x="7072" y="3428"/>
                  </a:cubicBezTo>
                  <a:close/>
                  <a:moveTo>
                    <a:pt x="4814" y="6367"/>
                  </a:moveTo>
                  <a:cubicBezTo>
                    <a:pt x="4766" y="6367"/>
                    <a:pt x="4719" y="6390"/>
                    <a:pt x="4687" y="6438"/>
                  </a:cubicBezTo>
                  <a:cubicBezTo>
                    <a:pt x="4275" y="6849"/>
                    <a:pt x="3800" y="7261"/>
                    <a:pt x="3325" y="7641"/>
                  </a:cubicBezTo>
                  <a:cubicBezTo>
                    <a:pt x="3230" y="7705"/>
                    <a:pt x="3230" y="7831"/>
                    <a:pt x="3294" y="7895"/>
                  </a:cubicBezTo>
                  <a:cubicBezTo>
                    <a:pt x="3325" y="7958"/>
                    <a:pt x="3357" y="7958"/>
                    <a:pt x="3420" y="7958"/>
                  </a:cubicBezTo>
                  <a:cubicBezTo>
                    <a:pt x="3452" y="7958"/>
                    <a:pt x="3515" y="7958"/>
                    <a:pt x="3547" y="7926"/>
                  </a:cubicBezTo>
                  <a:cubicBezTo>
                    <a:pt x="4022" y="7546"/>
                    <a:pt x="4497" y="7134"/>
                    <a:pt x="4941" y="6691"/>
                  </a:cubicBezTo>
                  <a:cubicBezTo>
                    <a:pt x="5036" y="6628"/>
                    <a:pt x="5036" y="6501"/>
                    <a:pt x="4941" y="6438"/>
                  </a:cubicBezTo>
                  <a:cubicBezTo>
                    <a:pt x="4909" y="6390"/>
                    <a:pt x="4861" y="6367"/>
                    <a:pt x="4814" y="6367"/>
                  </a:cubicBezTo>
                  <a:close/>
                  <a:moveTo>
                    <a:pt x="1867" y="8642"/>
                  </a:moveTo>
                  <a:cubicBezTo>
                    <a:pt x="1844" y="8642"/>
                    <a:pt x="1822" y="8646"/>
                    <a:pt x="1805" y="8655"/>
                  </a:cubicBezTo>
                  <a:cubicBezTo>
                    <a:pt x="1267" y="8971"/>
                    <a:pt x="697" y="9256"/>
                    <a:pt x="158" y="9478"/>
                  </a:cubicBezTo>
                  <a:cubicBezTo>
                    <a:pt x="63" y="9510"/>
                    <a:pt x="0" y="9636"/>
                    <a:pt x="63" y="9731"/>
                  </a:cubicBezTo>
                  <a:cubicBezTo>
                    <a:pt x="63" y="9795"/>
                    <a:pt x="158" y="9826"/>
                    <a:pt x="222" y="9826"/>
                  </a:cubicBezTo>
                  <a:lnTo>
                    <a:pt x="285" y="9826"/>
                  </a:lnTo>
                  <a:cubicBezTo>
                    <a:pt x="855" y="9573"/>
                    <a:pt x="1425" y="9288"/>
                    <a:pt x="1964" y="8971"/>
                  </a:cubicBezTo>
                  <a:cubicBezTo>
                    <a:pt x="2059" y="8940"/>
                    <a:pt x="2090" y="8813"/>
                    <a:pt x="2059" y="8718"/>
                  </a:cubicBezTo>
                  <a:cubicBezTo>
                    <a:pt x="2012" y="8672"/>
                    <a:pt x="1932" y="8642"/>
                    <a:pt x="1867" y="8642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671" name="CustomShape 39"/>
            <p:cNvSpPr/>
            <p:nvPr/>
          </p:nvSpPr>
          <p:spPr>
            <a:xfrm>
              <a:off x="7498800" y="1857600"/>
              <a:ext cx="403920" cy="121680"/>
            </a:xfrm>
            <a:custGeom>
              <a:avLst/>
              <a:gdLst/>
              <a:ahLst/>
              <a:rect l="l" t="t" r="r" b="b"/>
              <a:pathLst>
                <a:path w="12573" h="3801">
                  <a:moveTo>
                    <a:pt x="8678" y="1"/>
                  </a:moveTo>
                  <a:cubicBezTo>
                    <a:pt x="8044" y="32"/>
                    <a:pt x="7411" y="127"/>
                    <a:pt x="6809" y="222"/>
                  </a:cubicBezTo>
                  <a:cubicBezTo>
                    <a:pt x="6714" y="254"/>
                    <a:pt x="6619" y="349"/>
                    <a:pt x="6651" y="444"/>
                  </a:cubicBezTo>
                  <a:cubicBezTo>
                    <a:pt x="6683" y="539"/>
                    <a:pt x="6746" y="602"/>
                    <a:pt x="6841" y="602"/>
                  </a:cubicBezTo>
                  <a:lnTo>
                    <a:pt x="6873" y="602"/>
                  </a:lnTo>
                  <a:cubicBezTo>
                    <a:pt x="7474" y="476"/>
                    <a:pt x="8076" y="412"/>
                    <a:pt x="8678" y="381"/>
                  </a:cubicBezTo>
                  <a:cubicBezTo>
                    <a:pt x="8804" y="349"/>
                    <a:pt x="8868" y="286"/>
                    <a:pt x="8868" y="159"/>
                  </a:cubicBezTo>
                  <a:cubicBezTo>
                    <a:pt x="8868" y="64"/>
                    <a:pt x="8773" y="1"/>
                    <a:pt x="8678" y="1"/>
                  </a:cubicBezTo>
                  <a:close/>
                  <a:moveTo>
                    <a:pt x="10508" y="26"/>
                  </a:moveTo>
                  <a:cubicBezTo>
                    <a:pt x="10427" y="26"/>
                    <a:pt x="10356" y="108"/>
                    <a:pt x="10356" y="191"/>
                  </a:cubicBezTo>
                  <a:cubicBezTo>
                    <a:pt x="10356" y="286"/>
                    <a:pt x="10419" y="381"/>
                    <a:pt x="10514" y="381"/>
                  </a:cubicBezTo>
                  <a:cubicBezTo>
                    <a:pt x="11148" y="444"/>
                    <a:pt x="11750" y="507"/>
                    <a:pt x="12351" y="634"/>
                  </a:cubicBezTo>
                  <a:lnTo>
                    <a:pt x="12383" y="634"/>
                  </a:lnTo>
                  <a:cubicBezTo>
                    <a:pt x="12478" y="634"/>
                    <a:pt x="12541" y="571"/>
                    <a:pt x="12573" y="507"/>
                  </a:cubicBezTo>
                  <a:cubicBezTo>
                    <a:pt x="12573" y="412"/>
                    <a:pt x="12510" y="317"/>
                    <a:pt x="12415" y="286"/>
                  </a:cubicBezTo>
                  <a:cubicBezTo>
                    <a:pt x="11813" y="159"/>
                    <a:pt x="11180" y="64"/>
                    <a:pt x="10546" y="32"/>
                  </a:cubicBezTo>
                  <a:cubicBezTo>
                    <a:pt x="10533" y="28"/>
                    <a:pt x="10521" y="26"/>
                    <a:pt x="10508" y="26"/>
                  </a:cubicBezTo>
                  <a:close/>
                  <a:moveTo>
                    <a:pt x="5025" y="689"/>
                  </a:moveTo>
                  <a:cubicBezTo>
                    <a:pt x="5007" y="689"/>
                    <a:pt x="4989" y="692"/>
                    <a:pt x="4972" y="697"/>
                  </a:cubicBezTo>
                  <a:cubicBezTo>
                    <a:pt x="4402" y="887"/>
                    <a:pt x="3801" y="1141"/>
                    <a:pt x="3231" y="1394"/>
                  </a:cubicBezTo>
                  <a:cubicBezTo>
                    <a:pt x="3136" y="1457"/>
                    <a:pt x="3104" y="1553"/>
                    <a:pt x="3136" y="1648"/>
                  </a:cubicBezTo>
                  <a:cubicBezTo>
                    <a:pt x="3167" y="1711"/>
                    <a:pt x="3262" y="1774"/>
                    <a:pt x="3326" y="1774"/>
                  </a:cubicBezTo>
                  <a:cubicBezTo>
                    <a:pt x="3357" y="1774"/>
                    <a:pt x="3357" y="1743"/>
                    <a:pt x="3389" y="1743"/>
                  </a:cubicBezTo>
                  <a:cubicBezTo>
                    <a:pt x="3959" y="1489"/>
                    <a:pt x="4529" y="1236"/>
                    <a:pt x="5099" y="1046"/>
                  </a:cubicBezTo>
                  <a:cubicBezTo>
                    <a:pt x="5194" y="1014"/>
                    <a:pt x="5257" y="919"/>
                    <a:pt x="5226" y="824"/>
                  </a:cubicBezTo>
                  <a:cubicBezTo>
                    <a:pt x="5200" y="746"/>
                    <a:pt x="5109" y="689"/>
                    <a:pt x="5025" y="689"/>
                  </a:cubicBezTo>
                  <a:close/>
                  <a:moveTo>
                    <a:pt x="1691" y="2311"/>
                  </a:moveTo>
                  <a:cubicBezTo>
                    <a:pt x="1655" y="2311"/>
                    <a:pt x="1617" y="2322"/>
                    <a:pt x="1584" y="2344"/>
                  </a:cubicBezTo>
                  <a:cubicBezTo>
                    <a:pt x="1077" y="2693"/>
                    <a:pt x="570" y="3073"/>
                    <a:pt x="95" y="3484"/>
                  </a:cubicBezTo>
                  <a:cubicBezTo>
                    <a:pt x="0" y="3548"/>
                    <a:pt x="0" y="3643"/>
                    <a:pt x="64" y="3738"/>
                  </a:cubicBezTo>
                  <a:cubicBezTo>
                    <a:pt x="95" y="3769"/>
                    <a:pt x="159" y="3801"/>
                    <a:pt x="222" y="3801"/>
                  </a:cubicBezTo>
                  <a:cubicBezTo>
                    <a:pt x="254" y="3801"/>
                    <a:pt x="285" y="3769"/>
                    <a:pt x="317" y="3738"/>
                  </a:cubicBezTo>
                  <a:cubicBezTo>
                    <a:pt x="792" y="3358"/>
                    <a:pt x="1299" y="2978"/>
                    <a:pt x="1805" y="2661"/>
                  </a:cubicBezTo>
                  <a:cubicBezTo>
                    <a:pt x="1869" y="2598"/>
                    <a:pt x="1900" y="2471"/>
                    <a:pt x="1837" y="2408"/>
                  </a:cubicBezTo>
                  <a:cubicBezTo>
                    <a:pt x="1817" y="2346"/>
                    <a:pt x="1757" y="2311"/>
                    <a:pt x="1691" y="2311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672" name="CustomShape 40"/>
            <p:cNvSpPr/>
            <p:nvPr/>
          </p:nvSpPr>
          <p:spPr>
            <a:xfrm>
              <a:off x="7543440" y="2015280"/>
              <a:ext cx="322200" cy="239760"/>
            </a:xfrm>
            <a:custGeom>
              <a:avLst/>
              <a:gdLst/>
              <a:ahLst/>
              <a:rect l="l" t="t" r="r" b="b"/>
              <a:pathLst>
                <a:path w="10040" h="7475">
                  <a:moveTo>
                    <a:pt x="9660" y="380"/>
                  </a:moveTo>
                  <a:lnTo>
                    <a:pt x="9660" y="7094"/>
                  </a:lnTo>
                  <a:lnTo>
                    <a:pt x="349" y="7094"/>
                  </a:lnTo>
                  <a:lnTo>
                    <a:pt x="349" y="380"/>
                  </a:lnTo>
                  <a:close/>
                  <a:moveTo>
                    <a:pt x="191" y="0"/>
                  </a:moveTo>
                  <a:cubicBezTo>
                    <a:pt x="64" y="0"/>
                    <a:pt x="1" y="95"/>
                    <a:pt x="1" y="190"/>
                  </a:cubicBezTo>
                  <a:lnTo>
                    <a:pt x="1" y="7284"/>
                  </a:lnTo>
                  <a:cubicBezTo>
                    <a:pt x="1" y="7379"/>
                    <a:pt x="64" y="7474"/>
                    <a:pt x="191" y="7474"/>
                  </a:cubicBezTo>
                  <a:lnTo>
                    <a:pt x="9850" y="7474"/>
                  </a:lnTo>
                  <a:cubicBezTo>
                    <a:pt x="9945" y="7474"/>
                    <a:pt x="10040" y="7379"/>
                    <a:pt x="10040" y="7284"/>
                  </a:cubicBezTo>
                  <a:lnTo>
                    <a:pt x="10040" y="190"/>
                  </a:lnTo>
                  <a:cubicBezTo>
                    <a:pt x="10040" y="95"/>
                    <a:pt x="9945" y="0"/>
                    <a:pt x="9850" y="0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673" name="CustomShape 41"/>
            <p:cNvSpPr/>
            <p:nvPr/>
          </p:nvSpPr>
          <p:spPr>
            <a:xfrm>
              <a:off x="7629120" y="2070360"/>
              <a:ext cx="150480" cy="148320"/>
            </a:xfrm>
            <a:custGeom>
              <a:avLst/>
              <a:gdLst/>
              <a:ahLst/>
              <a:rect l="l" t="t" r="r" b="b"/>
              <a:pathLst>
                <a:path w="4689" h="4625">
                  <a:moveTo>
                    <a:pt x="2360" y="1449"/>
                  </a:moveTo>
                  <a:cubicBezTo>
                    <a:pt x="2582" y="1449"/>
                    <a:pt x="2804" y="1536"/>
                    <a:pt x="2978" y="1711"/>
                  </a:cubicBezTo>
                  <a:cubicBezTo>
                    <a:pt x="3326" y="2059"/>
                    <a:pt x="3295" y="2597"/>
                    <a:pt x="2946" y="2946"/>
                  </a:cubicBezTo>
                  <a:cubicBezTo>
                    <a:pt x="2776" y="3100"/>
                    <a:pt x="2561" y="3179"/>
                    <a:pt x="2345" y="3179"/>
                  </a:cubicBezTo>
                  <a:cubicBezTo>
                    <a:pt x="2118" y="3179"/>
                    <a:pt x="1889" y="3092"/>
                    <a:pt x="1711" y="2914"/>
                  </a:cubicBezTo>
                  <a:cubicBezTo>
                    <a:pt x="1394" y="2566"/>
                    <a:pt x="1394" y="2027"/>
                    <a:pt x="1743" y="1711"/>
                  </a:cubicBezTo>
                  <a:cubicBezTo>
                    <a:pt x="1917" y="1536"/>
                    <a:pt x="2139" y="1449"/>
                    <a:pt x="2360" y="1449"/>
                  </a:cubicBezTo>
                  <a:close/>
                  <a:moveTo>
                    <a:pt x="1964" y="1"/>
                  </a:moveTo>
                  <a:cubicBezTo>
                    <a:pt x="1933" y="1"/>
                    <a:pt x="1901" y="32"/>
                    <a:pt x="1901" y="64"/>
                  </a:cubicBezTo>
                  <a:lnTo>
                    <a:pt x="1869" y="507"/>
                  </a:lnTo>
                  <a:cubicBezTo>
                    <a:pt x="1869" y="539"/>
                    <a:pt x="1869" y="571"/>
                    <a:pt x="1806" y="602"/>
                  </a:cubicBezTo>
                  <a:cubicBezTo>
                    <a:pt x="1711" y="602"/>
                    <a:pt x="1616" y="666"/>
                    <a:pt x="1521" y="697"/>
                  </a:cubicBezTo>
                  <a:cubicBezTo>
                    <a:pt x="1511" y="708"/>
                    <a:pt x="1500" y="711"/>
                    <a:pt x="1489" y="711"/>
                  </a:cubicBezTo>
                  <a:cubicBezTo>
                    <a:pt x="1468" y="711"/>
                    <a:pt x="1447" y="697"/>
                    <a:pt x="1426" y="697"/>
                  </a:cubicBezTo>
                  <a:lnTo>
                    <a:pt x="1109" y="381"/>
                  </a:lnTo>
                  <a:cubicBezTo>
                    <a:pt x="1094" y="365"/>
                    <a:pt x="1078" y="357"/>
                    <a:pt x="1062" y="357"/>
                  </a:cubicBezTo>
                  <a:cubicBezTo>
                    <a:pt x="1046" y="357"/>
                    <a:pt x="1030" y="365"/>
                    <a:pt x="1014" y="381"/>
                  </a:cubicBezTo>
                  <a:lnTo>
                    <a:pt x="413" y="951"/>
                  </a:lnTo>
                  <a:cubicBezTo>
                    <a:pt x="381" y="982"/>
                    <a:pt x="381" y="1014"/>
                    <a:pt x="413" y="1046"/>
                  </a:cubicBezTo>
                  <a:lnTo>
                    <a:pt x="729" y="1362"/>
                  </a:lnTo>
                  <a:cubicBezTo>
                    <a:pt x="761" y="1394"/>
                    <a:pt x="761" y="1426"/>
                    <a:pt x="729" y="1457"/>
                  </a:cubicBezTo>
                  <a:cubicBezTo>
                    <a:pt x="698" y="1552"/>
                    <a:pt x="634" y="1647"/>
                    <a:pt x="603" y="1742"/>
                  </a:cubicBezTo>
                  <a:cubicBezTo>
                    <a:pt x="603" y="1774"/>
                    <a:pt x="571" y="1806"/>
                    <a:pt x="508" y="1806"/>
                  </a:cubicBezTo>
                  <a:lnTo>
                    <a:pt x="96" y="1806"/>
                  </a:lnTo>
                  <a:cubicBezTo>
                    <a:pt x="33" y="1806"/>
                    <a:pt x="1" y="1837"/>
                    <a:pt x="1" y="1869"/>
                  </a:cubicBezTo>
                  <a:lnTo>
                    <a:pt x="1" y="2692"/>
                  </a:lnTo>
                  <a:cubicBezTo>
                    <a:pt x="1" y="2724"/>
                    <a:pt x="33" y="2756"/>
                    <a:pt x="64" y="2756"/>
                  </a:cubicBezTo>
                  <a:lnTo>
                    <a:pt x="508" y="2756"/>
                  </a:lnTo>
                  <a:cubicBezTo>
                    <a:pt x="539" y="2756"/>
                    <a:pt x="571" y="2787"/>
                    <a:pt x="603" y="2819"/>
                  </a:cubicBezTo>
                  <a:cubicBezTo>
                    <a:pt x="634" y="2914"/>
                    <a:pt x="666" y="3009"/>
                    <a:pt x="698" y="3104"/>
                  </a:cubicBezTo>
                  <a:cubicBezTo>
                    <a:pt x="729" y="3167"/>
                    <a:pt x="729" y="3199"/>
                    <a:pt x="698" y="3231"/>
                  </a:cubicBezTo>
                  <a:lnTo>
                    <a:pt x="381" y="3516"/>
                  </a:lnTo>
                  <a:cubicBezTo>
                    <a:pt x="349" y="3547"/>
                    <a:pt x="349" y="3611"/>
                    <a:pt x="381" y="3642"/>
                  </a:cubicBezTo>
                  <a:lnTo>
                    <a:pt x="951" y="4212"/>
                  </a:lnTo>
                  <a:cubicBezTo>
                    <a:pt x="967" y="4228"/>
                    <a:pt x="991" y="4236"/>
                    <a:pt x="1014" y="4236"/>
                  </a:cubicBezTo>
                  <a:cubicBezTo>
                    <a:pt x="1038" y="4236"/>
                    <a:pt x="1062" y="4228"/>
                    <a:pt x="1078" y="4212"/>
                  </a:cubicBezTo>
                  <a:lnTo>
                    <a:pt x="1363" y="3927"/>
                  </a:lnTo>
                  <a:cubicBezTo>
                    <a:pt x="1394" y="3896"/>
                    <a:pt x="1458" y="3896"/>
                    <a:pt x="1489" y="3896"/>
                  </a:cubicBezTo>
                  <a:cubicBezTo>
                    <a:pt x="1584" y="3959"/>
                    <a:pt x="1679" y="3991"/>
                    <a:pt x="1774" y="4022"/>
                  </a:cubicBezTo>
                  <a:cubicBezTo>
                    <a:pt x="1806" y="4022"/>
                    <a:pt x="1838" y="4086"/>
                    <a:pt x="1838" y="4117"/>
                  </a:cubicBezTo>
                  <a:lnTo>
                    <a:pt x="1838" y="4529"/>
                  </a:lnTo>
                  <a:cubicBezTo>
                    <a:pt x="1838" y="4593"/>
                    <a:pt x="1869" y="4624"/>
                    <a:pt x="1901" y="4624"/>
                  </a:cubicBezTo>
                  <a:lnTo>
                    <a:pt x="2725" y="4624"/>
                  </a:lnTo>
                  <a:cubicBezTo>
                    <a:pt x="2756" y="4624"/>
                    <a:pt x="2820" y="4593"/>
                    <a:pt x="2820" y="4561"/>
                  </a:cubicBezTo>
                  <a:lnTo>
                    <a:pt x="2820" y="4117"/>
                  </a:lnTo>
                  <a:cubicBezTo>
                    <a:pt x="2820" y="4086"/>
                    <a:pt x="2851" y="4054"/>
                    <a:pt x="2883" y="4054"/>
                  </a:cubicBezTo>
                  <a:cubicBezTo>
                    <a:pt x="2978" y="4022"/>
                    <a:pt x="3073" y="3959"/>
                    <a:pt x="3168" y="3927"/>
                  </a:cubicBezTo>
                  <a:cubicBezTo>
                    <a:pt x="3200" y="3927"/>
                    <a:pt x="3231" y="3927"/>
                    <a:pt x="3263" y="3959"/>
                  </a:cubicBezTo>
                  <a:lnTo>
                    <a:pt x="3580" y="4244"/>
                  </a:lnTo>
                  <a:cubicBezTo>
                    <a:pt x="3595" y="4260"/>
                    <a:pt x="3611" y="4268"/>
                    <a:pt x="3627" y="4268"/>
                  </a:cubicBezTo>
                  <a:cubicBezTo>
                    <a:pt x="3643" y="4268"/>
                    <a:pt x="3659" y="4260"/>
                    <a:pt x="3675" y="4244"/>
                  </a:cubicBezTo>
                  <a:lnTo>
                    <a:pt x="4276" y="3674"/>
                  </a:lnTo>
                  <a:cubicBezTo>
                    <a:pt x="4308" y="3674"/>
                    <a:pt x="4308" y="3611"/>
                    <a:pt x="4276" y="3579"/>
                  </a:cubicBezTo>
                  <a:lnTo>
                    <a:pt x="3991" y="3262"/>
                  </a:lnTo>
                  <a:cubicBezTo>
                    <a:pt x="3960" y="3231"/>
                    <a:pt x="3960" y="3199"/>
                    <a:pt x="3960" y="3167"/>
                  </a:cubicBezTo>
                  <a:cubicBezTo>
                    <a:pt x="4023" y="3072"/>
                    <a:pt x="4055" y="2977"/>
                    <a:pt x="4086" y="2882"/>
                  </a:cubicBezTo>
                  <a:cubicBezTo>
                    <a:pt x="4086" y="2851"/>
                    <a:pt x="4150" y="2819"/>
                    <a:pt x="4181" y="2819"/>
                  </a:cubicBezTo>
                  <a:lnTo>
                    <a:pt x="4625" y="2851"/>
                  </a:lnTo>
                  <a:cubicBezTo>
                    <a:pt x="4656" y="2851"/>
                    <a:pt x="4688" y="2819"/>
                    <a:pt x="4688" y="2756"/>
                  </a:cubicBezTo>
                  <a:lnTo>
                    <a:pt x="4688" y="1932"/>
                  </a:lnTo>
                  <a:cubicBezTo>
                    <a:pt x="4688" y="1901"/>
                    <a:pt x="4656" y="1869"/>
                    <a:pt x="4625" y="1869"/>
                  </a:cubicBezTo>
                  <a:lnTo>
                    <a:pt x="4181" y="1869"/>
                  </a:lnTo>
                  <a:cubicBezTo>
                    <a:pt x="4150" y="1869"/>
                    <a:pt x="4118" y="1837"/>
                    <a:pt x="4118" y="1806"/>
                  </a:cubicBezTo>
                  <a:cubicBezTo>
                    <a:pt x="4086" y="1711"/>
                    <a:pt x="4055" y="1616"/>
                    <a:pt x="3991" y="1521"/>
                  </a:cubicBezTo>
                  <a:cubicBezTo>
                    <a:pt x="3991" y="1489"/>
                    <a:pt x="3991" y="1426"/>
                    <a:pt x="4023" y="1394"/>
                  </a:cubicBezTo>
                  <a:lnTo>
                    <a:pt x="4308" y="1109"/>
                  </a:lnTo>
                  <a:cubicBezTo>
                    <a:pt x="4340" y="1077"/>
                    <a:pt x="4340" y="1014"/>
                    <a:pt x="4308" y="1014"/>
                  </a:cubicBezTo>
                  <a:lnTo>
                    <a:pt x="3738" y="412"/>
                  </a:lnTo>
                  <a:cubicBezTo>
                    <a:pt x="3722" y="396"/>
                    <a:pt x="3706" y="388"/>
                    <a:pt x="3690" y="388"/>
                  </a:cubicBezTo>
                  <a:cubicBezTo>
                    <a:pt x="3675" y="388"/>
                    <a:pt x="3659" y="396"/>
                    <a:pt x="3643" y="412"/>
                  </a:cubicBezTo>
                  <a:lnTo>
                    <a:pt x="3326" y="729"/>
                  </a:lnTo>
                  <a:cubicBezTo>
                    <a:pt x="3305" y="729"/>
                    <a:pt x="3284" y="743"/>
                    <a:pt x="3263" y="743"/>
                  </a:cubicBezTo>
                  <a:cubicBezTo>
                    <a:pt x="3252" y="743"/>
                    <a:pt x="3242" y="739"/>
                    <a:pt x="3231" y="729"/>
                  </a:cubicBezTo>
                  <a:cubicBezTo>
                    <a:pt x="3136" y="666"/>
                    <a:pt x="3041" y="634"/>
                    <a:pt x="2915" y="602"/>
                  </a:cubicBezTo>
                  <a:cubicBezTo>
                    <a:pt x="2883" y="602"/>
                    <a:pt x="2883" y="571"/>
                    <a:pt x="2883" y="507"/>
                  </a:cubicBezTo>
                  <a:lnTo>
                    <a:pt x="2883" y="96"/>
                  </a:lnTo>
                  <a:cubicBezTo>
                    <a:pt x="2883" y="32"/>
                    <a:pt x="2851" y="1"/>
                    <a:pt x="2788" y="1"/>
                  </a:cubicBez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674" name="CustomShape 42"/>
            <p:cNvSpPr/>
            <p:nvPr/>
          </p:nvSpPr>
          <p:spPr>
            <a:xfrm>
              <a:off x="7623000" y="2064240"/>
              <a:ext cx="162720" cy="160560"/>
            </a:xfrm>
            <a:custGeom>
              <a:avLst/>
              <a:gdLst/>
              <a:ahLst/>
              <a:rect l="l" t="t" r="r" b="b"/>
              <a:pathLst>
                <a:path w="5069" h="5005">
                  <a:moveTo>
                    <a:pt x="2550" y="1837"/>
                  </a:moveTo>
                  <a:cubicBezTo>
                    <a:pt x="2725" y="1837"/>
                    <a:pt x="2899" y="1901"/>
                    <a:pt x="3041" y="2027"/>
                  </a:cubicBezTo>
                  <a:cubicBezTo>
                    <a:pt x="3168" y="2154"/>
                    <a:pt x="3231" y="2344"/>
                    <a:pt x="3231" y="2502"/>
                  </a:cubicBezTo>
                  <a:cubicBezTo>
                    <a:pt x="3231" y="2692"/>
                    <a:pt x="3136" y="2851"/>
                    <a:pt x="3010" y="2977"/>
                  </a:cubicBezTo>
                  <a:cubicBezTo>
                    <a:pt x="2883" y="3104"/>
                    <a:pt x="2709" y="3167"/>
                    <a:pt x="2535" y="3167"/>
                  </a:cubicBezTo>
                  <a:cubicBezTo>
                    <a:pt x="2360" y="3167"/>
                    <a:pt x="2186" y="3104"/>
                    <a:pt x="2059" y="2977"/>
                  </a:cubicBezTo>
                  <a:cubicBezTo>
                    <a:pt x="1933" y="2851"/>
                    <a:pt x="1838" y="2661"/>
                    <a:pt x="1838" y="2502"/>
                  </a:cubicBezTo>
                  <a:cubicBezTo>
                    <a:pt x="1838" y="2312"/>
                    <a:pt x="1933" y="2154"/>
                    <a:pt x="2059" y="2027"/>
                  </a:cubicBezTo>
                  <a:cubicBezTo>
                    <a:pt x="2202" y="1901"/>
                    <a:pt x="2376" y="1837"/>
                    <a:pt x="2550" y="1837"/>
                  </a:cubicBezTo>
                  <a:close/>
                  <a:moveTo>
                    <a:pt x="2534" y="1461"/>
                  </a:moveTo>
                  <a:cubicBezTo>
                    <a:pt x="2270" y="1461"/>
                    <a:pt x="2008" y="1556"/>
                    <a:pt x="1806" y="1742"/>
                  </a:cubicBezTo>
                  <a:cubicBezTo>
                    <a:pt x="1584" y="1932"/>
                    <a:pt x="1489" y="2217"/>
                    <a:pt x="1489" y="2502"/>
                  </a:cubicBezTo>
                  <a:cubicBezTo>
                    <a:pt x="1489" y="2756"/>
                    <a:pt x="1584" y="3041"/>
                    <a:pt x="1774" y="3231"/>
                  </a:cubicBezTo>
                  <a:cubicBezTo>
                    <a:pt x="1996" y="3452"/>
                    <a:pt x="2249" y="3547"/>
                    <a:pt x="2535" y="3547"/>
                  </a:cubicBezTo>
                  <a:cubicBezTo>
                    <a:pt x="2820" y="3547"/>
                    <a:pt x="3073" y="3452"/>
                    <a:pt x="3263" y="3262"/>
                  </a:cubicBezTo>
                  <a:cubicBezTo>
                    <a:pt x="3485" y="3072"/>
                    <a:pt x="3580" y="2787"/>
                    <a:pt x="3611" y="2502"/>
                  </a:cubicBezTo>
                  <a:cubicBezTo>
                    <a:pt x="3611" y="2249"/>
                    <a:pt x="3485" y="1964"/>
                    <a:pt x="3295" y="1774"/>
                  </a:cubicBezTo>
                  <a:cubicBezTo>
                    <a:pt x="3085" y="1564"/>
                    <a:pt x="2809" y="1461"/>
                    <a:pt x="2534" y="1461"/>
                  </a:cubicBezTo>
                  <a:close/>
                  <a:moveTo>
                    <a:pt x="2883" y="381"/>
                  </a:moveTo>
                  <a:lnTo>
                    <a:pt x="2851" y="729"/>
                  </a:lnTo>
                  <a:cubicBezTo>
                    <a:pt x="2851" y="824"/>
                    <a:pt x="2946" y="951"/>
                    <a:pt x="3041" y="982"/>
                  </a:cubicBezTo>
                  <a:cubicBezTo>
                    <a:pt x="3136" y="1014"/>
                    <a:pt x="3231" y="1046"/>
                    <a:pt x="3326" y="1077"/>
                  </a:cubicBezTo>
                  <a:cubicBezTo>
                    <a:pt x="3369" y="1106"/>
                    <a:pt x="3418" y="1121"/>
                    <a:pt x="3468" y="1121"/>
                  </a:cubicBezTo>
                  <a:cubicBezTo>
                    <a:pt x="3529" y="1121"/>
                    <a:pt x="3591" y="1098"/>
                    <a:pt x="3643" y="1046"/>
                  </a:cubicBezTo>
                  <a:lnTo>
                    <a:pt x="3865" y="824"/>
                  </a:lnTo>
                  <a:lnTo>
                    <a:pt x="4308" y="1236"/>
                  </a:lnTo>
                  <a:lnTo>
                    <a:pt x="4055" y="1457"/>
                  </a:lnTo>
                  <a:cubicBezTo>
                    <a:pt x="3960" y="1552"/>
                    <a:pt x="3960" y="1679"/>
                    <a:pt x="3991" y="1806"/>
                  </a:cubicBezTo>
                  <a:cubicBezTo>
                    <a:pt x="4055" y="1869"/>
                    <a:pt x="4086" y="1964"/>
                    <a:pt x="4118" y="2027"/>
                  </a:cubicBezTo>
                  <a:cubicBezTo>
                    <a:pt x="4150" y="2154"/>
                    <a:pt x="4245" y="2249"/>
                    <a:pt x="4371" y="2249"/>
                  </a:cubicBezTo>
                  <a:lnTo>
                    <a:pt x="4688" y="2249"/>
                  </a:lnTo>
                  <a:lnTo>
                    <a:pt x="4688" y="2819"/>
                  </a:lnTo>
                  <a:lnTo>
                    <a:pt x="4340" y="2819"/>
                  </a:lnTo>
                  <a:cubicBezTo>
                    <a:pt x="4245" y="2819"/>
                    <a:pt x="4118" y="2914"/>
                    <a:pt x="4086" y="3009"/>
                  </a:cubicBezTo>
                  <a:cubicBezTo>
                    <a:pt x="4055" y="3104"/>
                    <a:pt x="4023" y="3199"/>
                    <a:pt x="3991" y="3262"/>
                  </a:cubicBezTo>
                  <a:cubicBezTo>
                    <a:pt x="3928" y="3357"/>
                    <a:pt x="3928" y="3516"/>
                    <a:pt x="4023" y="3579"/>
                  </a:cubicBezTo>
                  <a:lnTo>
                    <a:pt x="4245" y="3832"/>
                  </a:lnTo>
                  <a:lnTo>
                    <a:pt x="3801" y="4244"/>
                  </a:lnTo>
                  <a:lnTo>
                    <a:pt x="3580" y="3991"/>
                  </a:lnTo>
                  <a:cubicBezTo>
                    <a:pt x="3540" y="3952"/>
                    <a:pt x="3465" y="3925"/>
                    <a:pt x="3391" y="3925"/>
                  </a:cubicBezTo>
                  <a:cubicBezTo>
                    <a:pt x="3345" y="3925"/>
                    <a:pt x="3299" y="3935"/>
                    <a:pt x="3263" y="3959"/>
                  </a:cubicBezTo>
                  <a:cubicBezTo>
                    <a:pt x="3200" y="3991"/>
                    <a:pt x="3105" y="4022"/>
                    <a:pt x="3010" y="4054"/>
                  </a:cubicBezTo>
                  <a:cubicBezTo>
                    <a:pt x="2883" y="4086"/>
                    <a:pt x="2820" y="4181"/>
                    <a:pt x="2820" y="4307"/>
                  </a:cubicBezTo>
                  <a:lnTo>
                    <a:pt x="2820" y="4624"/>
                  </a:lnTo>
                  <a:lnTo>
                    <a:pt x="2186" y="4624"/>
                  </a:lnTo>
                  <a:lnTo>
                    <a:pt x="2218" y="4307"/>
                  </a:lnTo>
                  <a:cubicBezTo>
                    <a:pt x="2218" y="4181"/>
                    <a:pt x="2123" y="4086"/>
                    <a:pt x="2028" y="4022"/>
                  </a:cubicBezTo>
                  <a:cubicBezTo>
                    <a:pt x="1933" y="3991"/>
                    <a:pt x="1838" y="3959"/>
                    <a:pt x="1774" y="3927"/>
                  </a:cubicBezTo>
                  <a:cubicBezTo>
                    <a:pt x="1726" y="3903"/>
                    <a:pt x="1678" y="3893"/>
                    <a:pt x="1631" y="3893"/>
                  </a:cubicBezTo>
                  <a:cubicBezTo>
                    <a:pt x="1556" y="3893"/>
                    <a:pt x="1485" y="3920"/>
                    <a:pt x="1426" y="3959"/>
                  </a:cubicBezTo>
                  <a:lnTo>
                    <a:pt x="1204" y="4181"/>
                  </a:lnTo>
                  <a:lnTo>
                    <a:pt x="793" y="3769"/>
                  </a:lnTo>
                  <a:lnTo>
                    <a:pt x="1014" y="3547"/>
                  </a:lnTo>
                  <a:cubicBezTo>
                    <a:pt x="1109" y="3452"/>
                    <a:pt x="1109" y="3326"/>
                    <a:pt x="1078" y="3231"/>
                  </a:cubicBezTo>
                  <a:cubicBezTo>
                    <a:pt x="1014" y="3136"/>
                    <a:pt x="983" y="3072"/>
                    <a:pt x="951" y="2977"/>
                  </a:cubicBezTo>
                  <a:cubicBezTo>
                    <a:pt x="919" y="2851"/>
                    <a:pt x="824" y="2787"/>
                    <a:pt x="698" y="2787"/>
                  </a:cubicBezTo>
                  <a:lnTo>
                    <a:pt x="381" y="2787"/>
                  </a:lnTo>
                  <a:lnTo>
                    <a:pt x="381" y="2186"/>
                  </a:lnTo>
                  <a:lnTo>
                    <a:pt x="729" y="2186"/>
                  </a:lnTo>
                  <a:cubicBezTo>
                    <a:pt x="824" y="2186"/>
                    <a:pt x="951" y="2122"/>
                    <a:pt x="983" y="1996"/>
                  </a:cubicBezTo>
                  <a:cubicBezTo>
                    <a:pt x="1014" y="1901"/>
                    <a:pt x="1046" y="1837"/>
                    <a:pt x="1078" y="1742"/>
                  </a:cubicBezTo>
                  <a:cubicBezTo>
                    <a:pt x="1141" y="1647"/>
                    <a:pt x="1141" y="1521"/>
                    <a:pt x="1046" y="1426"/>
                  </a:cubicBezTo>
                  <a:lnTo>
                    <a:pt x="824" y="1204"/>
                  </a:lnTo>
                  <a:lnTo>
                    <a:pt x="1236" y="792"/>
                  </a:lnTo>
                  <a:lnTo>
                    <a:pt x="1489" y="1014"/>
                  </a:lnTo>
                  <a:cubicBezTo>
                    <a:pt x="1530" y="1074"/>
                    <a:pt x="1595" y="1096"/>
                    <a:pt x="1670" y="1096"/>
                  </a:cubicBezTo>
                  <a:cubicBezTo>
                    <a:pt x="1713" y="1096"/>
                    <a:pt x="1760" y="1089"/>
                    <a:pt x="1806" y="1077"/>
                  </a:cubicBezTo>
                  <a:cubicBezTo>
                    <a:pt x="1869" y="1014"/>
                    <a:pt x="1964" y="982"/>
                    <a:pt x="2059" y="951"/>
                  </a:cubicBezTo>
                  <a:cubicBezTo>
                    <a:pt x="2186" y="919"/>
                    <a:pt x="2249" y="824"/>
                    <a:pt x="2249" y="697"/>
                  </a:cubicBezTo>
                  <a:lnTo>
                    <a:pt x="2249" y="381"/>
                  </a:lnTo>
                  <a:close/>
                  <a:moveTo>
                    <a:pt x="2154" y="1"/>
                  </a:moveTo>
                  <a:cubicBezTo>
                    <a:pt x="2028" y="1"/>
                    <a:pt x="1901" y="127"/>
                    <a:pt x="1901" y="254"/>
                  </a:cubicBezTo>
                  <a:lnTo>
                    <a:pt x="1901" y="634"/>
                  </a:lnTo>
                  <a:cubicBezTo>
                    <a:pt x="1838" y="666"/>
                    <a:pt x="1774" y="666"/>
                    <a:pt x="1711" y="697"/>
                  </a:cubicBezTo>
                  <a:lnTo>
                    <a:pt x="1458" y="444"/>
                  </a:lnTo>
                  <a:cubicBezTo>
                    <a:pt x="1394" y="396"/>
                    <a:pt x="1323" y="373"/>
                    <a:pt x="1256" y="373"/>
                  </a:cubicBezTo>
                  <a:cubicBezTo>
                    <a:pt x="1189" y="373"/>
                    <a:pt x="1125" y="396"/>
                    <a:pt x="1078" y="444"/>
                  </a:cubicBezTo>
                  <a:lnTo>
                    <a:pt x="476" y="1014"/>
                  </a:lnTo>
                  <a:cubicBezTo>
                    <a:pt x="444" y="1046"/>
                    <a:pt x="413" y="1109"/>
                    <a:pt x="413" y="1204"/>
                  </a:cubicBezTo>
                  <a:cubicBezTo>
                    <a:pt x="413" y="1267"/>
                    <a:pt x="413" y="1331"/>
                    <a:pt x="476" y="1362"/>
                  </a:cubicBezTo>
                  <a:lnTo>
                    <a:pt x="729" y="1647"/>
                  </a:lnTo>
                  <a:cubicBezTo>
                    <a:pt x="698" y="1679"/>
                    <a:pt x="666" y="1742"/>
                    <a:pt x="666" y="1806"/>
                  </a:cubicBezTo>
                  <a:lnTo>
                    <a:pt x="286" y="1806"/>
                  </a:lnTo>
                  <a:cubicBezTo>
                    <a:pt x="128" y="1806"/>
                    <a:pt x="33" y="1932"/>
                    <a:pt x="33" y="2059"/>
                  </a:cubicBezTo>
                  <a:lnTo>
                    <a:pt x="1" y="2882"/>
                  </a:lnTo>
                  <a:cubicBezTo>
                    <a:pt x="1" y="3009"/>
                    <a:pt x="128" y="3136"/>
                    <a:pt x="254" y="3136"/>
                  </a:cubicBezTo>
                  <a:lnTo>
                    <a:pt x="634" y="3136"/>
                  </a:lnTo>
                  <a:cubicBezTo>
                    <a:pt x="666" y="3199"/>
                    <a:pt x="666" y="3262"/>
                    <a:pt x="698" y="3326"/>
                  </a:cubicBezTo>
                  <a:lnTo>
                    <a:pt x="444" y="3579"/>
                  </a:lnTo>
                  <a:cubicBezTo>
                    <a:pt x="381" y="3642"/>
                    <a:pt x="349" y="3706"/>
                    <a:pt x="349" y="3769"/>
                  </a:cubicBezTo>
                  <a:cubicBezTo>
                    <a:pt x="349" y="3832"/>
                    <a:pt x="381" y="3896"/>
                    <a:pt x="444" y="3959"/>
                  </a:cubicBezTo>
                  <a:lnTo>
                    <a:pt x="1014" y="4529"/>
                  </a:lnTo>
                  <a:cubicBezTo>
                    <a:pt x="1065" y="4580"/>
                    <a:pt x="1134" y="4613"/>
                    <a:pt x="1207" y="4613"/>
                  </a:cubicBezTo>
                  <a:cubicBezTo>
                    <a:pt x="1270" y="4613"/>
                    <a:pt x="1336" y="4588"/>
                    <a:pt x="1394" y="4529"/>
                  </a:cubicBezTo>
                  <a:lnTo>
                    <a:pt x="1648" y="4276"/>
                  </a:lnTo>
                  <a:cubicBezTo>
                    <a:pt x="1711" y="4307"/>
                    <a:pt x="1774" y="4339"/>
                    <a:pt x="1838" y="4371"/>
                  </a:cubicBezTo>
                  <a:lnTo>
                    <a:pt x="1838" y="4719"/>
                  </a:lnTo>
                  <a:cubicBezTo>
                    <a:pt x="1838" y="4783"/>
                    <a:pt x="1838" y="4878"/>
                    <a:pt x="1901" y="4909"/>
                  </a:cubicBezTo>
                  <a:cubicBezTo>
                    <a:pt x="1933" y="4973"/>
                    <a:pt x="2028" y="5004"/>
                    <a:pt x="2091" y="5004"/>
                  </a:cubicBezTo>
                  <a:lnTo>
                    <a:pt x="2915" y="5004"/>
                  </a:lnTo>
                  <a:cubicBezTo>
                    <a:pt x="3073" y="5004"/>
                    <a:pt x="3168" y="4878"/>
                    <a:pt x="3168" y="4751"/>
                  </a:cubicBezTo>
                  <a:lnTo>
                    <a:pt x="3168" y="4402"/>
                  </a:lnTo>
                  <a:cubicBezTo>
                    <a:pt x="3263" y="4371"/>
                    <a:pt x="3295" y="4339"/>
                    <a:pt x="3358" y="4307"/>
                  </a:cubicBezTo>
                  <a:lnTo>
                    <a:pt x="3643" y="4592"/>
                  </a:lnTo>
                  <a:cubicBezTo>
                    <a:pt x="3690" y="4640"/>
                    <a:pt x="3754" y="4664"/>
                    <a:pt x="3817" y="4664"/>
                  </a:cubicBezTo>
                  <a:cubicBezTo>
                    <a:pt x="3880" y="4664"/>
                    <a:pt x="3944" y="4640"/>
                    <a:pt x="3991" y="4592"/>
                  </a:cubicBezTo>
                  <a:lnTo>
                    <a:pt x="4593" y="4022"/>
                  </a:lnTo>
                  <a:cubicBezTo>
                    <a:pt x="4625" y="3959"/>
                    <a:pt x="4656" y="3896"/>
                    <a:pt x="4656" y="3832"/>
                  </a:cubicBezTo>
                  <a:cubicBezTo>
                    <a:pt x="4656" y="3769"/>
                    <a:pt x="4656" y="3706"/>
                    <a:pt x="4593" y="3642"/>
                  </a:cubicBezTo>
                  <a:lnTo>
                    <a:pt x="4340" y="3389"/>
                  </a:lnTo>
                  <a:cubicBezTo>
                    <a:pt x="4371" y="3326"/>
                    <a:pt x="4403" y="3262"/>
                    <a:pt x="4435" y="3199"/>
                  </a:cubicBezTo>
                  <a:lnTo>
                    <a:pt x="4783" y="3199"/>
                  </a:lnTo>
                  <a:cubicBezTo>
                    <a:pt x="4941" y="3199"/>
                    <a:pt x="5036" y="3104"/>
                    <a:pt x="5036" y="2946"/>
                  </a:cubicBezTo>
                  <a:lnTo>
                    <a:pt x="5068" y="2154"/>
                  </a:lnTo>
                  <a:cubicBezTo>
                    <a:pt x="5068" y="2059"/>
                    <a:pt x="5036" y="1996"/>
                    <a:pt x="4973" y="1964"/>
                  </a:cubicBezTo>
                  <a:cubicBezTo>
                    <a:pt x="4941" y="1901"/>
                    <a:pt x="4878" y="1869"/>
                    <a:pt x="4815" y="1869"/>
                  </a:cubicBezTo>
                  <a:lnTo>
                    <a:pt x="4435" y="1869"/>
                  </a:lnTo>
                  <a:cubicBezTo>
                    <a:pt x="4403" y="1806"/>
                    <a:pt x="4403" y="1742"/>
                    <a:pt x="4371" y="1679"/>
                  </a:cubicBezTo>
                  <a:lnTo>
                    <a:pt x="4625" y="1426"/>
                  </a:lnTo>
                  <a:cubicBezTo>
                    <a:pt x="4688" y="1394"/>
                    <a:pt x="4720" y="1331"/>
                    <a:pt x="4720" y="1267"/>
                  </a:cubicBezTo>
                  <a:cubicBezTo>
                    <a:pt x="4720" y="1172"/>
                    <a:pt x="4688" y="1109"/>
                    <a:pt x="4625" y="1077"/>
                  </a:cubicBezTo>
                  <a:lnTo>
                    <a:pt x="4055" y="476"/>
                  </a:lnTo>
                  <a:cubicBezTo>
                    <a:pt x="4007" y="428"/>
                    <a:pt x="3944" y="404"/>
                    <a:pt x="3876" y="404"/>
                  </a:cubicBezTo>
                  <a:cubicBezTo>
                    <a:pt x="3809" y="404"/>
                    <a:pt x="3738" y="428"/>
                    <a:pt x="3675" y="476"/>
                  </a:cubicBezTo>
                  <a:lnTo>
                    <a:pt x="3421" y="729"/>
                  </a:lnTo>
                  <a:cubicBezTo>
                    <a:pt x="3358" y="697"/>
                    <a:pt x="3295" y="666"/>
                    <a:pt x="3231" y="634"/>
                  </a:cubicBezTo>
                  <a:lnTo>
                    <a:pt x="3231" y="286"/>
                  </a:lnTo>
                  <a:cubicBezTo>
                    <a:pt x="3263" y="159"/>
                    <a:pt x="3136" y="32"/>
                    <a:pt x="2978" y="32"/>
                  </a:cubicBezTo>
                  <a:lnTo>
                    <a:pt x="2154" y="1"/>
                  </a:ln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675" name="CustomShape 43"/>
            <p:cNvSpPr/>
            <p:nvPr/>
          </p:nvSpPr>
          <p:spPr>
            <a:xfrm>
              <a:off x="7531200" y="2012400"/>
              <a:ext cx="344880" cy="29160"/>
            </a:xfrm>
            <a:custGeom>
              <a:avLst/>
              <a:gdLst/>
              <a:ahLst/>
              <a:rect l="l" t="t" r="r" b="b"/>
              <a:pathLst>
                <a:path w="10737" h="919">
                  <a:moveTo>
                    <a:pt x="412" y="0"/>
                  </a:moveTo>
                  <a:cubicBezTo>
                    <a:pt x="191" y="0"/>
                    <a:pt x="1" y="190"/>
                    <a:pt x="1" y="412"/>
                  </a:cubicBezTo>
                  <a:lnTo>
                    <a:pt x="1" y="507"/>
                  </a:lnTo>
                  <a:cubicBezTo>
                    <a:pt x="1" y="729"/>
                    <a:pt x="191" y="919"/>
                    <a:pt x="412" y="919"/>
                  </a:cubicBezTo>
                  <a:lnTo>
                    <a:pt x="10325" y="919"/>
                  </a:lnTo>
                  <a:cubicBezTo>
                    <a:pt x="10547" y="919"/>
                    <a:pt x="10737" y="729"/>
                    <a:pt x="10737" y="507"/>
                  </a:cubicBezTo>
                  <a:lnTo>
                    <a:pt x="10737" y="412"/>
                  </a:lnTo>
                  <a:cubicBezTo>
                    <a:pt x="10737" y="190"/>
                    <a:pt x="10547" y="0"/>
                    <a:pt x="10325" y="0"/>
                  </a:cubicBezTo>
                  <a:close/>
                </a:path>
              </a:pathLst>
            </a:custGeom>
            <a:solidFill>
              <a:srgbClr val="afafa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676" name="CustomShape 44"/>
            <p:cNvSpPr/>
            <p:nvPr/>
          </p:nvSpPr>
          <p:spPr>
            <a:xfrm>
              <a:off x="7525080" y="2007360"/>
              <a:ext cx="357120" cy="39240"/>
            </a:xfrm>
            <a:custGeom>
              <a:avLst/>
              <a:gdLst/>
              <a:ahLst/>
              <a:rect l="l" t="t" r="r" b="b"/>
              <a:pathLst>
                <a:path w="11117" h="1236">
                  <a:moveTo>
                    <a:pt x="10515" y="348"/>
                  </a:moveTo>
                  <a:cubicBezTo>
                    <a:pt x="10642" y="348"/>
                    <a:pt x="10737" y="443"/>
                    <a:pt x="10737" y="570"/>
                  </a:cubicBezTo>
                  <a:lnTo>
                    <a:pt x="10737" y="665"/>
                  </a:lnTo>
                  <a:cubicBezTo>
                    <a:pt x="10737" y="792"/>
                    <a:pt x="10642" y="887"/>
                    <a:pt x="10515" y="887"/>
                  </a:cubicBezTo>
                  <a:lnTo>
                    <a:pt x="602" y="887"/>
                  </a:lnTo>
                  <a:cubicBezTo>
                    <a:pt x="476" y="887"/>
                    <a:pt x="381" y="792"/>
                    <a:pt x="381" y="665"/>
                  </a:cubicBezTo>
                  <a:lnTo>
                    <a:pt x="381" y="570"/>
                  </a:lnTo>
                  <a:cubicBezTo>
                    <a:pt x="381" y="443"/>
                    <a:pt x="476" y="348"/>
                    <a:pt x="602" y="348"/>
                  </a:cubicBezTo>
                  <a:close/>
                  <a:moveTo>
                    <a:pt x="602" y="0"/>
                  </a:moveTo>
                  <a:cubicBezTo>
                    <a:pt x="254" y="0"/>
                    <a:pt x="1" y="253"/>
                    <a:pt x="1" y="570"/>
                  </a:cubicBezTo>
                  <a:lnTo>
                    <a:pt x="1" y="665"/>
                  </a:lnTo>
                  <a:cubicBezTo>
                    <a:pt x="1" y="982"/>
                    <a:pt x="254" y="1235"/>
                    <a:pt x="602" y="1235"/>
                  </a:cubicBezTo>
                  <a:lnTo>
                    <a:pt x="10515" y="1235"/>
                  </a:lnTo>
                  <a:cubicBezTo>
                    <a:pt x="10832" y="1235"/>
                    <a:pt x="11117" y="982"/>
                    <a:pt x="11117" y="665"/>
                  </a:cubicBezTo>
                  <a:lnTo>
                    <a:pt x="11117" y="570"/>
                  </a:lnTo>
                  <a:cubicBezTo>
                    <a:pt x="11117" y="253"/>
                    <a:pt x="10832" y="0"/>
                    <a:pt x="10515" y="0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677" name="CustomShape 45"/>
            <p:cNvSpPr/>
            <p:nvPr/>
          </p:nvSpPr>
          <p:spPr>
            <a:xfrm>
              <a:off x="7386840" y="2110320"/>
              <a:ext cx="244080" cy="396360"/>
            </a:xfrm>
            <a:custGeom>
              <a:avLst/>
              <a:gdLst/>
              <a:ahLst/>
              <a:rect l="l" t="t" r="r" b="b"/>
              <a:pathLst>
                <a:path w="7602" h="12339">
                  <a:moveTo>
                    <a:pt x="6935" y="0"/>
                  </a:moveTo>
                  <a:cubicBezTo>
                    <a:pt x="6761" y="0"/>
                    <a:pt x="6586" y="81"/>
                    <a:pt x="6461" y="241"/>
                  </a:cubicBezTo>
                  <a:lnTo>
                    <a:pt x="5194" y="1824"/>
                  </a:lnTo>
                  <a:cubicBezTo>
                    <a:pt x="5068" y="1634"/>
                    <a:pt x="4941" y="1444"/>
                    <a:pt x="4814" y="1223"/>
                  </a:cubicBezTo>
                  <a:cubicBezTo>
                    <a:pt x="4529" y="779"/>
                    <a:pt x="4054" y="494"/>
                    <a:pt x="3389" y="494"/>
                  </a:cubicBezTo>
                  <a:lnTo>
                    <a:pt x="3358" y="494"/>
                  </a:lnTo>
                  <a:lnTo>
                    <a:pt x="1743" y="526"/>
                  </a:lnTo>
                  <a:cubicBezTo>
                    <a:pt x="539" y="526"/>
                    <a:pt x="32" y="1096"/>
                    <a:pt x="32" y="1793"/>
                  </a:cubicBezTo>
                  <a:cubicBezTo>
                    <a:pt x="32" y="1824"/>
                    <a:pt x="32" y="5910"/>
                    <a:pt x="32" y="5910"/>
                  </a:cubicBezTo>
                  <a:cubicBezTo>
                    <a:pt x="1" y="6258"/>
                    <a:pt x="286" y="6511"/>
                    <a:pt x="602" y="6511"/>
                  </a:cubicBezTo>
                  <a:lnTo>
                    <a:pt x="634" y="6511"/>
                  </a:lnTo>
                  <a:cubicBezTo>
                    <a:pt x="824" y="6511"/>
                    <a:pt x="1014" y="6416"/>
                    <a:pt x="1109" y="6258"/>
                  </a:cubicBezTo>
                  <a:lnTo>
                    <a:pt x="2756" y="6258"/>
                  </a:lnTo>
                  <a:lnTo>
                    <a:pt x="2756" y="11547"/>
                  </a:lnTo>
                  <a:cubicBezTo>
                    <a:pt x="2756" y="11990"/>
                    <a:pt x="3104" y="12338"/>
                    <a:pt x="3548" y="12338"/>
                  </a:cubicBezTo>
                  <a:cubicBezTo>
                    <a:pt x="3991" y="12338"/>
                    <a:pt x="4339" y="11990"/>
                    <a:pt x="4339" y="11547"/>
                  </a:cubicBezTo>
                  <a:lnTo>
                    <a:pt x="4276" y="6258"/>
                  </a:lnTo>
                  <a:lnTo>
                    <a:pt x="4213" y="2521"/>
                  </a:lnTo>
                  <a:lnTo>
                    <a:pt x="4213" y="2521"/>
                  </a:lnTo>
                  <a:cubicBezTo>
                    <a:pt x="4371" y="2743"/>
                    <a:pt x="4529" y="2964"/>
                    <a:pt x="4688" y="3186"/>
                  </a:cubicBezTo>
                  <a:cubicBezTo>
                    <a:pt x="4814" y="3345"/>
                    <a:pt x="4973" y="3408"/>
                    <a:pt x="5163" y="3408"/>
                  </a:cubicBezTo>
                  <a:cubicBezTo>
                    <a:pt x="5353" y="3408"/>
                    <a:pt x="5543" y="3313"/>
                    <a:pt x="5638" y="3186"/>
                  </a:cubicBezTo>
                  <a:lnTo>
                    <a:pt x="7411" y="1001"/>
                  </a:lnTo>
                  <a:cubicBezTo>
                    <a:pt x="7601" y="716"/>
                    <a:pt x="7570" y="368"/>
                    <a:pt x="7316" y="146"/>
                  </a:cubicBezTo>
                  <a:cubicBezTo>
                    <a:pt x="7205" y="49"/>
                    <a:pt x="7070" y="0"/>
                    <a:pt x="6935" y="0"/>
                  </a:cubicBez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678" name="CustomShape 46"/>
            <p:cNvSpPr/>
            <p:nvPr/>
          </p:nvSpPr>
          <p:spPr>
            <a:xfrm>
              <a:off x="7381800" y="2104560"/>
              <a:ext cx="256320" cy="408240"/>
            </a:xfrm>
            <a:custGeom>
              <a:avLst/>
              <a:gdLst/>
              <a:ahLst/>
              <a:rect l="l" t="t" r="r" b="b"/>
              <a:pathLst>
                <a:path w="7982" h="12708">
                  <a:moveTo>
                    <a:pt x="7131" y="0"/>
                  </a:moveTo>
                  <a:cubicBezTo>
                    <a:pt x="7097" y="0"/>
                    <a:pt x="7064" y="3"/>
                    <a:pt x="7031" y="8"/>
                  </a:cubicBezTo>
                  <a:cubicBezTo>
                    <a:pt x="6809" y="8"/>
                    <a:pt x="6619" y="135"/>
                    <a:pt x="6493" y="293"/>
                  </a:cubicBezTo>
                  <a:lnTo>
                    <a:pt x="5352" y="1687"/>
                  </a:lnTo>
                  <a:cubicBezTo>
                    <a:pt x="5289" y="1560"/>
                    <a:pt x="5194" y="1433"/>
                    <a:pt x="5131" y="1307"/>
                  </a:cubicBezTo>
                  <a:cubicBezTo>
                    <a:pt x="4782" y="768"/>
                    <a:pt x="4244" y="483"/>
                    <a:pt x="3579" y="483"/>
                  </a:cubicBezTo>
                  <a:lnTo>
                    <a:pt x="3516" y="483"/>
                  </a:lnTo>
                  <a:lnTo>
                    <a:pt x="1901" y="515"/>
                  </a:lnTo>
                  <a:lnTo>
                    <a:pt x="1869" y="515"/>
                  </a:lnTo>
                  <a:cubicBezTo>
                    <a:pt x="729" y="515"/>
                    <a:pt x="32" y="1053"/>
                    <a:pt x="0" y="1972"/>
                  </a:cubicBezTo>
                  <a:cubicBezTo>
                    <a:pt x="0" y="2003"/>
                    <a:pt x="0" y="5424"/>
                    <a:pt x="0" y="6089"/>
                  </a:cubicBezTo>
                  <a:cubicBezTo>
                    <a:pt x="0" y="6310"/>
                    <a:pt x="64" y="6500"/>
                    <a:pt x="222" y="6659"/>
                  </a:cubicBezTo>
                  <a:cubicBezTo>
                    <a:pt x="380" y="6785"/>
                    <a:pt x="570" y="6880"/>
                    <a:pt x="760" y="6880"/>
                  </a:cubicBezTo>
                  <a:lnTo>
                    <a:pt x="792" y="6880"/>
                  </a:lnTo>
                  <a:cubicBezTo>
                    <a:pt x="1045" y="6880"/>
                    <a:pt x="1299" y="6754"/>
                    <a:pt x="1457" y="6532"/>
                  </a:cubicBezTo>
                  <a:cubicBezTo>
                    <a:pt x="1489" y="6437"/>
                    <a:pt x="1489" y="6342"/>
                    <a:pt x="1394" y="6279"/>
                  </a:cubicBezTo>
                  <a:cubicBezTo>
                    <a:pt x="1360" y="6256"/>
                    <a:pt x="1327" y="6246"/>
                    <a:pt x="1294" y="6246"/>
                  </a:cubicBezTo>
                  <a:cubicBezTo>
                    <a:pt x="1236" y="6246"/>
                    <a:pt x="1181" y="6281"/>
                    <a:pt x="1140" y="6342"/>
                  </a:cubicBezTo>
                  <a:cubicBezTo>
                    <a:pt x="1077" y="6437"/>
                    <a:pt x="919" y="6500"/>
                    <a:pt x="792" y="6500"/>
                  </a:cubicBezTo>
                  <a:cubicBezTo>
                    <a:pt x="665" y="6500"/>
                    <a:pt x="570" y="6469"/>
                    <a:pt x="475" y="6374"/>
                  </a:cubicBezTo>
                  <a:cubicBezTo>
                    <a:pt x="412" y="6310"/>
                    <a:pt x="380" y="6215"/>
                    <a:pt x="380" y="6089"/>
                  </a:cubicBezTo>
                  <a:cubicBezTo>
                    <a:pt x="380" y="6057"/>
                    <a:pt x="380" y="2035"/>
                    <a:pt x="380" y="1972"/>
                  </a:cubicBezTo>
                  <a:cubicBezTo>
                    <a:pt x="380" y="1275"/>
                    <a:pt x="919" y="895"/>
                    <a:pt x="1869" y="895"/>
                  </a:cubicBezTo>
                  <a:lnTo>
                    <a:pt x="1901" y="895"/>
                  </a:lnTo>
                  <a:lnTo>
                    <a:pt x="3516" y="863"/>
                  </a:lnTo>
                  <a:lnTo>
                    <a:pt x="3547" y="863"/>
                  </a:lnTo>
                  <a:cubicBezTo>
                    <a:pt x="4117" y="863"/>
                    <a:pt x="4529" y="1085"/>
                    <a:pt x="4814" y="1528"/>
                  </a:cubicBezTo>
                  <a:cubicBezTo>
                    <a:pt x="4909" y="1687"/>
                    <a:pt x="5067" y="1908"/>
                    <a:pt x="5194" y="2130"/>
                  </a:cubicBezTo>
                  <a:cubicBezTo>
                    <a:pt x="5226" y="2162"/>
                    <a:pt x="5289" y="2193"/>
                    <a:pt x="5352" y="2193"/>
                  </a:cubicBezTo>
                  <a:cubicBezTo>
                    <a:pt x="5416" y="2193"/>
                    <a:pt x="5447" y="2162"/>
                    <a:pt x="5511" y="2130"/>
                  </a:cubicBezTo>
                  <a:lnTo>
                    <a:pt x="6778" y="515"/>
                  </a:lnTo>
                  <a:cubicBezTo>
                    <a:pt x="6841" y="452"/>
                    <a:pt x="6936" y="388"/>
                    <a:pt x="7063" y="388"/>
                  </a:cubicBezTo>
                  <a:cubicBezTo>
                    <a:pt x="7086" y="380"/>
                    <a:pt x="7112" y="376"/>
                    <a:pt x="7139" y="376"/>
                  </a:cubicBezTo>
                  <a:cubicBezTo>
                    <a:pt x="7219" y="376"/>
                    <a:pt x="7308" y="412"/>
                    <a:pt x="7379" y="483"/>
                  </a:cubicBezTo>
                  <a:cubicBezTo>
                    <a:pt x="7538" y="610"/>
                    <a:pt x="7569" y="863"/>
                    <a:pt x="7411" y="1053"/>
                  </a:cubicBezTo>
                  <a:lnTo>
                    <a:pt x="5669" y="3238"/>
                  </a:lnTo>
                  <a:cubicBezTo>
                    <a:pt x="5574" y="3365"/>
                    <a:pt x="5479" y="3397"/>
                    <a:pt x="5321" y="3397"/>
                  </a:cubicBezTo>
                  <a:cubicBezTo>
                    <a:pt x="5194" y="3397"/>
                    <a:pt x="5099" y="3365"/>
                    <a:pt x="5004" y="3270"/>
                  </a:cubicBezTo>
                  <a:lnTo>
                    <a:pt x="5004" y="3238"/>
                  </a:lnTo>
                  <a:cubicBezTo>
                    <a:pt x="4846" y="3048"/>
                    <a:pt x="4687" y="2827"/>
                    <a:pt x="4529" y="2605"/>
                  </a:cubicBezTo>
                  <a:cubicBezTo>
                    <a:pt x="4466" y="2542"/>
                    <a:pt x="4402" y="2510"/>
                    <a:pt x="4307" y="2510"/>
                  </a:cubicBezTo>
                  <a:cubicBezTo>
                    <a:pt x="4244" y="2542"/>
                    <a:pt x="4181" y="2637"/>
                    <a:pt x="4181" y="2700"/>
                  </a:cubicBezTo>
                  <a:lnTo>
                    <a:pt x="4244" y="6469"/>
                  </a:lnTo>
                  <a:lnTo>
                    <a:pt x="4307" y="11726"/>
                  </a:lnTo>
                  <a:cubicBezTo>
                    <a:pt x="4307" y="12074"/>
                    <a:pt x="4022" y="12327"/>
                    <a:pt x="3706" y="12327"/>
                  </a:cubicBezTo>
                  <a:cubicBezTo>
                    <a:pt x="3357" y="12327"/>
                    <a:pt x="3072" y="12074"/>
                    <a:pt x="3072" y="11726"/>
                  </a:cubicBezTo>
                  <a:lnTo>
                    <a:pt x="3072" y="6469"/>
                  </a:lnTo>
                  <a:cubicBezTo>
                    <a:pt x="3072" y="6342"/>
                    <a:pt x="3009" y="6279"/>
                    <a:pt x="2914" y="6279"/>
                  </a:cubicBezTo>
                  <a:cubicBezTo>
                    <a:pt x="2787" y="6279"/>
                    <a:pt x="2724" y="6342"/>
                    <a:pt x="2724" y="6469"/>
                  </a:cubicBezTo>
                  <a:lnTo>
                    <a:pt x="2724" y="11726"/>
                  </a:lnTo>
                  <a:cubicBezTo>
                    <a:pt x="2724" y="12264"/>
                    <a:pt x="3136" y="12707"/>
                    <a:pt x="3706" y="12707"/>
                  </a:cubicBezTo>
                  <a:cubicBezTo>
                    <a:pt x="4244" y="12707"/>
                    <a:pt x="4687" y="12264"/>
                    <a:pt x="4687" y="11726"/>
                  </a:cubicBezTo>
                  <a:lnTo>
                    <a:pt x="4624" y="6437"/>
                  </a:lnTo>
                  <a:lnTo>
                    <a:pt x="4561" y="3270"/>
                  </a:lnTo>
                  <a:lnTo>
                    <a:pt x="4561" y="3270"/>
                  </a:lnTo>
                  <a:cubicBezTo>
                    <a:pt x="4624" y="3333"/>
                    <a:pt x="4656" y="3397"/>
                    <a:pt x="4719" y="3460"/>
                  </a:cubicBezTo>
                  <a:lnTo>
                    <a:pt x="4719" y="3492"/>
                  </a:lnTo>
                  <a:cubicBezTo>
                    <a:pt x="4877" y="3650"/>
                    <a:pt x="5099" y="3777"/>
                    <a:pt x="5321" y="3777"/>
                  </a:cubicBezTo>
                  <a:cubicBezTo>
                    <a:pt x="5574" y="3777"/>
                    <a:pt x="5796" y="3650"/>
                    <a:pt x="5954" y="3460"/>
                  </a:cubicBezTo>
                  <a:lnTo>
                    <a:pt x="7696" y="1275"/>
                  </a:lnTo>
                  <a:cubicBezTo>
                    <a:pt x="7981" y="927"/>
                    <a:pt x="7918" y="452"/>
                    <a:pt x="7601" y="167"/>
                  </a:cubicBezTo>
                  <a:cubicBezTo>
                    <a:pt x="7470" y="62"/>
                    <a:pt x="7295" y="0"/>
                    <a:pt x="7131" y="0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679" name="CustomShape 47"/>
            <p:cNvSpPr/>
            <p:nvPr/>
          </p:nvSpPr>
          <p:spPr>
            <a:xfrm>
              <a:off x="7423200" y="2027520"/>
              <a:ext cx="85320" cy="83160"/>
            </a:xfrm>
            <a:custGeom>
              <a:avLst/>
              <a:gdLst/>
              <a:ahLst/>
              <a:rect l="l" t="t" r="r" b="b"/>
              <a:pathLst>
                <a:path w="2662" h="2598">
                  <a:moveTo>
                    <a:pt x="1331" y="0"/>
                  </a:moveTo>
                  <a:cubicBezTo>
                    <a:pt x="603" y="0"/>
                    <a:pt x="1" y="570"/>
                    <a:pt x="1" y="1299"/>
                  </a:cubicBezTo>
                  <a:cubicBezTo>
                    <a:pt x="1" y="1996"/>
                    <a:pt x="603" y="2597"/>
                    <a:pt x="1331" y="2597"/>
                  </a:cubicBezTo>
                  <a:cubicBezTo>
                    <a:pt x="2059" y="2597"/>
                    <a:pt x="2661" y="1996"/>
                    <a:pt x="2661" y="1299"/>
                  </a:cubicBezTo>
                  <a:cubicBezTo>
                    <a:pt x="2661" y="570"/>
                    <a:pt x="2059" y="0"/>
                    <a:pt x="133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680" name="CustomShape 48"/>
            <p:cNvSpPr/>
            <p:nvPr/>
          </p:nvSpPr>
          <p:spPr>
            <a:xfrm>
              <a:off x="7417080" y="2021400"/>
              <a:ext cx="97560" cy="95400"/>
            </a:xfrm>
            <a:custGeom>
              <a:avLst/>
              <a:gdLst/>
              <a:ahLst/>
              <a:rect l="l" t="t" r="r" b="b"/>
              <a:pathLst>
                <a:path w="3042" h="2978">
                  <a:moveTo>
                    <a:pt x="1521" y="349"/>
                  </a:moveTo>
                  <a:cubicBezTo>
                    <a:pt x="2154" y="349"/>
                    <a:pt x="2661" y="855"/>
                    <a:pt x="2661" y="1489"/>
                  </a:cubicBezTo>
                  <a:cubicBezTo>
                    <a:pt x="2661" y="2091"/>
                    <a:pt x="2154" y="2597"/>
                    <a:pt x="1521" y="2597"/>
                  </a:cubicBezTo>
                  <a:cubicBezTo>
                    <a:pt x="888" y="2597"/>
                    <a:pt x="381" y="2091"/>
                    <a:pt x="381" y="1489"/>
                  </a:cubicBezTo>
                  <a:cubicBezTo>
                    <a:pt x="381" y="855"/>
                    <a:pt x="888" y="349"/>
                    <a:pt x="1521" y="349"/>
                  </a:cubicBezTo>
                  <a:close/>
                  <a:moveTo>
                    <a:pt x="1521" y="0"/>
                  </a:moveTo>
                  <a:cubicBezTo>
                    <a:pt x="698" y="0"/>
                    <a:pt x="1" y="665"/>
                    <a:pt x="1" y="1489"/>
                  </a:cubicBezTo>
                  <a:cubicBezTo>
                    <a:pt x="1" y="2312"/>
                    <a:pt x="698" y="2977"/>
                    <a:pt x="1521" y="2977"/>
                  </a:cubicBezTo>
                  <a:cubicBezTo>
                    <a:pt x="2344" y="2977"/>
                    <a:pt x="3041" y="2312"/>
                    <a:pt x="3041" y="1489"/>
                  </a:cubicBezTo>
                  <a:cubicBezTo>
                    <a:pt x="3041" y="665"/>
                    <a:pt x="2344" y="0"/>
                    <a:pt x="1521" y="0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681" name="CustomShape 49"/>
            <p:cNvSpPr/>
            <p:nvPr/>
          </p:nvSpPr>
          <p:spPr>
            <a:xfrm>
              <a:off x="7423200" y="2311560"/>
              <a:ext cx="51480" cy="195120"/>
            </a:xfrm>
            <a:custGeom>
              <a:avLst/>
              <a:gdLst/>
              <a:ahLst/>
              <a:rect l="l" t="t" r="r" b="b"/>
              <a:pathLst>
                <a:path w="1616" h="6081">
                  <a:moveTo>
                    <a:pt x="1" y="0"/>
                  </a:moveTo>
                  <a:lnTo>
                    <a:pt x="1" y="5289"/>
                  </a:lnTo>
                  <a:cubicBezTo>
                    <a:pt x="1" y="5732"/>
                    <a:pt x="381" y="6080"/>
                    <a:pt x="793" y="6080"/>
                  </a:cubicBezTo>
                  <a:cubicBezTo>
                    <a:pt x="1236" y="6080"/>
                    <a:pt x="1616" y="5732"/>
                    <a:pt x="1616" y="5289"/>
                  </a:cubicBezTo>
                  <a:lnTo>
                    <a:pt x="1616" y="0"/>
                  </a:ln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682" name="CustomShape 50"/>
            <p:cNvSpPr/>
            <p:nvPr/>
          </p:nvSpPr>
          <p:spPr>
            <a:xfrm>
              <a:off x="7417080" y="2306520"/>
              <a:ext cx="62640" cy="206280"/>
            </a:xfrm>
            <a:custGeom>
              <a:avLst/>
              <a:gdLst/>
              <a:ahLst/>
              <a:rect l="l" t="t" r="r" b="b"/>
              <a:pathLst>
                <a:path w="1965" h="6430">
                  <a:moveTo>
                    <a:pt x="191" y="1"/>
                  </a:moveTo>
                  <a:cubicBezTo>
                    <a:pt x="96" y="1"/>
                    <a:pt x="1" y="64"/>
                    <a:pt x="1" y="191"/>
                  </a:cubicBezTo>
                  <a:lnTo>
                    <a:pt x="1" y="5448"/>
                  </a:lnTo>
                  <a:cubicBezTo>
                    <a:pt x="1" y="5986"/>
                    <a:pt x="444" y="6429"/>
                    <a:pt x="983" y="6429"/>
                  </a:cubicBezTo>
                  <a:cubicBezTo>
                    <a:pt x="1553" y="6429"/>
                    <a:pt x="1964" y="5986"/>
                    <a:pt x="1964" y="5448"/>
                  </a:cubicBezTo>
                  <a:lnTo>
                    <a:pt x="1964" y="191"/>
                  </a:lnTo>
                  <a:cubicBezTo>
                    <a:pt x="1964" y="64"/>
                    <a:pt x="1901" y="1"/>
                    <a:pt x="1806" y="1"/>
                  </a:cubicBezTo>
                  <a:cubicBezTo>
                    <a:pt x="1679" y="1"/>
                    <a:pt x="1616" y="64"/>
                    <a:pt x="1616" y="191"/>
                  </a:cubicBezTo>
                  <a:lnTo>
                    <a:pt x="1616" y="5448"/>
                  </a:lnTo>
                  <a:cubicBezTo>
                    <a:pt x="1616" y="5796"/>
                    <a:pt x="1331" y="6049"/>
                    <a:pt x="983" y="6049"/>
                  </a:cubicBezTo>
                  <a:cubicBezTo>
                    <a:pt x="666" y="6049"/>
                    <a:pt x="381" y="5796"/>
                    <a:pt x="381" y="5448"/>
                  </a:cubicBezTo>
                  <a:lnTo>
                    <a:pt x="381" y="191"/>
                  </a:lnTo>
                  <a:cubicBezTo>
                    <a:pt x="381" y="64"/>
                    <a:pt x="318" y="1"/>
                    <a:pt x="191" y="1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683" name="CustomShape 51"/>
            <p:cNvSpPr/>
            <p:nvPr/>
          </p:nvSpPr>
          <p:spPr>
            <a:xfrm>
              <a:off x="7417080" y="2190600"/>
              <a:ext cx="11880" cy="127080"/>
            </a:xfrm>
            <a:custGeom>
              <a:avLst/>
              <a:gdLst/>
              <a:ahLst/>
              <a:rect l="l" t="t" r="r" b="b"/>
              <a:pathLst>
                <a:path w="381" h="3960">
                  <a:moveTo>
                    <a:pt x="191" y="0"/>
                  </a:moveTo>
                  <a:cubicBezTo>
                    <a:pt x="96" y="0"/>
                    <a:pt x="1" y="64"/>
                    <a:pt x="1" y="159"/>
                  </a:cubicBezTo>
                  <a:lnTo>
                    <a:pt x="1" y="3769"/>
                  </a:lnTo>
                  <a:cubicBezTo>
                    <a:pt x="1" y="3896"/>
                    <a:pt x="96" y="3959"/>
                    <a:pt x="191" y="3959"/>
                  </a:cubicBezTo>
                  <a:cubicBezTo>
                    <a:pt x="286" y="3959"/>
                    <a:pt x="381" y="3896"/>
                    <a:pt x="381" y="3769"/>
                  </a:cubicBezTo>
                  <a:lnTo>
                    <a:pt x="381" y="159"/>
                  </a:lnTo>
                  <a:cubicBezTo>
                    <a:pt x="381" y="64"/>
                    <a:pt x="286" y="0"/>
                    <a:pt x="191" y="0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684" name="CustomShape 52"/>
            <p:cNvSpPr/>
            <p:nvPr/>
          </p:nvSpPr>
          <p:spPr>
            <a:xfrm>
              <a:off x="8260200" y="2296440"/>
              <a:ext cx="9000" cy="25200"/>
            </a:xfrm>
            <a:custGeom>
              <a:avLst/>
              <a:gdLst/>
              <a:ahLst/>
              <a:rect l="l" t="t" r="r" b="b"/>
              <a:pathLst>
                <a:path w="286" h="792">
                  <a:moveTo>
                    <a:pt x="32" y="0"/>
                  </a:moveTo>
                  <a:lnTo>
                    <a:pt x="1" y="792"/>
                  </a:lnTo>
                  <a:cubicBezTo>
                    <a:pt x="254" y="538"/>
                    <a:pt x="286" y="285"/>
                    <a:pt x="3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685" name="CustomShape 53"/>
            <p:cNvSpPr/>
            <p:nvPr/>
          </p:nvSpPr>
          <p:spPr>
            <a:xfrm>
              <a:off x="8253000" y="2290320"/>
              <a:ext cx="21960" cy="37440"/>
            </a:xfrm>
            <a:custGeom>
              <a:avLst/>
              <a:gdLst/>
              <a:ahLst/>
              <a:rect l="l" t="t" r="r" b="b"/>
              <a:pathLst>
                <a:path w="697" h="1175">
                  <a:moveTo>
                    <a:pt x="234" y="0"/>
                  </a:moveTo>
                  <a:cubicBezTo>
                    <a:pt x="199" y="0"/>
                    <a:pt x="163" y="10"/>
                    <a:pt x="127" y="35"/>
                  </a:cubicBezTo>
                  <a:cubicBezTo>
                    <a:pt x="63" y="130"/>
                    <a:pt x="32" y="225"/>
                    <a:pt x="95" y="320"/>
                  </a:cubicBezTo>
                  <a:cubicBezTo>
                    <a:pt x="285" y="510"/>
                    <a:pt x="285" y="636"/>
                    <a:pt x="63" y="858"/>
                  </a:cubicBezTo>
                  <a:cubicBezTo>
                    <a:pt x="0" y="921"/>
                    <a:pt x="0" y="1048"/>
                    <a:pt x="63" y="1111"/>
                  </a:cubicBezTo>
                  <a:cubicBezTo>
                    <a:pt x="127" y="1143"/>
                    <a:pt x="158" y="1175"/>
                    <a:pt x="222" y="1175"/>
                  </a:cubicBezTo>
                  <a:cubicBezTo>
                    <a:pt x="253" y="1175"/>
                    <a:pt x="317" y="1143"/>
                    <a:pt x="349" y="1111"/>
                  </a:cubicBezTo>
                  <a:cubicBezTo>
                    <a:pt x="665" y="763"/>
                    <a:pt x="697" y="415"/>
                    <a:pt x="380" y="66"/>
                  </a:cubicBezTo>
                  <a:cubicBezTo>
                    <a:pt x="341" y="27"/>
                    <a:pt x="290" y="0"/>
                    <a:pt x="234" y="0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686" name="CustomShape 54"/>
            <p:cNvSpPr/>
            <p:nvPr/>
          </p:nvSpPr>
          <p:spPr>
            <a:xfrm>
              <a:off x="8232840" y="2296440"/>
              <a:ext cx="9000" cy="25200"/>
            </a:xfrm>
            <a:custGeom>
              <a:avLst/>
              <a:gdLst/>
              <a:ahLst/>
              <a:rect l="l" t="t" r="r" b="b"/>
              <a:pathLst>
                <a:path w="286" h="792">
                  <a:moveTo>
                    <a:pt x="254" y="0"/>
                  </a:moveTo>
                  <a:cubicBezTo>
                    <a:pt x="1" y="285"/>
                    <a:pt x="32" y="507"/>
                    <a:pt x="286" y="792"/>
                  </a:cubicBezTo>
                  <a:lnTo>
                    <a:pt x="2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687" name="CustomShape 55"/>
            <p:cNvSpPr/>
            <p:nvPr/>
          </p:nvSpPr>
          <p:spPr>
            <a:xfrm>
              <a:off x="8226720" y="2289960"/>
              <a:ext cx="21960" cy="37800"/>
            </a:xfrm>
            <a:custGeom>
              <a:avLst/>
              <a:gdLst/>
              <a:ahLst/>
              <a:rect l="l" t="t" r="r" b="b"/>
              <a:pathLst>
                <a:path w="698" h="1185">
                  <a:moveTo>
                    <a:pt x="414" y="1"/>
                  </a:moveTo>
                  <a:cubicBezTo>
                    <a:pt x="365" y="1"/>
                    <a:pt x="321" y="24"/>
                    <a:pt x="286" y="76"/>
                  </a:cubicBezTo>
                  <a:cubicBezTo>
                    <a:pt x="1" y="456"/>
                    <a:pt x="32" y="805"/>
                    <a:pt x="349" y="1121"/>
                  </a:cubicBezTo>
                  <a:cubicBezTo>
                    <a:pt x="381" y="1153"/>
                    <a:pt x="444" y="1185"/>
                    <a:pt x="476" y="1185"/>
                  </a:cubicBezTo>
                  <a:cubicBezTo>
                    <a:pt x="539" y="1185"/>
                    <a:pt x="571" y="1153"/>
                    <a:pt x="602" y="1121"/>
                  </a:cubicBezTo>
                  <a:cubicBezTo>
                    <a:pt x="697" y="1026"/>
                    <a:pt x="697" y="931"/>
                    <a:pt x="602" y="836"/>
                  </a:cubicBezTo>
                  <a:cubicBezTo>
                    <a:pt x="412" y="646"/>
                    <a:pt x="412" y="520"/>
                    <a:pt x="571" y="298"/>
                  </a:cubicBezTo>
                  <a:cubicBezTo>
                    <a:pt x="634" y="235"/>
                    <a:pt x="634" y="108"/>
                    <a:pt x="539" y="45"/>
                  </a:cubicBezTo>
                  <a:cubicBezTo>
                    <a:pt x="496" y="16"/>
                    <a:pt x="454" y="1"/>
                    <a:pt x="414" y="1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688" name="CustomShape 56"/>
            <p:cNvSpPr/>
            <p:nvPr/>
          </p:nvSpPr>
          <p:spPr>
            <a:xfrm>
              <a:off x="8209440" y="2182320"/>
              <a:ext cx="49680" cy="99360"/>
            </a:xfrm>
            <a:custGeom>
              <a:avLst/>
              <a:gdLst/>
              <a:ahLst/>
              <a:rect l="l" t="t" r="r" b="b"/>
              <a:pathLst>
                <a:path w="1553" h="3104">
                  <a:moveTo>
                    <a:pt x="0" y="0"/>
                  </a:moveTo>
                  <a:lnTo>
                    <a:pt x="64" y="602"/>
                  </a:lnTo>
                  <a:cubicBezTo>
                    <a:pt x="380" y="728"/>
                    <a:pt x="919" y="1204"/>
                    <a:pt x="1014" y="3104"/>
                  </a:cubicBezTo>
                  <a:lnTo>
                    <a:pt x="1552" y="3104"/>
                  </a:lnTo>
                  <a:cubicBezTo>
                    <a:pt x="1489" y="1077"/>
                    <a:pt x="824" y="63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689" name="CustomShape 57"/>
            <p:cNvSpPr/>
            <p:nvPr/>
          </p:nvSpPr>
          <p:spPr>
            <a:xfrm>
              <a:off x="8203320" y="2176200"/>
              <a:ext cx="61920" cy="111600"/>
            </a:xfrm>
            <a:custGeom>
              <a:avLst/>
              <a:gdLst/>
              <a:ahLst/>
              <a:rect l="l" t="t" r="r" b="b"/>
              <a:pathLst>
                <a:path w="1933" h="3484">
                  <a:moveTo>
                    <a:pt x="222" y="0"/>
                  </a:moveTo>
                  <a:cubicBezTo>
                    <a:pt x="159" y="0"/>
                    <a:pt x="95" y="32"/>
                    <a:pt x="64" y="63"/>
                  </a:cubicBezTo>
                  <a:cubicBezTo>
                    <a:pt x="32" y="95"/>
                    <a:pt x="0" y="158"/>
                    <a:pt x="0" y="222"/>
                  </a:cubicBezTo>
                  <a:lnTo>
                    <a:pt x="64" y="823"/>
                  </a:lnTo>
                  <a:cubicBezTo>
                    <a:pt x="95" y="887"/>
                    <a:pt x="127" y="950"/>
                    <a:pt x="190" y="982"/>
                  </a:cubicBezTo>
                  <a:cubicBezTo>
                    <a:pt x="412" y="1045"/>
                    <a:pt x="919" y="1425"/>
                    <a:pt x="1014" y="3294"/>
                  </a:cubicBezTo>
                  <a:cubicBezTo>
                    <a:pt x="1014" y="3389"/>
                    <a:pt x="1109" y="3452"/>
                    <a:pt x="1204" y="3452"/>
                  </a:cubicBezTo>
                  <a:cubicBezTo>
                    <a:pt x="1299" y="3452"/>
                    <a:pt x="1394" y="3357"/>
                    <a:pt x="1394" y="3262"/>
                  </a:cubicBezTo>
                  <a:cubicBezTo>
                    <a:pt x="1299" y="1520"/>
                    <a:pt x="855" y="887"/>
                    <a:pt x="444" y="665"/>
                  </a:cubicBezTo>
                  <a:lnTo>
                    <a:pt x="412" y="412"/>
                  </a:lnTo>
                  <a:lnTo>
                    <a:pt x="412" y="412"/>
                  </a:lnTo>
                  <a:cubicBezTo>
                    <a:pt x="1077" y="665"/>
                    <a:pt x="1520" y="1710"/>
                    <a:pt x="1552" y="3294"/>
                  </a:cubicBezTo>
                  <a:cubicBezTo>
                    <a:pt x="1584" y="3389"/>
                    <a:pt x="1647" y="3484"/>
                    <a:pt x="1742" y="3484"/>
                  </a:cubicBezTo>
                  <a:cubicBezTo>
                    <a:pt x="1869" y="3484"/>
                    <a:pt x="1932" y="3389"/>
                    <a:pt x="1932" y="3294"/>
                  </a:cubicBezTo>
                  <a:cubicBezTo>
                    <a:pt x="1869" y="1299"/>
                    <a:pt x="1235" y="95"/>
                    <a:pt x="222" y="0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690" name="CustomShape 58"/>
            <p:cNvSpPr/>
            <p:nvPr/>
          </p:nvSpPr>
          <p:spPr>
            <a:xfrm>
              <a:off x="8231760" y="2282040"/>
              <a:ext cx="36360" cy="14040"/>
            </a:xfrm>
            <a:custGeom>
              <a:avLst/>
              <a:gdLst/>
              <a:ahLst/>
              <a:rect l="l" t="t" r="r" b="b"/>
              <a:pathLst>
                <a:path w="1141" h="450">
                  <a:moveTo>
                    <a:pt x="958" y="1"/>
                  </a:moveTo>
                  <a:cubicBezTo>
                    <a:pt x="945" y="1"/>
                    <a:pt x="932" y="2"/>
                    <a:pt x="918" y="6"/>
                  </a:cubicBezTo>
                  <a:lnTo>
                    <a:pt x="222" y="6"/>
                  </a:lnTo>
                  <a:cubicBezTo>
                    <a:pt x="95" y="6"/>
                    <a:pt x="0" y="101"/>
                    <a:pt x="0" y="227"/>
                  </a:cubicBezTo>
                  <a:cubicBezTo>
                    <a:pt x="0" y="354"/>
                    <a:pt x="95" y="449"/>
                    <a:pt x="222" y="449"/>
                  </a:cubicBezTo>
                  <a:lnTo>
                    <a:pt x="918" y="449"/>
                  </a:lnTo>
                  <a:cubicBezTo>
                    <a:pt x="1045" y="449"/>
                    <a:pt x="1140" y="354"/>
                    <a:pt x="1140" y="227"/>
                  </a:cubicBezTo>
                  <a:lnTo>
                    <a:pt x="1140" y="196"/>
                  </a:lnTo>
                  <a:cubicBezTo>
                    <a:pt x="1140" y="111"/>
                    <a:pt x="1064" y="1"/>
                    <a:pt x="958" y="1"/>
                  </a:cubicBezTo>
                  <a:close/>
                </a:path>
              </a:pathLst>
            </a:custGeom>
            <a:solidFill>
              <a:srgbClr val="afafa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691" name="CustomShape 59"/>
            <p:cNvSpPr/>
            <p:nvPr/>
          </p:nvSpPr>
          <p:spPr>
            <a:xfrm>
              <a:off x="8225640" y="2275920"/>
              <a:ext cx="48600" cy="26280"/>
            </a:xfrm>
            <a:custGeom>
              <a:avLst/>
              <a:gdLst/>
              <a:ahLst/>
              <a:rect l="l" t="t" r="r" b="b"/>
              <a:pathLst>
                <a:path w="1521" h="825">
                  <a:moveTo>
                    <a:pt x="1108" y="349"/>
                  </a:moveTo>
                  <a:cubicBezTo>
                    <a:pt x="1140" y="349"/>
                    <a:pt x="1140" y="381"/>
                    <a:pt x="1140" y="412"/>
                  </a:cubicBezTo>
                  <a:cubicBezTo>
                    <a:pt x="1140" y="444"/>
                    <a:pt x="1108" y="444"/>
                    <a:pt x="1108" y="444"/>
                  </a:cubicBezTo>
                  <a:lnTo>
                    <a:pt x="412" y="444"/>
                  </a:lnTo>
                  <a:cubicBezTo>
                    <a:pt x="380" y="444"/>
                    <a:pt x="380" y="412"/>
                    <a:pt x="380" y="412"/>
                  </a:cubicBezTo>
                  <a:cubicBezTo>
                    <a:pt x="380" y="381"/>
                    <a:pt x="380" y="381"/>
                    <a:pt x="380" y="381"/>
                  </a:cubicBezTo>
                  <a:lnTo>
                    <a:pt x="412" y="381"/>
                  </a:lnTo>
                  <a:lnTo>
                    <a:pt x="1108" y="349"/>
                  </a:lnTo>
                  <a:close/>
                  <a:moveTo>
                    <a:pt x="412" y="1"/>
                  </a:moveTo>
                  <a:cubicBezTo>
                    <a:pt x="317" y="1"/>
                    <a:pt x="190" y="32"/>
                    <a:pt x="127" y="127"/>
                  </a:cubicBezTo>
                  <a:cubicBezTo>
                    <a:pt x="32" y="191"/>
                    <a:pt x="0" y="317"/>
                    <a:pt x="0" y="412"/>
                  </a:cubicBezTo>
                  <a:cubicBezTo>
                    <a:pt x="32" y="634"/>
                    <a:pt x="190" y="824"/>
                    <a:pt x="412" y="824"/>
                  </a:cubicBezTo>
                  <a:lnTo>
                    <a:pt x="1108" y="824"/>
                  </a:lnTo>
                  <a:cubicBezTo>
                    <a:pt x="1235" y="824"/>
                    <a:pt x="1330" y="761"/>
                    <a:pt x="1394" y="697"/>
                  </a:cubicBezTo>
                  <a:cubicBezTo>
                    <a:pt x="1489" y="602"/>
                    <a:pt x="1520" y="507"/>
                    <a:pt x="1520" y="381"/>
                  </a:cubicBezTo>
                  <a:cubicBezTo>
                    <a:pt x="1520" y="159"/>
                    <a:pt x="1330" y="1"/>
                    <a:pt x="1108" y="1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692" name="CustomShape 60"/>
            <p:cNvSpPr/>
            <p:nvPr/>
          </p:nvSpPr>
          <p:spPr>
            <a:xfrm>
              <a:off x="7951680" y="2082600"/>
              <a:ext cx="9720" cy="25200"/>
            </a:xfrm>
            <a:custGeom>
              <a:avLst/>
              <a:gdLst/>
              <a:ahLst/>
              <a:rect l="l" t="t" r="r" b="b"/>
              <a:pathLst>
                <a:path w="317" h="793">
                  <a:moveTo>
                    <a:pt x="317" y="1"/>
                  </a:moveTo>
                  <a:lnTo>
                    <a:pt x="317" y="1"/>
                  </a:lnTo>
                  <a:cubicBezTo>
                    <a:pt x="63" y="254"/>
                    <a:pt x="0" y="476"/>
                    <a:pt x="253" y="792"/>
                  </a:cubicBezTo>
                  <a:lnTo>
                    <a:pt x="31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693" name="CustomShape 61"/>
            <p:cNvSpPr/>
            <p:nvPr/>
          </p:nvSpPr>
          <p:spPr>
            <a:xfrm>
              <a:off x="7945560" y="2076120"/>
              <a:ext cx="21960" cy="36720"/>
            </a:xfrm>
            <a:custGeom>
              <a:avLst/>
              <a:gdLst/>
              <a:ahLst/>
              <a:rect l="l" t="t" r="r" b="b"/>
              <a:pathLst>
                <a:path w="697" h="1149">
                  <a:moveTo>
                    <a:pt x="491" y="1"/>
                  </a:moveTo>
                  <a:cubicBezTo>
                    <a:pt x="443" y="1"/>
                    <a:pt x="396" y="24"/>
                    <a:pt x="348" y="72"/>
                  </a:cubicBezTo>
                  <a:cubicBezTo>
                    <a:pt x="32" y="420"/>
                    <a:pt x="0" y="737"/>
                    <a:pt x="317" y="1085"/>
                  </a:cubicBezTo>
                  <a:cubicBezTo>
                    <a:pt x="348" y="1149"/>
                    <a:pt x="412" y="1149"/>
                    <a:pt x="443" y="1149"/>
                  </a:cubicBezTo>
                  <a:cubicBezTo>
                    <a:pt x="507" y="1149"/>
                    <a:pt x="538" y="1149"/>
                    <a:pt x="570" y="1117"/>
                  </a:cubicBezTo>
                  <a:cubicBezTo>
                    <a:pt x="633" y="1054"/>
                    <a:pt x="665" y="927"/>
                    <a:pt x="602" y="864"/>
                  </a:cubicBezTo>
                  <a:cubicBezTo>
                    <a:pt x="412" y="642"/>
                    <a:pt x="412" y="515"/>
                    <a:pt x="633" y="325"/>
                  </a:cubicBezTo>
                  <a:cubicBezTo>
                    <a:pt x="697" y="262"/>
                    <a:pt x="697" y="135"/>
                    <a:pt x="633" y="72"/>
                  </a:cubicBezTo>
                  <a:cubicBezTo>
                    <a:pt x="586" y="24"/>
                    <a:pt x="538" y="1"/>
                    <a:pt x="491" y="1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694" name="CustomShape 62"/>
            <p:cNvSpPr/>
            <p:nvPr/>
          </p:nvSpPr>
          <p:spPr>
            <a:xfrm>
              <a:off x="7979040" y="2082600"/>
              <a:ext cx="9000" cy="25200"/>
            </a:xfrm>
            <a:custGeom>
              <a:avLst/>
              <a:gdLst/>
              <a:ahLst/>
              <a:rect l="l" t="t" r="r" b="b"/>
              <a:pathLst>
                <a:path w="286" h="793">
                  <a:moveTo>
                    <a:pt x="0" y="1"/>
                  </a:moveTo>
                  <a:lnTo>
                    <a:pt x="32" y="792"/>
                  </a:lnTo>
                  <a:cubicBezTo>
                    <a:pt x="285" y="507"/>
                    <a:pt x="285" y="286"/>
                    <a:pt x="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695" name="CustomShape 63"/>
            <p:cNvSpPr/>
            <p:nvPr/>
          </p:nvSpPr>
          <p:spPr>
            <a:xfrm>
              <a:off x="7972200" y="2076840"/>
              <a:ext cx="21960" cy="36720"/>
            </a:xfrm>
            <a:custGeom>
              <a:avLst/>
              <a:gdLst/>
              <a:ahLst/>
              <a:rect l="l" t="t" r="r" b="b"/>
              <a:pathLst>
                <a:path w="698" h="1157">
                  <a:moveTo>
                    <a:pt x="206" y="0"/>
                  </a:moveTo>
                  <a:cubicBezTo>
                    <a:pt x="159" y="0"/>
                    <a:pt x="111" y="16"/>
                    <a:pt x="64" y="48"/>
                  </a:cubicBezTo>
                  <a:cubicBezTo>
                    <a:pt x="0" y="111"/>
                    <a:pt x="0" y="238"/>
                    <a:pt x="95" y="301"/>
                  </a:cubicBezTo>
                  <a:cubicBezTo>
                    <a:pt x="285" y="491"/>
                    <a:pt x="285" y="618"/>
                    <a:pt x="127" y="840"/>
                  </a:cubicBezTo>
                  <a:cubicBezTo>
                    <a:pt x="64" y="935"/>
                    <a:pt x="64" y="1030"/>
                    <a:pt x="159" y="1093"/>
                  </a:cubicBezTo>
                  <a:cubicBezTo>
                    <a:pt x="190" y="1125"/>
                    <a:pt x="222" y="1156"/>
                    <a:pt x="254" y="1156"/>
                  </a:cubicBezTo>
                  <a:cubicBezTo>
                    <a:pt x="317" y="1156"/>
                    <a:pt x="381" y="1125"/>
                    <a:pt x="412" y="1061"/>
                  </a:cubicBezTo>
                  <a:cubicBezTo>
                    <a:pt x="697" y="713"/>
                    <a:pt x="666" y="365"/>
                    <a:pt x="349" y="48"/>
                  </a:cubicBezTo>
                  <a:cubicBezTo>
                    <a:pt x="301" y="16"/>
                    <a:pt x="254" y="0"/>
                    <a:pt x="206" y="0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696" name="CustomShape 64"/>
            <p:cNvSpPr/>
            <p:nvPr/>
          </p:nvSpPr>
          <p:spPr>
            <a:xfrm>
              <a:off x="7961760" y="2121120"/>
              <a:ext cx="54720" cy="81000"/>
            </a:xfrm>
            <a:custGeom>
              <a:avLst/>
              <a:gdLst/>
              <a:ahLst/>
              <a:rect l="l" t="t" r="r" b="b"/>
              <a:pathLst>
                <a:path w="1711" h="2535">
                  <a:moveTo>
                    <a:pt x="1" y="1"/>
                  </a:moveTo>
                  <a:cubicBezTo>
                    <a:pt x="1" y="1711"/>
                    <a:pt x="888" y="2471"/>
                    <a:pt x="1711" y="2534"/>
                  </a:cubicBezTo>
                  <a:lnTo>
                    <a:pt x="1648" y="1933"/>
                  </a:lnTo>
                  <a:cubicBezTo>
                    <a:pt x="1331" y="1838"/>
                    <a:pt x="634" y="1774"/>
                    <a:pt x="539" y="33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697" name="CustomShape 65"/>
            <p:cNvSpPr/>
            <p:nvPr/>
          </p:nvSpPr>
          <p:spPr>
            <a:xfrm>
              <a:off x="7955640" y="2116080"/>
              <a:ext cx="66960" cy="92160"/>
            </a:xfrm>
            <a:custGeom>
              <a:avLst/>
              <a:gdLst/>
              <a:ahLst/>
              <a:rect l="l" t="t" r="r" b="b"/>
              <a:pathLst>
                <a:path w="2091" h="2883">
                  <a:moveTo>
                    <a:pt x="191" y="1"/>
                  </a:moveTo>
                  <a:cubicBezTo>
                    <a:pt x="96" y="1"/>
                    <a:pt x="1" y="64"/>
                    <a:pt x="1" y="191"/>
                  </a:cubicBezTo>
                  <a:cubicBezTo>
                    <a:pt x="1" y="1932"/>
                    <a:pt x="951" y="2819"/>
                    <a:pt x="1901" y="2882"/>
                  </a:cubicBezTo>
                  <a:cubicBezTo>
                    <a:pt x="1964" y="2882"/>
                    <a:pt x="1996" y="2882"/>
                    <a:pt x="2028" y="2819"/>
                  </a:cubicBezTo>
                  <a:cubicBezTo>
                    <a:pt x="2091" y="2787"/>
                    <a:pt x="2091" y="2724"/>
                    <a:pt x="2091" y="2692"/>
                  </a:cubicBezTo>
                  <a:lnTo>
                    <a:pt x="2028" y="2059"/>
                  </a:lnTo>
                  <a:cubicBezTo>
                    <a:pt x="2028" y="1996"/>
                    <a:pt x="1964" y="1932"/>
                    <a:pt x="1901" y="1932"/>
                  </a:cubicBezTo>
                  <a:cubicBezTo>
                    <a:pt x="1869" y="1901"/>
                    <a:pt x="1838" y="1901"/>
                    <a:pt x="1806" y="1901"/>
                  </a:cubicBezTo>
                  <a:cubicBezTo>
                    <a:pt x="1489" y="1806"/>
                    <a:pt x="983" y="1647"/>
                    <a:pt x="919" y="191"/>
                  </a:cubicBezTo>
                  <a:cubicBezTo>
                    <a:pt x="919" y="64"/>
                    <a:pt x="824" y="1"/>
                    <a:pt x="729" y="1"/>
                  </a:cubicBezTo>
                  <a:cubicBezTo>
                    <a:pt x="634" y="1"/>
                    <a:pt x="539" y="96"/>
                    <a:pt x="571" y="191"/>
                  </a:cubicBezTo>
                  <a:cubicBezTo>
                    <a:pt x="634" y="1901"/>
                    <a:pt x="1299" y="2122"/>
                    <a:pt x="1679" y="2249"/>
                  </a:cubicBezTo>
                  <a:lnTo>
                    <a:pt x="1679" y="2471"/>
                  </a:lnTo>
                  <a:cubicBezTo>
                    <a:pt x="1014" y="2312"/>
                    <a:pt x="381" y="1552"/>
                    <a:pt x="381" y="191"/>
                  </a:cubicBezTo>
                  <a:cubicBezTo>
                    <a:pt x="381" y="64"/>
                    <a:pt x="286" y="1"/>
                    <a:pt x="191" y="1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698" name="CustomShape 66"/>
            <p:cNvSpPr/>
            <p:nvPr/>
          </p:nvSpPr>
          <p:spPr>
            <a:xfrm>
              <a:off x="7952760" y="2107800"/>
              <a:ext cx="36360" cy="14040"/>
            </a:xfrm>
            <a:custGeom>
              <a:avLst/>
              <a:gdLst/>
              <a:ahLst/>
              <a:rect l="l" t="t" r="r" b="b"/>
              <a:pathLst>
                <a:path w="1141" h="450">
                  <a:moveTo>
                    <a:pt x="967" y="0"/>
                  </a:moveTo>
                  <a:cubicBezTo>
                    <a:pt x="952" y="0"/>
                    <a:pt x="936" y="2"/>
                    <a:pt x="919" y="6"/>
                  </a:cubicBezTo>
                  <a:lnTo>
                    <a:pt x="222" y="6"/>
                  </a:lnTo>
                  <a:cubicBezTo>
                    <a:pt x="96" y="6"/>
                    <a:pt x="1" y="101"/>
                    <a:pt x="1" y="228"/>
                  </a:cubicBezTo>
                  <a:cubicBezTo>
                    <a:pt x="1" y="355"/>
                    <a:pt x="96" y="450"/>
                    <a:pt x="222" y="450"/>
                  </a:cubicBezTo>
                  <a:lnTo>
                    <a:pt x="919" y="418"/>
                  </a:lnTo>
                  <a:cubicBezTo>
                    <a:pt x="1046" y="418"/>
                    <a:pt x="1141" y="323"/>
                    <a:pt x="1141" y="196"/>
                  </a:cubicBezTo>
                  <a:cubicBezTo>
                    <a:pt x="1141" y="86"/>
                    <a:pt x="1069" y="0"/>
                    <a:pt x="967" y="0"/>
                  </a:cubicBezTo>
                  <a:close/>
                </a:path>
              </a:pathLst>
            </a:custGeom>
            <a:solidFill>
              <a:srgbClr val="afafa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699" name="CustomShape 67"/>
            <p:cNvSpPr/>
            <p:nvPr/>
          </p:nvSpPr>
          <p:spPr>
            <a:xfrm>
              <a:off x="7946640" y="2102040"/>
              <a:ext cx="48600" cy="26280"/>
            </a:xfrm>
            <a:custGeom>
              <a:avLst/>
              <a:gdLst/>
              <a:ahLst/>
              <a:rect l="l" t="t" r="r" b="b"/>
              <a:pathLst>
                <a:path w="1521" h="824">
                  <a:moveTo>
                    <a:pt x="1109" y="349"/>
                  </a:moveTo>
                  <a:cubicBezTo>
                    <a:pt x="1141" y="349"/>
                    <a:pt x="1141" y="380"/>
                    <a:pt x="1141" y="412"/>
                  </a:cubicBezTo>
                  <a:cubicBezTo>
                    <a:pt x="1141" y="444"/>
                    <a:pt x="1109" y="444"/>
                    <a:pt x="1109" y="444"/>
                  </a:cubicBezTo>
                  <a:lnTo>
                    <a:pt x="412" y="444"/>
                  </a:lnTo>
                  <a:cubicBezTo>
                    <a:pt x="381" y="444"/>
                    <a:pt x="381" y="412"/>
                    <a:pt x="381" y="412"/>
                  </a:cubicBezTo>
                  <a:cubicBezTo>
                    <a:pt x="381" y="380"/>
                    <a:pt x="381" y="380"/>
                    <a:pt x="381" y="380"/>
                  </a:cubicBezTo>
                  <a:lnTo>
                    <a:pt x="412" y="380"/>
                  </a:lnTo>
                  <a:lnTo>
                    <a:pt x="1109" y="349"/>
                  </a:lnTo>
                  <a:close/>
                  <a:moveTo>
                    <a:pt x="412" y="0"/>
                  </a:moveTo>
                  <a:cubicBezTo>
                    <a:pt x="317" y="0"/>
                    <a:pt x="191" y="32"/>
                    <a:pt x="127" y="127"/>
                  </a:cubicBezTo>
                  <a:cubicBezTo>
                    <a:pt x="32" y="190"/>
                    <a:pt x="1" y="285"/>
                    <a:pt x="1" y="412"/>
                  </a:cubicBezTo>
                  <a:cubicBezTo>
                    <a:pt x="1" y="634"/>
                    <a:pt x="191" y="824"/>
                    <a:pt x="412" y="824"/>
                  </a:cubicBezTo>
                  <a:lnTo>
                    <a:pt x="1109" y="792"/>
                  </a:lnTo>
                  <a:cubicBezTo>
                    <a:pt x="1236" y="792"/>
                    <a:pt x="1331" y="760"/>
                    <a:pt x="1394" y="665"/>
                  </a:cubicBezTo>
                  <a:cubicBezTo>
                    <a:pt x="1489" y="602"/>
                    <a:pt x="1521" y="507"/>
                    <a:pt x="1521" y="380"/>
                  </a:cubicBezTo>
                  <a:cubicBezTo>
                    <a:pt x="1521" y="159"/>
                    <a:pt x="1331" y="0"/>
                    <a:pt x="1109" y="0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700" name="CustomShape 68"/>
            <p:cNvSpPr/>
            <p:nvPr/>
          </p:nvSpPr>
          <p:spPr>
            <a:xfrm>
              <a:off x="8075880" y="2358360"/>
              <a:ext cx="72000" cy="84240"/>
            </a:xfrm>
            <a:custGeom>
              <a:avLst/>
              <a:gdLst/>
              <a:ahLst/>
              <a:rect l="l" t="t" r="r" b="b"/>
              <a:pathLst>
                <a:path w="2250" h="2630">
                  <a:moveTo>
                    <a:pt x="1109" y="1"/>
                  </a:moveTo>
                  <a:cubicBezTo>
                    <a:pt x="507" y="1"/>
                    <a:pt x="1" y="223"/>
                    <a:pt x="1" y="508"/>
                  </a:cubicBezTo>
                  <a:lnTo>
                    <a:pt x="1" y="1679"/>
                  </a:lnTo>
                  <a:cubicBezTo>
                    <a:pt x="1" y="2091"/>
                    <a:pt x="476" y="2629"/>
                    <a:pt x="1109" y="2629"/>
                  </a:cubicBezTo>
                  <a:cubicBezTo>
                    <a:pt x="1743" y="2629"/>
                    <a:pt x="2218" y="2123"/>
                    <a:pt x="2249" y="1679"/>
                  </a:cubicBezTo>
                  <a:lnTo>
                    <a:pt x="2249" y="508"/>
                  </a:lnTo>
                  <a:cubicBezTo>
                    <a:pt x="2249" y="223"/>
                    <a:pt x="1743" y="1"/>
                    <a:pt x="1109" y="1"/>
                  </a:cubicBez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701" name="CustomShape 69"/>
            <p:cNvSpPr/>
            <p:nvPr/>
          </p:nvSpPr>
          <p:spPr>
            <a:xfrm>
              <a:off x="8069760" y="2352240"/>
              <a:ext cx="84240" cy="96480"/>
            </a:xfrm>
            <a:custGeom>
              <a:avLst/>
              <a:gdLst/>
              <a:ahLst/>
              <a:rect l="l" t="t" r="r" b="b"/>
              <a:pathLst>
                <a:path w="2630" h="3010">
                  <a:moveTo>
                    <a:pt x="1299" y="381"/>
                  </a:moveTo>
                  <a:cubicBezTo>
                    <a:pt x="1933" y="381"/>
                    <a:pt x="2249" y="603"/>
                    <a:pt x="2249" y="698"/>
                  </a:cubicBezTo>
                  <a:lnTo>
                    <a:pt x="2249" y="1838"/>
                  </a:lnTo>
                  <a:cubicBezTo>
                    <a:pt x="2218" y="2218"/>
                    <a:pt x="1838" y="2629"/>
                    <a:pt x="1299" y="2629"/>
                  </a:cubicBezTo>
                  <a:cubicBezTo>
                    <a:pt x="761" y="2629"/>
                    <a:pt x="381" y="2154"/>
                    <a:pt x="349" y="1869"/>
                  </a:cubicBezTo>
                  <a:lnTo>
                    <a:pt x="349" y="698"/>
                  </a:lnTo>
                  <a:cubicBezTo>
                    <a:pt x="349" y="603"/>
                    <a:pt x="697" y="381"/>
                    <a:pt x="1299" y="381"/>
                  </a:cubicBezTo>
                  <a:close/>
                  <a:moveTo>
                    <a:pt x="1299" y="1"/>
                  </a:moveTo>
                  <a:cubicBezTo>
                    <a:pt x="666" y="1"/>
                    <a:pt x="1" y="254"/>
                    <a:pt x="1" y="698"/>
                  </a:cubicBezTo>
                  <a:lnTo>
                    <a:pt x="1" y="1869"/>
                  </a:lnTo>
                  <a:cubicBezTo>
                    <a:pt x="1" y="2408"/>
                    <a:pt x="571" y="3009"/>
                    <a:pt x="1299" y="3009"/>
                  </a:cubicBezTo>
                  <a:cubicBezTo>
                    <a:pt x="2059" y="3009"/>
                    <a:pt x="2566" y="2408"/>
                    <a:pt x="2629" y="1869"/>
                  </a:cubicBezTo>
                  <a:lnTo>
                    <a:pt x="2629" y="698"/>
                  </a:lnTo>
                  <a:cubicBezTo>
                    <a:pt x="2629" y="254"/>
                    <a:pt x="1964" y="1"/>
                    <a:pt x="1299" y="1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702" name="CustomShape 70"/>
            <p:cNvSpPr/>
            <p:nvPr/>
          </p:nvSpPr>
          <p:spPr>
            <a:xfrm>
              <a:off x="8169480" y="2162880"/>
              <a:ext cx="41400" cy="59760"/>
            </a:xfrm>
            <a:custGeom>
              <a:avLst/>
              <a:gdLst/>
              <a:ahLst/>
              <a:rect l="l" t="t" r="r" b="b"/>
              <a:pathLst>
                <a:path w="1299" h="1869">
                  <a:moveTo>
                    <a:pt x="0" y="0"/>
                  </a:moveTo>
                  <a:lnTo>
                    <a:pt x="0" y="1869"/>
                  </a:lnTo>
                  <a:lnTo>
                    <a:pt x="950" y="1869"/>
                  </a:lnTo>
                  <a:cubicBezTo>
                    <a:pt x="1140" y="1869"/>
                    <a:pt x="1299" y="1679"/>
                    <a:pt x="1299" y="1425"/>
                  </a:cubicBezTo>
                  <a:lnTo>
                    <a:pt x="1299" y="602"/>
                  </a:lnTo>
                  <a:cubicBezTo>
                    <a:pt x="1299" y="285"/>
                    <a:pt x="1045" y="0"/>
                    <a:pt x="697" y="0"/>
                  </a:cubicBezTo>
                  <a:close/>
                </a:path>
              </a:pathLst>
            </a:custGeom>
            <a:solidFill>
              <a:srgbClr val="afafa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703" name="CustomShape 71"/>
            <p:cNvSpPr/>
            <p:nvPr/>
          </p:nvSpPr>
          <p:spPr>
            <a:xfrm>
              <a:off x="8163360" y="2156760"/>
              <a:ext cx="53640" cy="72000"/>
            </a:xfrm>
            <a:custGeom>
              <a:avLst/>
              <a:gdLst/>
              <a:ahLst/>
              <a:rect l="l" t="t" r="r" b="b"/>
              <a:pathLst>
                <a:path w="1679" h="2249">
                  <a:moveTo>
                    <a:pt x="887" y="380"/>
                  </a:moveTo>
                  <a:cubicBezTo>
                    <a:pt x="1109" y="380"/>
                    <a:pt x="1299" y="570"/>
                    <a:pt x="1299" y="792"/>
                  </a:cubicBezTo>
                  <a:lnTo>
                    <a:pt x="1299" y="1615"/>
                  </a:lnTo>
                  <a:cubicBezTo>
                    <a:pt x="1299" y="1774"/>
                    <a:pt x="1235" y="1901"/>
                    <a:pt x="1140" y="1901"/>
                  </a:cubicBezTo>
                  <a:lnTo>
                    <a:pt x="349" y="1901"/>
                  </a:lnTo>
                  <a:lnTo>
                    <a:pt x="349" y="380"/>
                  </a:lnTo>
                  <a:close/>
                  <a:moveTo>
                    <a:pt x="190" y="0"/>
                  </a:moveTo>
                  <a:cubicBezTo>
                    <a:pt x="64" y="0"/>
                    <a:pt x="0" y="95"/>
                    <a:pt x="0" y="190"/>
                  </a:cubicBezTo>
                  <a:lnTo>
                    <a:pt x="0" y="2059"/>
                  </a:lnTo>
                  <a:cubicBezTo>
                    <a:pt x="0" y="2186"/>
                    <a:pt x="64" y="2249"/>
                    <a:pt x="190" y="2249"/>
                  </a:cubicBezTo>
                  <a:lnTo>
                    <a:pt x="1140" y="2249"/>
                  </a:lnTo>
                  <a:cubicBezTo>
                    <a:pt x="1425" y="2249"/>
                    <a:pt x="1679" y="1964"/>
                    <a:pt x="1679" y="1615"/>
                  </a:cubicBezTo>
                  <a:lnTo>
                    <a:pt x="1679" y="792"/>
                  </a:lnTo>
                  <a:cubicBezTo>
                    <a:pt x="1679" y="349"/>
                    <a:pt x="1330" y="0"/>
                    <a:pt x="887" y="0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704" name="CustomShape 72"/>
            <p:cNvSpPr/>
            <p:nvPr/>
          </p:nvSpPr>
          <p:spPr>
            <a:xfrm>
              <a:off x="8015760" y="2162880"/>
              <a:ext cx="42480" cy="59760"/>
            </a:xfrm>
            <a:custGeom>
              <a:avLst/>
              <a:gdLst/>
              <a:ahLst/>
              <a:rect l="l" t="t" r="r" b="b"/>
              <a:pathLst>
                <a:path w="1331" h="1869">
                  <a:moveTo>
                    <a:pt x="602" y="0"/>
                  </a:moveTo>
                  <a:cubicBezTo>
                    <a:pt x="285" y="0"/>
                    <a:pt x="0" y="285"/>
                    <a:pt x="0" y="602"/>
                  </a:cubicBezTo>
                  <a:lnTo>
                    <a:pt x="0" y="1425"/>
                  </a:lnTo>
                  <a:cubicBezTo>
                    <a:pt x="0" y="1679"/>
                    <a:pt x="159" y="1869"/>
                    <a:pt x="349" y="1869"/>
                  </a:cubicBezTo>
                  <a:lnTo>
                    <a:pt x="1330" y="1869"/>
                  </a:lnTo>
                  <a:lnTo>
                    <a:pt x="1330" y="0"/>
                  </a:lnTo>
                  <a:close/>
                </a:path>
              </a:pathLst>
            </a:custGeom>
            <a:solidFill>
              <a:srgbClr val="afafa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705" name="CustomShape 73"/>
            <p:cNvSpPr/>
            <p:nvPr/>
          </p:nvSpPr>
          <p:spPr>
            <a:xfrm>
              <a:off x="8009640" y="2156760"/>
              <a:ext cx="53640" cy="72000"/>
            </a:xfrm>
            <a:custGeom>
              <a:avLst/>
              <a:gdLst/>
              <a:ahLst/>
              <a:rect l="l" t="t" r="r" b="b"/>
              <a:pathLst>
                <a:path w="1679" h="2249">
                  <a:moveTo>
                    <a:pt x="1330" y="380"/>
                  </a:moveTo>
                  <a:lnTo>
                    <a:pt x="1330" y="1901"/>
                  </a:lnTo>
                  <a:lnTo>
                    <a:pt x="539" y="1901"/>
                  </a:lnTo>
                  <a:cubicBezTo>
                    <a:pt x="444" y="1901"/>
                    <a:pt x="380" y="1774"/>
                    <a:pt x="380" y="1615"/>
                  </a:cubicBezTo>
                  <a:lnTo>
                    <a:pt x="380" y="792"/>
                  </a:lnTo>
                  <a:cubicBezTo>
                    <a:pt x="380" y="570"/>
                    <a:pt x="570" y="380"/>
                    <a:pt x="792" y="380"/>
                  </a:cubicBezTo>
                  <a:close/>
                  <a:moveTo>
                    <a:pt x="824" y="0"/>
                  </a:moveTo>
                  <a:cubicBezTo>
                    <a:pt x="349" y="0"/>
                    <a:pt x="0" y="349"/>
                    <a:pt x="0" y="792"/>
                  </a:cubicBezTo>
                  <a:lnTo>
                    <a:pt x="0" y="1615"/>
                  </a:lnTo>
                  <a:cubicBezTo>
                    <a:pt x="0" y="1964"/>
                    <a:pt x="254" y="2249"/>
                    <a:pt x="539" y="2249"/>
                  </a:cubicBezTo>
                  <a:lnTo>
                    <a:pt x="1520" y="2249"/>
                  </a:lnTo>
                  <a:cubicBezTo>
                    <a:pt x="1615" y="2249"/>
                    <a:pt x="1679" y="2186"/>
                    <a:pt x="1679" y="2059"/>
                  </a:cubicBezTo>
                  <a:lnTo>
                    <a:pt x="1679" y="190"/>
                  </a:lnTo>
                  <a:cubicBezTo>
                    <a:pt x="1679" y="95"/>
                    <a:pt x="1615" y="0"/>
                    <a:pt x="1520" y="0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706" name="CustomShape 74"/>
            <p:cNvSpPr/>
            <p:nvPr/>
          </p:nvSpPr>
          <p:spPr>
            <a:xfrm>
              <a:off x="8029080" y="2145240"/>
              <a:ext cx="167760" cy="248400"/>
            </a:xfrm>
            <a:custGeom>
              <a:avLst/>
              <a:gdLst/>
              <a:ahLst/>
              <a:rect l="l" t="t" r="r" b="b"/>
              <a:pathLst>
                <a:path w="5227" h="7741">
                  <a:moveTo>
                    <a:pt x="2676" y="1"/>
                  </a:moveTo>
                  <a:cubicBezTo>
                    <a:pt x="2276" y="1"/>
                    <a:pt x="1868" y="41"/>
                    <a:pt x="1584" y="108"/>
                  </a:cubicBezTo>
                  <a:cubicBezTo>
                    <a:pt x="761" y="330"/>
                    <a:pt x="33" y="836"/>
                    <a:pt x="1" y="2642"/>
                  </a:cubicBezTo>
                  <a:lnTo>
                    <a:pt x="1" y="3687"/>
                  </a:lnTo>
                  <a:cubicBezTo>
                    <a:pt x="1" y="4383"/>
                    <a:pt x="96" y="5080"/>
                    <a:pt x="286" y="5745"/>
                  </a:cubicBezTo>
                  <a:cubicBezTo>
                    <a:pt x="634" y="6790"/>
                    <a:pt x="1268" y="7740"/>
                    <a:pt x="2281" y="7740"/>
                  </a:cubicBezTo>
                  <a:lnTo>
                    <a:pt x="2946" y="7740"/>
                  </a:lnTo>
                  <a:cubicBezTo>
                    <a:pt x="3675" y="7740"/>
                    <a:pt x="4276" y="7075"/>
                    <a:pt x="4688" y="6252"/>
                  </a:cubicBezTo>
                  <a:cubicBezTo>
                    <a:pt x="5036" y="5492"/>
                    <a:pt x="5226" y="4573"/>
                    <a:pt x="5226" y="3623"/>
                  </a:cubicBezTo>
                  <a:lnTo>
                    <a:pt x="5226" y="2673"/>
                  </a:lnTo>
                  <a:cubicBezTo>
                    <a:pt x="5226" y="963"/>
                    <a:pt x="4498" y="330"/>
                    <a:pt x="3643" y="108"/>
                  </a:cubicBezTo>
                  <a:cubicBezTo>
                    <a:pt x="3389" y="33"/>
                    <a:pt x="3035" y="1"/>
                    <a:pt x="2676" y="1"/>
                  </a:cubicBez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707" name="CustomShape 75"/>
            <p:cNvSpPr/>
            <p:nvPr/>
          </p:nvSpPr>
          <p:spPr>
            <a:xfrm>
              <a:off x="8022960" y="2139120"/>
              <a:ext cx="180000" cy="260640"/>
            </a:xfrm>
            <a:custGeom>
              <a:avLst/>
              <a:gdLst/>
              <a:ahLst/>
              <a:rect l="l" t="t" r="r" b="b"/>
              <a:pathLst>
                <a:path w="5607" h="8121">
                  <a:moveTo>
                    <a:pt x="2851" y="361"/>
                  </a:moveTo>
                  <a:cubicBezTo>
                    <a:pt x="3200" y="361"/>
                    <a:pt x="3548" y="393"/>
                    <a:pt x="3801" y="456"/>
                  </a:cubicBezTo>
                  <a:cubicBezTo>
                    <a:pt x="4403" y="646"/>
                    <a:pt x="5226" y="1058"/>
                    <a:pt x="5226" y="2863"/>
                  </a:cubicBezTo>
                  <a:lnTo>
                    <a:pt x="5226" y="3813"/>
                  </a:lnTo>
                  <a:cubicBezTo>
                    <a:pt x="5226" y="4732"/>
                    <a:pt x="5036" y="5618"/>
                    <a:pt x="4688" y="6347"/>
                  </a:cubicBezTo>
                  <a:cubicBezTo>
                    <a:pt x="4435" y="6885"/>
                    <a:pt x="3928" y="7740"/>
                    <a:pt x="3136" y="7740"/>
                  </a:cubicBezTo>
                  <a:lnTo>
                    <a:pt x="2471" y="7740"/>
                  </a:lnTo>
                  <a:cubicBezTo>
                    <a:pt x="1426" y="7740"/>
                    <a:pt x="888" y="6568"/>
                    <a:pt x="666" y="5872"/>
                  </a:cubicBezTo>
                  <a:cubicBezTo>
                    <a:pt x="476" y="5238"/>
                    <a:pt x="381" y="4573"/>
                    <a:pt x="381" y="3877"/>
                  </a:cubicBezTo>
                  <a:lnTo>
                    <a:pt x="381" y="2832"/>
                  </a:lnTo>
                  <a:cubicBezTo>
                    <a:pt x="413" y="1090"/>
                    <a:pt x="1109" y="678"/>
                    <a:pt x="1838" y="488"/>
                  </a:cubicBezTo>
                  <a:cubicBezTo>
                    <a:pt x="2091" y="425"/>
                    <a:pt x="2439" y="361"/>
                    <a:pt x="2851" y="361"/>
                  </a:cubicBezTo>
                  <a:close/>
                  <a:moveTo>
                    <a:pt x="2837" y="1"/>
                  </a:moveTo>
                  <a:cubicBezTo>
                    <a:pt x="2418" y="1"/>
                    <a:pt x="2010" y="41"/>
                    <a:pt x="1743" y="108"/>
                  </a:cubicBezTo>
                  <a:cubicBezTo>
                    <a:pt x="951" y="330"/>
                    <a:pt x="33" y="805"/>
                    <a:pt x="1" y="2832"/>
                  </a:cubicBezTo>
                  <a:lnTo>
                    <a:pt x="1" y="3877"/>
                  </a:lnTo>
                  <a:cubicBezTo>
                    <a:pt x="1" y="4605"/>
                    <a:pt x="96" y="5333"/>
                    <a:pt x="318" y="5967"/>
                  </a:cubicBezTo>
                  <a:cubicBezTo>
                    <a:pt x="761" y="7360"/>
                    <a:pt x="1521" y="8120"/>
                    <a:pt x="2471" y="8120"/>
                  </a:cubicBezTo>
                  <a:lnTo>
                    <a:pt x="3136" y="8120"/>
                  </a:lnTo>
                  <a:cubicBezTo>
                    <a:pt x="3865" y="8120"/>
                    <a:pt x="4530" y="7550"/>
                    <a:pt x="5036" y="6537"/>
                  </a:cubicBezTo>
                  <a:cubicBezTo>
                    <a:pt x="5416" y="5745"/>
                    <a:pt x="5606" y="4795"/>
                    <a:pt x="5606" y="3813"/>
                  </a:cubicBezTo>
                  <a:lnTo>
                    <a:pt x="5606" y="2863"/>
                  </a:lnTo>
                  <a:cubicBezTo>
                    <a:pt x="5606" y="1343"/>
                    <a:pt x="5036" y="425"/>
                    <a:pt x="3896" y="108"/>
                  </a:cubicBezTo>
                  <a:cubicBezTo>
                    <a:pt x="3597" y="33"/>
                    <a:pt x="3213" y="1"/>
                    <a:pt x="2837" y="1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708" name="CustomShape 76"/>
            <p:cNvSpPr/>
            <p:nvPr/>
          </p:nvSpPr>
          <p:spPr>
            <a:xfrm>
              <a:off x="8091000" y="2214000"/>
              <a:ext cx="46440" cy="79200"/>
            </a:xfrm>
            <a:custGeom>
              <a:avLst/>
              <a:gdLst/>
              <a:ahLst/>
              <a:rect l="l" t="t" r="r" b="b"/>
              <a:pathLst>
                <a:path w="1458" h="2472">
                  <a:moveTo>
                    <a:pt x="697" y="1"/>
                  </a:moveTo>
                  <a:lnTo>
                    <a:pt x="1" y="1616"/>
                  </a:lnTo>
                  <a:lnTo>
                    <a:pt x="697" y="1584"/>
                  </a:lnTo>
                  <a:lnTo>
                    <a:pt x="729" y="2471"/>
                  </a:lnTo>
                  <a:lnTo>
                    <a:pt x="1458" y="951"/>
                  </a:lnTo>
                  <a:lnTo>
                    <a:pt x="697" y="951"/>
                  </a:lnTo>
                  <a:lnTo>
                    <a:pt x="697" y="1"/>
                  </a:lnTo>
                  <a:close/>
                </a:path>
              </a:pathLst>
            </a:custGeom>
            <a:solidFill>
              <a:srgbClr val="afafa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709" name="CustomShape 77"/>
            <p:cNvSpPr/>
            <p:nvPr/>
          </p:nvSpPr>
          <p:spPr>
            <a:xfrm>
              <a:off x="8085240" y="2208240"/>
              <a:ext cx="58680" cy="90720"/>
            </a:xfrm>
            <a:custGeom>
              <a:avLst/>
              <a:gdLst/>
              <a:ahLst/>
              <a:rect l="l" t="t" r="r" b="b"/>
              <a:pathLst>
                <a:path w="1838" h="2832">
                  <a:moveTo>
                    <a:pt x="697" y="1058"/>
                  </a:moveTo>
                  <a:lnTo>
                    <a:pt x="697" y="1121"/>
                  </a:lnTo>
                  <a:cubicBezTo>
                    <a:pt x="697" y="1248"/>
                    <a:pt x="792" y="1311"/>
                    <a:pt x="887" y="1311"/>
                  </a:cubicBezTo>
                  <a:lnTo>
                    <a:pt x="1331" y="1311"/>
                  </a:lnTo>
                  <a:lnTo>
                    <a:pt x="1077" y="1849"/>
                  </a:lnTo>
                  <a:lnTo>
                    <a:pt x="1077" y="1754"/>
                  </a:lnTo>
                  <a:cubicBezTo>
                    <a:pt x="1077" y="1691"/>
                    <a:pt x="1046" y="1659"/>
                    <a:pt x="1014" y="1628"/>
                  </a:cubicBezTo>
                  <a:cubicBezTo>
                    <a:pt x="982" y="1596"/>
                    <a:pt x="951" y="1564"/>
                    <a:pt x="887" y="1564"/>
                  </a:cubicBezTo>
                  <a:lnTo>
                    <a:pt x="476" y="1596"/>
                  </a:lnTo>
                  <a:lnTo>
                    <a:pt x="697" y="1058"/>
                  </a:lnTo>
                  <a:close/>
                  <a:moveTo>
                    <a:pt x="867" y="1"/>
                  </a:moveTo>
                  <a:cubicBezTo>
                    <a:pt x="812" y="1"/>
                    <a:pt x="753" y="36"/>
                    <a:pt x="729" y="107"/>
                  </a:cubicBezTo>
                  <a:lnTo>
                    <a:pt x="32" y="1723"/>
                  </a:lnTo>
                  <a:cubicBezTo>
                    <a:pt x="1" y="1786"/>
                    <a:pt x="1" y="1849"/>
                    <a:pt x="32" y="1881"/>
                  </a:cubicBezTo>
                  <a:cubicBezTo>
                    <a:pt x="64" y="1944"/>
                    <a:pt x="127" y="1976"/>
                    <a:pt x="191" y="1976"/>
                  </a:cubicBezTo>
                  <a:lnTo>
                    <a:pt x="697" y="1944"/>
                  </a:lnTo>
                  <a:lnTo>
                    <a:pt x="729" y="2641"/>
                  </a:lnTo>
                  <a:cubicBezTo>
                    <a:pt x="729" y="2736"/>
                    <a:pt x="792" y="2799"/>
                    <a:pt x="856" y="2831"/>
                  </a:cubicBezTo>
                  <a:lnTo>
                    <a:pt x="919" y="2831"/>
                  </a:lnTo>
                  <a:cubicBezTo>
                    <a:pt x="982" y="2831"/>
                    <a:pt x="1046" y="2799"/>
                    <a:pt x="1077" y="2736"/>
                  </a:cubicBezTo>
                  <a:lnTo>
                    <a:pt x="1806" y="1216"/>
                  </a:lnTo>
                  <a:cubicBezTo>
                    <a:pt x="1838" y="1153"/>
                    <a:pt x="1838" y="1089"/>
                    <a:pt x="1806" y="1026"/>
                  </a:cubicBezTo>
                  <a:cubicBezTo>
                    <a:pt x="1743" y="994"/>
                    <a:pt x="1679" y="963"/>
                    <a:pt x="1648" y="963"/>
                  </a:cubicBezTo>
                  <a:lnTo>
                    <a:pt x="1077" y="963"/>
                  </a:lnTo>
                  <a:lnTo>
                    <a:pt x="1077" y="171"/>
                  </a:lnTo>
                  <a:cubicBezTo>
                    <a:pt x="1077" y="76"/>
                    <a:pt x="1014" y="12"/>
                    <a:pt x="919" y="12"/>
                  </a:cubicBezTo>
                  <a:cubicBezTo>
                    <a:pt x="903" y="5"/>
                    <a:pt x="885" y="1"/>
                    <a:pt x="867" y="1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710" name="CustomShape 78"/>
            <p:cNvSpPr/>
            <p:nvPr/>
          </p:nvSpPr>
          <p:spPr>
            <a:xfrm>
              <a:off x="8094240" y="2089800"/>
              <a:ext cx="40320" cy="72000"/>
            </a:xfrm>
            <a:custGeom>
              <a:avLst/>
              <a:gdLst/>
              <a:ahLst/>
              <a:rect l="l" t="t" r="r" b="b"/>
              <a:pathLst>
                <a:path w="1268" h="2249">
                  <a:moveTo>
                    <a:pt x="634" y="0"/>
                  </a:moveTo>
                  <a:cubicBezTo>
                    <a:pt x="286" y="0"/>
                    <a:pt x="1" y="190"/>
                    <a:pt x="1" y="444"/>
                  </a:cubicBezTo>
                  <a:lnTo>
                    <a:pt x="1" y="1805"/>
                  </a:lnTo>
                  <a:cubicBezTo>
                    <a:pt x="1" y="2027"/>
                    <a:pt x="286" y="2249"/>
                    <a:pt x="634" y="2249"/>
                  </a:cubicBezTo>
                  <a:cubicBezTo>
                    <a:pt x="983" y="2249"/>
                    <a:pt x="1268" y="2027"/>
                    <a:pt x="1268" y="1805"/>
                  </a:cubicBezTo>
                  <a:lnTo>
                    <a:pt x="1268" y="444"/>
                  </a:lnTo>
                  <a:cubicBezTo>
                    <a:pt x="1268" y="190"/>
                    <a:pt x="983" y="0"/>
                    <a:pt x="634" y="0"/>
                  </a:cubicBezTo>
                  <a:close/>
                </a:path>
              </a:pathLst>
            </a:custGeom>
            <a:solidFill>
              <a:srgbClr val="afafa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711" name="CustomShape 79"/>
            <p:cNvSpPr/>
            <p:nvPr/>
          </p:nvSpPr>
          <p:spPr>
            <a:xfrm>
              <a:off x="8088120" y="2083680"/>
              <a:ext cx="52560" cy="83160"/>
            </a:xfrm>
            <a:custGeom>
              <a:avLst/>
              <a:gdLst/>
              <a:ahLst/>
              <a:rect l="l" t="t" r="r" b="b"/>
              <a:pathLst>
                <a:path w="1648" h="2598">
                  <a:moveTo>
                    <a:pt x="824" y="380"/>
                  </a:moveTo>
                  <a:cubicBezTo>
                    <a:pt x="1077" y="380"/>
                    <a:pt x="1268" y="507"/>
                    <a:pt x="1268" y="634"/>
                  </a:cubicBezTo>
                  <a:lnTo>
                    <a:pt x="1268" y="1995"/>
                  </a:lnTo>
                  <a:cubicBezTo>
                    <a:pt x="1268" y="2122"/>
                    <a:pt x="1077" y="2249"/>
                    <a:pt x="824" y="2249"/>
                  </a:cubicBezTo>
                  <a:cubicBezTo>
                    <a:pt x="571" y="2249"/>
                    <a:pt x="381" y="2122"/>
                    <a:pt x="381" y="1995"/>
                  </a:cubicBezTo>
                  <a:lnTo>
                    <a:pt x="381" y="634"/>
                  </a:lnTo>
                  <a:cubicBezTo>
                    <a:pt x="381" y="507"/>
                    <a:pt x="571" y="380"/>
                    <a:pt x="824" y="380"/>
                  </a:cubicBezTo>
                  <a:close/>
                  <a:moveTo>
                    <a:pt x="824" y="0"/>
                  </a:moveTo>
                  <a:cubicBezTo>
                    <a:pt x="381" y="0"/>
                    <a:pt x="1" y="285"/>
                    <a:pt x="1" y="634"/>
                  </a:cubicBezTo>
                  <a:lnTo>
                    <a:pt x="1" y="1995"/>
                  </a:lnTo>
                  <a:cubicBezTo>
                    <a:pt x="1" y="2344"/>
                    <a:pt x="381" y="2597"/>
                    <a:pt x="824" y="2597"/>
                  </a:cubicBezTo>
                  <a:cubicBezTo>
                    <a:pt x="1268" y="2597"/>
                    <a:pt x="1648" y="2344"/>
                    <a:pt x="1616" y="1995"/>
                  </a:cubicBezTo>
                  <a:lnTo>
                    <a:pt x="1616" y="634"/>
                  </a:lnTo>
                  <a:cubicBezTo>
                    <a:pt x="1616" y="285"/>
                    <a:pt x="1268" y="0"/>
                    <a:pt x="824" y="0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712" name="CustomShape 80"/>
            <p:cNvSpPr/>
            <p:nvPr/>
          </p:nvSpPr>
          <p:spPr>
            <a:xfrm>
              <a:off x="8157240" y="1963440"/>
              <a:ext cx="10800" cy="68040"/>
            </a:xfrm>
            <a:custGeom>
              <a:avLst/>
              <a:gdLst/>
              <a:ahLst/>
              <a:rect l="l" t="t" r="r" b="b"/>
              <a:pathLst>
                <a:path w="349" h="2123">
                  <a:moveTo>
                    <a:pt x="159" y="0"/>
                  </a:moveTo>
                  <a:cubicBezTo>
                    <a:pt x="64" y="0"/>
                    <a:pt x="0" y="64"/>
                    <a:pt x="0" y="190"/>
                  </a:cubicBezTo>
                  <a:lnTo>
                    <a:pt x="0" y="1964"/>
                  </a:lnTo>
                  <a:cubicBezTo>
                    <a:pt x="0" y="2059"/>
                    <a:pt x="64" y="2122"/>
                    <a:pt x="159" y="2122"/>
                  </a:cubicBezTo>
                  <a:cubicBezTo>
                    <a:pt x="285" y="2122"/>
                    <a:pt x="349" y="2059"/>
                    <a:pt x="349" y="1964"/>
                  </a:cubicBezTo>
                  <a:lnTo>
                    <a:pt x="349" y="190"/>
                  </a:lnTo>
                  <a:cubicBezTo>
                    <a:pt x="349" y="64"/>
                    <a:pt x="285" y="0"/>
                    <a:pt x="159" y="0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713" name="CustomShape 81"/>
            <p:cNvSpPr/>
            <p:nvPr/>
          </p:nvSpPr>
          <p:spPr>
            <a:xfrm>
              <a:off x="8146080" y="2010240"/>
              <a:ext cx="32400" cy="27000"/>
            </a:xfrm>
            <a:custGeom>
              <a:avLst/>
              <a:gdLst/>
              <a:ahLst/>
              <a:rect l="l" t="t" r="r" b="b"/>
              <a:pathLst>
                <a:path w="1015" h="856">
                  <a:moveTo>
                    <a:pt x="508" y="0"/>
                  </a:moveTo>
                  <a:cubicBezTo>
                    <a:pt x="254" y="0"/>
                    <a:pt x="1" y="190"/>
                    <a:pt x="1" y="412"/>
                  </a:cubicBezTo>
                  <a:cubicBezTo>
                    <a:pt x="1" y="665"/>
                    <a:pt x="254" y="855"/>
                    <a:pt x="508" y="855"/>
                  </a:cubicBezTo>
                  <a:cubicBezTo>
                    <a:pt x="793" y="855"/>
                    <a:pt x="1014" y="665"/>
                    <a:pt x="1014" y="412"/>
                  </a:cubicBezTo>
                  <a:cubicBezTo>
                    <a:pt x="1014" y="190"/>
                    <a:pt x="793" y="0"/>
                    <a:pt x="508" y="0"/>
                  </a:cubicBezTo>
                  <a:close/>
                </a:path>
              </a:pathLst>
            </a:custGeom>
            <a:solidFill>
              <a:srgbClr val="afafa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714" name="CustomShape 82"/>
            <p:cNvSpPr/>
            <p:nvPr/>
          </p:nvSpPr>
          <p:spPr>
            <a:xfrm>
              <a:off x="8141040" y="2004120"/>
              <a:ext cx="43560" cy="39240"/>
            </a:xfrm>
            <a:custGeom>
              <a:avLst/>
              <a:gdLst/>
              <a:ahLst/>
              <a:rect l="l" t="t" r="r" b="b"/>
              <a:pathLst>
                <a:path w="1363" h="1236">
                  <a:moveTo>
                    <a:pt x="666" y="380"/>
                  </a:moveTo>
                  <a:cubicBezTo>
                    <a:pt x="856" y="380"/>
                    <a:pt x="982" y="475"/>
                    <a:pt x="982" y="602"/>
                  </a:cubicBezTo>
                  <a:cubicBezTo>
                    <a:pt x="982" y="728"/>
                    <a:pt x="856" y="855"/>
                    <a:pt x="666" y="855"/>
                  </a:cubicBezTo>
                  <a:cubicBezTo>
                    <a:pt x="507" y="855"/>
                    <a:pt x="349" y="728"/>
                    <a:pt x="349" y="602"/>
                  </a:cubicBezTo>
                  <a:cubicBezTo>
                    <a:pt x="349" y="475"/>
                    <a:pt x="507" y="380"/>
                    <a:pt x="666" y="380"/>
                  </a:cubicBezTo>
                  <a:close/>
                  <a:moveTo>
                    <a:pt x="666" y="0"/>
                  </a:moveTo>
                  <a:cubicBezTo>
                    <a:pt x="286" y="0"/>
                    <a:pt x="1" y="285"/>
                    <a:pt x="1" y="602"/>
                  </a:cubicBezTo>
                  <a:cubicBezTo>
                    <a:pt x="1" y="950"/>
                    <a:pt x="286" y="1235"/>
                    <a:pt x="666" y="1235"/>
                  </a:cubicBezTo>
                  <a:cubicBezTo>
                    <a:pt x="1046" y="1235"/>
                    <a:pt x="1362" y="950"/>
                    <a:pt x="1362" y="602"/>
                  </a:cubicBezTo>
                  <a:cubicBezTo>
                    <a:pt x="1362" y="285"/>
                    <a:pt x="1046" y="0"/>
                    <a:pt x="666" y="0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715" name="CustomShape 83"/>
            <p:cNvSpPr/>
            <p:nvPr/>
          </p:nvSpPr>
          <p:spPr>
            <a:xfrm>
              <a:off x="8153280" y="1959480"/>
              <a:ext cx="19080" cy="19080"/>
            </a:xfrm>
            <a:custGeom>
              <a:avLst/>
              <a:gdLst/>
              <a:ahLst/>
              <a:rect l="l" t="t" r="r" b="b"/>
              <a:pathLst>
                <a:path w="603" h="603">
                  <a:moveTo>
                    <a:pt x="286" y="1"/>
                  </a:moveTo>
                  <a:cubicBezTo>
                    <a:pt x="127" y="1"/>
                    <a:pt x="1" y="127"/>
                    <a:pt x="1" y="317"/>
                  </a:cubicBezTo>
                  <a:cubicBezTo>
                    <a:pt x="1" y="476"/>
                    <a:pt x="127" y="602"/>
                    <a:pt x="286" y="602"/>
                  </a:cubicBezTo>
                  <a:cubicBezTo>
                    <a:pt x="476" y="602"/>
                    <a:pt x="602" y="476"/>
                    <a:pt x="602" y="317"/>
                  </a:cubicBezTo>
                  <a:cubicBezTo>
                    <a:pt x="602" y="127"/>
                    <a:pt x="476" y="1"/>
                    <a:pt x="2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716" name="CustomShape 84"/>
            <p:cNvSpPr/>
            <p:nvPr/>
          </p:nvSpPr>
          <p:spPr>
            <a:xfrm>
              <a:off x="8147160" y="1953360"/>
              <a:ext cx="31320" cy="31320"/>
            </a:xfrm>
            <a:custGeom>
              <a:avLst/>
              <a:gdLst/>
              <a:ahLst/>
              <a:rect l="l" t="t" r="r" b="b"/>
              <a:pathLst>
                <a:path w="983" h="983">
                  <a:moveTo>
                    <a:pt x="476" y="381"/>
                  </a:moveTo>
                  <a:cubicBezTo>
                    <a:pt x="539" y="381"/>
                    <a:pt x="602" y="444"/>
                    <a:pt x="602" y="507"/>
                  </a:cubicBezTo>
                  <a:cubicBezTo>
                    <a:pt x="602" y="539"/>
                    <a:pt x="539" y="602"/>
                    <a:pt x="476" y="602"/>
                  </a:cubicBezTo>
                  <a:cubicBezTo>
                    <a:pt x="444" y="602"/>
                    <a:pt x="381" y="539"/>
                    <a:pt x="381" y="507"/>
                  </a:cubicBezTo>
                  <a:cubicBezTo>
                    <a:pt x="381" y="444"/>
                    <a:pt x="444" y="381"/>
                    <a:pt x="476" y="381"/>
                  </a:cubicBezTo>
                  <a:close/>
                  <a:moveTo>
                    <a:pt x="476" y="1"/>
                  </a:moveTo>
                  <a:cubicBezTo>
                    <a:pt x="222" y="1"/>
                    <a:pt x="1" y="222"/>
                    <a:pt x="1" y="507"/>
                  </a:cubicBezTo>
                  <a:cubicBezTo>
                    <a:pt x="1" y="761"/>
                    <a:pt x="222" y="982"/>
                    <a:pt x="476" y="982"/>
                  </a:cubicBezTo>
                  <a:cubicBezTo>
                    <a:pt x="761" y="982"/>
                    <a:pt x="982" y="761"/>
                    <a:pt x="982" y="507"/>
                  </a:cubicBezTo>
                  <a:cubicBezTo>
                    <a:pt x="982" y="222"/>
                    <a:pt x="761" y="1"/>
                    <a:pt x="476" y="1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717" name="CustomShape 85"/>
            <p:cNvSpPr/>
            <p:nvPr/>
          </p:nvSpPr>
          <p:spPr>
            <a:xfrm>
              <a:off x="8057520" y="1963440"/>
              <a:ext cx="11880" cy="68040"/>
            </a:xfrm>
            <a:custGeom>
              <a:avLst/>
              <a:gdLst/>
              <a:ahLst/>
              <a:rect l="l" t="t" r="r" b="b"/>
              <a:pathLst>
                <a:path w="381" h="2123">
                  <a:moveTo>
                    <a:pt x="191" y="0"/>
                  </a:moveTo>
                  <a:cubicBezTo>
                    <a:pt x="96" y="0"/>
                    <a:pt x="1" y="64"/>
                    <a:pt x="1" y="190"/>
                  </a:cubicBezTo>
                  <a:lnTo>
                    <a:pt x="1" y="1964"/>
                  </a:lnTo>
                  <a:cubicBezTo>
                    <a:pt x="1" y="2059"/>
                    <a:pt x="96" y="2122"/>
                    <a:pt x="191" y="2122"/>
                  </a:cubicBezTo>
                  <a:cubicBezTo>
                    <a:pt x="286" y="2122"/>
                    <a:pt x="381" y="2059"/>
                    <a:pt x="381" y="1964"/>
                  </a:cubicBezTo>
                  <a:lnTo>
                    <a:pt x="381" y="190"/>
                  </a:lnTo>
                  <a:cubicBezTo>
                    <a:pt x="381" y="64"/>
                    <a:pt x="286" y="0"/>
                    <a:pt x="191" y="0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718" name="CustomShape 86"/>
            <p:cNvSpPr/>
            <p:nvPr/>
          </p:nvSpPr>
          <p:spPr>
            <a:xfrm>
              <a:off x="8047440" y="2010240"/>
              <a:ext cx="32400" cy="27000"/>
            </a:xfrm>
            <a:custGeom>
              <a:avLst/>
              <a:gdLst/>
              <a:ahLst/>
              <a:rect l="l" t="t" r="r" b="b"/>
              <a:pathLst>
                <a:path w="1015" h="856">
                  <a:moveTo>
                    <a:pt x="508" y="0"/>
                  </a:moveTo>
                  <a:cubicBezTo>
                    <a:pt x="223" y="0"/>
                    <a:pt x="1" y="190"/>
                    <a:pt x="1" y="412"/>
                  </a:cubicBezTo>
                  <a:cubicBezTo>
                    <a:pt x="1" y="665"/>
                    <a:pt x="223" y="855"/>
                    <a:pt x="508" y="855"/>
                  </a:cubicBezTo>
                  <a:cubicBezTo>
                    <a:pt x="793" y="855"/>
                    <a:pt x="1014" y="665"/>
                    <a:pt x="1014" y="412"/>
                  </a:cubicBezTo>
                  <a:cubicBezTo>
                    <a:pt x="1014" y="190"/>
                    <a:pt x="793" y="0"/>
                    <a:pt x="508" y="0"/>
                  </a:cubicBezTo>
                  <a:close/>
                </a:path>
              </a:pathLst>
            </a:custGeom>
            <a:solidFill>
              <a:srgbClr val="afafa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719" name="CustomShape 87"/>
            <p:cNvSpPr/>
            <p:nvPr/>
          </p:nvSpPr>
          <p:spPr>
            <a:xfrm>
              <a:off x="8041320" y="2004120"/>
              <a:ext cx="44640" cy="39240"/>
            </a:xfrm>
            <a:custGeom>
              <a:avLst/>
              <a:gdLst/>
              <a:ahLst/>
              <a:rect l="l" t="t" r="r" b="b"/>
              <a:pathLst>
                <a:path w="1395" h="1236">
                  <a:moveTo>
                    <a:pt x="698" y="380"/>
                  </a:moveTo>
                  <a:cubicBezTo>
                    <a:pt x="856" y="380"/>
                    <a:pt x="1014" y="475"/>
                    <a:pt x="1014" y="602"/>
                  </a:cubicBezTo>
                  <a:cubicBezTo>
                    <a:pt x="1014" y="728"/>
                    <a:pt x="856" y="855"/>
                    <a:pt x="698" y="855"/>
                  </a:cubicBezTo>
                  <a:cubicBezTo>
                    <a:pt x="508" y="855"/>
                    <a:pt x="381" y="728"/>
                    <a:pt x="381" y="602"/>
                  </a:cubicBezTo>
                  <a:cubicBezTo>
                    <a:pt x="381" y="475"/>
                    <a:pt x="508" y="380"/>
                    <a:pt x="698" y="380"/>
                  </a:cubicBezTo>
                  <a:close/>
                  <a:moveTo>
                    <a:pt x="698" y="0"/>
                  </a:moveTo>
                  <a:cubicBezTo>
                    <a:pt x="318" y="0"/>
                    <a:pt x="1" y="285"/>
                    <a:pt x="1" y="602"/>
                  </a:cubicBezTo>
                  <a:cubicBezTo>
                    <a:pt x="1" y="950"/>
                    <a:pt x="318" y="1235"/>
                    <a:pt x="698" y="1235"/>
                  </a:cubicBezTo>
                  <a:cubicBezTo>
                    <a:pt x="1078" y="1235"/>
                    <a:pt x="1394" y="950"/>
                    <a:pt x="1394" y="602"/>
                  </a:cubicBezTo>
                  <a:cubicBezTo>
                    <a:pt x="1394" y="285"/>
                    <a:pt x="1078" y="0"/>
                    <a:pt x="698" y="0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720" name="CustomShape 88"/>
            <p:cNvSpPr/>
            <p:nvPr/>
          </p:nvSpPr>
          <p:spPr>
            <a:xfrm>
              <a:off x="8053560" y="1959480"/>
              <a:ext cx="19080" cy="19080"/>
            </a:xfrm>
            <a:custGeom>
              <a:avLst/>
              <a:gdLst/>
              <a:ahLst/>
              <a:rect l="l" t="t" r="r" b="b"/>
              <a:pathLst>
                <a:path w="603" h="603">
                  <a:moveTo>
                    <a:pt x="318" y="1"/>
                  </a:moveTo>
                  <a:cubicBezTo>
                    <a:pt x="159" y="1"/>
                    <a:pt x="1" y="127"/>
                    <a:pt x="1" y="317"/>
                  </a:cubicBezTo>
                  <a:cubicBezTo>
                    <a:pt x="1" y="476"/>
                    <a:pt x="159" y="602"/>
                    <a:pt x="318" y="602"/>
                  </a:cubicBezTo>
                  <a:cubicBezTo>
                    <a:pt x="476" y="602"/>
                    <a:pt x="603" y="476"/>
                    <a:pt x="603" y="317"/>
                  </a:cubicBezTo>
                  <a:cubicBezTo>
                    <a:pt x="603" y="127"/>
                    <a:pt x="476" y="1"/>
                    <a:pt x="31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721" name="CustomShape 89"/>
            <p:cNvSpPr/>
            <p:nvPr/>
          </p:nvSpPr>
          <p:spPr>
            <a:xfrm>
              <a:off x="8048520" y="1953360"/>
              <a:ext cx="30240" cy="31320"/>
            </a:xfrm>
            <a:custGeom>
              <a:avLst/>
              <a:gdLst/>
              <a:ahLst/>
              <a:rect l="l" t="t" r="r" b="b"/>
              <a:pathLst>
                <a:path w="951" h="983">
                  <a:moveTo>
                    <a:pt x="476" y="381"/>
                  </a:moveTo>
                  <a:cubicBezTo>
                    <a:pt x="539" y="381"/>
                    <a:pt x="571" y="444"/>
                    <a:pt x="571" y="507"/>
                  </a:cubicBezTo>
                  <a:cubicBezTo>
                    <a:pt x="571" y="539"/>
                    <a:pt x="539" y="602"/>
                    <a:pt x="476" y="602"/>
                  </a:cubicBezTo>
                  <a:cubicBezTo>
                    <a:pt x="412" y="602"/>
                    <a:pt x="349" y="539"/>
                    <a:pt x="349" y="507"/>
                  </a:cubicBezTo>
                  <a:cubicBezTo>
                    <a:pt x="349" y="444"/>
                    <a:pt x="412" y="381"/>
                    <a:pt x="476" y="381"/>
                  </a:cubicBezTo>
                  <a:close/>
                  <a:moveTo>
                    <a:pt x="476" y="1"/>
                  </a:moveTo>
                  <a:cubicBezTo>
                    <a:pt x="191" y="1"/>
                    <a:pt x="1" y="222"/>
                    <a:pt x="1" y="507"/>
                  </a:cubicBezTo>
                  <a:cubicBezTo>
                    <a:pt x="1" y="761"/>
                    <a:pt x="191" y="982"/>
                    <a:pt x="476" y="982"/>
                  </a:cubicBezTo>
                  <a:cubicBezTo>
                    <a:pt x="729" y="982"/>
                    <a:pt x="951" y="761"/>
                    <a:pt x="951" y="507"/>
                  </a:cubicBezTo>
                  <a:cubicBezTo>
                    <a:pt x="951" y="222"/>
                    <a:pt x="729" y="1"/>
                    <a:pt x="476" y="1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722" name="CustomShape 90"/>
            <p:cNvSpPr/>
            <p:nvPr/>
          </p:nvSpPr>
          <p:spPr>
            <a:xfrm>
              <a:off x="7952760" y="2039760"/>
              <a:ext cx="35280" cy="10800"/>
            </a:xfrm>
            <a:custGeom>
              <a:avLst/>
              <a:gdLst/>
              <a:ahLst/>
              <a:rect l="l" t="t" r="r" b="b"/>
              <a:pathLst>
                <a:path w="1110" h="349">
                  <a:moveTo>
                    <a:pt x="191" y="0"/>
                  </a:moveTo>
                  <a:cubicBezTo>
                    <a:pt x="64" y="0"/>
                    <a:pt x="1" y="64"/>
                    <a:pt x="1" y="190"/>
                  </a:cubicBezTo>
                  <a:cubicBezTo>
                    <a:pt x="1" y="285"/>
                    <a:pt x="64" y="349"/>
                    <a:pt x="191" y="349"/>
                  </a:cubicBezTo>
                  <a:lnTo>
                    <a:pt x="919" y="349"/>
                  </a:lnTo>
                  <a:cubicBezTo>
                    <a:pt x="1046" y="349"/>
                    <a:pt x="1109" y="285"/>
                    <a:pt x="1109" y="190"/>
                  </a:cubicBezTo>
                  <a:cubicBezTo>
                    <a:pt x="1109" y="64"/>
                    <a:pt x="1046" y="0"/>
                    <a:pt x="919" y="0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723" name="CustomShape 91"/>
            <p:cNvSpPr/>
            <p:nvPr/>
          </p:nvSpPr>
          <p:spPr>
            <a:xfrm>
              <a:off x="7957800" y="2054160"/>
              <a:ext cx="25200" cy="11880"/>
            </a:xfrm>
            <a:custGeom>
              <a:avLst/>
              <a:gdLst/>
              <a:ahLst/>
              <a:rect l="l" t="t" r="r" b="b"/>
              <a:pathLst>
                <a:path w="792" h="381">
                  <a:moveTo>
                    <a:pt x="158" y="1"/>
                  </a:moveTo>
                  <a:cubicBezTo>
                    <a:pt x="63" y="1"/>
                    <a:pt x="0" y="96"/>
                    <a:pt x="0" y="191"/>
                  </a:cubicBezTo>
                  <a:cubicBezTo>
                    <a:pt x="0" y="286"/>
                    <a:pt x="63" y="381"/>
                    <a:pt x="158" y="381"/>
                  </a:cubicBezTo>
                  <a:lnTo>
                    <a:pt x="602" y="381"/>
                  </a:lnTo>
                  <a:cubicBezTo>
                    <a:pt x="728" y="381"/>
                    <a:pt x="792" y="286"/>
                    <a:pt x="792" y="191"/>
                  </a:cubicBezTo>
                  <a:cubicBezTo>
                    <a:pt x="792" y="96"/>
                    <a:pt x="728" y="1"/>
                    <a:pt x="602" y="1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724" name="CustomShape 92"/>
            <p:cNvSpPr/>
            <p:nvPr/>
          </p:nvSpPr>
          <p:spPr>
            <a:xfrm>
              <a:off x="7930440" y="1931040"/>
              <a:ext cx="81000" cy="101520"/>
            </a:xfrm>
            <a:custGeom>
              <a:avLst/>
              <a:gdLst/>
              <a:ahLst/>
              <a:rect l="l" t="t" r="r" b="b"/>
              <a:pathLst>
                <a:path w="2534" h="3168">
                  <a:moveTo>
                    <a:pt x="1330" y="1"/>
                  </a:moveTo>
                  <a:cubicBezTo>
                    <a:pt x="633" y="1"/>
                    <a:pt x="32" y="539"/>
                    <a:pt x="0" y="1236"/>
                  </a:cubicBezTo>
                  <a:cubicBezTo>
                    <a:pt x="0" y="1553"/>
                    <a:pt x="95" y="1838"/>
                    <a:pt x="285" y="2059"/>
                  </a:cubicBezTo>
                  <a:cubicBezTo>
                    <a:pt x="317" y="2154"/>
                    <a:pt x="380" y="2218"/>
                    <a:pt x="443" y="2313"/>
                  </a:cubicBezTo>
                  <a:cubicBezTo>
                    <a:pt x="443" y="2313"/>
                    <a:pt x="475" y="2344"/>
                    <a:pt x="475" y="2344"/>
                  </a:cubicBezTo>
                  <a:cubicBezTo>
                    <a:pt x="570" y="2534"/>
                    <a:pt x="633" y="2534"/>
                    <a:pt x="665" y="2724"/>
                  </a:cubicBezTo>
                  <a:cubicBezTo>
                    <a:pt x="697" y="3104"/>
                    <a:pt x="855" y="3168"/>
                    <a:pt x="855" y="3168"/>
                  </a:cubicBezTo>
                  <a:lnTo>
                    <a:pt x="1679" y="3168"/>
                  </a:lnTo>
                  <a:cubicBezTo>
                    <a:pt x="1679" y="3168"/>
                    <a:pt x="1805" y="3104"/>
                    <a:pt x="1869" y="2756"/>
                  </a:cubicBezTo>
                  <a:cubicBezTo>
                    <a:pt x="1900" y="2534"/>
                    <a:pt x="1995" y="2471"/>
                    <a:pt x="2122" y="2281"/>
                  </a:cubicBezTo>
                  <a:cubicBezTo>
                    <a:pt x="2122" y="2249"/>
                    <a:pt x="2122" y="2249"/>
                    <a:pt x="2122" y="2249"/>
                  </a:cubicBezTo>
                  <a:cubicBezTo>
                    <a:pt x="2154" y="2186"/>
                    <a:pt x="2217" y="2123"/>
                    <a:pt x="2249" y="2059"/>
                  </a:cubicBezTo>
                  <a:cubicBezTo>
                    <a:pt x="2439" y="1838"/>
                    <a:pt x="2534" y="1584"/>
                    <a:pt x="2534" y="1268"/>
                  </a:cubicBezTo>
                  <a:cubicBezTo>
                    <a:pt x="2534" y="603"/>
                    <a:pt x="1995" y="33"/>
                    <a:pt x="1330" y="1"/>
                  </a:cubicBezTo>
                  <a:close/>
                </a:path>
              </a:pathLst>
            </a:custGeom>
            <a:solidFill>
              <a:srgbClr val="afafa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725" name="CustomShape 93"/>
            <p:cNvSpPr/>
            <p:nvPr/>
          </p:nvSpPr>
          <p:spPr>
            <a:xfrm>
              <a:off x="7924320" y="1925640"/>
              <a:ext cx="93240" cy="112680"/>
            </a:xfrm>
            <a:custGeom>
              <a:avLst/>
              <a:gdLst/>
              <a:ahLst/>
              <a:rect l="l" t="t" r="r" b="b"/>
              <a:pathLst>
                <a:path w="2914" h="3520">
                  <a:moveTo>
                    <a:pt x="1488" y="353"/>
                  </a:moveTo>
                  <a:cubicBezTo>
                    <a:pt x="2090" y="385"/>
                    <a:pt x="2534" y="860"/>
                    <a:pt x="2534" y="1430"/>
                  </a:cubicBezTo>
                  <a:cubicBezTo>
                    <a:pt x="2534" y="1683"/>
                    <a:pt x="2439" y="1936"/>
                    <a:pt x="2312" y="2126"/>
                  </a:cubicBezTo>
                  <a:cubicBezTo>
                    <a:pt x="2249" y="2190"/>
                    <a:pt x="2217" y="2253"/>
                    <a:pt x="2154" y="2316"/>
                  </a:cubicBezTo>
                  <a:lnTo>
                    <a:pt x="2154" y="2348"/>
                  </a:lnTo>
                  <a:cubicBezTo>
                    <a:pt x="2122" y="2380"/>
                    <a:pt x="2090" y="2443"/>
                    <a:pt x="2059" y="2475"/>
                  </a:cubicBezTo>
                  <a:cubicBezTo>
                    <a:pt x="1995" y="2570"/>
                    <a:pt x="1932" y="2696"/>
                    <a:pt x="1869" y="2886"/>
                  </a:cubicBezTo>
                  <a:cubicBezTo>
                    <a:pt x="1869" y="3045"/>
                    <a:pt x="1805" y="3108"/>
                    <a:pt x="1805" y="3140"/>
                  </a:cubicBezTo>
                  <a:lnTo>
                    <a:pt x="1108" y="3140"/>
                  </a:lnTo>
                  <a:cubicBezTo>
                    <a:pt x="1077" y="3108"/>
                    <a:pt x="1045" y="3045"/>
                    <a:pt x="1013" y="2855"/>
                  </a:cubicBezTo>
                  <a:cubicBezTo>
                    <a:pt x="1013" y="2696"/>
                    <a:pt x="950" y="2601"/>
                    <a:pt x="887" y="2538"/>
                  </a:cubicBezTo>
                  <a:cubicBezTo>
                    <a:pt x="855" y="2506"/>
                    <a:pt x="855" y="2475"/>
                    <a:pt x="823" y="2411"/>
                  </a:cubicBezTo>
                  <a:lnTo>
                    <a:pt x="792" y="2380"/>
                  </a:lnTo>
                  <a:cubicBezTo>
                    <a:pt x="728" y="2285"/>
                    <a:pt x="665" y="2190"/>
                    <a:pt x="602" y="2126"/>
                  </a:cubicBezTo>
                  <a:cubicBezTo>
                    <a:pt x="443" y="1905"/>
                    <a:pt x="380" y="1683"/>
                    <a:pt x="380" y="1398"/>
                  </a:cubicBezTo>
                  <a:cubicBezTo>
                    <a:pt x="380" y="1113"/>
                    <a:pt x="507" y="860"/>
                    <a:pt x="728" y="670"/>
                  </a:cubicBezTo>
                  <a:cubicBezTo>
                    <a:pt x="950" y="448"/>
                    <a:pt x="1203" y="353"/>
                    <a:pt x="1488" y="353"/>
                  </a:cubicBezTo>
                  <a:close/>
                  <a:moveTo>
                    <a:pt x="1416" y="1"/>
                  </a:moveTo>
                  <a:cubicBezTo>
                    <a:pt x="1050" y="1"/>
                    <a:pt x="736" y="153"/>
                    <a:pt x="475" y="385"/>
                  </a:cubicBezTo>
                  <a:cubicBezTo>
                    <a:pt x="190" y="670"/>
                    <a:pt x="32" y="1018"/>
                    <a:pt x="0" y="1398"/>
                  </a:cubicBezTo>
                  <a:cubicBezTo>
                    <a:pt x="0" y="1746"/>
                    <a:pt x="95" y="2095"/>
                    <a:pt x="317" y="2348"/>
                  </a:cubicBezTo>
                  <a:cubicBezTo>
                    <a:pt x="380" y="2411"/>
                    <a:pt x="412" y="2506"/>
                    <a:pt x="475" y="2570"/>
                  </a:cubicBezTo>
                  <a:lnTo>
                    <a:pt x="507" y="2601"/>
                  </a:lnTo>
                  <a:cubicBezTo>
                    <a:pt x="538" y="2665"/>
                    <a:pt x="570" y="2696"/>
                    <a:pt x="570" y="2760"/>
                  </a:cubicBezTo>
                  <a:cubicBezTo>
                    <a:pt x="633" y="2823"/>
                    <a:pt x="633" y="2823"/>
                    <a:pt x="665" y="2918"/>
                  </a:cubicBezTo>
                  <a:cubicBezTo>
                    <a:pt x="728" y="3361"/>
                    <a:pt x="918" y="3488"/>
                    <a:pt x="982" y="3520"/>
                  </a:cubicBezTo>
                  <a:lnTo>
                    <a:pt x="1932" y="3520"/>
                  </a:lnTo>
                  <a:cubicBezTo>
                    <a:pt x="1995" y="3488"/>
                    <a:pt x="2185" y="3361"/>
                    <a:pt x="2249" y="2950"/>
                  </a:cubicBezTo>
                  <a:cubicBezTo>
                    <a:pt x="2280" y="2823"/>
                    <a:pt x="2312" y="2760"/>
                    <a:pt x="2375" y="2665"/>
                  </a:cubicBezTo>
                  <a:cubicBezTo>
                    <a:pt x="2407" y="2633"/>
                    <a:pt x="2439" y="2601"/>
                    <a:pt x="2470" y="2538"/>
                  </a:cubicBezTo>
                  <a:lnTo>
                    <a:pt x="2470" y="2506"/>
                  </a:lnTo>
                  <a:cubicBezTo>
                    <a:pt x="2502" y="2443"/>
                    <a:pt x="2534" y="2380"/>
                    <a:pt x="2597" y="2348"/>
                  </a:cubicBezTo>
                  <a:cubicBezTo>
                    <a:pt x="2787" y="2095"/>
                    <a:pt x="2914" y="1778"/>
                    <a:pt x="2914" y="1430"/>
                  </a:cubicBezTo>
                  <a:cubicBezTo>
                    <a:pt x="2914" y="670"/>
                    <a:pt x="2280" y="36"/>
                    <a:pt x="1520" y="5"/>
                  </a:cubicBezTo>
                  <a:cubicBezTo>
                    <a:pt x="1485" y="2"/>
                    <a:pt x="1450" y="1"/>
                    <a:pt x="1416" y="1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726" name="CustomShape 94"/>
            <p:cNvSpPr/>
            <p:nvPr/>
          </p:nvSpPr>
          <p:spPr>
            <a:xfrm>
              <a:off x="7974000" y="1979640"/>
              <a:ext cx="12960" cy="52560"/>
            </a:xfrm>
            <a:custGeom>
              <a:avLst/>
              <a:gdLst/>
              <a:ahLst/>
              <a:rect l="l" t="t" r="r" b="b"/>
              <a:pathLst>
                <a:path w="413" h="1648">
                  <a:moveTo>
                    <a:pt x="413" y="1"/>
                  </a:moveTo>
                  <a:lnTo>
                    <a:pt x="191" y="318"/>
                  </a:lnTo>
                  <a:cubicBezTo>
                    <a:pt x="191" y="318"/>
                    <a:pt x="191" y="349"/>
                    <a:pt x="191" y="381"/>
                  </a:cubicBezTo>
                  <a:lnTo>
                    <a:pt x="1" y="1648"/>
                  </a:lnTo>
                  <a:lnTo>
                    <a:pt x="41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727" name="CustomShape 95"/>
            <p:cNvSpPr/>
            <p:nvPr/>
          </p:nvSpPr>
          <p:spPr>
            <a:xfrm>
              <a:off x="7967880" y="1973880"/>
              <a:ext cx="25200" cy="64440"/>
            </a:xfrm>
            <a:custGeom>
              <a:avLst/>
              <a:gdLst/>
              <a:ahLst/>
              <a:rect l="l" t="t" r="r" b="b"/>
              <a:pathLst>
                <a:path w="793" h="2015">
                  <a:moveTo>
                    <a:pt x="587" y="1"/>
                  </a:moveTo>
                  <a:cubicBezTo>
                    <a:pt x="523" y="1"/>
                    <a:pt x="464" y="23"/>
                    <a:pt x="444" y="83"/>
                  </a:cubicBezTo>
                  <a:lnTo>
                    <a:pt x="254" y="400"/>
                  </a:lnTo>
                  <a:cubicBezTo>
                    <a:pt x="222" y="431"/>
                    <a:pt x="191" y="495"/>
                    <a:pt x="191" y="526"/>
                  </a:cubicBezTo>
                  <a:lnTo>
                    <a:pt x="32" y="1793"/>
                  </a:lnTo>
                  <a:cubicBezTo>
                    <a:pt x="1" y="1920"/>
                    <a:pt x="64" y="2015"/>
                    <a:pt x="191" y="2015"/>
                  </a:cubicBezTo>
                  <a:cubicBezTo>
                    <a:pt x="286" y="2015"/>
                    <a:pt x="381" y="1951"/>
                    <a:pt x="381" y="1856"/>
                  </a:cubicBezTo>
                  <a:lnTo>
                    <a:pt x="571" y="590"/>
                  </a:lnTo>
                  <a:lnTo>
                    <a:pt x="761" y="305"/>
                  </a:lnTo>
                  <a:cubicBezTo>
                    <a:pt x="793" y="210"/>
                    <a:pt x="793" y="83"/>
                    <a:pt x="698" y="20"/>
                  </a:cubicBezTo>
                  <a:cubicBezTo>
                    <a:pt x="663" y="8"/>
                    <a:pt x="624" y="1"/>
                    <a:pt x="587" y="1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728" name="CustomShape 96"/>
            <p:cNvSpPr/>
            <p:nvPr/>
          </p:nvSpPr>
          <p:spPr>
            <a:xfrm>
              <a:off x="7954920" y="1979640"/>
              <a:ext cx="11880" cy="52560"/>
            </a:xfrm>
            <a:custGeom>
              <a:avLst/>
              <a:gdLst/>
              <a:ahLst/>
              <a:rect l="l" t="t" r="r" b="b"/>
              <a:pathLst>
                <a:path w="381" h="1648">
                  <a:moveTo>
                    <a:pt x="0" y="1"/>
                  </a:moveTo>
                  <a:lnTo>
                    <a:pt x="380" y="1648"/>
                  </a:lnTo>
                  <a:lnTo>
                    <a:pt x="222" y="381"/>
                  </a:lnTo>
                  <a:cubicBezTo>
                    <a:pt x="222" y="349"/>
                    <a:pt x="222" y="318"/>
                    <a:pt x="190" y="318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729" name="CustomShape 97"/>
            <p:cNvSpPr/>
            <p:nvPr/>
          </p:nvSpPr>
          <p:spPr>
            <a:xfrm>
              <a:off x="7947720" y="1973880"/>
              <a:ext cx="25200" cy="64440"/>
            </a:xfrm>
            <a:custGeom>
              <a:avLst/>
              <a:gdLst/>
              <a:ahLst/>
              <a:rect l="l" t="t" r="r" b="b"/>
              <a:pathLst>
                <a:path w="793" h="2015">
                  <a:moveTo>
                    <a:pt x="230" y="1"/>
                  </a:moveTo>
                  <a:cubicBezTo>
                    <a:pt x="197" y="1"/>
                    <a:pt x="162" y="8"/>
                    <a:pt x="127" y="20"/>
                  </a:cubicBezTo>
                  <a:cubicBezTo>
                    <a:pt x="32" y="83"/>
                    <a:pt x="0" y="210"/>
                    <a:pt x="64" y="273"/>
                  </a:cubicBezTo>
                  <a:lnTo>
                    <a:pt x="254" y="590"/>
                  </a:lnTo>
                  <a:lnTo>
                    <a:pt x="444" y="1856"/>
                  </a:lnTo>
                  <a:cubicBezTo>
                    <a:pt x="444" y="1951"/>
                    <a:pt x="539" y="2015"/>
                    <a:pt x="602" y="2015"/>
                  </a:cubicBezTo>
                  <a:lnTo>
                    <a:pt x="634" y="2015"/>
                  </a:lnTo>
                  <a:cubicBezTo>
                    <a:pt x="729" y="1983"/>
                    <a:pt x="792" y="1920"/>
                    <a:pt x="792" y="1793"/>
                  </a:cubicBezTo>
                  <a:lnTo>
                    <a:pt x="634" y="526"/>
                  </a:lnTo>
                  <a:cubicBezTo>
                    <a:pt x="602" y="463"/>
                    <a:pt x="602" y="431"/>
                    <a:pt x="570" y="400"/>
                  </a:cubicBezTo>
                  <a:lnTo>
                    <a:pt x="380" y="83"/>
                  </a:lnTo>
                  <a:cubicBezTo>
                    <a:pt x="340" y="23"/>
                    <a:pt x="287" y="1"/>
                    <a:pt x="230" y="1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730" name="CustomShape 98"/>
            <p:cNvSpPr/>
            <p:nvPr/>
          </p:nvSpPr>
          <p:spPr>
            <a:xfrm>
              <a:off x="7909920" y="1936080"/>
              <a:ext cx="12960" cy="5760"/>
            </a:xfrm>
            <a:custGeom>
              <a:avLst/>
              <a:gdLst/>
              <a:ahLst/>
              <a:rect l="l" t="t" r="r" b="b"/>
              <a:pathLst>
                <a:path w="413" h="191">
                  <a:moveTo>
                    <a:pt x="412" y="190"/>
                  </a:move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731" name="CustomShape 99"/>
            <p:cNvSpPr/>
            <p:nvPr/>
          </p:nvSpPr>
          <p:spPr>
            <a:xfrm>
              <a:off x="7902720" y="1929960"/>
              <a:ext cx="26280" cy="17640"/>
            </a:xfrm>
            <a:custGeom>
              <a:avLst/>
              <a:gdLst/>
              <a:ahLst/>
              <a:rect l="l" t="t" r="r" b="b"/>
              <a:pathLst>
                <a:path w="825" h="565">
                  <a:moveTo>
                    <a:pt x="208" y="0"/>
                  </a:moveTo>
                  <a:cubicBezTo>
                    <a:pt x="143" y="0"/>
                    <a:pt x="87" y="52"/>
                    <a:pt x="64" y="121"/>
                  </a:cubicBezTo>
                  <a:cubicBezTo>
                    <a:pt x="1" y="216"/>
                    <a:pt x="33" y="311"/>
                    <a:pt x="128" y="374"/>
                  </a:cubicBezTo>
                  <a:lnTo>
                    <a:pt x="539" y="533"/>
                  </a:lnTo>
                  <a:cubicBezTo>
                    <a:pt x="571" y="564"/>
                    <a:pt x="603" y="564"/>
                    <a:pt x="634" y="564"/>
                  </a:cubicBezTo>
                  <a:cubicBezTo>
                    <a:pt x="698" y="564"/>
                    <a:pt x="761" y="533"/>
                    <a:pt x="793" y="469"/>
                  </a:cubicBezTo>
                  <a:cubicBezTo>
                    <a:pt x="824" y="374"/>
                    <a:pt x="793" y="248"/>
                    <a:pt x="698" y="216"/>
                  </a:cubicBezTo>
                  <a:lnTo>
                    <a:pt x="286" y="26"/>
                  </a:lnTo>
                  <a:cubicBezTo>
                    <a:pt x="259" y="8"/>
                    <a:pt x="233" y="0"/>
                    <a:pt x="208" y="0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732" name="CustomShape 100"/>
            <p:cNvSpPr/>
            <p:nvPr/>
          </p:nvSpPr>
          <p:spPr>
            <a:xfrm>
              <a:off x="7902000" y="1961280"/>
              <a:ext cx="20160" cy="11880"/>
            </a:xfrm>
            <a:custGeom>
              <a:avLst/>
              <a:gdLst/>
              <a:ahLst/>
              <a:rect l="l" t="t" r="r" b="b"/>
              <a:pathLst>
                <a:path w="634" h="381">
                  <a:moveTo>
                    <a:pt x="190" y="1"/>
                  </a:moveTo>
                  <a:cubicBezTo>
                    <a:pt x="64" y="1"/>
                    <a:pt x="0" y="96"/>
                    <a:pt x="0" y="191"/>
                  </a:cubicBezTo>
                  <a:cubicBezTo>
                    <a:pt x="0" y="286"/>
                    <a:pt x="64" y="381"/>
                    <a:pt x="190" y="381"/>
                  </a:cubicBezTo>
                  <a:lnTo>
                    <a:pt x="444" y="381"/>
                  </a:lnTo>
                  <a:cubicBezTo>
                    <a:pt x="539" y="381"/>
                    <a:pt x="634" y="286"/>
                    <a:pt x="634" y="191"/>
                  </a:cubicBezTo>
                  <a:cubicBezTo>
                    <a:pt x="634" y="96"/>
                    <a:pt x="539" y="1"/>
                    <a:pt x="444" y="1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733" name="CustomShape 101"/>
            <p:cNvSpPr/>
            <p:nvPr/>
          </p:nvSpPr>
          <p:spPr>
            <a:xfrm>
              <a:off x="7935480" y="1916640"/>
              <a:ext cx="4680" cy="6840"/>
            </a:xfrm>
            <a:custGeom>
              <a:avLst/>
              <a:gdLst/>
              <a:ahLst/>
              <a:rect l="l" t="t" r="r" b="b"/>
              <a:pathLst>
                <a:path w="159" h="223">
                  <a:moveTo>
                    <a:pt x="159" y="222"/>
                  </a:moveTo>
                  <a:lnTo>
                    <a:pt x="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734" name="CustomShape 102"/>
            <p:cNvSpPr/>
            <p:nvPr/>
          </p:nvSpPr>
          <p:spPr>
            <a:xfrm>
              <a:off x="7929360" y="1910520"/>
              <a:ext cx="18000" cy="18000"/>
            </a:xfrm>
            <a:custGeom>
              <a:avLst/>
              <a:gdLst/>
              <a:ahLst/>
              <a:rect l="l" t="t" r="r" b="b"/>
              <a:pathLst>
                <a:path w="571" h="574">
                  <a:moveTo>
                    <a:pt x="202" y="1"/>
                  </a:moveTo>
                  <a:cubicBezTo>
                    <a:pt x="168" y="1"/>
                    <a:pt x="132" y="11"/>
                    <a:pt x="95" y="35"/>
                  </a:cubicBezTo>
                  <a:cubicBezTo>
                    <a:pt x="0" y="67"/>
                    <a:pt x="0" y="194"/>
                    <a:pt x="32" y="289"/>
                  </a:cubicBezTo>
                  <a:lnTo>
                    <a:pt x="190" y="510"/>
                  </a:lnTo>
                  <a:cubicBezTo>
                    <a:pt x="222" y="574"/>
                    <a:pt x="285" y="574"/>
                    <a:pt x="349" y="574"/>
                  </a:cubicBezTo>
                  <a:cubicBezTo>
                    <a:pt x="380" y="574"/>
                    <a:pt x="412" y="574"/>
                    <a:pt x="444" y="542"/>
                  </a:cubicBezTo>
                  <a:cubicBezTo>
                    <a:pt x="539" y="510"/>
                    <a:pt x="570" y="384"/>
                    <a:pt x="507" y="289"/>
                  </a:cubicBezTo>
                  <a:lnTo>
                    <a:pt x="349" y="67"/>
                  </a:lnTo>
                  <a:cubicBezTo>
                    <a:pt x="310" y="28"/>
                    <a:pt x="258" y="1"/>
                    <a:pt x="202" y="1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735" name="CustomShape 103"/>
            <p:cNvSpPr/>
            <p:nvPr/>
          </p:nvSpPr>
          <p:spPr>
            <a:xfrm>
              <a:off x="8019000" y="1936080"/>
              <a:ext cx="12960" cy="5760"/>
            </a:xfrm>
            <a:custGeom>
              <a:avLst/>
              <a:gdLst/>
              <a:ahLst/>
              <a:rect l="l" t="t" r="r" b="b"/>
              <a:pathLst>
                <a:path w="412" h="191">
                  <a:moveTo>
                    <a:pt x="0" y="190"/>
                  </a:moveTo>
                  <a:lnTo>
                    <a:pt x="41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736" name="CustomShape 104"/>
            <p:cNvSpPr/>
            <p:nvPr/>
          </p:nvSpPr>
          <p:spPr>
            <a:xfrm>
              <a:off x="8012880" y="1929960"/>
              <a:ext cx="26280" cy="17640"/>
            </a:xfrm>
            <a:custGeom>
              <a:avLst/>
              <a:gdLst/>
              <a:ahLst/>
              <a:rect l="l" t="t" r="r" b="b"/>
              <a:pathLst>
                <a:path w="824" h="565">
                  <a:moveTo>
                    <a:pt x="603" y="0"/>
                  </a:moveTo>
                  <a:cubicBezTo>
                    <a:pt x="579" y="0"/>
                    <a:pt x="556" y="8"/>
                    <a:pt x="539" y="26"/>
                  </a:cubicBezTo>
                  <a:lnTo>
                    <a:pt x="127" y="216"/>
                  </a:lnTo>
                  <a:cubicBezTo>
                    <a:pt x="32" y="248"/>
                    <a:pt x="0" y="374"/>
                    <a:pt x="32" y="469"/>
                  </a:cubicBezTo>
                  <a:cubicBezTo>
                    <a:pt x="64" y="533"/>
                    <a:pt x="127" y="564"/>
                    <a:pt x="190" y="564"/>
                  </a:cubicBezTo>
                  <a:cubicBezTo>
                    <a:pt x="222" y="564"/>
                    <a:pt x="254" y="564"/>
                    <a:pt x="285" y="533"/>
                  </a:cubicBezTo>
                  <a:lnTo>
                    <a:pt x="697" y="374"/>
                  </a:lnTo>
                  <a:cubicBezTo>
                    <a:pt x="792" y="311"/>
                    <a:pt x="824" y="184"/>
                    <a:pt x="760" y="121"/>
                  </a:cubicBezTo>
                  <a:cubicBezTo>
                    <a:pt x="737" y="52"/>
                    <a:pt x="665" y="0"/>
                    <a:pt x="603" y="0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737" name="CustomShape 105"/>
            <p:cNvSpPr/>
            <p:nvPr/>
          </p:nvSpPr>
          <p:spPr>
            <a:xfrm>
              <a:off x="8020080" y="1961280"/>
              <a:ext cx="20160" cy="11880"/>
            </a:xfrm>
            <a:custGeom>
              <a:avLst/>
              <a:gdLst/>
              <a:ahLst/>
              <a:rect l="l" t="t" r="r" b="b"/>
              <a:pathLst>
                <a:path w="635" h="381">
                  <a:moveTo>
                    <a:pt x="191" y="1"/>
                  </a:moveTo>
                  <a:cubicBezTo>
                    <a:pt x="96" y="1"/>
                    <a:pt x="1" y="96"/>
                    <a:pt x="1" y="191"/>
                  </a:cubicBezTo>
                  <a:cubicBezTo>
                    <a:pt x="1" y="286"/>
                    <a:pt x="96" y="381"/>
                    <a:pt x="191" y="381"/>
                  </a:cubicBezTo>
                  <a:lnTo>
                    <a:pt x="444" y="381"/>
                  </a:lnTo>
                  <a:cubicBezTo>
                    <a:pt x="571" y="381"/>
                    <a:pt x="634" y="286"/>
                    <a:pt x="634" y="191"/>
                  </a:cubicBezTo>
                  <a:cubicBezTo>
                    <a:pt x="634" y="96"/>
                    <a:pt x="571" y="1"/>
                    <a:pt x="444" y="1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738" name="CustomShape 106"/>
            <p:cNvSpPr/>
            <p:nvPr/>
          </p:nvSpPr>
          <p:spPr>
            <a:xfrm>
              <a:off x="8001720" y="1916640"/>
              <a:ext cx="4680" cy="6840"/>
            </a:xfrm>
            <a:custGeom>
              <a:avLst/>
              <a:gdLst/>
              <a:ahLst/>
              <a:rect l="l" t="t" r="r" b="b"/>
              <a:pathLst>
                <a:path w="160" h="223">
                  <a:moveTo>
                    <a:pt x="1" y="222"/>
                  </a:moveTo>
                  <a:lnTo>
                    <a:pt x="15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739" name="CustomShape 107"/>
            <p:cNvSpPr/>
            <p:nvPr/>
          </p:nvSpPr>
          <p:spPr>
            <a:xfrm>
              <a:off x="7994520" y="1910520"/>
              <a:ext cx="18000" cy="18000"/>
            </a:xfrm>
            <a:custGeom>
              <a:avLst/>
              <a:gdLst/>
              <a:ahLst/>
              <a:rect l="l" t="t" r="r" b="b"/>
              <a:pathLst>
                <a:path w="571" h="574">
                  <a:moveTo>
                    <a:pt x="368" y="1"/>
                  </a:moveTo>
                  <a:cubicBezTo>
                    <a:pt x="312" y="1"/>
                    <a:pt x="261" y="28"/>
                    <a:pt x="222" y="67"/>
                  </a:cubicBezTo>
                  <a:lnTo>
                    <a:pt x="64" y="289"/>
                  </a:lnTo>
                  <a:cubicBezTo>
                    <a:pt x="0" y="384"/>
                    <a:pt x="32" y="510"/>
                    <a:pt x="127" y="542"/>
                  </a:cubicBezTo>
                  <a:cubicBezTo>
                    <a:pt x="159" y="574"/>
                    <a:pt x="190" y="574"/>
                    <a:pt x="222" y="574"/>
                  </a:cubicBezTo>
                  <a:cubicBezTo>
                    <a:pt x="285" y="574"/>
                    <a:pt x="349" y="574"/>
                    <a:pt x="380" y="510"/>
                  </a:cubicBezTo>
                  <a:lnTo>
                    <a:pt x="507" y="289"/>
                  </a:lnTo>
                  <a:cubicBezTo>
                    <a:pt x="570" y="194"/>
                    <a:pt x="570" y="99"/>
                    <a:pt x="475" y="35"/>
                  </a:cubicBezTo>
                  <a:cubicBezTo>
                    <a:pt x="439" y="11"/>
                    <a:pt x="403" y="1"/>
                    <a:pt x="368" y="1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740" name="CustomShape 108"/>
            <p:cNvSpPr/>
            <p:nvPr/>
          </p:nvSpPr>
          <p:spPr>
            <a:xfrm>
              <a:off x="7963920" y="1902240"/>
              <a:ext cx="11880" cy="19080"/>
            </a:xfrm>
            <a:custGeom>
              <a:avLst/>
              <a:gdLst/>
              <a:ahLst/>
              <a:rect l="l" t="t" r="r" b="b"/>
              <a:pathLst>
                <a:path w="381" h="602">
                  <a:moveTo>
                    <a:pt x="190" y="0"/>
                  </a:moveTo>
                  <a:cubicBezTo>
                    <a:pt x="95" y="0"/>
                    <a:pt x="0" y="95"/>
                    <a:pt x="0" y="190"/>
                  </a:cubicBezTo>
                  <a:lnTo>
                    <a:pt x="0" y="412"/>
                  </a:lnTo>
                  <a:cubicBezTo>
                    <a:pt x="0" y="539"/>
                    <a:pt x="95" y="602"/>
                    <a:pt x="190" y="602"/>
                  </a:cubicBezTo>
                  <a:cubicBezTo>
                    <a:pt x="285" y="602"/>
                    <a:pt x="380" y="539"/>
                    <a:pt x="380" y="412"/>
                  </a:cubicBezTo>
                  <a:lnTo>
                    <a:pt x="380" y="190"/>
                  </a:lnTo>
                  <a:cubicBezTo>
                    <a:pt x="380" y="95"/>
                    <a:pt x="285" y="0"/>
                    <a:pt x="190" y="0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741" name="CustomShape 109"/>
            <p:cNvSpPr/>
            <p:nvPr/>
          </p:nvSpPr>
          <p:spPr>
            <a:xfrm>
              <a:off x="8003520" y="2023560"/>
              <a:ext cx="218520" cy="113760"/>
            </a:xfrm>
            <a:custGeom>
              <a:avLst/>
              <a:gdLst/>
              <a:ahLst/>
              <a:rect l="l" t="t" r="r" b="b"/>
              <a:pathLst>
                <a:path w="6810" h="3548">
                  <a:moveTo>
                    <a:pt x="1552" y="1"/>
                  </a:moveTo>
                  <a:cubicBezTo>
                    <a:pt x="697" y="1"/>
                    <a:pt x="0" y="792"/>
                    <a:pt x="0" y="1774"/>
                  </a:cubicBezTo>
                  <a:cubicBezTo>
                    <a:pt x="0" y="2756"/>
                    <a:pt x="697" y="3548"/>
                    <a:pt x="1552" y="3548"/>
                  </a:cubicBezTo>
                  <a:lnTo>
                    <a:pt x="5257" y="3548"/>
                  </a:lnTo>
                  <a:cubicBezTo>
                    <a:pt x="6112" y="3548"/>
                    <a:pt x="6809" y="2756"/>
                    <a:pt x="6809" y="1774"/>
                  </a:cubicBezTo>
                  <a:cubicBezTo>
                    <a:pt x="6809" y="792"/>
                    <a:pt x="6112" y="1"/>
                    <a:pt x="5257" y="1"/>
                  </a:cubicBez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742" name="CustomShape 110"/>
            <p:cNvSpPr/>
            <p:nvPr/>
          </p:nvSpPr>
          <p:spPr>
            <a:xfrm>
              <a:off x="7997400" y="2017440"/>
              <a:ext cx="230760" cy="126000"/>
            </a:xfrm>
            <a:custGeom>
              <a:avLst/>
              <a:gdLst/>
              <a:ahLst/>
              <a:rect l="l" t="t" r="r" b="b"/>
              <a:pathLst>
                <a:path w="7190" h="3928">
                  <a:moveTo>
                    <a:pt x="5447" y="381"/>
                  </a:moveTo>
                  <a:cubicBezTo>
                    <a:pt x="6207" y="381"/>
                    <a:pt x="6809" y="1077"/>
                    <a:pt x="6809" y="1964"/>
                  </a:cubicBezTo>
                  <a:cubicBezTo>
                    <a:pt x="6809" y="2851"/>
                    <a:pt x="6207" y="3548"/>
                    <a:pt x="5447" y="3548"/>
                  </a:cubicBezTo>
                  <a:lnTo>
                    <a:pt x="1742" y="3548"/>
                  </a:lnTo>
                  <a:cubicBezTo>
                    <a:pt x="982" y="3548"/>
                    <a:pt x="380" y="2851"/>
                    <a:pt x="380" y="1964"/>
                  </a:cubicBezTo>
                  <a:cubicBezTo>
                    <a:pt x="380" y="1077"/>
                    <a:pt x="982" y="381"/>
                    <a:pt x="1742" y="381"/>
                  </a:cubicBezTo>
                  <a:close/>
                  <a:moveTo>
                    <a:pt x="1742" y="1"/>
                  </a:moveTo>
                  <a:cubicBezTo>
                    <a:pt x="792" y="1"/>
                    <a:pt x="0" y="887"/>
                    <a:pt x="0" y="1964"/>
                  </a:cubicBezTo>
                  <a:cubicBezTo>
                    <a:pt x="0" y="3041"/>
                    <a:pt x="792" y="3928"/>
                    <a:pt x="1742" y="3928"/>
                  </a:cubicBezTo>
                  <a:lnTo>
                    <a:pt x="5447" y="3928"/>
                  </a:lnTo>
                  <a:cubicBezTo>
                    <a:pt x="6397" y="3928"/>
                    <a:pt x="7189" y="3041"/>
                    <a:pt x="7189" y="1964"/>
                  </a:cubicBezTo>
                  <a:cubicBezTo>
                    <a:pt x="7189" y="887"/>
                    <a:pt x="6397" y="1"/>
                    <a:pt x="5447" y="1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743" name="CustomShape 111"/>
            <p:cNvSpPr/>
            <p:nvPr/>
          </p:nvSpPr>
          <p:spPr>
            <a:xfrm>
              <a:off x="8024040" y="2044800"/>
              <a:ext cx="177840" cy="72000"/>
            </a:xfrm>
            <a:custGeom>
              <a:avLst/>
              <a:gdLst/>
              <a:ahLst/>
              <a:rect l="l" t="t" r="r" b="b"/>
              <a:pathLst>
                <a:path w="5543" h="2250">
                  <a:moveTo>
                    <a:pt x="792" y="1"/>
                  </a:moveTo>
                  <a:cubicBezTo>
                    <a:pt x="222" y="1"/>
                    <a:pt x="1" y="508"/>
                    <a:pt x="1" y="1109"/>
                  </a:cubicBezTo>
                  <a:cubicBezTo>
                    <a:pt x="1" y="1743"/>
                    <a:pt x="222" y="2249"/>
                    <a:pt x="792" y="2249"/>
                  </a:cubicBezTo>
                  <a:lnTo>
                    <a:pt x="4751" y="2249"/>
                  </a:lnTo>
                  <a:cubicBezTo>
                    <a:pt x="5258" y="2249"/>
                    <a:pt x="5543" y="1743"/>
                    <a:pt x="5543" y="1109"/>
                  </a:cubicBezTo>
                  <a:cubicBezTo>
                    <a:pt x="5543" y="508"/>
                    <a:pt x="5226" y="1"/>
                    <a:pt x="4751" y="1"/>
                  </a:cubicBez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744" name="CustomShape 112"/>
            <p:cNvSpPr/>
            <p:nvPr/>
          </p:nvSpPr>
          <p:spPr>
            <a:xfrm>
              <a:off x="8017920" y="2038680"/>
              <a:ext cx="190080" cy="83160"/>
            </a:xfrm>
            <a:custGeom>
              <a:avLst/>
              <a:gdLst/>
              <a:ahLst/>
              <a:rect l="l" t="t" r="r" b="b"/>
              <a:pathLst>
                <a:path w="5923" h="2598">
                  <a:moveTo>
                    <a:pt x="4941" y="381"/>
                  </a:moveTo>
                  <a:cubicBezTo>
                    <a:pt x="5353" y="381"/>
                    <a:pt x="5543" y="856"/>
                    <a:pt x="5543" y="1299"/>
                  </a:cubicBezTo>
                  <a:cubicBezTo>
                    <a:pt x="5543" y="1743"/>
                    <a:pt x="5384" y="2249"/>
                    <a:pt x="4941" y="2249"/>
                  </a:cubicBezTo>
                  <a:lnTo>
                    <a:pt x="982" y="2249"/>
                  </a:lnTo>
                  <a:cubicBezTo>
                    <a:pt x="602" y="2249"/>
                    <a:pt x="381" y="1933"/>
                    <a:pt x="381" y="1299"/>
                  </a:cubicBezTo>
                  <a:cubicBezTo>
                    <a:pt x="381" y="698"/>
                    <a:pt x="571" y="381"/>
                    <a:pt x="982" y="381"/>
                  </a:cubicBezTo>
                  <a:close/>
                  <a:moveTo>
                    <a:pt x="982" y="1"/>
                  </a:moveTo>
                  <a:cubicBezTo>
                    <a:pt x="349" y="1"/>
                    <a:pt x="1" y="476"/>
                    <a:pt x="1" y="1299"/>
                  </a:cubicBezTo>
                  <a:cubicBezTo>
                    <a:pt x="1" y="2123"/>
                    <a:pt x="349" y="2598"/>
                    <a:pt x="982" y="2598"/>
                  </a:cubicBezTo>
                  <a:lnTo>
                    <a:pt x="4941" y="2598"/>
                  </a:lnTo>
                  <a:cubicBezTo>
                    <a:pt x="5511" y="2598"/>
                    <a:pt x="5923" y="2091"/>
                    <a:pt x="5923" y="1299"/>
                  </a:cubicBezTo>
                  <a:cubicBezTo>
                    <a:pt x="5923" y="539"/>
                    <a:pt x="5511" y="1"/>
                    <a:pt x="4941" y="1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745" name="CustomShape 113"/>
            <p:cNvSpPr/>
            <p:nvPr/>
          </p:nvSpPr>
          <p:spPr>
            <a:xfrm>
              <a:off x="8151120" y="2064240"/>
              <a:ext cx="21960" cy="21960"/>
            </a:xfrm>
            <a:custGeom>
              <a:avLst/>
              <a:gdLst/>
              <a:ahLst/>
              <a:rect l="l" t="t" r="r" b="b"/>
              <a:pathLst>
                <a:path w="697" h="698">
                  <a:moveTo>
                    <a:pt x="349" y="1"/>
                  </a:moveTo>
                  <a:cubicBezTo>
                    <a:pt x="159" y="1"/>
                    <a:pt x="0" y="159"/>
                    <a:pt x="0" y="349"/>
                  </a:cubicBezTo>
                  <a:cubicBezTo>
                    <a:pt x="0" y="539"/>
                    <a:pt x="159" y="697"/>
                    <a:pt x="349" y="697"/>
                  </a:cubicBezTo>
                  <a:cubicBezTo>
                    <a:pt x="539" y="697"/>
                    <a:pt x="697" y="539"/>
                    <a:pt x="697" y="349"/>
                  </a:cubicBezTo>
                  <a:cubicBezTo>
                    <a:pt x="697" y="159"/>
                    <a:pt x="539" y="1"/>
                    <a:pt x="34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746" name="CustomShape 114"/>
            <p:cNvSpPr/>
            <p:nvPr/>
          </p:nvSpPr>
          <p:spPr>
            <a:xfrm>
              <a:off x="8145000" y="2059200"/>
              <a:ext cx="34200" cy="33120"/>
            </a:xfrm>
            <a:custGeom>
              <a:avLst/>
              <a:gdLst/>
              <a:ahLst/>
              <a:rect l="l" t="t" r="r" b="b"/>
              <a:pathLst>
                <a:path w="1077" h="1046">
                  <a:moveTo>
                    <a:pt x="539" y="349"/>
                  </a:moveTo>
                  <a:cubicBezTo>
                    <a:pt x="634" y="349"/>
                    <a:pt x="697" y="444"/>
                    <a:pt x="697" y="507"/>
                  </a:cubicBezTo>
                  <a:cubicBezTo>
                    <a:pt x="697" y="602"/>
                    <a:pt x="634" y="665"/>
                    <a:pt x="539" y="665"/>
                  </a:cubicBezTo>
                  <a:cubicBezTo>
                    <a:pt x="444" y="665"/>
                    <a:pt x="380" y="602"/>
                    <a:pt x="380" y="507"/>
                  </a:cubicBezTo>
                  <a:cubicBezTo>
                    <a:pt x="380" y="444"/>
                    <a:pt x="444" y="349"/>
                    <a:pt x="539" y="349"/>
                  </a:cubicBezTo>
                  <a:close/>
                  <a:moveTo>
                    <a:pt x="539" y="0"/>
                  </a:moveTo>
                  <a:cubicBezTo>
                    <a:pt x="254" y="0"/>
                    <a:pt x="0" y="222"/>
                    <a:pt x="0" y="507"/>
                  </a:cubicBezTo>
                  <a:cubicBezTo>
                    <a:pt x="0" y="824"/>
                    <a:pt x="254" y="1045"/>
                    <a:pt x="539" y="1045"/>
                  </a:cubicBezTo>
                  <a:cubicBezTo>
                    <a:pt x="824" y="1045"/>
                    <a:pt x="1077" y="824"/>
                    <a:pt x="1077" y="507"/>
                  </a:cubicBezTo>
                  <a:cubicBezTo>
                    <a:pt x="1077" y="222"/>
                    <a:pt x="824" y="0"/>
                    <a:pt x="539" y="0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747" name="CustomShape 115"/>
            <p:cNvSpPr/>
            <p:nvPr/>
          </p:nvSpPr>
          <p:spPr>
            <a:xfrm>
              <a:off x="8051400" y="2065320"/>
              <a:ext cx="21960" cy="20880"/>
            </a:xfrm>
            <a:custGeom>
              <a:avLst/>
              <a:gdLst/>
              <a:ahLst/>
              <a:rect l="l" t="t" r="r" b="b"/>
              <a:pathLst>
                <a:path w="698" h="666">
                  <a:moveTo>
                    <a:pt x="349" y="0"/>
                  </a:moveTo>
                  <a:cubicBezTo>
                    <a:pt x="159" y="0"/>
                    <a:pt x="1" y="127"/>
                    <a:pt x="1" y="317"/>
                  </a:cubicBezTo>
                  <a:cubicBezTo>
                    <a:pt x="1" y="507"/>
                    <a:pt x="159" y="665"/>
                    <a:pt x="349" y="665"/>
                  </a:cubicBezTo>
                  <a:cubicBezTo>
                    <a:pt x="539" y="665"/>
                    <a:pt x="697" y="507"/>
                    <a:pt x="697" y="317"/>
                  </a:cubicBezTo>
                  <a:cubicBezTo>
                    <a:pt x="697" y="127"/>
                    <a:pt x="539" y="0"/>
                    <a:pt x="34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748" name="CustomShape 116"/>
            <p:cNvSpPr/>
            <p:nvPr/>
          </p:nvSpPr>
          <p:spPr>
            <a:xfrm>
              <a:off x="8045280" y="2059200"/>
              <a:ext cx="34200" cy="33120"/>
            </a:xfrm>
            <a:custGeom>
              <a:avLst/>
              <a:gdLst/>
              <a:ahLst/>
              <a:rect l="l" t="t" r="r" b="b"/>
              <a:pathLst>
                <a:path w="1078" h="1046">
                  <a:moveTo>
                    <a:pt x="539" y="349"/>
                  </a:moveTo>
                  <a:cubicBezTo>
                    <a:pt x="634" y="349"/>
                    <a:pt x="697" y="444"/>
                    <a:pt x="697" y="507"/>
                  </a:cubicBezTo>
                  <a:cubicBezTo>
                    <a:pt x="697" y="602"/>
                    <a:pt x="634" y="665"/>
                    <a:pt x="539" y="665"/>
                  </a:cubicBezTo>
                  <a:cubicBezTo>
                    <a:pt x="444" y="665"/>
                    <a:pt x="381" y="602"/>
                    <a:pt x="381" y="507"/>
                  </a:cubicBezTo>
                  <a:cubicBezTo>
                    <a:pt x="381" y="444"/>
                    <a:pt x="444" y="349"/>
                    <a:pt x="539" y="349"/>
                  </a:cubicBezTo>
                  <a:close/>
                  <a:moveTo>
                    <a:pt x="539" y="0"/>
                  </a:moveTo>
                  <a:cubicBezTo>
                    <a:pt x="254" y="0"/>
                    <a:pt x="1" y="222"/>
                    <a:pt x="1" y="507"/>
                  </a:cubicBezTo>
                  <a:cubicBezTo>
                    <a:pt x="1" y="824"/>
                    <a:pt x="254" y="1045"/>
                    <a:pt x="539" y="1045"/>
                  </a:cubicBezTo>
                  <a:cubicBezTo>
                    <a:pt x="824" y="1045"/>
                    <a:pt x="1077" y="824"/>
                    <a:pt x="1077" y="507"/>
                  </a:cubicBezTo>
                  <a:cubicBezTo>
                    <a:pt x="1077" y="222"/>
                    <a:pt x="824" y="0"/>
                    <a:pt x="539" y="0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749" name="CustomShape 117"/>
            <p:cNvSpPr/>
            <p:nvPr/>
          </p:nvSpPr>
          <p:spPr>
            <a:xfrm>
              <a:off x="8096400" y="2090520"/>
              <a:ext cx="32400" cy="14040"/>
            </a:xfrm>
            <a:custGeom>
              <a:avLst/>
              <a:gdLst/>
              <a:ahLst/>
              <a:rect l="l" t="t" r="r" b="b"/>
              <a:pathLst>
                <a:path w="1014" h="445">
                  <a:moveTo>
                    <a:pt x="0" y="1"/>
                  </a:moveTo>
                  <a:cubicBezTo>
                    <a:pt x="0" y="223"/>
                    <a:pt x="222" y="444"/>
                    <a:pt x="507" y="444"/>
                  </a:cubicBezTo>
                  <a:cubicBezTo>
                    <a:pt x="792" y="444"/>
                    <a:pt x="1014" y="223"/>
                    <a:pt x="101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750" name="CustomShape 118"/>
            <p:cNvSpPr/>
            <p:nvPr/>
          </p:nvSpPr>
          <p:spPr>
            <a:xfrm>
              <a:off x="8090280" y="2084760"/>
              <a:ext cx="44280" cy="25200"/>
            </a:xfrm>
            <a:custGeom>
              <a:avLst/>
              <a:gdLst/>
              <a:ahLst/>
              <a:rect l="l" t="t" r="r" b="b"/>
              <a:pathLst>
                <a:path w="1394" h="793">
                  <a:moveTo>
                    <a:pt x="918" y="349"/>
                  </a:moveTo>
                  <a:cubicBezTo>
                    <a:pt x="855" y="397"/>
                    <a:pt x="776" y="421"/>
                    <a:pt x="697" y="421"/>
                  </a:cubicBezTo>
                  <a:cubicBezTo>
                    <a:pt x="618" y="421"/>
                    <a:pt x="538" y="397"/>
                    <a:pt x="475" y="349"/>
                  </a:cubicBezTo>
                  <a:close/>
                  <a:moveTo>
                    <a:pt x="190" y="1"/>
                  </a:moveTo>
                  <a:cubicBezTo>
                    <a:pt x="63" y="1"/>
                    <a:pt x="0" y="64"/>
                    <a:pt x="0" y="191"/>
                  </a:cubicBezTo>
                  <a:cubicBezTo>
                    <a:pt x="0" y="539"/>
                    <a:pt x="317" y="793"/>
                    <a:pt x="697" y="793"/>
                  </a:cubicBezTo>
                  <a:cubicBezTo>
                    <a:pt x="1077" y="793"/>
                    <a:pt x="1394" y="539"/>
                    <a:pt x="1394" y="191"/>
                  </a:cubicBezTo>
                  <a:cubicBezTo>
                    <a:pt x="1394" y="64"/>
                    <a:pt x="1330" y="1"/>
                    <a:pt x="1204" y="1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751" name="CustomShape 119"/>
            <p:cNvSpPr/>
            <p:nvPr/>
          </p:nvSpPr>
          <p:spPr>
            <a:xfrm>
              <a:off x="7872120" y="2574000"/>
              <a:ext cx="128880" cy="114840"/>
            </a:xfrm>
            <a:custGeom>
              <a:avLst/>
              <a:gdLst/>
              <a:ahLst/>
              <a:rect l="l" t="t" r="r" b="b"/>
              <a:pathLst>
                <a:path w="4023" h="3588">
                  <a:moveTo>
                    <a:pt x="280" y="0"/>
                  </a:moveTo>
                  <a:cubicBezTo>
                    <a:pt x="104" y="0"/>
                    <a:pt x="1" y="9"/>
                    <a:pt x="1" y="9"/>
                  </a:cubicBezTo>
                  <a:lnTo>
                    <a:pt x="1268" y="2415"/>
                  </a:lnTo>
                  <a:cubicBezTo>
                    <a:pt x="1268" y="2415"/>
                    <a:pt x="1679" y="3334"/>
                    <a:pt x="2629" y="3587"/>
                  </a:cubicBezTo>
                  <a:lnTo>
                    <a:pt x="4023" y="1909"/>
                  </a:lnTo>
                  <a:cubicBezTo>
                    <a:pt x="3516" y="1244"/>
                    <a:pt x="3009" y="769"/>
                    <a:pt x="2724" y="547"/>
                  </a:cubicBezTo>
                  <a:cubicBezTo>
                    <a:pt x="2629" y="452"/>
                    <a:pt x="2503" y="389"/>
                    <a:pt x="2344" y="357"/>
                  </a:cubicBezTo>
                  <a:cubicBezTo>
                    <a:pt x="1502" y="47"/>
                    <a:pt x="691" y="0"/>
                    <a:pt x="280" y="0"/>
                  </a:cubicBez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752" name="CustomShape 120"/>
            <p:cNvSpPr/>
            <p:nvPr/>
          </p:nvSpPr>
          <p:spPr>
            <a:xfrm>
              <a:off x="7738920" y="2645640"/>
              <a:ext cx="108720" cy="66960"/>
            </a:xfrm>
            <a:custGeom>
              <a:avLst/>
              <a:gdLst/>
              <a:ahLst/>
              <a:rect l="l" t="t" r="r" b="b"/>
              <a:pathLst>
                <a:path w="3389" h="2091">
                  <a:moveTo>
                    <a:pt x="634" y="0"/>
                  </a:moveTo>
                  <a:lnTo>
                    <a:pt x="0" y="2091"/>
                  </a:lnTo>
                  <a:lnTo>
                    <a:pt x="3389" y="2091"/>
                  </a:lnTo>
                  <a:lnTo>
                    <a:pt x="27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753" name="CustomShape 121"/>
            <p:cNvSpPr/>
            <p:nvPr/>
          </p:nvSpPr>
          <p:spPr>
            <a:xfrm>
              <a:off x="7732800" y="2639520"/>
              <a:ext cx="121680" cy="79200"/>
            </a:xfrm>
            <a:custGeom>
              <a:avLst/>
              <a:gdLst/>
              <a:ahLst/>
              <a:rect l="l" t="t" r="r" b="b"/>
              <a:pathLst>
                <a:path w="3801" h="2479">
                  <a:moveTo>
                    <a:pt x="824" y="0"/>
                  </a:moveTo>
                  <a:cubicBezTo>
                    <a:pt x="729" y="0"/>
                    <a:pt x="665" y="64"/>
                    <a:pt x="634" y="159"/>
                  </a:cubicBezTo>
                  <a:lnTo>
                    <a:pt x="0" y="2249"/>
                  </a:lnTo>
                  <a:cubicBezTo>
                    <a:pt x="0" y="2344"/>
                    <a:pt x="32" y="2439"/>
                    <a:pt x="127" y="2471"/>
                  </a:cubicBezTo>
                  <a:cubicBezTo>
                    <a:pt x="149" y="2476"/>
                    <a:pt x="171" y="2479"/>
                    <a:pt x="191" y="2479"/>
                  </a:cubicBezTo>
                  <a:cubicBezTo>
                    <a:pt x="285" y="2479"/>
                    <a:pt x="354" y="2422"/>
                    <a:pt x="380" y="2344"/>
                  </a:cubicBezTo>
                  <a:lnTo>
                    <a:pt x="950" y="380"/>
                  </a:lnTo>
                  <a:lnTo>
                    <a:pt x="2819" y="380"/>
                  </a:lnTo>
                  <a:lnTo>
                    <a:pt x="3420" y="2344"/>
                  </a:lnTo>
                  <a:cubicBezTo>
                    <a:pt x="3420" y="2407"/>
                    <a:pt x="3516" y="2471"/>
                    <a:pt x="3579" y="2471"/>
                  </a:cubicBezTo>
                  <a:lnTo>
                    <a:pt x="3642" y="2471"/>
                  </a:lnTo>
                  <a:cubicBezTo>
                    <a:pt x="3737" y="2439"/>
                    <a:pt x="3801" y="2344"/>
                    <a:pt x="3769" y="2249"/>
                  </a:cubicBezTo>
                  <a:lnTo>
                    <a:pt x="3135" y="159"/>
                  </a:lnTo>
                  <a:cubicBezTo>
                    <a:pt x="3135" y="64"/>
                    <a:pt x="3040" y="0"/>
                    <a:pt x="2977" y="0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754" name="CustomShape 122"/>
            <p:cNvSpPr/>
            <p:nvPr/>
          </p:nvSpPr>
          <p:spPr>
            <a:xfrm>
              <a:off x="7596360" y="2364480"/>
              <a:ext cx="406800" cy="284760"/>
            </a:xfrm>
            <a:custGeom>
              <a:avLst/>
              <a:gdLst/>
              <a:ahLst/>
              <a:rect l="l" t="t" r="r" b="b"/>
              <a:pathLst>
                <a:path w="12669" h="8869">
                  <a:moveTo>
                    <a:pt x="761" y="1"/>
                  </a:moveTo>
                  <a:cubicBezTo>
                    <a:pt x="349" y="1"/>
                    <a:pt x="1" y="318"/>
                    <a:pt x="1" y="729"/>
                  </a:cubicBezTo>
                  <a:lnTo>
                    <a:pt x="1" y="8108"/>
                  </a:lnTo>
                  <a:cubicBezTo>
                    <a:pt x="1" y="8520"/>
                    <a:pt x="349" y="8868"/>
                    <a:pt x="761" y="8868"/>
                  </a:cubicBezTo>
                  <a:lnTo>
                    <a:pt x="8646" y="8868"/>
                  </a:lnTo>
                  <a:lnTo>
                    <a:pt x="12668" y="7823"/>
                  </a:lnTo>
                  <a:lnTo>
                    <a:pt x="12668" y="729"/>
                  </a:lnTo>
                  <a:cubicBezTo>
                    <a:pt x="12668" y="318"/>
                    <a:pt x="12320" y="1"/>
                    <a:pt x="11908" y="1"/>
                  </a:cubicBez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755" name="CustomShape 123"/>
            <p:cNvSpPr/>
            <p:nvPr/>
          </p:nvSpPr>
          <p:spPr>
            <a:xfrm>
              <a:off x="7591320" y="2358360"/>
              <a:ext cx="417960" cy="297000"/>
            </a:xfrm>
            <a:custGeom>
              <a:avLst/>
              <a:gdLst/>
              <a:ahLst/>
              <a:rect l="l" t="t" r="r" b="b"/>
              <a:pathLst>
                <a:path w="13017" h="9249">
                  <a:moveTo>
                    <a:pt x="919" y="1"/>
                  </a:moveTo>
                  <a:cubicBezTo>
                    <a:pt x="412" y="1"/>
                    <a:pt x="0" y="413"/>
                    <a:pt x="0" y="919"/>
                  </a:cubicBezTo>
                  <a:lnTo>
                    <a:pt x="0" y="8298"/>
                  </a:lnTo>
                  <a:cubicBezTo>
                    <a:pt x="0" y="8805"/>
                    <a:pt x="412" y="9248"/>
                    <a:pt x="919" y="9248"/>
                  </a:cubicBezTo>
                  <a:lnTo>
                    <a:pt x="8804" y="9248"/>
                  </a:lnTo>
                  <a:cubicBezTo>
                    <a:pt x="8899" y="9248"/>
                    <a:pt x="8994" y="9153"/>
                    <a:pt x="8994" y="9058"/>
                  </a:cubicBezTo>
                  <a:cubicBezTo>
                    <a:pt x="8994" y="8931"/>
                    <a:pt x="8899" y="8868"/>
                    <a:pt x="8804" y="8868"/>
                  </a:cubicBezTo>
                  <a:lnTo>
                    <a:pt x="919" y="8868"/>
                  </a:lnTo>
                  <a:cubicBezTo>
                    <a:pt x="602" y="8868"/>
                    <a:pt x="349" y="8615"/>
                    <a:pt x="349" y="8298"/>
                  </a:cubicBezTo>
                  <a:lnTo>
                    <a:pt x="349" y="919"/>
                  </a:lnTo>
                  <a:cubicBezTo>
                    <a:pt x="349" y="634"/>
                    <a:pt x="602" y="381"/>
                    <a:pt x="919" y="381"/>
                  </a:cubicBezTo>
                  <a:lnTo>
                    <a:pt x="12066" y="381"/>
                  </a:lnTo>
                  <a:cubicBezTo>
                    <a:pt x="12383" y="381"/>
                    <a:pt x="12636" y="634"/>
                    <a:pt x="12636" y="919"/>
                  </a:cubicBezTo>
                  <a:lnTo>
                    <a:pt x="12636" y="8013"/>
                  </a:lnTo>
                  <a:cubicBezTo>
                    <a:pt x="12636" y="8140"/>
                    <a:pt x="12731" y="8203"/>
                    <a:pt x="12826" y="8203"/>
                  </a:cubicBezTo>
                  <a:cubicBezTo>
                    <a:pt x="12921" y="8203"/>
                    <a:pt x="13016" y="8140"/>
                    <a:pt x="13016" y="8013"/>
                  </a:cubicBezTo>
                  <a:lnTo>
                    <a:pt x="13016" y="919"/>
                  </a:lnTo>
                  <a:cubicBezTo>
                    <a:pt x="13016" y="413"/>
                    <a:pt x="12573" y="1"/>
                    <a:pt x="12066" y="1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756" name="CustomShape 124"/>
            <p:cNvSpPr/>
            <p:nvPr/>
          </p:nvSpPr>
          <p:spPr>
            <a:xfrm>
              <a:off x="7837560" y="2592720"/>
              <a:ext cx="79920" cy="84600"/>
            </a:xfrm>
            <a:custGeom>
              <a:avLst/>
              <a:gdLst/>
              <a:ahLst/>
              <a:rect l="l" t="t" r="r" b="b"/>
              <a:pathLst>
                <a:path w="2502" h="2643">
                  <a:moveTo>
                    <a:pt x="1995" y="1616"/>
                  </a:moveTo>
                  <a:lnTo>
                    <a:pt x="1969" y="1660"/>
                  </a:lnTo>
                  <a:lnTo>
                    <a:pt x="1990" y="1682"/>
                  </a:lnTo>
                  <a:lnTo>
                    <a:pt x="2027" y="1616"/>
                  </a:lnTo>
                  <a:close/>
                  <a:moveTo>
                    <a:pt x="380" y="1"/>
                  </a:moveTo>
                  <a:lnTo>
                    <a:pt x="95" y="507"/>
                  </a:lnTo>
                  <a:cubicBezTo>
                    <a:pt x="0" y="666"/>
                    <a:pt x="63" y="887"/>
                    <a:pt x="222" y="982"/>
                  </a:cubicBezTo>
                  <a:cubicBezTo>
                    <a:pt x="283" y="1013"/>
                    <a:pt x="347" y="1027"/>
                    <a:pt x="409" y="1027"/>
                  </a:cubicBezTo>
                  <a:cubicBezTo>
                    <a:pt x="541" y="1027"/>
                    <a:pt x="664" y="963"/>
                    <a:pt x="729" y="856"/>
                  </a:cubicBezTo>
                  <a:lnTo>
                    <a:pt x="792" y="729"/>
                  </a:lnTo>
                  <a:lnTo>
                    <a:pt x="824" y="761"/>
                  </a:lnTo>
                  <a:lnTo>
                    <a:pt x="634" y="1046"/>
                  </a:lnTo>
                  <a:cubicBezTo>
                    <a:pt x="539" y="1204"/>
                    <a:pt x="602" y="1426"/>
                    <a:pt x="760" y="1521"/>
                  </a:cubicBezTo>
                  <a:cubicBezTo>
                    <a:pt x="821" y="1551"/>
                    <a:pt x="885" y="1565"/>
                    <a:pt x="947" y="1565"/>
                  </a:cubicBezTo>
                  <a:cubicBezTo>
                    <a:pt x="1079" y="1565"/>
                    <a:pt x="1202" y="1502"/>
                    <a:pt x="1267" y="1394"/>
                  </a:cubicBezTo>
                  <a:lnTo>
                    <a:pt x="1394" y="1172"/>
                  </a:lnTo>
                  <a:lnTo>
                    <a:pt x="1394" y="1204"/>
                  </a:lnTo>
                  <a:lnTo>
                    <a:pt x="1172" y="1584"/>
                  </a:lnTo>
                  <a:cubicBezTo>
                    <a:pt x="1077" y="1742"/>
                    <a:pt x="1140" y="1964"/>
                    <a:pt x="1330" y="2059"/>
                  </a:cubicBezTo>
                  <a:cubicBezTo>
                    <a:pt x="1381" y="2090"/>
                    <a:pt x="1438" y="2104"/>
                    <a:pt x="1496" y="2104"/>
                  </a:cubicBezTo>
                  <a:cubicBezTo>
                    <a:pt x="1618" y="2104"/>
                    <a:pt x="1741" y="2040"/>
                    <a:pt x="1805" y="1932"/>
                  </a:cubicBezTo>
                  <a:lnTo>
                    <a:pt x="1969" y="1660"/>
                  </a:lnTo>
                  <a:lnTo>
                    <a:pt x="380" y="1"/>
                  </a:lnTo>
                  <a:close/>
                  <a:moveTo>
                    <a:pt x="1990" y="1682"/>
                  </a:moveTo>
                  <a:lnTo>
                    <a:pt x="1742" y="2122"/>
                  </a:lnTo>
                  <a:cubicBezTo>
                    <a:pt x="1615" y="2281"/>
                    <a:pt x="1679" y="2503"/>
                    <a:pt x="1869" y="2598"/>
                  </a:cubicBezTo>
                  <a:cubicBezTo>
                    <a:pt x="1919" y="2628"/>
                    <a:pt x="1977" y="2642"/>
                    <a:pt x="2034" y="2642"/>
                  </a:cubicBezTo>
                  <a:cubicBezTo>
                    <a:pt x="2156" y="2642"/>
                    <a:pt x="2279" y="2578"/>
                    <a:pt x="2344" y="2471"/>
                  </a:cubicBezTo>
                  <a:lnTo>
                    <a:pt x="2502" y="2217"/>
                  </a:lnTo>
                  <a:lnTo>
                    <a:pt x="1990" y="1682"/>
                  </a:ln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757" name="CustomShape 125"/>
            <p:cNvSpPr/>
            <p:nvPr/>
          </p:nvSpPr>
          <p:spPr>
            <a:xfrm>
              <a:off x="7833600" y="2587320"/>
              <a:ext cx="91440" cy="95400"/>
            </a:xfrm>
            <a:custGeom>
              <a:avLst/>
              <a:gdLst/>
              <a:ahLst/>
              <a:rect l="l" t="t" r="r" b="b"/>
              <a:pathLst>
                <a:path w="2851" h="2979">
                  <a:moveTo>
                    <a:pt x="527" y="0"/>
                  </a:moveTo>
                  <a:cubicBezTo>
                    <a:pt x="461" y="0"/>
                    <a:pt x="401" y="35"/>
                    <a:pt x="381" y="96"/>
                  </a:cubicBezTo>
                  <a:lnTo>
                    <a:pt x="95" y="571"/>
                  </a:lnTo>
                  <a:cubicBezTo>
                    <a:pt x="0" y="698"/>
                    <a:pt x="0" y="856"/>
                    <a:pt x="32" y="983"/>
                  </a:cubicBezTo>
                  <a:cubicBezTo>
                    <a:pt x="64" y="1110"/>
                    <a:pt x="159" y="1236"/>
                    <a:pt x="285" y="1300"/>
                  </a:cubicBezTo>
                  <a:cubicBezTo>
                    <a:pt x="349" y="1363"/>
                    <a:pt x="444" y="1395"/>
                    <a:pt x="539" y="1395"/>
                  </a:cubicBezTo>
                  <a:cubicBezTo>
                    <a:pt x="539" y="1426"/>
                    <a:pt x="539" y="1458"/>
                    <a:pt x="571" y="1521"/>
                  </a:cubicBezTo>
                  <a:cubicBezTo>
                    <a:pt x="602" y="1648"/>
                    <a:pt x="697" y="1775"/>
                    <a:pt x="824" y="1838"/>
                  </a:cubicBezTo>
                  <a:cubicBezTo>
                    <a:pt x="887" y="1901"/>
                    <a:pt x="982" y="1933"/>
                    <a:pt x="1077" y="1933"/>
                  </a:cubicBezTo>
                  <a:cubicBezTo>
                    <a:pt x="1077" y="1965"/>
                    <a:pt x="1077" y="1996"/>
                    <a:pt x="1109" y="2060"/>
                  </a:cubicBezTo>
                  <a:cubicBezTo>
                    <a:pt x="1141" y="2186"/>
                    <a:pt x="1236" y="2313"/>
                    <a:pt x="1362" y="2376"/>
                  </a:cubicBezTo>
                  <a:cubicBezTo>
                    <a:pt x="1426" y="2440"/>
                    <a:pt x="1521" y="2471"/>
                    <a:pt x="1616" y="2471"/>
                  </a:cubicBezTo>
                  <a:cubicBezTo>
                    <a:pt x="1616" y="2503"/>
                    <a:pt x="1616" y="2535"/>
                    <a:pt x="1647" y="2598"/>
                  </a:cubicBezTo>
                  <a:cubicBezTo>
                    <a:pt x="1679" y="2725"/>
                    <a:pt x="1774" y="2852"/>
                    <a:pt x="1901" y="2915"/>
                  </a:cubicBezTo>
                  <a:cubicBezTo>
                    <a:pt x="1964" y="2978"/>
                    <a:pt x="2059" y="2978"/>
                    <a:pt x="2154" y="2978"/>
                  </a:cubicBezTo>
                  <a:cubicBezTo>
                    <a:pt x="2344" y="2978"/>
                    <a:pt x="2534" y="2883"/>
                    <a:pt x="2629" y="2725"/>
                  </a:cubicBezTo>
                  <a:lnTo>
                    <a:pt x="2787" y="2471"/>
                  </a:lnTo>
                  <a:cubicBezTo>
                    <a:pt x="2851" y="2376"/>
                    <a:pt x="2819" y="2281"/>
                    <a:pt x="2724" y="2218"/>
                  </a:cubicBezTo>
                  <a:cubicBezTo>
                    <a:pt x="2690" y="2196"/>
                    <a:pt x="2653" y="2185"/>
                    <a:pt x="2617" y="2185"/>
                  </a:cubicBezTo>
                  <a:cubicBezTo>
                    <a:pt x="2551" y="2185"/>
                    <a:pt x="2491" y="2220"/>
                    <a:pt x="2471" y="2281"/>
                  </a:cubicBezTo>
                  <a:lnTo>
                    <a:pt x="2312" y="2535"/>
                  </a:lnTo>
                  <a:cubicBezTo>
                    <a:pt x="2289" y="2581"/>
                    <a:pt x="2215" y="2611"/>
                    <a:pt x="2152" y="2611"/>
                  </a:cubicBezTo>
                  <a:cubicBezTo>
                    <a:pt x="2129" y="2611"/>
                    <a:pt x="2108" y="2607"/>
                    <a:pt x="2091" y="2598"/>
                  </a:cubicBezTo>
                  <a:cubicBezTo>
                    <a:pt x="2027" y="2566"/>
                    <a:pt x="2027" y="2535"/>
                    <a:pt x="1996" y="2503"/>
                  </a:cubicBezTo>
                  <a:cubicBezTo>
                    <a:pt x="1996" y="2440"/>
                    <a:pt x="1996" y="2408"/>
                    <a:pt x="2027" y="2376"/>
                  </a:cubicBezTo>
                  <a:lnTo>
                    <a:pt x="2312" y="1870"/>
                  </a:lnTo>
                  <a:cubicBezTo>
                    <a:pt x="2344" y="1806"/>
                    <a:pt x="2344" y="1711"/>
                    <a:pt x="2281" y="1648"/>
                  </a:cubicBezTo>
                  <a:lnTo>
                    <a:pt x="2249" y="1648"/>
                  </a:lnTo>
                  <a:cubicBezTo>
                    <a:pt x="2217" y="1585"/>
                    <a:pt x="2154" y="1585"/>
                    <a:pt x="2091" y="1585"/>
                  </a:cubicBezTo>
                  <a:cubicBezTo>
                    <a:pt x="2059" y="1585"/>
                    <a:pt x="1996" y="1616"/>
                    <a:pt x="1964" y="1680"/>
                  </a:cubicBezTo>
                  <a:lnTo>
                    <a:pt x="1774" y="1996"/>
                  </a:lnTo>
                  <a:cubicBezTo>
                    <a:pt x="1754" y="2057"/>
                    <a:pt x="1696" y="2079"/>
                    <a:pt x="1640" y="2079"/>
                  </a:cubicBezTo>
                  <a:cubicBezTo>
                    <a:pt x="1607" y="2079"/>
                    <a:pt x="1575" y="2071"/>
                    <a:pt x="1552" y="2060"/>
                  </a:cubicBezTo>
                  <a:cubicBezTo>
                    <a:pt x="1489" y="2028"/>
                    <a:pt x="1457" y="1996"/>
                    <a:pt x="1457" y="1965"/>
                  </a:cubicBezTo>
                  <a:cubicBezTo>
                    <a:pt x="1457" y="1901"/>
                    <a:pt x="1457" y="1870"/>
                    <a:pt x="1489" y="1838"/>
                  </a:cubicBezTo>
                  <a:lnTo>
                    <a:pt x="1711" y="1458"/>
                  </a:lnTo>
                  <a:cubicBezTo>
                    <a:pt x="1742" y="1395"/>
                    <a:pt x="1742" y="1331"/>
                    <a:pt x="1679" y="1268"/>
                  </a:cubicBezTo>
                  <a:lnTo>
                    <a:pt x="1679" y="1236"/>
                  </a:lnTo>
                  <a:cubicBezTo>
                    <a:pt x="1647" y="1173"/>
                    <a:pt x="1584" y="1173"/>
                    <a:pt x="1521" y="1173"/>
                  </a:cubicBezTo>
                  <a:cubicBezTo>
                    <a:pt x="1457" y="1173"/>
                    <a:pt x="1394" y="1205"/>
                    <a:pt x="1362" y="1268"/>
                  </a:cubicBezTo>
                  <a:lnTo>
                    <a:pt x="1236" y="1458"/>
                  </a:lnTo>
                  <a:cubicBezTo>
                    <a:pt x="1195" y="1519"/>
                    <a:pt x="1141" y="1554"/>
                    <a:pt x="1082" y="1554"/>
                  </a:cubicBezTo>
                  <a:cubicBezTo>
                    <a:pt x="1050" y="1554"/>
                    <a:pt x="1016" y="1544"/>
                    <a:pt x="982" y="1521"/>
                  </a:cubicBezTo>
                  <a:cubicBezTo>
                    <a:pt x="951" y="1490"/>
                    <a:pt x="919" y="1458"/>
                    <a:pt x="919" y="1426"/>
                  </a:cubicBezTo>
                  <a:cubicBezTo>
                    <a:pt x="919" y="1363"/>
                    <a:pt x="919" y="1331"/>
                    <a:pt x="951" y="1300"/>
                  </a:cubicBezTo>
                  <a:lnTo>
                    <a:pt x="1109" y="1015"/>
                  </a:lnTo>
                  <a:cubicBezTo>
                    <a:pt x="1141" y="951"/>
                    <a:pt x="1141" y="888"/>
                    <a:pt x="1109" y="825"/>
                  </a:cubicBezTo>
                  <a:lnTo>
                    <a:pt x="1109" y="793"/>
                  </a:lnTo>
                  <a:cubicBezTo>
                    <a:pt x="1077" y="730"/>
                    <a:pt x="1014" y="698"/>
                    <a:pt x="951" y="698"/>
                  </a:cubicBezTo>
                  <a:cubicBezTo>
                    <a:pt x="887" y="698"/>
                    <a:pt x="824" y="730"/>
                    <a:pt x="792" y="793"/>
                  </a:cubicBezTo>
                  <a:lnTo>
                    <a:pt x="697" y="920"/>
                  </a:lnTo>
                  <a:cubicBezTo>
                    <a:pt x="677" y="981"/>
                    <a:pt x="617" y="1016"/>
                    <a:pt x="560" y="1016"/>
                  </a:cubicBezTo>
                  <a:cubicBezTo>
                    <a:pt x="528" y="1016"/>
                    <a:pt x="498" y="1005"/>
                    <a:pt x="476" y="983"/>
                  </a:cubicBezTo>
                  <a:cubicBezTo>
                    <a:pt x="412" y="951"/>
                    <a:pt x="381" y="920"/>
                    <a:pt x="381" y="888"/>
                  </a:cubicBezTo>
                  <a:cubicBezTo>
                    <a:pt x="381" y="856"/>
                    <a:pt x="381" y="793"/>
                    <a:pt x="412" y="761"/>
                  </a:cubicBezTo>
                  <a:lnTo>
                    <a:pt x="697" y="286"/>
                  </a:lnTo>
                  <a:cubicBezTo>
                    <a:pt x="729" y="191"/>
                    <a:pt x="729" y="65"/>
                    <a:pt x="634" y="33"/>
                  </a:cubicBezTo>
                  <a:cubicBezTo>
                    <a:pt x="600" y="11"/>
                    <a:pt x="563" y="0"/>
                    <a:pt x="527" y="0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758" name="CustomShape 126"/>
            <p:cNvSpPr/>
            <p:nvPr/>
          </p:nvSpPr>
          <p:spPr>
            <a:xfrm>
              <a:off x="7836840" y="2559240"/>
              <a:ext cx="70920" cy="49320"/>
            </a:xfrm>
            <a:custGeom>
              <a:avLst/>
              <a:gdLst/>
              <a:ahLst/>
              <a:rect l="l" t="t" r="r" b="b"/>
              <a:pathLst>
                <a:path w="2218" h="1545">
                  <a:moveTo>
                    <a:pt x="476" y="1"/>
                  </a:moveTo>
                  <a:cubicBezTo>
                    <a:pt x="373" y="1"/>
                    <a:pt x="270" y="40"/>
                    <a:pt x="190" y="119"/>
                  </a:cubicBezTo>
                  <a:lnTo>
                    <a:pt x="159" y="151"/>
                  </a:lnTo>
                  <a:cubicBezTo>
                    <a:pt x="0" y="309"/>
                    <a:pt x="0" y="563"/>
                    <a:pt x="159" y="721"/>
                  </a:cubicBezTo>
                  <a:lnTo>
                    <a:pt x="792" y="1323"/>
                  </a:lnTo>
                  <a:lnTo>
                    <a:pt x="2217" y="1544"/>
                  </a:lnTo>
                  <a:lnTo>
                    <a:pt x="761" y="119"/>
                  </a:lnTo>
                  <a:cubicBezTo>
                    <a:pt x="681" y="40"/>
                    <a:pt x="578" y="1"/>
                    <a:pt x="476" y="1"/>
                  </a:cubicBez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759" name="CustomShape 127"/>
            <p:cNvSpPr/>
            <p:nvPr/>
          </p:nvSpPr>
          <p:spPr>
            <a:xfrm>
              <a:off x="7832520" y="2553120"/>
              <a:ext cx="82080" cy="61560"/>
            </a:xfrm>
            <a:custGeom>
              <a:avLst/>
              <a:gdLst/>
              <a:ahLst/>
              <a:rect l="l" t="t" r="r" b="b"/>
              <a:pathLst>
                <a:path w="2566" h="1921">
                  <a:moveTo>
                    <a:pt x="591" y="0"/>
                  </a:moveTo>
                  <a:cubicBezTo>
                    <a:pt x="442" y="0"/>
                    <a:pt x="298" y="56"/>
                    <a:pt x="191" y="179"/>
                  </a:cubicBezTo>
                  <a:lnTo>
                    <a:pt x="159" y="210"/>
                  </a:lnTo>
                  <a:cubicBezTo>
                    <a:pt x="64" y="305"/>
                    <a:pt x="1" y="464"/>
                    <a:pt x="1" y="622"/>
                  </a:cubicBezTo>
                  <a:cubicBezTo>
                    <a:pt x="1" y="780"/>
                    <a:pt x="64" y="939"/>
                    <a:pt x="159" y="1034"/>
                  </a:cubicBezTo>
                  <a:lnTo>
                    <a:pt x="793" y="1667"/>
                  </a:lnTo>
                  <a:cubicBezTo>
                    <a:pt x="824" y="1699"/>
                    <a:pt x="872" y="1715"/>
                    <a:pt x="919" y="1715"/>
                  </a:cubicBezTo>
                  <a:cubicBezTo>
                    <a:pt x="967" y="1715"/>
                    <a:pt x="1014" y="1699"/>
                    <a:pt x="1046" y="1667"/>
                  </a:cubicBezTo>
                  <a:cubicBezTo>
                    <a:pt x="1109" y="1572"/>
                    <a:pt x="1109" y="1477"/>
                    <a:pt x="1046" y="1382"/>
                  </a:cubicBezTo>
                  <a:lnTo>
                    <a:pt x="413" y="780"/>
                  </a:lnTo>
                  <a:cubicBezTo>
                    <a:pt x="381" y="749"/>
                    <a:pt x="349" y="685"/>
                    <a:pt x="349" y="622"/>
                  </a:cubicBezTo>
                  <a:cubicBezTo>
                    <a:pt x="349" y="559"/>
                    <a:pt x="381" y="495"/>
                    <a:pt x="413" y="464"/>
                  </a:cubicBezTo>
                  <a:lnTo>
                    <a:pt x="444" y="432"/>
                  </a:lnTo>
                  <a:cubicBezTo>
                    <a:pt x="492" y="384"/>
                    <a:pt x="555" y="361"/>
                    <a:pt x="614" y="361"/>
                  </a:cubicBezTo>
                  <a:cubicBezTo>
                    <a:pt x="674" y="361"/>
                    <a:pt x="729" y="384"/>
                    <a:pt x="761" y="432"/>
                  </a:cubicBezTo>
                  <a:lnTo>
                    <a:pt x="2218" y="1889"/>
                  </a:lnTo>
                  <a:cubicBezTo>
                    <a:pt x="2249" y="1920"/>
                    <a:pt x="2313" y="1920"/>
                    <a:pt x="2344" y="1920"/>
                  </a:cubicBezTo>
                  <a:cubicBezTo>
                    <a:pt x="2408" y="1920"/>
                    <a:pt x="2439" y="1920"/>
                    <a:pt x="2471" y="1889"/>
                  </a:cubicBezTo>
                  <a:cubicBezTo>
                    <a:pt x="2566" y="1794"/>
                    <a:pt x="2566" y="1699"/>
                    <a:pt x="2471" y="1604"/>
                  </a:cubicBezTo>
                  <a:lnTo>
                    <a:pt x="1046" y="179"/>
                  </a:lnTo>
                  <a:cubicBezTo>
                    <a:pt x="915" y="64"/>
                    <a:pt x="750" y="0"/>
                    <a:pt x="591" y="0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760" name="CustomShape 128"/>
            <p:cNvSpPr/>
            <p:nvPr/>
          </p:nvSpPr>
          <p:spPr>
            <a:xfrm>
              <a:off x="7859160" y="2592360"/>
              <a:ext cx="90360" cy="60120"/>
            </a:xfrm>
            <a:custGeom>
              <a:avLst/>
              <a:gdLst/>
              <a:ahLst/>
              <a:rect l="l" t="t" r="r" b="b"/>
              <a:pathLst>
                <a:path w="2819" h="1881">
                  <a:moveTo>
                    <a:pt x="534" y="1"/>
                  </a:moveTo>
                  <a:cubicBezTo>
                    <a:pt x="386" y="1"/>
                    <a:pt x="236" y="65"/>
                    <a:pt x="159" y="202"/>
                  </a:cubicBezTo>
                  <a:cubicBezTo>
                    <a:pt x="0" y="392"/>
                    <a:pt x="32" y="677"/>
                    <a:pt x="254" y="835"/>
                  </a:cubicBezTo>
                  <a:lnTo>
                    <a:pt x="1679" y="1880"/>
                  </a:lnTo>
                  <a:lnTo>
                    <a:pt x="2819" y="1342"/>
                  </a:lnTo>
                  <a:lnTo>
                    <a:pt x="792" y="75"/>
                  </a:lnTo>
                  <a:cubicBezTo>
                    <a:pt x="719" y="26"/>
                    <a:pt x="627" y="1"/>
                    <a:pt x="534" y="1"/>
                  </a:cubicBez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761" name="CustomShape 129"/>
            <p:cNvSpPr/>
            <p:nvPr/>
          </p:nvSpPr>
          <p:spPr>
            <a:xfrm>
              <a:off x="7854120" y="2586240"/>
              <a:ext cx="101520" cy="72000"/>
            </a:xfrm>
            <a:custGeom>
              <a:avLst/>
              <a:gdLst/>
              <a:ahLst/>
              <a:rect l="l" t="t" r="r" b="b"/>
              <a:pathLst>
                <a:path w="3168" h="2256">
                  <a:moveTo>
                    <a:pt x="688" y="0"/>
                  </a:moveTo>
                  <a:cubicBezTo>
                    <a:pt x="489" y="0"/>
                    <a:pt x="291" y="91"/>
                    <a:pt x="159" y="260"/>
                  </a:cubicBezTo>
                  <a:cubicBezTo>
                    <a:pt x="64" y="418"/>
                    <a:pt x="1" y="577"/>
                    <a:pt x="33" y="767"/>
                  </a:cubicBezTo>
                  <a:cubicBezTo>
                    <a:pt x="64" y="925"/>
                    <a:pt x="159" y="1083"/>
                    <a:pt x="318" y="1178"/>
                  </a:cubicBezTo>
                  <a:lnTo>
                    <a:pt x="1711" y="2223"/>
                  </a:lnTo>
                  <a:cubicBezTo>
                    <a:pt x="1774" y="2255"/>
                    <a:pt x="1806" y="2255"/>
                    <a:pt x="1838" y="2255"/>
                  </a:cubicBezTo>
                  <a:cubicBezTo>
                    <a:pt x="1901" y="2255"/>
                    <a:pt x="1964" y="2223"/>
                    <a:pt x="1964" y="2192"/>
                  </a:cubicBezTo>
                  <a:cubicBezTo>
                    <a:pt x="2028" y="2097"/>
                    <a:pt x="2028" y="1970"/>
                    <a:pt x="1933" y="1938"/>
                  </a:cubicBezTo>
                  <a:lnTo>
                    <a:pt x="508" y="893"/>
                  </a:lnTo>
                  <a:cubicBezTo>
                    <a:pt x="444" y="830"/>
                    <a:pt x="413" y="767"/>
                    <a:pt x="413" y="703"/>
                  </a:cubicBezTo>
                  <a:cubicBezTo>
                    <a:pt x="381" y="640"/>
                    <a:pt x="413" y="545"/>
                    <a:pt x="444" y="482"/>
                  </a:cubicBezTo>
                  <a:cubicBezTo>
                    <a:pt x="502" y="405"/>
                    <a:pt x="594" y="363"/>
                    <a:pt x="686" y="363"/>
                  </a:cubicBezTo>
                  <a:cubicBezTo>
                    <a:pt x="746" y="363"/>
                    <a:pt x="806" y="381"/>
                    <a:pt x="856" y="418"/>
                  </a:cubicBezTo>
                  <a:lnTo>
                    <a:pt x="2883" y="1717"/>
                  </a:lnTo>
                  <a:cubicBezTo>
                    <a:pt x="2900" y="1725"/>
                    <a:pt x="2921" y="1729"/>
                    <a:pt x="2945" y="1729"/>
                  </a:cubicBezTo>
                  <a:cubicBezTo>
                    <a:pt x="3009" y="1729"/>
                    <a:pt x="3090" y="1700"/>
                    <a:pt x="3136" y="1653"/>
                  </a:cubicBezTo>
                  <a:cubicBezTo>
                    <a:pt x="3168" y="1558"/>
                    <a:pt x="3168" y="1432"/>
                    <a:pt x="3073" y="1400"/>
                  </a:cubicBezTo>
                  <a:lnTo>
                    <a:pt x="1078" y="133"/>
                  </a:lnTo>
                  <a:cubicBezTo>
                    <a:pt x="962" y="43"/>
                    <a:pt x="824" y="0"/>
                    <a:pt x="688" y="0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762" name="CustomShape 130"/>
            <p:cNvSpPr/>
            <p:nvPr/>
          </p:nvSpPr>
          <p:spPr>
            <a:xfrm>
              <a:off x="7866360" y="2567880"/>
              <a:ext cx="142200" cy="73080"/>
            </a:xfrm>
            <a:custGeom>
              <a:avLst/>
              <a:gdLst/>
              <a:ahLst/>
              <a:rect l="l" t="t" r="r" b="b"/>
              <a:pathLst>
                <a:path w="4435" h="2289">
                  <a:moveTo>
                    <a:pt x="491" y="0"/>
                  </a:moveTo>
                  <a:cubicBezTo>
                    <a:pt x="310" y="0"/>
                    <a:pt x="200" y="9"/>
                    <a:pt x="191" y="9"/>
                  </a:cubicBezTo>
                  <a:cubicBezTo>
                    <a:pt x="64" y="9"/>
                    <a:pt x="1" y="104"/>
                    <a:pt x="1" y="199"/>
                  </a:cubicBezTo>
                  <a:cubicBezTo>
                    <a:pt x="1" y="294"/>
                    <a:pt x="96" y="389"/>
                    <a:pt x="223" y="389"/>
                  </a:cubicBezTo>
                  <a:cubicBezTo>
                    <a:pt x="223" y="389"/>
                    <a:pt x="333" y="379"/>
                    <a:pt x="520" y="379"/>
                  </a:cubicBezTo>
                  <a:cubicBezTo>
                    <a:pt x="926" y="379"/>
                    <a:pt x="1691" y="424"/>
                    <a:pt x="2471" y="705"/>
                  </a:cubicBezTo>
                  <a:cubicBezTo>
                    <a:pt x="2598" y="769"/>
                    <a:pt x="2693" y="800"/>
                    <a:pt x="2788" y="895"/>
                  </a:cubicBezTo>
                  <a:cubicBezTo>
                    <a:pt x="3073" y="1085"/>
                    <a:pt x="3579" y="1560"/>
                    <a:pt x="4086" y="2225"/>
                  </a:cubicBezTo>
                  <a:cubicBezTo>
                    <a:pt x="4118" y="2257"/>
                    <a:pt x="4181" y="2289"/>
                    <a:pt x="4213" y="2289"/>
                  </a:cubicBezTo>
                  <a:cubicBezTo>
                    <a:pt x="4245" y="2289"/>
                    <a:pt x="4308" y="2289"/>
                    <a:pt x="4340" y="2257"/>
                  </a:cubicBezTo>
                  <a:cubicBezTo>
                    <a:pt x="4403" y="2194"/>
                    <a:pt x="4435" y="2067"/>
                    <a:pt x="4371" y="2004"/>
                  </a:cubicBezTo>
                  <a:cubicBezTo>
                    <a:pt x="3865" y="1307"/>
                    <a:pt x="3294" y="800"/>
                    <a:pt x="3041" y="579"/>
                  </a:cubicBezTo>
                  <a:cubicBezTo>
                    <a:pt x="2914" y="484"/>
                    <a:pt x="2756" y="420"/>
                    <a:pt x="2598" y="357"/>
                  </a:cubicBezTo>
                  <a:cubicBezTo>
                    <a:pt x="1733" y="47"/>
                    <a:pt x="915" y="0"/>
                    <a:pt x="491" y="0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763" name="CustomShape 131"/>
            <p:cNvSpPr/>
            <p:nvPr/>
          </p:nvSpPr>
          <p:spPr>
            <a:xfrm>
              <a:off x="7905960" y="2646000"/>
              <a:ext cx="57600" cy="47880"/>
            </a:xfrm>
            <a:custGeom>
              <a:avLst/>
              <a:gdLst/>
              <a:ahLst/>
              <a:rect l="l" t="t" r="r" b="b"/>
              <a:pathLst>
                <a:path w="1807" h="1501">
                  <a:moveTo>
                    <a:pt x="230" y="0"/>
                  </a:moveTo>
                  <a:cubicBezTo>
                    <a:pt x="207" y="0"/>
                    <a:pt x="183" y="4"/>
                    <a:pt x="159" y="12"/>
                  </a:cubicBezTo>
                  <a:cubicBezTo>
                    <a:pt x="64" y="44"/>
                    <a:pt x="1" y="170"/>
                    <a:pt x="64" y="265"/>
                  </a:cubicBezTo>
                  <a:cubicBezTo>
                    <a:pt x="64" y="297"/>
                    <a:pt x="508" y="1247"/>
                    <a:pt x="1553" y="1501"/>
                  </a:cubicBezTo>
                  <a:lnTo>
                    <a:pt x="1584" y="1501"/>
                  </a:lnTo>
                  <a:cubicBezTo>
                    <a:pt x="1679" y="1501"/>
                    <a:pt x="1743" y="1469"/>
                    <a:pt x="1774" y="1374"/>
                  </a:cubicBezTo>
                  <a:cubicBezTo>
                    <a:pt x="1806" y="1279"/>
                    <a:pt x="1743" y="1184"/>
                    <a:pt x="1648" y="1152"/>
                  </a:cubicBezTo>
                  <a:cubicBezTo>
                    <a:pt x="793" y="931"/>
                    <a:pt x="381" y="107"/>
                    <a:pt x="381" y="107"/>
                  </a:cubicBezTo>
                  <a:cubicBezTo>
                    <a:pt x="357" y="36"/>
                    <a:pt x="298" y="0"/>
                    <a:pt x="230" y="0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764" name="CustomShape 132"/>
            <p:cNvSpPr/>
            <p:nvPr/>
          </p:nvSpPr>
          <p:spPr>
            <a:xfrm>
              <a:off x="7818480" y="2552760"/>
              <a:ext cx="24120" cy="22320"/>
            </a:xfrm>
            <a:custGeom>
              <a:avLst/>
              <a:gdLst/>
              <a:ahLst/>
              <a:rect l="l" t="t" r="r" b="b"/>
              <a:pathLst>
                <a:path w="761" h="706">
                  <a:moveTo>
                    <a:pt x="206" y="1"/>
                  </a:moveTo>
                  <a:cubicBezTo>
                    <a:pt x="159" y="1"/>
                    <a:pt x="111" y="24"/>
                    <a:pt x="64" y="72"/>
                  </a:cubicBezTo>
                  <a:cubicBezTo>
                    <a:pt x="0" y="135"/>
                    <a:pt x="0" y="262"/>
                    <a:pt x="64" y="325"/>
                  </a:cubicBezTo>
                  <a:lnTo>
                    <a:pt x="412" y="674"/>
                  </a:lnTo>
                  <a:cubicBezTo>
                    <a:pt x="444" y="705"/>
                    <a:pt x="507" y="705"/>
                    <a:pt x="539" y="705"/>
                  </a:cubicBezTo>
                  <a:cubicBezTo>
                    <a:pt x="602" y="705"/>
                    <a:pt x="634" y="705"/>
                    <a:pt x="665" y="674"/>
                  </a:cubicBezTo>
                  <a:cubicBezTo>
                    <a:pt x="760" y="579"/>
                    <a:pt x="760" y="484"/>
                    <a:pt x="665" y="389"/>
                  </a:cubicBezTo>
                  <a:lnTo>
                    <a:pt x="349" y="72"/>
                  </a:lnTo>
                  <a:cubicBezTo>
                    <a:pt x="301" y="24"/>
                    <a:pt x="254" y="1"/>
                    <a:pt x="206" y="1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765" name="CustomShape 133"/>
            <p:cNvSpPr/>
            <p:nvPr/>
          </p:nvSpPr>
          <p:spPr>
            <a:xfrm>
              <a:off x="7830720" y="2540160"/>
              <a:ext cx="24120" cy="22680"/>
            </a:xfrm>
            <a:custGeom>
              <a:avLst/>
              <a:gdLst/>
              <a:ahLst/>
              <a:rect l="l" t="t" r="r" b="b"/>
              <a:pathLst>
                <a:path w="761" h="714">
                  <a:moveTo>
                    <a:pt x="222" y="1"/>
                  </a:moveTo>
                  <a:cubicBezTo>
                    <a:pt x="175" y="1"/>
                    <a:pt x="127" y="17"/>
                    <a:pt x="95" y="48"/>
                  </a:cubicBezTo>
                  <a:cubicBezTo>
                    <a:pt x="0" y="143"/>
                    <a:pt x="32" y="238"/>
                    <a:pt x="95" y="333"/>
                  </a:cubicBezTo>
                  <a:lnTo>
                    <a:pt x="444" y="650"/>
                  </a:lnTo>
                  <a:cubicBezTo>
                    <a:pt x="476" y="682"/>
                    <a:pt x="507" y="713"/>
                    <a:pt x="571" y="713"/>
                  </a:cubicBezTo>
                  <a:cubicBezTo>
                    <a:pt x="602" y="713"/>
                    <a:pt x="666" y="713"/>
                    <a:pt x="697" y="650"/>
                  </a:cubicBezTo>
                  <a:cubicBezTo>
                    <a:pt x="761" y="587"/>
                    <a:pt x="761" y="460"/>
                    <a:pt x="697" y="397"/>
                  </a:cubicBezTo>
                  <a:lnTo>
                    <a:pt x="349" y="48"/>
                  </a:lnTo>
                  <a:cubicBezTo>
                    <a:pt x="317" y="17"/>
                    <a:pt x="270" y="1"/>
                    <a:pt x="222" y="1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766" name="CustomShape 134"/>
            <p:cNvSpPr/>
            <p:nvPr/>
          </p:nvSpPr>
          <p:spPr>
            <a:xfrm>
              <a:off x="7713360" y="2443320"/>
              <a:ext cx="127080" cy="113760"/>
            </a:xfrm>
            <a:custGeom>
              <a:avLst/>
              <a:gdLst/>
              <a:ahLst/>
              <a:rect l="l" t="t" r="r" b="b"/>
              <a:pathLst>
                <a:path w="3960" h="3548">
                  <a:moveTo>
                    <a:pt x="1968" y="0"/>
                  </a:moveTo>
                  <a:cubicBezTo>
                    <a:pt x="1505" y="0"/>
                    <a:pt x="1046" y="174"/>
                    <a:pt x="697" y="523"/>
                  </a:cubicBezTo>
                  <a:cubicBezTo>
                    <a:pt x="1" y="1219"/>
                    <a:pt x="1" y="2328"/>
                    <a:pt x="697" y="3025"/>
                  </a:cubicBezTo>
                  <a:cubicBezTo>
                    <a:pt x="1061" y="3373"/>
                    <a:pt x="1529" y="3547"/>
                    <a:pt x="1992" y="3547"/>
                  </a:cubicBezTo>
                  <a:cubicBezTo>
                    <a:pt x="2455" y="3547"/>
                    <a:pt x="2914" y="3373"/>
                    <a:pt x="3262" y="3025"/>
                  </a:cubicBezTo>
                  <a:cubicBezTo>
                    <a:pt x="3959" y="2328"/>
                    <a:pt x="3959" y="1219"/>
                    <a:pt x="3262" y="523"/>
                  </a:cubicBezTo>
                  <a:cubicBezTo>
                    <a:pt x="2898" y="174"/>
                    <a:pt x="2431" y="0"/>
                    <a:pt x="1968" y="0"/>
                  </a:cubicBezTo>
                  <a:close/>
                </a:path>
              </a:pathLst>
            </a:custGeom>
            <a:solidFill>
              <a:srgbClr val="afafa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767" name="CustomShape 135"/>
            <p:cNvSpPr/>
            <p:nvPr/>
          </p:nvSpPr>
          <p:spPr>
            <a:xfrm>
              <a:off x="7713360" y="2436840"/>
              <a:ext cx="127080" cy="126000"/>
            </a:xfrm>
            <a:custGeom>
              <a:avLst/>
              <a:gdLst/>
              <a:ahLst/>
              <a:rect l="l" t="t" r="r" b="b"/>
              <a:pathLst>
                <a:path w="3960" h="3928">
                  <a:moveTo>
                    <a:pt x="1964" y="380"/>
                  </a:moveTo>
                  <a:cubicBezTo>
                    <a:pt x="2407" y="380"/>
                    <a:pt x="2819" y="539"/>
                    <a:pt x="3104" y="855"/>
                  </a:cubicBezTo>
                  <a:cubicBezTo>
                    <a:pt x="3421" y="1140"/>
                    <a:pt x="3579" y="1552"/>
                    <a:pt x="3579" y="1964"/>
                  </a:cubicBezTo>
                  <a:cubicBezTo>
                    <a:pt x="3579" y="2407"/>
                    <a:pt x="3421" y="2787"/>
                    <a:pt x="3104" y="3104"/>
                  </a:cubicBezTo>
                  <a:cubicBezTo>
                    <a:pt x="2803" y="3421"/>
                    <a:pt x="2392" y="3579"/>
                    <a:pt x="1976" y="3579"/>
                  </a:cubicBezTo>
                  <a:cubicBezTo>
                    <a:pt x="1560" y="3579"/>
                    <a:pt x="1141" y="3421"/>
                    <a:pt x="824" y="3104"/>
                  </a:cubicBezTo>
                  <a:cubicBezTo>
                    <a:pt x="539" y="2787"/>
                    <a:pt x="349" y="2407"/>
                    <a:pt x="349" y="1964"/>
                  </a:cubicBezTo>
                  <a:cubicBezTo>
                    <a:pt x="349" y="1552"/>
                    <a:pt x="539" y="1140"/>
                    <a:pt x="824" y="855"/>
                  </a:cubicBezTo>
                  <a:cubicBezTo>
                    <a:pt x="1141" y="539"/>
                    <a:pt x="1552" y="380"/>
                    <a:pt x="1964" y="380"/>
                  </a:cubicBezTo>
                  <a:close/>
                  <a:moveTo>
                    <a:pt x="1980" y="0"/>
                  </a:moveTo>
                  <a:cubicBezTo>
                    <a:pt x="1473" y="0"/>
                    <a:pt x="966" y="190"/>
                    <a:pt x="571" y="570"/>
                  </a:cubicBezTo>
                  <a:cubicBezTo>
                    <a:pt x="191" y="950"/>
                    <a:pt x="1" y="1457"/>
                    <a:pt x="1" y="1964"/>
                  </a:cubicBezTo>
                  <a:cubicBezTo>
                    <a:pt x="1" y="2502"/>
                    <a:pt x="191" y="3009"/>
                    <a:pt x="571" y="3357"/>
                  </a:cubicBezTo>
                  <a:cubicBezTo>
                    <a:pt x="951" y="3737"/>
                    <a:pt x="1457" y="3927"/>
                    <a:pt x="1964" y="3927"/>
                  </a:cubicBezTo>
                  <a:cubicBezTo>
                    <a:pt x="2502" y="3927"/>
                    <a:pt x="3009" y="3737"/>
                    <a:pt x="3389" y="3357"/>
                  </a:cubicBezTo>
                  <a:cubicBezTo>
                    <a:pt x="3769" y="3009"/>
                    <a:pt x="3959" y="2502"/>
                    <a:pt x="3959" y="1964"/>
                  </a:cubicBezTo>
                  <a:cubicBezTo>
                    <a:pt x="3959" y="1457"/>
                    <a:pt x="3769" y="950"/>
                    <a:pt x="3389" y="570"/>
                  </a:cubicBezTo>
                  <a:cubicBezTo>
                    <a:pt x="2993" y="190"/>
                    <a:pt x="2487" y="0"/>
                    <a:pt x="1980" y="0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768" name="CustomShape 136"/>
            <p:cNvSpPr/>
            <p:nvPr/>
          </p:nvSpPr>
          <p:spPr>
            <a:xfrm>
              <a:off x="7696080" y="2420280"/>
              <a:ext cx="160560" cy="159840"/>
            </a:xfrm>
            <a:custGeom>
              <a:avLst/>
              <a:gdLst/>
              <a:ahLst/>
              <a:rect l="l" t="t" r="r" b="b"/>
              <a:pathLst>
                <a:path w="5004" h="4981">
                  <a:moveTo>
                    <a:pt x="2502" y="389"/>
                  </a:moveTo>
                  <a:cubicBezTo>
                    <a:pt x="3072" y="389"/>
                    <a:pt x="3610" y="579"/>
                    <a:pt x="4022" y="990"/>
                  </a:cubicBezTo>
                  <a:cubicBezTo>
                    <a:pt x="4434" y="1402"/>
                    <a:pt x="4656" y="1940"/>
                    <a:pt x="4656" y="2479"/>
                  </a:cubicBezTo>
                  <a:cubicBezTo>
                    <a:pt x="4656" y="3049"/>
                    <a:pt x="4434" y="3587"/>
                    <a:pt x="4022" y="3967"/>
                  </a:cubicBezTo>
                  <a:cubicBezTo>
                    <a:pt x="3610" y="4379"/>
                    <a:pt x="3064" y="4585"/>
                    <a:pt x="2518" y="4585"/>
                  </a:cubicBezTo>
                  <a:cubicBezTo>
                    <a:pt x="1972" y="4585"/>
                    <a:pt x="1425" y="4379"/>
                    <a:pt x="1014" y="3967"/>
                  </a:cubicBezTo>
                  <a:cubicBezTo>
                    <a:pt x="602" y="3587"/>
                    <a:pt x="380" y="3049"/>
                    <a:pt x="380" y="2479"/>
                  </a:cubicBezTo>
                  <a:cubicBezTo>
                    <a:pt x="380" y="1940"/>
                    <a:pt x="602" y="1402"/>
                    <a:pt x="1014" y="990"/>
                  </a:cubicBezTo>
                  <a:cubicBezTo>
                    <a:pt x="1425" y="579"/>
                    <a:pt x="1964" y="389"/>
                    <a:pt x="2502" y="389"/>
                  </a:cubicBezTo>
                  <a:close/>
                  <a:moveTo>
                    <a:pt x="2506" y="1"/>
                  </a:moveTo>
                  <a:cubicBezTo>
                    <a:pt x="1869" y="1"/>
                    <a:pt x="1235" y="246"/>
                    <a:pt x="760" y="737"/>
                  </a:cubicBezTo>
                  <a:cubicBezTo>
                    <a:pt x="285" y="1212"/>
                    <a:pt x="0" y="1814"/>
                    <a:pt x="0" y="2479"/>
                  </a:cubicBezTo>
                  <a:cubicBezTo>
                    <a:pt x="0" y="3144"/>
                    <a:pt x="285" y="3777"/>
                    <a:pt x="760" y="4252"/>
                  </a:cubicBezTo>
                  <a:cubicBezTo>
                    <a:pt x="1235" y="4727"/>
                    <a:pt x="1869" y="4981"/>
                    <a:pt x="2502" y="4981"/>
                  </a:cubicBezTo>
                  <a:cubicBezTo>
                    <a:pt x="3167" y="4981"/>
                    <a:pt x="3800" y="4727"/>
                    <a:pt x="4275" y="4252"/>
                  </a:cubicBezTo>
                  <a:cubicBezTo>
                    <a:pt x="4751" y="3777"/>
                    <a:pt x="5004" y="3144"/>
                    <a:pt x="5004" y="2479"/>
                  </a:cubicBezTo>
                  <a:cubicBezTo>
                    <a:pt x="5004" y="1814"/>
                    <a:pt x="4751" y="1212"/>
                    <a:pt x="4275" y="737"/>
                  </a:cubicBezTo>
                  <a:cubicBezTo>
                    <a:pt x="3785" y="246"/>
                    <a:pt x="3143" y="1"/>
                    <a:pt x="2506" y="1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769" name="CustomShape 137"/>
            <p:cNvSpPr/>
            <p:nvPr/>
          </p:nvSpPr>
          <p:spPr>
            <a:xfrm>
              <a:off x="7810200" y="2475720"/>
              <a:ext cx="16920" cy="24840"/>
            </a:xfrm>
            <a:custGeom>
              <a:avLst/>
              <a:gdLst/>
              <a:ahLst/>
              <a:rect l="l" t="t" r="r" b="b"/>
              <a:pathLst>
                <a:path w="539" h="787">
                  <a:moveTo>
                    <a:pt x="206" y="1"/>
                  </a:moveTo>
                  <a:cubicBezTo>
                    <a:pt x="180" y="1"/>
                    <a:pt x="153" y="9"/>
                    <a:pt x="127" y="26"/>
                  </a:cubicBezTo>
                  <a:cubicBezTo>
                    <a:pt x="32" y="58"/>
                    <a:pt x="0" y="185"/>
                    <a:pt x="32" y="280"/>
                  </a:cubicBezTo>
                  <a:cubicBezTo>
                    <a:pt x="95" y="375"/>
                    <a:pt x="127" y="501"/>
                    <a:pt x="158" y="628"/>
                  </a:cubicBezTo>
                  <a:cubicBezTo>
                    <a:pt x="158" y="723"/>
                    <a:pt x="222" y="786"/>
                    <a:pt x="317" y="786"/>
                  </a:cubicBezTo>
                  <a:lnTo>
                    <a:pt x="348" y="786"/>
                  </a:lnTo>
                  <a:cubicBezTo>
                    <a:pt x="443" y="786"/>
                    <a:pt x="538" y="691"/>
                    <a:pt x="507" y="596"/>
                  </a:cubicBezTo>
                  <a:cubicBezTo>
                    <a:pt x="507" y="438"/>
                    <a:pt x="443" y="248"/>
                    <a:pt x="380" y="121"/>
                  </a:cubicBezTo>
                  <a:cubicBezTo>
                    <a:pt x="334" y="53"/>
                    <a:pt x="272" y="1"/>
                    <a:pt x="206" y="1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770" name="CustomShape 138"/>
            <p:cNvSpPr/>
            <p:nvPr/>
          </p:nvSpPr>
          <p:spPr>
            <a:xfrm>
              <a:off x="7772400" y="2451240"/>
              <a:ext cx="42480" cy="24120"/>
            </a:xfrm>
            <a:custGeom>
              <a:avLst/>
              <a:gdLst/>
              <a:ahLst/>
              <a:rect l="l" t="t" r="r" b="b"/>
              <a:pathLst>
                <a:path w="1331" h="761">
                  <a:moveTo>
                    <a:pt x="159" y="1"/>
                  </a:moveTo>
                  <a:cubicBezTo>
                    <a:pt x="64" y="1"/>
                    <a:pt x="0" y="96"/>
                    <a:pt x="0" y="191"/>
                  </a:cubicBezTo>
                  <a:cubicBezTo>
                    <a:pt x="0" y="286"/>
                    <a:pt x="64" y="381"/>
                    <a:pt x="159" y="381"/>
                  </a:cubicBezTo>
                  <a:cubicBezTo>
                    <a:pt x="475" y="381"/>
                    <a:pt x="760" y="507"/>
                    <a:pt x="982" y="697"/>
                  </a:cubicBezTo>
                  <a:cubicBezTo>
                    <a:pt x="1014" y="761"/>
                    <a:pt x="1077" y="761"/>
                    <a:pt x="1109" y="761"/>
                  </a:cubicBezTo>
                  <a:cubicBezTo>
                    <a:pt x="1172" y="761"/>
                    <a:pt x="1204" y="761"/>
                    <a:pt x="1235" y="697"/>
                  </a:cubicBezTo>
                  <a:cubicBezTo>
                    <a:pt x="1330" y="634"/>
                    <a:pt x="1330" y="507"/>
                    <a:pt x="1235" y="444"/>
                  </a:cubicBezTo>
                  <a:cubicBezTo>
                    <a:pt x="950" y="159"/>
                    <a:pt x="570" y="1"/>
                    <a:pt x="159" y="1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771" name="CustomShape 139"/>
            <p:cNvSpPr/>
            <p:nvPr/>
          </p:nvSpPr>
          <p:spPr>
            <a:xfrm>
              <a:off x="7961760" y="2590560"/>
              <a:ext cx="47520" cy="11880"/>
            </a:xfrm>
            <a:custGeom>
              <a:avLst/>
              <a:gdLst/>
              <a:ahLst/>
              <a:rect l="l" t="t" r="r" b="b"/>
              <a:pathLst>
                <a:path w="1490" h="381">
                  <a:moveTo>
                    <a:pt x="191" y="0"/>
                  </a:moveTo>
                  <a:cubicBezTo>
                    <a:pt x="96" y="0"/>
                    <a:pt x="1" y="95"/>
                    <a:pt x="1" y="190"/>
                  </a:cubicBezTo>
                  <a:cubicBezTo>
                    <a:pt x="1" y="285"/>
                    <a:pt x="96" y="380"/>
                    <a:pt x="191" y="380"/>
                  </a:cubicBezTo>
                  <a:lnTo>
                    <a:pt x="1299" y="380"/>
                  </a:lnTo>
                  <a:cubicBezTo>
                    <a:pt x="1394" y="380"/>
                    <a:pt x="1489" y="285"/>
                    <a:pt x="1489" y="190"/>
                  </a:cubicBezTo>
                  <a:cubicBezTo>
                    <a:pt x="1489" y="95"/>
                    <a:pt x="1394" y="0"/>
                    <a:pt x="1299" y="0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772" name="CustomShape 140"/>
            <p:cNvSpPr/>
            <p:nvPr/>
          </p:nvSpPr>
          <p:spPr>
            <a:xfrm>
              <a:off x="7591320" y="2590560"/>
              <a:ext cx="262440" cy="11880"/>
            </a:xfrm>
            <a:custGeom>
              <a:avLst/>
              <a:gdLst/>
              <a:ahLst/>
              <a:rect l="l" t="t" r="r" b="b"/>
              <a:pathLst>
                <a:path w="8171" h="381">
                  <a:moveTo>
                    <a:pt x="190" y="0"/>
                  </a:moveTo>
                  <a:cubicBezTo>
                    <a:pt x="64" y="0"/>
                    <a:pt x="0" y="95"/>
                    <a:pt x="0" y="190"/>
                  </a:cubicBezTo>
                  <a:cubicBezTo>
                    <a:pt x="0" y="285"/>
                    <a:pt x="64" y="380"/>
                    <a:pt x="190" y="380"/>
                  </a:cubicBezTo>
                  <a:lnTo>
                    <a:pt x="7981" y="380"/>
                  </a:lnTo>
                  <a:cubicBezTo>
                    <a:pt x="8108" y="380"/>
                    <a:pt x="8171" y="285"/>
                    <a:pt x="8171" y="190"/>
                  </a:cubicBezTo>
                  <a:cubicBezTo>
                    <a:pt x="8171" y="95"/>
                    <a:pt x="8108" y="0"/>
                    <a:pt x="7981" y="0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773" name="CustomShape 141"/>
            <p:cNvSpPr/>
            <p:nvPr/>
          </p:nvSpPr>
          <p:spPr>
            <a:xfrm>
              <a:off x="7637040" y="2380680"/>
              <a:ext cx="19080" cy="19080"/>
            </a:xfrm>
            <a:custGeom>
              <a:avLst/>
              <a:gdLst/>
              <a:ahLst/>
              <a:rect l="l" t="t" r="r" b="b"/>
              <a:pathLst>
                <a:path w="603" h="603">
                  <a:moveTo>
                    <a:pt x="285" y="1"/>
                  </a:moveTo>
                  <a:cubicBezTo>
                    <a:pt x="127" y="1"/>
                    <a:pt x="0" y="127"/>
                    <a:pt x="0" y="317"/>
                  </a:cubicBezTo>
                  <a:cubicBezTo>
                    <a:pt x="0" y="476"/>
                    <a:pt x="127" y="602"/>
                    <a:pt x="285" y="602"/>
                  </a:cubicBezTo>
                  <a:cubicBezTo>
                    <a:pt x="475" y="602"/>
                    <a:pt x="602" y="476"/>
                    <a:pt x="602" y="317"/>
                  </a:cubicBezTo>
                  <a:cubicBezTo>
                    <a:pt x="602" y="127"/>
                    <a:pt x="475" y="1"/>
                    <a:pt x="285" y="1"/>
                  </a:cubicBezTo>
                  <a:close/>
                </a:path>
              </a:pathLst>
            </a:custGeom>
            <a:solidFill>
              <a:srgbClr val="afafa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774" name="CustomShape 142"/>
            <p:cNvSpPr/>
            <p:nvPr/>
          </p:nvSpPr>
          <p:spPr>
            <a:xfrm>
              <a:off x="7630920" y="2374560"/>
              <a:ext cx="31320" cy="31320"/>
            </a:xfrm>
            <a:custGeom>
              <a:avLst/>
              <a:gdLst/>
              <a:ahLst/>
              <a:rect l="l" t="t" r="r" b="b"/>
              <a:pathLst>
                <a:path w="983" h="983">
                  <a:moveTo>
                    <a:pt x="475" y="381"/>
                  </a:moveTo>
                  <a:cubicBezTo>
                    <a:pt x="539" y="381"/>
                    <a:pt x="602" y="444"/>
                    <a:pt x="602" y="507"/>
                  </a:cubicBezTo>
                  <a:cubicBezTo>
                    <a:pt x="602" y="571"/>
                    <a:pt x="539" y="602"/>
                    <a:pt x="475" y="602"/>
                  </a:cubicBezTo>
                  <a:cubicBezTo>
                    <a:pt x="412" y="602"/>
                    <a:pt x="349" y="571"/>
                    <a:pt x="349" y="507"/>
                  </a:cubicBezTo>
                  <a:cubicBezTo>
                    <a:pt x="349" y="444"/>
                    <a:pt x="412" y="381"/>
                    <a:pt x="475" y="381"/>
                  </a:cubicBezTo>
                  <a:close/>
                  <a:moveTo>
                    <a:pt x="475" y="1"/>
                  </a:moveTo>
                  <a:cubicBezTo>
                    <a:pt x="222" y="1"/>
                    <a:pt x="0" y="222"/>
                    <a:pt x="0" y="507"/>
                  </a:cubicBezTo>
                  <a:cubicBezTo>
                    <a:pt x="0" y="761"/>
                    <a:pt x="222" y="982"/>
                    <a:pt x="475" y="982"/>
                  </a:cubicBezTo>
                  <a:cubicBezTo>
                    <a:pt x="760" y="982"/>
                    <a:pt x="982" y="761"/>
                    <a:pt x="982" y="507"/>
                  </a:cubicBezTo>
                  <a:cubicBezTo>
                    <a:pt x="982" y="222"/>
                    <a:pt x="760" y="1"/>
                    <a:pt x="475" y="1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775" name="CustomShape 143"/>
            <p:cNvSpPr/>
            <p:nvPr/>
          </p:nvSpPr>
          <p:spPr>
            <a:xfrm>
              <a:off x="7672680" y="2380680"/>
              <a:ext cx="20160" cy="19080"/>
            </a:xfrm>
            <a:custGeom>
              <a:avLst/>
              <a:gdLst/>
              <a:ahLst/>
              <a:rect l="l" t="t" r="r" b="b"/>
              <a:pathLst>
                <a:path w="635" h="603">
                  <a:moveTo>
                    <a:pt x="317" y="1"/>
                  </a:moveTo>
                  <a:cubicBezTo>
                    <a:pt x="159" y="1"/>
                    <a:pt x="1" y="127"/>
                    <a:pt x="1" y="317"/>
                  </a:cubicBezTo>
                  <a:cubicBezTo>
                    <a:pt x="1" y="476"/>
                    <a:pt x="159" y="602"/>
                    <a:pt x="317" y="602"/>
                  </a:cubicBezTo>
                  <a:cubicBezTo>
                    <a:pt x="476" y="602"/>
                    <a:pt x="634" y="476"/>
                    <a:pt x="634" y="317"/>
                  </a:cubicBezTo>
                  <a:cubicBezTo>
                    <a:pt x="634" y="127"/>
                    <a:pt x="476" y="1"/>
                    <a:pt x="317" y="1"/>
                  </a:cubicBezTo>
                  <a:close/>
                </a:path>
              </a:pathLst>
            </a:custGeom>
            <a:solidFill>
              <a:srgbClr val="afafa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776" name="CustomShape 144"/>
            <p:cNvSpPr/>
            <p:nvPr/>
          </p:nvSpPr>
          <p:spPr>
            <a:xfrm>
              <a:off x="7666560" y="2374560"/>
              <a:ext cx="32400" cy="31320"/>
            </a:xfrm>
            <a:custGeom>
              <a:avLst/>
              <a:gdLst/>
              <a:ahLst/>
              <a:rect l="l" t="t" r="r" b="b"/>
              <a:pathLst>
                <a:path w="1015" h="983">
                  <a:moveTo>
                    <a:pt x="507" y="381"/>
                  </a:moveTo>
                  <a:cubicBezTo>
                    <a:pt x="571" y="381"/>
                    <a:pt x="634" y="444"/>
                    <a:pt x="634" y="507"/>
                  </a:cubicBezTo>
                  <a:cubicBezTo>
                    <a:pt x="634" y="571"/>
                    <a:pt x="571" y="602"/>
                    <a:pt x="507" y="602"/>
                  </a:cubicBezTo>
                  <a:cubicBezTo>
                    <a:pt x="444" y="602"/>
                    <a:pt x="381" y="571"/>
                    <a:pt x="381" y="507"/>
                  </a:cubicBezTo>
                  <a:cubicBezTo>
                    <a:pt x="381" y="444"/>
                    <a:pt x="444" y="381"/>
                    <a:pt x="507" y="381"/>
                  </a:cubicBezTo>
                  <a:close/>
                  <a:moveTo>
                    <a:pt x="507" y="1"/>
                  </a:moveTo>
                  <a:cubicBezTo>
                    <a:pt x="222" y="1"/>
                    <a:pt x="1" y="222"/>
                    <a:pt x="1" y="507"/>
                  </a:cubicBezTo>
                  <a:cubicBezTo>
                    <a:pt x="1" y="761"/>
                    <a:pt x="222" y="982"/>
                    <a:pt x="507" y="982"/>
                  </a:cubicBezTo>
                  <a:cubicBezTo>
                    <a:pt x="792" y="982"/>
                    <a:pt x="1014" y="761"/>
                    <a:pt x="1014" y="507"/>
                  </a:cubicBezTo>
                  <a:cubicBezTo>
                    <a:pt x="1014" y="222"/>
                    <a:pt x="792" y="1"/>
                    <a:pt x="507" y="1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777" name="CustomShape 145"/>
            <p:cNvSpPr/>
            <p:nvPr/>
          </p:nvSpPr>
          <p:spPr>
            <a:xfrm>
              <a:off x="7709400" y="2380680"/>
              <a:ext cx="19080" cy="19080"/>
            </a:xfrm>
            <a:custGeom>
              <a:avLst/>
              <a:gdLst/>
              <a:ahLst/>
              <a:rect l="l" t="t" r="r" b="b"/>
              <a:pathLst>
                <a:path w="603" h="603">
                  <a:moveTo>
                    <a:pt x="318" y="1"/>
                  </a:moveTo>
                  <a:cubicBezTo>
                    <a:pt x="128" y="1"/>
                    <a:pt x="1" y="127"/>
                    <a:pt x="1" y="317"/>
                  </a:cubicBezTo>
                  <a:cubicBezTo>
                    <a:pt x="1" y="476"/>
                    <a:pt x="128" y="602"/>
                    <a:pt x="318" y="602"/>
                  </a:cubicBezTo>
                  <a:cubicBezTo>
                    <a:pt x="476" y="602"/>
                    <a:pt x="603" y="476"/>
                    <a:pt x="603" y="317"/>
                  </a:cubicBezTo>
                  <a:cubicBezTo>
                    <a:pt x="603" y="127"/>
                    <a:pt x="476" y="1"/>
                    <a:pt x="318" y="1"/>
                  </a:cubicBezTo>
                  <a:close/>
                </a:path>
              </a:pathLst>
            </a:custGeom>
            <a:solidFill>
              <a:srgbClr val="afafa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778" name="CustomShape 146"/>
            <p:cNvSpPr/>
            <p:nvPr/>
          </p:nvSpPr>
          <p:spPr>
            <a:xfrm>
              <a:off x="7703280" y="2374560"/>
              <a:ext cx="31320" cy="31320"/>
            </a:xfrm>
            <a:custGeom>
              <a:avLst/>
              <a:gdLst/>
              <a:ahLst/>
              <a:rect l="l" t="t" r="r" b="b"/>
              <a:pathLst>
                <a:path w="983" h="983">
                  <a:moveTo>
                    <a:pt x="508" y="381"/>
                  </a:moveTo>
                  <a:cubicBezTo>
                    <a:pt x="571" y="381"/>
                    <a:pt x="603" y="444"/>
                    <a:pt x="603" y="507"/>
                  </a:cubicBezTo>
                  <a:cubicBezTo>
                    <a:pt x="603" y="571"/>
                    <a:pt x="571" y="602"/>
                    <a:pt x="508" y="602"/>
                  </a:cubicBezTo>
                  <a:cubicBezTo>
                    <a:pt x="444" y="602"/>
                    <a:pt x="381" y="571"/>
                    <a:pt x="381" y="507"/>
                  </a:cubicBezTo>
                  <a:cubicBezTo>
                    <a:pt x="381" y="444"/>
                    <a:pt x="444" y="381"/>
                    <a:pt x="508" y="381"/>
                  </a:cubicBezTo>
                  <a:close/>
                  <a:moveTo>
                    <a:pt x="508" y="1"/>
                  </a:moveTo>
                  <a:cubicBezTo>
                    <a:pt x="223" y="1"/>
                    <a:pt x="1" y="222"/>
                    <a:pt x="1" y="507"/>
                  </a:cubicBezTo>
                  <a:cubicBezTo>
                    <a:pt x="1" y="761"/>
                    <a:pt x="223" y="982"/>
                    <a:pt x="508" y="982"/>
                  </a:cubicBezTo>
                  <a:cubicBezTo>
                    <a:pt x="761" y="982"/>
                    <a:pt x="983" y="761"/>
                    <a:pt x="983" y="507"/>
                  </a:cubicBezTo>
                  <a:cubicBezTo>
                    <a:pt x="983" y="222"/>
                    <a:pt x="761" y="1"/>
                    <a:pt x="508" y="1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779" name="CustomShape 147"/>
            <p:cNvSpPr/>
            <p:nvPr/>
          </p:nvSpPr>
          <p:spPr>
            <a:xfrm>
              <a:off x="7709400" y="2714760"/>
              <a:ext cx="167760" cy="19080"/>
            </a:xfrm>
            <a:custGeom>
              <a:avLst/>
              <a:gdLst/>
              <a:ahLst/>
              <a:rect l="l" t="t" r="r" b="b"/>
              <a:pathLst>
                <a:path w="5227" h="603">
                  <a:moveTo>
                    <a:pt x="349" y="1"/>
                  </a:moveTo>
                  <a:cubicBezTo>
                    <a:pt x="159" y="1"/>
                    <a:pt x="1" y="159"/>
                    <a:pt x="1" y="349"/>
                  </a:cubicBezTo>
                  <a:lnTo>
                    <a:pt x="1" y="603"/>
                  </a:lnTo>
                  <a:lnTo>
                    <a:pt x="5226" y="603"/>
                  </a:lnTo>
                  <a:lnTo>
                    <a:pt x="5226" y="349"/>
                  </a:lnTo>
                  <a:cubicBezTo>
                    <a:pt x="5226" y="159"/>
                    <a:pt x="5068" y="1"/>
                    <a:pt x="487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780" name="CustomShape 148"/>
            <p:cNvSpPr/>
            <p:nvPr/>
          </p:nvSpPr>
          <p:spPr>
            <a:xfrm>
              <a:off x="7703280" y="2708640"/>
              <a:ext cx="180000" cy="31320"/>
            </a:xfrm>
            <a:custGeom>
              <a:avLst/>
              <a:gdLst/>
              <a:ahLst/>
              <a:rect l="l" t="t" r="r" b="b"/>
              <a:pathLst>
                <a:path w="5607" h="983">
                  <a:moveTo>
                    <a:pt x="5068" y="381"/>
                  </a:moveTo>
                  <a:cubicBezTo>
                    <a:pt x="5163" y="381"/>
                    <a:pt x="5226" y="444"/>
                    <a:pt x="5226" y="539"/>
                  </a:cubicBezTo>
                  <a:lnTo>
                    <a:pt x="5226" y="603"/>
                  </a:lnTo>
                  <a:lnTo>
                    <a:pt x="381" y="603"/>
                  </a:lnTo>
                  <a:lnTo>
                    <a:pt x="381" y="539"/>
                  </a:lnTo>
                  <a:cubicBezTo>
                    <a:pt x="381" y="444"/>
                    <a:pt x="444" y="381"/>
                    <a:pt x="539" y="381"/>
                  </a:cubicBezTo>
                  <a:close/>
                  <a:moveTo>
                    <a:pt x="539" y="1"/>
                  </a:moveTo>
                  <a:cubicBezTo>
                    <a:pt x="254" y="1"/>
                    <a:pt x="1" y="254"/>
                    <a:pt x="1" y="539"/>
                  </a:cubicBezTo>
                  <a:lnTo>
                    <a:pt x="1" y="793"/>
                  </a:lnTo>
                  <a:cubicBezTo>
                    <a:pt x="1" y="919"/>
                    <a:pt x="96" y="983"/>
                    <a:pt x="191" y="983"/>
                  </a:cubicBezTo>
                  <a:lnTo>
                    <a:pt x="5416" y="983"/>
                  </a:lnTo>
                  <a:cubicBezTo>
                    <a:pt x="5543" y="983"/>
                    <a:pt x="5606" y="919"/>
                    <a:pt x="5606" y="793"/>
                  </a:cubicBezTo>
                  <a:lnTo>
                    <a:pt x="5606" y="539"/>
                  </a:lnTo>
                  <a:cubicBezTo>
                    <a:pt x="5606" y="254"/>
                    <a:pt x="5385" y="1"/>
                    <a:pt x="5068" y="1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781" name="CustomShape 149"/>
            <p:cNvSpPr/>
            <p:nvPr/>
          </p:nvSpPr>
          <p:spPr>
            <a:xfrm>
              <a:off x="7594560" y="2407320"/>
              <a:ext cx="415080" cy="11880"/>
            </a:xfrm>
            <a:custGeom>
              <a:avLst/>
              <a:gdLst/>
              <a:ahLst/>
              <a:rect l="l" t="t" r="r" b="b"/>
              <a:pathLst>
                <a:path w="12922" h="381">
                  <a:moveTo>
                    <a:pt x="190" y="1"/>
                  </a:moveTo>
                  <a:cubicBezTo>
                    <a:pt x="95" y="1"/>
                    <a:pt x="0" y="96"/>
                    <a:pt x="0" y="191"/>
                  </a:cubicBezTo>
                  <a:cubicBezTo>
                    <a:pt x="0" y="286"/>
                    <a:pt x="95" y="381"/>
                    <a:pt x="190" y="381"/>
                  </a:cubicBezTo>
                  <a:lnTo>
                    <a:pt x="12731" y="381"/>
                  </a:lnTo>
                  <a:cubicBezTo>
                    <a:pt x="12826" y="381"/>
                    <a:pt x="12921" y="286"/>
                    <a:pt x="12921" y="191"/>
                  </a:cubicBezTo>
                  <a:cubicBezTo>
                    <a:pt x="12921" y="96"/>
                    <a:pt x="12826" y="1"/>
                    <a:pt x="12731" y="1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782" name="CustomShape 150"/>
            <p:cNvSpPr/>
            <p:nvPr/>
          </p:nvSpPr>
          <p:spPr>
            <a:xfrm>
              <a:off x="7785720" y="2612880"/>
              <a:ext cx="19080" cy="20160"/>
            </a:xfrm>
            <a:custGeom>
              <a:avLst/>
              <a:gdLst/>
              <a:ahLst/>
              <a:rect l="l" t="t" r="r" b="b"/>
              <a:pathLst>
                <a:path w="602" h="634">
                  <a:moveTo>
                    <a:pt x="285" y="0"/>
                  </a:moveTo>
                  <a:cubicBezTo>
                    <a:pt x="127" y="0"/>
                    <a:pt x="0" y="158"/>
                    <a:pt x="0" y="317"/>
                  </a:cubicBezTo>
                  <a:cubicBezTo>
                    <a:pt x="0" y="475"/>
                    <a:pt x="127" y="633"/>
                    <a:pt x="285" y="633"/>
                  </a:cubicBezTo>
                  <a:cubicBezTo>
                    <a:pt x="475" y="633"/>
                    <a:pt x="602" y="475"/>
                    <a:pt x="602" y="317"/>
                  </a:cubicBezTo>
                  <a:cubicBezTo>
                    <a:pt x="602" y="158"/>
                    <a:pt x="475" y="0"/>
                    <a:pt x="285" y="0"/>
                  </a:cubicBezTo>
                  <a:close/>
                </a:path>
              </a:pathLst>
            </a:custGeom>
            <a:solidFill>
              <a:srgbClr val="afafa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783" name="CustomShape 151"/>
            <p:cNvSpPr/>
            <p:nvPr/>
          </p:nvSpPr>
          <p:spPr>
            <a:xfrm>
              <a:off x="7779600" y="2607840"/>
              <a:ext cx="31320" cy="31320"/>
            </a:xfrm>
            <a:custGeom>
              <a:avLst/>
              <a:gdLst/>
              <a:ahLst/>
              <a:rect l="l" t="t" r="r" b="b"/>
              <a:pathLst>
                <a:path w="982" h="983">
                  <a:moveTo>
                    <a:pt x="475" y="349"/>
                  </a:moveTo>
                  <a:cubicBezTo>
                    <a:pt x="538" y="349"/>
                    <a:pt x="602" y="412"/>
                    <a:pt x="602" y="476"/>
                  </a:cubicBezTo>
                  <a:cubicBezTo>
                    <a:pt x="602" y="539"/>
                    <a:pt x="538" y="602"/>
                    <a:pt x="475" y="602"/>
                  </a:cubicBezTo>
                  <a:cubicBezTo>
                    <a:pt x="412" y="602"/>
                    <a:pt x="348" y="539"/>
                    <a:pt x="348" y="476"/>
                  </a:cubicBezTo>
                  <a:cubicBezTo>
                    <a:pt x="348" y="412"/>
                    <a:pt x="412" y="349"/>
                    <a:pt x="475" y="349"/>
                  </a:cubicBezTo>
                  <a:close/>
                  <a:moveTo>
                    <a:pt x="475" y="1"/>
                  </a:moveTo>
                  <a:cubicBezTo>
                    <a:pt x="222" y="1"/>
                    <a:pt x="0" y="191"/>
                    <a:pt x="0" y="476"/>
                  </a:cubicBezTo>
                  <a:cubicBezTo>
                    <a:pt x="0" y="761"/>
                    <a:pt x="222" y="982"/>
                    <a:pt x="475" y="982"/>
                  </a:cubicBezTo>
                  <a:cubicBezTo>
                    <a:pt x="760" y="982"/>
                    <a:pt x="982" y="761"/>
                    <a:pt x="982" y="476"/>
                  </a:cubicBezTo>
                  <a:cubicBezTo>
                    <a:pt x="982" y="222"/>
                    <a:pt x="760" y="1"/>
                    <a:pt x="475" y="1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784" name="CustomShape 152"/>
            <p:cNvSpPr/>
            <p:nvPr/>
          </p:nvSpPr>
          <p:spPr>
            <a:xfrm>
              <a:off x="7716600" y="2485800"/>
              <a:ext cx="91440" cy="11880"/>
            </a:xfrm>
            <a:custGeom>
              <a:avLst/>
              <a:gdLst/>
              <a:ahLst/>
              <a:rect l="l" t="t" r="r" b="b"/>
              <a:pathLst>
                <a:path w="2851" h="381">
                  <a:moveTo>
                    <a:pt x="191" y="0"/>
                  </a:moveTo>
                  <a:cubicBezTo>
                    <a:pt x="96" y="0"/>
                    <a:pt x="1" y="95"/>
                    <a:pt x="1" y="190"/>
                  </a:cubicBezTo>
                  <a:cubicBezTo>
                    <a:pt x="1" y="317"/>
                    <a:pt x="96" y="380"/>
                    <a:pt x="191" y="380"/>
                  </a:cubicBezTo>
                  <a:lnTo>
                    <a:pt x="2661" y="380"/>
                  </a:lnTo>
                  <a:cubicBezTo>
                    <a:pt x="2756" y="380"/>
                    <a:pt x="2851" y="317"/>
                    <a:pt x="2851" y="190"/>
                  </a:cubicBezTo>
                  <a:cubicBezTo>
                    <a:pt x="2851" y="95"/>
                    <a:pt x="2756" y="0"/>
                    <a:pt x="2661" y="0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785" name="CustomShape 153"/>
            <p:cNvSpPr/>
            <p:nvPr/>
          </p:nvSpPr>
          <p:spPr>
            <a:xfrm>
              <a:off x="7721640" y="2466360"/>
              <a:ext cx="73080" cy="11880"/>
            </a:xfrm>
            <a:custGeom>
              <a:avLst/>
              <a:gdLst/>
              <a:ahLst/>
              <a:rect l="l" t="t" r="r" b="b"/>
              <a:pathLst>
                <a:path w="2282" h="381">
                  <a:moveTo>
                    <a:pt x="191" y="1"/>
                  </a:moveTo>
                  <a:cubicBezTo>
                    <a:pt x="96" y="1"/>
                    <a:pt x="1" y="96"/>
                    <a:pt x="1" y="191"/>
                  </a:cubicBezTo>
                  <a:cubicBezTo>
                    <a:pt x="1" y="286"/>
                    <a:pt x="96" y="381"/>
                    <a:pt x="191" y="381"/>
                  </a:cubicBezTo>
                  <a:lnTo>
                    <a:pt x="2091" y="381"/>
                  </a:lnTo>
                  <a:cubicBezTo>
                    <a:pt x="2186" y="381"/>
                    <a:pt x="2281" y="286"/>
                    <a:pt x="2281" y="191"/>
                  </a:cubicBezTo>
                  <a:cubicBezTo>
                    <a:pt x="2281" y="96"/>
                    <a:pt x="2186" y="1"/>
                    <a:pt x="2091" y="1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786" name="CustomShape 154"/>
            <p:cNvSpPr/>
            <p:nvPr/>
          </p:nvSpPr>
          <p:spPr>
            <a:xfrm>
              <a:off x="7716600" y="2505960"/>
              <a:ext cx="87120" cy="10800"/>
            </a:xfrm>
            <a:custGeom>
              <a:avLst/>
              <a:gdLst/>
              <a:ahLst/>
              <a:rect l="l" t="t" r="r" b="b"/>
              <a:pathLst>
                <a:path w="2725" h="350">
                  <a:moveTo>
                    <a:pt x="191" y="1"/>
                  </a:moveTo>
                  <a:cubicBezTo>
                    <a:pt x="96" y="1"/>
                    <a:pt x="1" y="64"/>
                    <a:pt x="1" y="191"/>
                  </a:cubicBezTo>
                  <a:cubicBezTo>
                    <a:pt x="1" y="286"/>
                    <a:pt x="96" y="349"/>
                    <a:pt x="191" y="349"/>
                  </a:cubicBezTo>
                  <a:lnTo>
                    <a:pt x="2566" y="349"/>
                  </a:lnTo>
                  <a:cubicBezTo>
                    <a:pt x="2661" y="349"/>
                    <a:pt x="2724" y="286"/>
                    <a:pt x="2724" y="191"/>
                  </a:cubicBezTo>
                  <a:cubicBezTo>
                    <a:pt x="2724" y="64"/>
                    <a:pt x="2661" y="1"/>
                    <a:pt x="2566" y="1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787" name="CustomShape 155"/>
            <p:cNvSpPr/>
            <p:nvPr/>
          </p:nvSpPr>
          <p:spPr>
            <a:xfrm>
              <a:off x="7726680" y="2525400"/>
              <a:ext cx="68040" cy="11880"/>
            </a:xfrm>
            <a:custGeom>
              <a:avLst/>
              <a:gdLst/>
              <a:ahLst/>
              <a:rect l="l" t="t" r="r" b="b"/>
              <a:pathLst>
                <a:path w="2123" h="381">
                  <a:moveTo>
                    <a:pt x="190" y="1"/>
                  </a:moveTo>
                  <a:cubicBezTo>
                    <a:pt x="64" y="1"/>
                    <a:pt x="0" y="96"/>
                    <a:pt x="0" y="191"/>
                  </a:cubicBezTo>
                  <a:cubicBezTo>
                    <a:pt x="0" y="286"/>
                    <a:pt x="64" y="381"/>
                    <a:pt x="190" y="381"/>
                  </a:cubicBezTo>
                  <a:lnTo>
                    <a:pt x="1932" y="381"/>
                  </a:lnTo>
                  <a:cubicBezTo>
                    <a:pt x="2027" y="381"/>
                    <a:pt x="2122" y="286"/>
                    <a:pt x="2122" y="191"/>
                  </a:cubicBezTo>
                  <a:cubicBezTo>
                    <a:pt x="2122" y="96"/>
                    <a:pt x="2027" y="1"/>
                    <a:pt x="1932" y="1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788" name="CustomShape 156"/>
            <p:cNvSpPr/>
            <p:nvPr/>
          </p:nvSpPr>
          <p:spPr>
            <a:xfrm>
              <a:off x="5731560" y="2446560"/>
              <a:ext cx="197280" cy="603720"/>
            </a:xfrm>
            <a:custGeom>
              <a:avLst/>
              <a:gdLst/>
              <a:ahLst/>
              <a:rect l="l" t="t" r="r" b="b"/>
              <a:pathLst>
                <a:path w="6145" h="18792">
                  <a:moveTo>
                    <a:pt x="2020" y="0"/>
                  </a:moveTo>
                  <a:cubicBezTo>
                    <a:pt x="1950" y="0"/>
                    <a:pt x="1885" y="36"/>
                    <a:pt x="1838" y="107"/>
                  </a:cubicBezTo>
                  <a:cubicBezTo>
                    <a:pt x="1553" y="645"/>
                    <a:pt x="1268" y="1215"/>
                    <a:pt x="1046" y="1785"/>
                  </a:cubicBezTo>
                  <a:cubicBezTo>
                    <a:pt x="983" y="1912"/>
                    <a:pt x="1046" y="2007"/>
                    <a:pt x="1141" y="2039"/>
                  </a:cubicBezTo>
                  <a:cubicBezTo>
                    <a:pt x="1173" y="2039"/>
                    <a:pt x="1173" y="2070"/>
                    <a:pt x="1204" y="2070"/>
                  </a:cubicBezTo>
                  <a:cubicBezTo>
                    <a:pt x="1268" y="2070"/>
                    <a:pt x="1363" y="2007"/>
                    <a:pt x="1363" y="1944"/>
                  </a:cubicBezTo>
                  <a:cubicBezTo>
                    <a:pt x="1616" y="1374"/>
                    <a:pt x="1869" y="804"/>
                    <a:pt x="2154" y="265"/>
                  </a:cubicBezTo>
                  <a:cubicBezTo>
                    <a:pt x="2218" y="170"/>
                    <a:pt x="2186" y="75"/>
                    <a:pt x="2091" y="12"/>
                  </a:cubicBezTo>
                  <a:cubicBezTo>
                    <a:pt x="2067" y="4"/>
                    <a:pt x="2044" y="0"/>
                    <a:pt x="2020" y="0"/>
                  </a:cubicBezTo>
                  <a:close/>
                  <a:moveTo>
                    <a:pt x="616" y="3456"/>
                  </a:moveTo>
                  <a:cubicBezTo>
                    <a:pt x="539" y="3456"/>
                    <a:pt x="470" y="3512"/>
                    <a:pt x="444" y="3591"/>
                  </a:cubicBezTo>
                  <a:cubicBezTo>
                    <a:pt x="286" y="4224"/>
                    <a:pt x="191" y="4826"/>
                    <a:pt x="96" y="5459"/>
                  </a:cubicBezTo>
                  <a:cubicBezTo>
                    <a:pt x="96" y="5554"/>
                    <a:pt x="159" y="5649"/>
                    <a:pt x="286" y="5681"/>
                  </a:cubicBezTo>
                  <a:cubicBezTo>
                    <a:pt x="381" y="5681"/>
                    <a:pt x="476" y="5586"/>
                    <a:pt x="476" y="5522"/>
                  </a:cubicBezTo>
                  <a:cubicBezTo>
                    <a:pt x="539" y="4889"/>
                    <a:pt x="666" y="4287"/>
                    <a:pt x="793" y="3686"/>
                  </a:cubicBezTo>
                  <a:cubicBezTo>
                    <a:pt x="824" y="3591"/>
                    <a:pt x="761" y="3496"/>
                    <a:pt x="666" y="3464"/>
                  </a:cubicBezTo>
                  <a:cubicBezTo>
                    <a:pt x="649" y="3458"/>
                    <a:pt x="632" y="3456"/>
                    <a:pt x="616" y="3456"/>
                  </a:cubicBezTo>
                  <a:close/>
                  <a:moveTo>
                    <a:pt x="191" y="7169"/>
                  </a:moveTo>
                  <a:cubicBezTo>
                    <a:pt x="96" y="7169"/>
                    <a:pt x="1" y="7264"/>
                    <a:pt x="1" y="7359"/>
                  </a:cubicBezTo>
                  <a:cubicBezTo>
                    <a:pt x="33" y="7993"/>
                    <a:pt x="64" y="8626"/>
                    <a:pt x="159" y="9228"/>
                  </a:cubicBezTo>
                  <a:cubicBezTo>
                    <a:pt x="191" y="9323"/>
                    <a:pt x="254" y="9386"/>
                    <a:pt x="349" y="9386"/>
                  </a:cubicBezTo>
                  <a:cubicBezTo>
                    <a:pt x="349" y="9386"/>
                    <a:pt x="381" y="9386"/>
                    <a:pt x="381" y="9418"/>
                  </a:cubicBezTo>
                  <a:cubicBezTo>
                    <a:pt x="476" y="9386"/>
                    <a:pt x="539" y="9291"/>
                    <a:pt x="539" y="9196"/>
                  </a:cubicBezTo>
                  <a:cubicBezTo>
                    <a:pt x="444" y="8594"/>
                    <a:pt x="413" y="7961"/>
                    <a:pt x="381" y="7359"/>
                  </a:cubicBezTo>
                  <a:cubicBezTo>
                    <a:pt x="381" y="7264"/>
                    <a:pt x="318" y="7169"/>
                    <a:pt x="191" y="7169"/>
                  </a:cubicBezTo>
                  <a:close/>
                  <a:moveTo>
                    <a:pt x="698" y="10843"/>
                  </a:moveTo>
                  <a:cubicBezTo>
                    <a:pt x="603" y="10874"/>
                    <a:pt x="539" y="11001"/>
                    <a:pt x="571" y="11096"/>
                  </a:cubicBezTo>
                  <a:cubicBezTo>
                    <a:pt x="729" y="11698"/>
                    <a:pt x="951" y="12300"/>
                    <a:pt x="1204" y="12870"/>
                  </a:cubicBezTo>
                  <a:cubicBezTo>
                    <a:pt x="1236" y="12933"/>
                    <a:pt x="1299" y="12996"/>
                    <a:pt x="1363" y="12996"/>
                  </a:cubicBezTo>
                  <a:cubicBezTo>
                    <a:pt x="1394" y="12996"/>
                    <a:pt x="1426" y="12965"/>
                    <a:pt x="1426" y="12965"/>
                  </a:cubicBezTo>
                  <a:cubicBezTo>
                    <a:pt x="1553" y="12933"/>
                    <a:pt x="1584" y="12806"/>
                    <a:pt x="1553" y="12711"/>
                  </a:cubicBezTo>
                  <a:cubicBezTo>
                    <a:pt x="1299" y="12173"/>
                    <a:pt x="1078" y="11571"/>
                    <a:pt x="919" y="11001"/>
                  </a:cubicBezTo>
                  <a:cubicBezTo>
                    <a:pt x="888" y="10874"/>
                    <a:pt x="793" y="10843"/>
                    <a:pt x="698" y="10843"/>
                  </a:cubicBezTo>
                  <a:close/>
                  <a:moveTo>
                    <a:pt x="2222" y="14262"/>
                  </a:moveTo>
                  <a:cubicBezTo>
                    <a:pt x="2190" y="14262"/>
                    <a:pt x="2156" y="14272"/>
                    <a:pt x="2123" y="14295"/>
                  </a:cubicBezTo>
                  <a:cubicBezTo>
                    <a:pt x="2028" y="14358"/>
                    <a:pt x="1996" y="14453"/>
                    <a:pt x="2059" y="14548"/>
                  </a:cubicBezTo>
                  <a:cubicBezTo>
                    <a:pt x="2376" y="15086"/>
                    <a:pt x="2724" y="15625"/>
                    <a:pt x="3136" y="16100"/>
                  </a:cubicBezTo>
                  <a:cubicBezTo>
                    <a:pt x="3168" y="16163"/>
                    <a:pt x="3231" y="16195"/>
                    <a:pt x="3263" y="16195"/>
                  </a:cubicBezTo>
                  <a:cubicBezTo>
                    <a:pt x="3326" y="16195"/>
                    <a:pt x="3358" y="16163"/>
                    <a:pt x="3389" y="16131"/>
                  </a:cubicBezTo>
                  <a:cubicBezTo>
                    <a:pt x="3484" y="16068"/>
                    <a:pt x="3484" y="15941"/>
                    <a:pt x="3421" y="15878"/>
                  </a:cubicBezTo>
                  <a:cubicBezTo>
                    <a:pt x="3041" y="15403"/>
                    <a:pt x="2693" y="14896"/>
                    <a:pt x="2376" y="14358"/>
                  </a:cubicBezTo>
                  <a:cubicBezTo>
                    <a:pt x="2335" y="14297"/>
                    <a:pt x="2281" y="14262"/>
                    <a:pt x="2222" y="14262"/>
                  </a:cubicBezTo>
                  <a:close/>
                  <a:moveTo>
                    <a:pt x="4544" y="17196"/>
                  </a:moveTo>
                  <a:cubicBezTo>
                    <a:pt x="4492" y="17196"/>
                    <a:pt x="4438" y="17219"/>
                    <a:pt x="4403" y="17272"/>
                  </a:cubicBezTo>
                  <a:cubicBezTo>
                    <a:pt x="4308" y="17335"/>
                    <a:pt x="4308" y="17462"/>
                    <a:pt x="4403" y="17525"/>
                  </a:cubicBezTo>
                  <a:cubicBezTo>
                    <a:pt x="4846" y="17968"/>
                    <a:pt x="5321" y="18380"/>
                    <a:pt x="5828" y="18760"/>
                  </a:cubicBezTo>
                  <a:cubicBezTo>
                    <a:pt x="5860" y="18792"/>
                    <a:pt x="5891" y="18792"/>
                    <a:pt x="5955" y="18792"/>
                  </a:cubicBezTo>
                  <a:cubicBezTo>
                    <a:pt x="5986" y="18792"/>
                    <a:pt x="6050" y="18760"/>
                    <a:pt x="6081" y="18728"/>
                  </a:cubicBezTo>
                  <a:cubicBezTo>
                    <a:pt x="6145" y="18633"/>
                    <a:pt x="6145" y="18507"/>
                    <a:pt x="6050" y="18443"/>
                  </a:cubicBezTo>
                  <a:cubicBezTo>
                    <a:pt x="5575" y="18095"/>
                    <a:pt x="5100" y="17683"/>
                    <a:pt x="4656" y="17240"/>
                  </a:cubicBezTo>
                  <a:cubicBezTo>
                    <a:pt x="4628" y="17211"/>
                    <a:pt x="4586" y="17196"/>
                    <a:pt x="4544" y="17196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789" name="CustomShape 157"/>
            <p:cNvSpPr/>
            <p:nvPr/>
          </p:nvSpPr>
          <p:spPr>
            <a:xfrm>
              <a:off x="6473520" y="2670120"/>
              <a:ext cx="191160" cy="376200"/>
            </a:xfrm>
            <a:custGeom>
              <a:avLst/>
              <a:gdLst/>
              <a:ahLst/>
              <a:rect l="l" t="t" r="r" b="b"/>
              <a:pathLst>
                <a:path w="5955" h="11718">
                  <a:moveTo>
                    <a:pt x="5764" y="0"/>
                  </a:moveTo>
                  <a:cubicBezTo>
                    <a:pt x="5669" y="0"/>
                    <a:pt x="5574" y="96"/>
                    <a:pt x="5574" y="191"/>
                  </a:cubicBezTo>
                  <a:cubicBezTo>
                    <a:pt x="5574" y="792"/>
                    <a:pt x="5543" y="1426"/>
                    <a:pt x="5479" y="2027"/>
                  </a:cubicBezTo>
                  <a:cubicBezTo>
                    <a:pt x="5448" y="2122"/>
                    <a:pt x="5543" y="2217"/>
                    <a:pt x="5638" y="2249"/>
                  </a:cubicBezTo>
                  <a:lnTo>
                    <a:pt x="5669" y="2249"/>
                  </a:lnTo>
                  <a:cubicBezTo>
                    <a:pt x="5733" y="2249"/>
                    <a:pt x="5828" y="2186"/>
                    <a:pt x="5828" y="2091"/>
                  </a:cubicBezTo>
                  <a:cubicBezTo>
                    <a:pt x="5923" y="1457"/>
                    <a:pt x="5954" y="824"/>
                    <a:pt x="5954" y="191"/>
                  </a:cubicBezTo>
                  <a:cubicBezTo>
                    <a:pt x="5954" y="96"/>
                    <a:pt x="5891" y="0"/>
                    <a:pt x="5764" y="0"/>
                  </a:cubicBezTo>
                  <a:close/>
                  <a:moveTo>
                    <a:pt x="5289" y="3698"/>
                  </a:moveTo>
                  <a:cubicBezTo>
                    <a:pt x="5194" y="3698"/>
                    <a:pt x="5125" y="3754"/>
                    <a:pt x="5099" y="3832"/>
                  </a:cubicBezTo>
                  <a:cubicBezTo>
                    <a:pt x="4941" y="4434"/>
                    <a:pt x="4751" y="5004"/>
                    <a:pt x="4529" y="5574"/>
                  </a:cubicBezTo>
                  <a:cubicBezTo>
                    <a:pt x="4466" y="5669"/>
                    <a:pt x="4529" y="5796"/>
                    <a:pt x="4624" y="5828"/>
                  </a:cubicBezTo>
                  <a:lnTo>
                    <a:pt x="4688" y="5828"/>
                  </a:lnTo>
                  <a:cubicBezTo>
                    <a:pt x="4751" y="5828"/>
                    <a:pt x="4846" y="5796"/>
                    <a:pt x="4878" y="5733"/>
                  </a:cubicBezTo>
                  <a:cubicBezTo>
                    <a:pt x="5099" y="5131"/>
                    <a:pt x="5321" y="4529"/>
                    <a:pt x="5479" y="3927"/>
                  </a:cubicBezTo>
                  <a:cubicBezTo>
                    <a:pt x="5511" y="3832"/>
                    <a:pt x="5448" y="3737"/>
                    <a:pt x="5353" y="3706"/>
                  </a:cubicBezTo>
                  <a:cubicBezTo>
                    <a:pt x="5330" y="3700"/>
                    <a:pt x="5309" y="3698"/>
                    <a:pt x="5289" y="3698"/>
                  </a:cubicBezTo>
                  <a:close/>
                  <a:moveTo>
                    <a:pt x="3884" y="7146"/>
                  </a:moveTo>
                  <a:cubicBezTo>
                    <a:pt x="3807" y="7146"/>
                    <a:pt x="3730" y="7181"/>
                    <a:pt x="3706" y="7253"/>
                  </a:cubicBezTo>
                  <a:cubicBezTo>
                    <a:pt x="3389" y="7759"/>
                    <a:pt x="3041" y="8298"/>
                    <a:pt x="2692" y="8773"/>
                  </a:cubicBezTo>
                  <a:cubicBezTo>
                    <a:pt x="2629" y="8868"/>
                    <a:pt x="2629" y="8963"/>
                    <a:pt x="2724" y="9026"/>
                  </a:cubicBezTo>
                  <a:cubicBezTo>
                    <a:pt x="2756" y="9058"/>
                    <a:pt x="2787" y="9058"/>
                    <a:pt x="2819" y="9058"/>
                  </a:cubicBezTo>
                  <a:cubicBezTo>
                    <a:pt x="2882" y="9058"/>
                    <a:pt x="2946" y="9058"/>
                    <a:pt x="2977" y="8994"/>
                  </a:cubicBezTo>
                  <a:cubicBezTo>
                    <a:pt x="3358" y="8488"/>
                    <a:pt x="3706" y="7981"/>
                    <a:pt x="4023" y="7411"/>
                  </a:cubicBezTo>
                  <a:cubicBezTo>
                    <a:pt x="4086" y="7348"/>
                    <a:pt x="4054" y="7221"/>
                    <a:pt x="3959" y="7158"/>
                  </a:cubicBezTo>
                  <a:cubicBezTo>
                    <a:pt x="3935" y="7150"/>
                    <a:pt x="3910" y="7146"/>
                    <a:pt x="3884" y="7146"/>
                  </a:cubicBezTo>
                  <a:close/>
                  <a:moveTo>
                    <a:pt x="1588" y="10095"/>
                  </a:moveTo>
                  <a:cubicBezTo>
                    <a:pt x="1537" y="10095"/>
                    <a:pt x="1489" y="10119"/>
                    <a:pt x="1457" y="10166"/>
                  </a:cubicBezTo>
                  <a:cubicBezTo>
                    <a:pt x="1046" y="10610"/>
                    <a:pt x="571" y="10990"/>
                    <a:pt x="96" y="11370"/>
                  </a:cubicBezTo>
                  <a:cubicBezTo>
                    <a:pt x="1" y="11433"/>
                    <a:pt x="1" y="11560"/>
                    <a:pt x="64" y="11623"/>
                  </a:cubicBezTo>
                  <a:cubicBezTo>
                    <a:pt x="96" y="11686"/>
                    <a:pt x="159" y="11718"/>
                    <a:pt x="191" y="11718"/>
                  </a:cubicBezTo>
                  <a:cubicBezTo>
                    <a:pt x="254" y="11718"/>
                    <a:pt x="286" y="11686"/>
                    <a:pt x="317" y="11686"/>
                  </a:cubicBezTo>
                  <a:cubicBezTo>
                    <a:pt x="792" y="11275"/>
                    <a:pt x="1299" y="10863"/>
                    <a:pt x="1742" y="10420"/>
                  </a:cubicBezTo>
                  <a:cubicBezTo>
                    <a:pt x="1806" y="10356"/>
                    <a:pt x="1806" y="10230"/>
                    <a:pt x="1742" y="10166"/>
                  </a:cubicBezTo>
                  <a:cubicBezTo>
                    <a:pt x="1695" y="10119"/>
                    <a:pt x="1639" y="10095"/>
                    <a:pt x="1588" y="10095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790" name="CustomShape 158"/>
            <p:cNvSpPr/>
            <p:nvPr/>
          </p:nvSpPr>
          <p:spPr>
            <a:xfrm>
              <a:off x="6107040" y="2209680"/>
              <a:ext cx="294840" cy="55800"/>
            </a:xfrm>
            <a:custGeom>
              <a:avLst/>
              <a:gdLst/>
              <a:ahLst/>
              <a:rect l="l" t="t" r="r" b="b"/>
              <a:pathLst>
                <a:path w="9185" h="1742">
                  <a:moveTo>
                    <a:pt x="2059" y="0"/>
                  </a:moveTo>
                  <a:cubicBezTo>
                    <a:pt x="1426" y="32"/>
                    <a:pt x="792" y="127"/>
                    <a:pt x="191" y="222"/>
                  </a:cubicBezTo>
                  <a:cubicBezTo>
                    <a:pt x="96" y="254"/>
                    <a:pt x="1" y="349"/>
                    <a:pt x="32" y="444"/>
                  </a:cubicBezTo>
                  <a:cubicBezTo>
                    <a:pt x="64" y="539"/>
                    <a:pt x="127" y="602"/>
                    <a:pt x="222" y="602"/>
                  </a:cubicBezTo>
                  <a:lnTo>
                    <a:pt x="254" y="602"/>
                  </a:lnTo>
                  <a:cubicBezTo>
                    <a:pt x="856" y="475"/>
                    <a:pt x="1458" y="412"/>
                    <a:pt x="2091" y="380"/>
                  </a:cubicBezTo>
                  <a:cubicBezTo>
                    <a:pt x="2186" y="380"/>
                    <a:pt x="2281" y="285"/>
                    <a:pt x="2249" y="190"/>
                  </a:cubicBezTo>
                  <a:cubicBezTo>
                    <a:pt x="2249" y="95"/>
                    <a:pt x="2154" y="0"/>
                    <a:pt x="2059" y="0"/>
                  </a:cubicBezTo>
                  <a:close/>
                  <a:moveTo>
                    <a:pt x="3959" y="32"/>
                  </a:moveTo>
                  <a:cubicBezTo>
                    <a:pt x="3864" y="32"/>
                    <a:pt x="3769" y="95"/>
                    <a:pt x="3738" y="190"/>
                  </a:cubicBezTo>
                  <a:cubicBezTo>
                    <a:pt x="3738" y="317"/>
                    <a:pt x="3833" y="380"/>
                    <a:pt x="3928" y="412"/>
                  </a:cubicBezTo>
                  <a:cubicBezTo>
                    <a:pt x="4529" y="444"/>
                    <a:pt x="5163" y="539"/>
                    <a:pt x="5765" y="665"/>
                  </a:cubicBezTo>
                  <a:lnTo>
                    <a:pt x="5796" y="665"/>
                  </a:lnTo>
                  <a:cubicBezTo>
                    <a:pt x="5891" y="665"/>
                    <a:pt x="5955" y="602"/>
                    <a:pt x="5986" y="507"/>
                  </a:cubicBezTo>
                  <a:cubicBezTo>
                    <a:pt x="5986" y="412"/>
                    <a:pt x="5923" y="317"/>
                    <a:pt x="5828" y="285"/>
                  </a:cubicBezTo>
                  <a:cubicBezTo>
                    <a:pt x="5226" y="159"/>
                    <a:pt x="4593" y="63"/>
                    <a:pt x="3959" y="32"/>
                  </a:cubicBezTo>
                  <a:close/>
                  <a:moveTo>
                    <a:pt x="7612" y="784"/>
                  </a:moveTo>
                  <a:cubicBezTo>
                    <a:pt x="7528" y="784"/>
                    <a:pt x="7437" y="840"/>
                    <a:pt x="7411" y="919"/>
                  </a:cubicBezTo>
                  <a:cubicBezTo>
                    <a:pt x="7380" y="1014"/>
                    <a:pt x="7443" y="1109"/>
                    <a:pt x="7538" y="1140"/>
                  </a:cubicBezTo>
                  <a:cubicBezTo>
                    <a:pt x="7981" y="1330"/>
                    <a:pt x="8456" y="1489"/>
                    <a:pt x="8868" y="1710"/>
                  </a:cubicBezTo>
                  <a:cubicBezTo>
                    <a:pt x="8900" y="1742"/>
                    <a:pt x="8931" y="1742"/>
                    <a:pt x="8963" y="1742"/>
                  </a:cubicBezTo>
                  <a:cubicBezTo>
                    <a:pt x="9026" y="1742"/>
                    <a:pt x="9090" y="1679"/>
                    <a:pt x="9121" y="1615"/>
                  </a:cubicBezTo>
                  <a:cubicBezTo>
                    <a:pt x="9185" y="1520"/>
                    <a:pt x="9153" y="1425"/>
                    <a:pt x="9058" y="1362"/>
                  </a:cubicBezTo>
                  <a:cubicBezTo>
                    <a:pt x="8583" y="1172"/>
                    <a:pt x="8108" y="982"/>
                    <a:pt x="7665" y="792"/>
                  </a:cubicBezTo>
                  <a:cubicBezTo>
                    <a:pt x="7648" y="786"/>
                    <a:pt x="7630" y="784"/>
                    <a:pt x="7612" y="784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791" name="CustomShape 159"/>
            <p:cNvSpPr/>
            <p:nvPr/>
          </p:nvSpPr>
          <p:spPr>
            <a:xfrm>
              <a:off x="6137640" y="2959200"/>
              <a:ext cx="106560" cy="127080"/>
            </a:xfrm>
            <a:custGeom>
              <a:avLst/>
              <a:gdLst/>
              <a:ahLst/>
              <a:rect l="l" t="t" r="r" b="b"/>
              <a:pathLst>
                <a:path w="3327" h="3960">
                  <a:moveTo>
                    <a:pt x="1616" y="0"/>
                  </a:moveTo>
                  <a:cubicBezTo>
                    <a:pt x="1553" y="0"/>
                    <a:pt x="1458" y="32"/>
                    <a:pt x="1458" y="95"/>
                  </a:cubicBezTo>
                  <a:lnTo>
                    <a:pt x="64" y="3706"/>
                  </a:lnTo>
                  <a:cubicBezTo>
                    <a:pt x="1" y="3801"/>
                    <a:pt x="64" y="3896"/>
                    <a:pt x="159" y="3927"/>
                  </a:cubicBezTo>
                  <a:cubicBezTo>
                    <a:pt x="191" y="3927"/>
                    <a:pt x="191" y="3959"/>
                    <a:pt x="222" y="3959"/>
                  </a:cubicBezTo>
                  <a:cubicBezTo>
                    <a:pt x="318" y="3959"/>
                    <a:pt x="381" y="3896"/>
                    <a:pt x="413" y="3832"/>
                  </a:cubicBezTo>
                  <a:lnTo>
                    <a:pt x="1616" y="666"/>
                  </a:lnTo>
                  <a:lnTo>
                    <a:pt x="2946" y="3832"/>
                  </a:lnTo>
                  <a:cubicBezTo>
                    <a:pt x="2970" y="3904"/>
                    <a:pt x="3047" y="3939"/>
                    <a:pt x="3124" y="3939"/>
                  </a:cubicBezTo>
                  <a:cubicBezTo>
                    <a:pt x="3150" y="3939"/>
                    <a:pt x="3176" y="3935"/>
                    <a:pt x="3199" y="3927"/>
                  </a:cubicBezTo>
                  <a:cubicBezTo>
                    <a:pt x="3294" y="3896"/>
                    <a:pt x="3326" y="3769"/>
                    <a:pt x="3294" y="3674"/>
                  </a:cubicBezTo>
                  <a:lnTo>
                    <a:pt x="1806" y="95"/>
                  </a:lnTo>
                  <a:cubicBezTo>
                    <a:pt x="1774" y="32"/>
                    <a:pt x="1711" y="0"/>
                    <a:pt x="1616" y="0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792" name="CustomShape 160"/>
            <p:cNvSpPr/>
            <p:nvPr/>
          </p:nvSpPr>
          <p:spPr>
            <a:xfrm>
              <a:off x="6093720" y="2725920"/>
              <a:ext cx="180720" cy="256320"/>
            </a:xfrm>
            <a:custGeom>
              <a:avLst/>
              <a:gdLst/>
              <a:ahLst/>
              <a:rect l="l" t="t" r="r" b="b"/>
              <a:pathLst>
                <a:path w="5638" h="7981">
                  <a:moveTo>
                    <a:pt x="0" y="0"/>
                  </a:moveTo>
                  <a:lnTo>
                    <a:pt x="0" y="7981"/>
                  </a:lnTo>
                  <a:lnTo>
                    <a:pt x="5637" y="7981"/>
                  </a:lnTo>
                  <a:lnTo>
                    <a:pt x="56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793" name="CustomShape 161"/>
            <p:cNvSpPr/>
            <p:nvPr/>
          </p:nvSpPr>
          <p:spPr>
            <a:xfrm>
              <a:off x="6087600" y="2719800"/>
              <a:ext cx="192960" cy="268560"/>
            </a:xfrm>
            <a:custGeom>
              <a:avLst/>
              <a:gdLst/>
              <a:ahLst/>
              <a:rect l="l" t="t" r="r" b="b"/>
              <a:pathLst>
                <a:path w="6018" h="8361">
                  <a:moveTo>
                    <a:pt x="5637" y="380"/>
                  </a:moveTo>
                  <a:lnTo>
                    <a:pt x="5637" y="7981"/>
                  </a:lnTo>
                  <a:lnTo>
                    <a:pt x="380" y="7981"/>
                  </a:lnTo>
                  <a:lnTo>
                    <a:pt x="380" y="380"/>
                  </a:lnTo>
                  <a:close/>
                  <a:moveTo>
                    <a:pt x="190" y="0"/>
                  </a:moveTo>
                  <a:cubicBezTo>
                    <a:pt x="95" y="0"/>
                    <a:pt x="0" y="95"/>
                    <a:pt x="0" y="190"/>
                  </a:cubicBezTo>
                  <a:lnTo>
                    <a:pt x="0" y="8171"/>
                  </a:lnTo>
                  <a:cubicBezTo>
                    <a:pt x="0" y="8266"/>
                    <a:pt x="95" y="8361"/>
                    <a:pt x="190" y="8361"/>
                  </a:cubicBezTo>
                  <a:lnTo>
                    <a:pt x="5827" y="8361"/>
                  </a:lnTo>
                  <a:cubicBezTo>
                    <a:pt x="5922" y="8361"/>
                    <a:pt x="6017" y="8266"/>
                    <a:pt x="6017" y="8171"/>
                  </a:cubicBezTo>
                  <a:lnTo>
                    <a:pt x="6017" y="190"/>
                  </a:lnTo>
                  <a:cubicBezTo>
                    <a:pt x="6017" y="95"/>
                    <a:pt x="5922" y="0"/>
                    <a:pt x="5827" y="0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794" name="CustomShape 162"/>
            <p:cNvSpPr/>
            <p:nvPr/>
          </p:nvSpPr>
          <p:spPr>
            <a:xfrm>
              <a:off x="6157080" y="2776680"/>
              <a:ext cx="95400" cy="10800"/>
            </a:xfrm>
            <a:custGeom>
              <a:avLst/>
              <a:gdLst/>
              <a:ahLst/>
              <a:rect l="l" t="t" r="r" b="b"/>
              <a:pathLst>
                <a:path w="2978" h="350">
                  <a:moveTo>
                    <a:pt x="159" y="1"/>
                  </a:moveTo>
                  <a:cubicBezTo>
                    <a:pt x="64" y="1"/>
                    <a:pt x="1" y="64"/>
                    <a:pt x="1" y="191"/>
                  </a:cubicBezTo>
                  <a:cubicBezTo>
                    <a:pt x="1" y="286"/>
                    <a:pt x="64" y="349"/>
                    <a:pt x="159" y="349"/>
                  </a:cubicBezTo>
                  <a:lnTo>
                    <a:pt x="2819" y="349"/>
                  </a:lnTo>
                  <a:cubicBezTo>
                    <a:pt x="2914" y="349"/>
                    <a:pt x="2977" y="286"/>
                    <a:pt x="2977" y="191"/>
                  </a:cubicBezTo>
                  <a:cubicBezTo>
                    <a:pt x="2977" y="64"/>
                    <a:pt x="2914" y="1"/>
                    <a:pt x="2819" y="1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795" name="CustomShape 163"/>
            <p:cNvSpPr/>
            <p:nvPr/>
          </p:nvSpPr>
          <p:spPr>
            <a:xfrm>
              <a:off x="6115320" y="2756160"/>
              <a:ext cx="45360" cy="36720"/>
            </a:xfrm>
            <a:custGeom>
              <a:avLst/>
              <a:gdLst/>
              <a:ahLst/>
              <a:rect l="l" t="t" r="r" b="b"/>
              <a:pathLst>
                <a:path w="1426" h="1154">
                  <a:moveTo>
                    <a:pt x="1205" y="1"/>
                  </a:moveTo>
                  <a:cubicBezTo>
                    <a:pt x="1156" y="1"/>
                    <a:pt x="1112" y="24"/>
                    <a:pt x="1077" y="77"/>
                  </a:cubicBezTo>
                  <a:lnTo>
                    <a:pt x="570" y="710"/>
                  </a:lnTo>
                  <a:lnTo>
                    <a:pt x="348" y="488"/>
                  </a:lnTo>
                  <a:cubicBezTo>
                    <a:pt x="314" y="454"/>
                    <a:pt x="260" y="428"/>
                    <a:pt x="208" y="428"/>
                  </a:cubicBezTo>
                  <a:cubicBezTo>
                    <a:pt x="165" y="428"/>
                    <a:pt x="124" y="445"/>
                    <a:pt x="95" y="488"/>
                  </a:cubicBezTo>
                  <a:cubicBezTo>
                    <a:pt x="0" y="552"/>
                    <a:pt x="0" y="678"/>
                    <a:pt x="63" y="742"/>
                  </a:cubicBezTo>
                  <a:lnTo>
                    <a:pt x="412" y="1090"/>
                  </a:lnTo>
                  <a:cubicBezTo>
                    <a:pt x="443" y="1122"/>
                    <a:pt x="507" y="1153"/>
                    <a:pt x="570" y="1153"/>
                  </a:cubicBezTo>
                  <a:cubicBezTo>
                    <a:pt x="602" y="1153"/>
                    <a:pt x="665" y="1122"/>
                    <a:pt x="697" y="1090"/>
                  </a:cubicBezTo>
                  <a:cubicBezTo>
                    <a:pt x="728" y="1090"/>
                    <a:pt x="728" y="1090"/>
                    <a:pt x="728" y="1058"/>
                  </a:cubicBezTo>
                  <a:lnTo>
                    <a:pt x="1362" y="298"/>
                  </a:lnTo>
                  <a:cubicBezTo>
                    <a:pt x="1425" y="235"/>
                    <a:pt x="1394" y="108"/>
                    <a:pt x="1330" y="45"/>
                  </a:cubicBezTo>
                  <a:cubicBezTo>
                    <a:pt x="1287" y="17"/>
                    <a:pt x="1245" y="1"/>
                    <a:pt x="1205" y="1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796" name="CustomShape 164"/>
            <p:cNvSpPr/>
            <p:nvPr/>
          </p:nvSpPr>
          <p:spPr>
            <a:xfrm>
              <a:off x="6157080" y="2820600"/>
              <a:ext cx="95400" cy="11880"/>
            </a:xfrm>
            <a:custGeom>
              <a:avLst/>
              <a:gdLst/>
              <a:ahLst/>
              <a:rect l="l" t="t" r="r" b="b"/>
              <a:pathLst>
                <a:path w="2978" h="381">
                  <a:moveTo>
                    <a:pt x="159" y="0"/>
                  </a:moveTo>
                  <a:cubicBezTo>
                    <a:pt x="64" y="0"/>
                    <a:pt x="1" y="96"/>
                    <a:pt x="1" y="191"/>
                  </a:cubicBezTo>
                  <a:cubicBezTo>
                    <a:pt x="1" y="286"/>
                    <a:pt x="64" y="381"/>
                    <a:pt x="159" y="381"/>
                  </a:cubicBezTo>
                  <a:lnTo>
                    <a:pt x="2819" y="381"/>
                  </a:lnTo>
                  <a:cubicBezTo>
                    <a:pt x="2914" y="381"/>
                    <a:pt x="2977" y="286"/>
                    <a:pt x="2977" y="191"/>
                  </a:cubicBezTo>
                  <a:cubicBezTo>
                    <a:pt x="2977" y="96"/>
                    <a:pt x="2914" y="0"/>
                    <a:pt x="2819" y="0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797" name="CustomShape 165"/>
            <p:cNvSpPr/>
            <p:nvPr/>
          </p:nvSpPr>
          <p:spPr>
            <a:xfrm>
              <a:off x="6115320" y="2800080"/>
              <a:ext cx="45360" cy="37440"/>
            </a:xfrm>
            <a:custGeom>
              <a:avLst/>
              <a:gdLst/>
              <a:ahLst/>
              <a:rect l="l" t="t" r="r" b="b"/>
              <a:pathLst>
                <a:path w="1426" h="1175">
                  <a:moveTo>
                    <a:pt x="1223" y="0"/>
                  </a:moveTo>
                  <a:cubicBezTo>
                    <a:pt x="1167" y="0"/>
                    <a:pt x="1116" y="27"/>
                    <a:pt x="1077" y="66"/>
                  </a:cubicBezTo>
                  <a:lnTo>
                    <a:pt x="570" y="700"/>
                  </a:lnTo>
                  <a:lnTo>
                    <a:pt x="348" y="478"/>
                  </a:lnTo>
                  <a:cubicBezTo>
                    <a:pt x="317" y="446"/>
                    <a:pt x="269" y="431"/>
                    <a:pt x="222" y="431"/>
                  </a:cubicBezTo>
                  <a:cubicBezTo>
                    <a:pt x="174" y="431"/>
                    <a:pt x="127" y="446"/>
                    <a:pt x="95" y="478"/>
                  </a:cubicBezTo>
                  <a:cubicBezTo>
                    <a:pt x="0" y="573"/>
                    <a:pt x="0" y="668"/>
                    <a:pt x="63" y="763"/>
                  </a:cubicBezTo>
                  <a:lnTo>
                    <a:pt x="412" y="1080"/>
                  </a:lnTo>
                  <a:cubicBezTo>
                    <a:pt x="443" y="1143"/>
                    <a:pt x="507" y="1175"/>
                    <a:pt x="570" y="1175"/>
                  </a:cubicBezTo>
                  <a:cubicBezTo>
                    <a:pt x="633" y="1175"/>
                    <a:pt x="665" y="1143"/>
                    <a:pt x="697" y="1112"/>
                  </a:cubicBezTo>
                  <a:cubicBezTo>
                    <a:pt x="728" y="1112"/>
                    <a:pt x="728" y="1080"/>
                    <a:pt x="728" y="1080"/>
                  </a:cubicBezTo>
                  <a:lnTo>
                    <a:pt x="1362" y="320"/>
                  </a:lnTo>
                  <a:cubicBezTo>
                    <a:pt x="1425" y="225"/>
                    <a:pt x="1394" y="98"/>
                    <a:pt x="1330" y="35"/>
                  </a:cubicBezTo>
                  <a:cubicBezTo>
                    <a:pt x="1294" y="11"/>
                    <a:pt x="1258" y="0"/>
                    <a:pt x="1223" y="0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798" name="CustomShape 166"/>
            <p:cNvSpPr/>
            <p:nvPr/>
          </p:nvSpPr>
          <p:spPr>
            <a:xfrm>
              <a:off x="6157080" y="2865240"/>
              <a:ext cx="95400" cy="11880"/>
            </a:xfrm>
            <a:custGeom>
              <a:avLst/>
              <a:gdLst/>
              <a:ahLst/>
              <a:rect l="l" t="t" r="r" b="b"/>
              <a:pathLst>
                <a:path w="2978" h="381">
                  <a:moveTo>
                    <a:pt x="159" y="1"/>
                  </a:moveTo>
                  <a:cubicBezTo>
                    <a:pt x="64" y="1"/>
                    <a:pt x="1" y="64"/>
                    <a:pt x="1" y="191"/>
                  </a:cubicBezTo>
                  <a:cubicBezTo>
                    <a:pt x="1" y="286"/>
                    <a:pt x="64" y="381"/>
                    <a:pt x="159" y="381"/>
                  </a:cubicBezTo>
                  <a:lnTo>
                    <a:pt x="2819" y="381"/>
                  </a:lnTo>
                  <a:cubicBezTo>
                    <a:pt x="2914" y="381"/>
                    <a:pt x="2977" y="286"/>
                    <a:pt x="2977" y="191"/>
                  </a:cubicBezTo>
                  <a:cubicBezTo>
                    <a:pt x="2977" y="64"/>
                    <a:pt x="2914" y="1"/>
                    <a:pt x="2819" y="1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799" name="CustomShape 167"/>
            <p:cNvSpPr/>
            <p:nvPr/>
          </p:nvSpPr>
          <p:spPr>
            <a:xfrm>
              <a:off x="6115320" y="2844720"/>
              <a:ext cx="45360" cy="36720"/>
            </a:xfrm>
            <a:custGeom>
              <a:avLst/>
              <a:gdLst/>
              <a:ahLst/>
              <a:rect l="l" t="t" r="r" b="b"/>
              <a:pathLst>
                <a:path w="1426" h="1153">
                  <a:moveTo>
                    <a:pt x="1205" y="0"/>
                  </a:moveTo>
                  <a:cubicBezTo>
                    <a:pt x="1156" y="0"/>
                    <a:pt x="1112" y="24"/>
                    <a:pt x="1077" y="76"/>
                  </a:cubicBezTo>
                  <a:lnTo>
                    <a:pt x="570" y="709"/>
                  </a:lnTo>
                  <a:lnTo>
                    <a:pt x="348" y="488"/>
                  </a:lnTo>
                  <a:cubicBezTo>
                    <a:pt x="317" y="456"/>
                    <a:pt x="269" y="440"/>
                    <a:pt x="222" y="440"/>
                  </a:cubicBezTo>
                  <a:cubicBezTo>
                    <a:pt x="174" y="440"/>
                    <a:pt x="127" y="456"/>
                    <a:pt x="95" y="488"/>
                  </a:cubicBezTo>
                  <a:cubicBezTo>
                    <a:pt x="0" y="551"/>
                    <a:pt x="0" y="678"/>
                    <a:pt x="63" y="741"/>
                  </a:cubicBezTo>
                  <a:lnTo>
                    <a:pt x="412" y="1089"/>
                  </a:lnTo>
                  <a:cubicBezTo>
                    <a:pt x="443" y="1121"/>
                    <a:pt x="507" y="1153"/>
                    <a:pt x="570" y="1153"/>
                  </a:cubicBezTo>
                  <a:cubicBezTo>
                    <a:pt x="633" y="1153"/>
                    <a:pt x="665" y="1153"/>
                    <a:pt x="697" y="1089"/>
                  </a:cubicBezTo>
                  <a:cubicBezTo>
                    <a:pt x="728" y="1089"/>
                    <a:pt x="728" y="1089"/>
                    <a:pt x="728" y="1058"/>
                  </a:cubicBezTo>
                  <a:lnTo>
                    <a:pt x="1362" y="298"/>
                  </a:lnTo>
                  <a:cubicBezTo>
                    <a:pt x="1425" y="234"/>
                    <a:pt x="1394" y="108"/>
                    <a:pt x="1330" y="44"/>
                  </a:cubicBezTo>
                  <a:cubicBezTo>
                    <a:pt x="1287" y="16"/>
                    <a:pt x="1245" y="0"/>
                    <a:pt x="1205" y="0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800" name="CustomShape 168"/>
            <p:cNvSpPr/>
            <p:nvPr/>
          </p:nvSpPr>
          <p:spPr>
            <a:xfrm>
              <a:off x="6157080" y="2914200"/>
              <a:ext cx="95400" cy="11880"/>
            </a:xfrm>
            <a:custGeom>
              <a:avLst/>
              <a:gdLst/>
              <a:ahLst/>
              <a:rect l="l" t="t" r="r" b="b"/>
              <a:pathLst>
                <a:path w="2978" h="381">
                  <a:moveTo>
                    <a:pt x="159" y="0"/>
                  </a:moveTo>
                  <a:cubicBezTo>
                    <a:pt x="64" y="0"/>
                    <a:pt x="1" y="95"/>
                    <a:pt x="1" y="190"/>
                  </a:cubicBezTo>
                  <a:cubicBezTo>
                    <a:pt x="1" y="285"/>
                    <a:pt x="64" y="380"/>
                    <a:pt x="159" y="380"/>
                  </a:cubicBezTo>
                  <a:lnTo>
                    <a:pt x="2819" y="380"/>
                  </a:lnTo>
                  <a:cubicBezTo>
                    <a:pt x="2914" y="380"/>
                    <a:pt x="2977" y="285"/>
                    <a:pt x="2977" y="190"/>
                  </a:cubicBezTo>
                  <a:cubicBezTo>
                    <a:pt x="2977" y="95"/>
                    <a:pt x="2914" y="0"/>
                    <a:pt x="2819" y="0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801" name="CustomShape 169"/>
            <p:cNvSpPr/>
            <p:nvPr/>
          </p:nvSpPr>
          <p:spPr>
            <a:xfrm>
              <a:off x="6115320" y="2893680"/>
              <a:ext cx="45360" cy="37440"/>
            </a:xfrm>
            <a:custGeom>
              <a:avLst/>
              <a:gdLst/>
              <a:ahLst/>
              <a:rect l="l" t="t" r="r" b="b"/>
              <a:pathLst>
                <a:path w="1426" h="1176">
                  <a:moveTo>
                    <a:pt x="1223" y="1"/>
                  </a:moveTo>
                  <a:cubicBezTo>
                    <a:pt x="1167" y="1"/>
                    <a:pt x="1116" y="28"/>
                    <a:pt x="1077" y="67"/>
                  </a:cubicBezTo>
                  <a:lnTo>
                    <a:pt x="538" y="700"/>
                  </a:lnTo>
                  <a:lnTo>
                    <a:pt x="348" y="479"/>
                  </a:lnTo>
                  <a:cubicBezTo>
                    <a:pt x="317" y="447"/>
                    <a:pt x="269" y="431"/>
                    <a:pt x="218" y="431"/>
                  </a:cubicBezTo>
                  <a:cubicBezTo>
                    <a:pt x="166" y="431"/>
                    <a:pt x="111" y="447"/>
                    <a:pt x="63" y="479"/>
                  </a:cubicBezTo>
                  <a:cubicBezTo>
                    <a:pt x="0" y="574"/>
                    <a:pt x="0" y="669"/>
                    <a:pt x="63" y="764"/>
                  </a:cubicBezTo>
                  <a:lnTo>
                    <a:pt x="412" y="1080"/>
                  </a:lnTo>
                  <a:cubicBezTo>
                    <a:pt x="443" y="1144"/>
                    <a:pt x="507" y="1175"/>
                    <a:pt x="570" y="1175"/>
                  </a:cubicBezTo>
                  <a:cubicBezTo>
                    <a:pt x="633" y="1175"/>
                    <a:pt x="665" y="1144"/>
                    <a:pt x="697" y="1112"/>
                  </a:cubicBezTo>
                  <a:cubicBezTo>
                    <a:pt x="728" y="1112"/>
                    <a:pt x="728" y="1080"/>
                    <a:pt x="728" y="1080"/>
                  </a:cubicBezTo>
                  <a:lnTo>
                    <a:pt x="1362" y="320"/>
                  </a:lnTo>
                  <a:cubicBezTo>
                    <a:pt x="1425" y="225"/>
                    <a:pt x="1394" y="99"/>
                    <a:pt x="1330" y="35"/>
                  </a:cubicBezTo>
                  <a:cubicBezTo>
                    <a:pt x="1294" y="11"/>
                    <a:pt x="1258" y="1"/>
                    <a:pt x="1223" y="1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802" name="CustomShape 170"/>
            <p:cNvSpPr/>
            <p:nvPr/>
          </p:nvSpPr>
          <p:spPr>
            <a:xfrm>
              <a:off x="6131520" y="2784240"/>
              <a:ext cx="66960" cy="51120"/>
            </a:xfrm>
            <a:custGeom>
              <a:avLst/>
              <a:gdLst/>
              <a:ahLst/>
              <a:rect l="l" t="t" r="r" b="b"/>
              <a:pathLst>
                <a:path w="2091" h="1603">
                  <a:moveTo>
                    <a:pt x="1877" y="0"/>
                  </a:moveTo>
                  <a:cubicBezTo>
                    <a:pt x="1844" y="0"/>
                    <a:pt x="1809" y="7"/>
                    <a:pt x="1774" y="19"/>
                  </a:cubicBezTo>
                  <a:lnTo>
                    <a:pt x="96" y="1254"/>
                  </a:lnTo>
                  <a:cubicBezTo>
                    <a:pt x="32" y="1318"/>
                    <a:pt x="1" y="1444"/>
                    <a:pt x="64" y="1539"/>
                  </a:cubicBezTo>
                  <a:cubicBezTo>
                    <a:pt x="96" y="1571"/>
                    <a:pt x="159" y="1603"/>
                    <a:pt x="222" y="1603"/>
                  </a:cubicBezTo>
                  <a:cubicBezTo>
                    <a:pt x="254" y="1603"/>
                    <a:pt x="286" y="1603"/>
                    <a:pt x="317" y="1571"/>
                  </a:cubicBezTo>
                  <a:lnTo>
                    <a:pt x="1996" y="336"/>
                  </a:lnTo>
                  <a:cubicBezTo>
                    <a:pt x="2091" y="272"/>
                    <a:pt x="2091" y="146"/>
                    <a:pt x="2028" y="82"/>
                  </a:cubicBezTo>
                  <a:cubicBezTo>
                    <a:pt x="1987" y="22"/>
                    <a:pt x="1935" y="0"/>
                    <a:pt x="1877" y="0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803" name="CustomShape 171"/>
            <p:cNvSpPr/>
            <p:nvPr/>
          </p:nvSpPr>
          <p:spPr>
            <a:xfrm>
              <a:off x="5966640" y="2819880"/>
              <a:ext cx="183960" cy="307800"/>
            </a:xfrm>
            <a:custGeom>
              <a:avLst/>
              <a:gdLst/>
              <a:ahLst/>
              <a:rect l="l" t="t" r="r" b="b"/>
              <a:pathLst>
                <a:path w="5733" h="9589">
                  <a:moveTo>
                    <a:pt x="5204" y="1"/>
                  </a:moveTo>
                  <a:cubicBezTo>
                    <a:pt x="5127" y="1"/>
                    <a:pt x="5047" y="19"/>
                    <a:pt x="4972" y="56"/>
                  </a:cubicBezTo>
                  <a:lnTo>
                    <a:pt x="3896" y="626"/>
                  </a:lnTo>
                  <a:cubicBezTo>
                    <a:pt x="3832" y="658"/>
                    <a:pt x="3737" y="658"/>
                    <a:pt x="3674" y="658"/>
                  </a:cubicBezTo>
                  <a:cubicBezTo>
                    <a:pt x="3294" y="595"/>
                    <a:pt x="2819" y="405"/>
                    <a:pt x="2819" y="405"/>
                  </a:cubicBezTo>
                  <a:cubicBezTo>
                    <a:pt x="2597" y="310"/>
                    <a:pt x="2376" y="246"/>
                    <a:pt x="2154" y="246"/>
                  </a:cubicBezTo>
                  <a:lnTo>
                    <a:pt x="1869" y="246"/>
                  </a:lnTo>
                  <a:cubicBezTo>
                    <a:pt x="1521" y="246"/>
                    <a:pt x="1204" y="405"/>
                    <a:pt x="1014" y="658"/>
                  </a:cubicBezTo>
                  <a:lnTo>
                    <a:pt x="982" y="658"/>
                  </a:lnTo>
                  <a:lnTo>
                    <a:pt x="95" y="1830"/>
                  </a:lnTo>
                  <a:cubicBezTo>
                    <a:pt x="32" y="1893"/>
                    <a:pt x="0" y="2020"/>
                    <a:pt x="0" y="2115"/>
                  </a:cubicBezTo>
                  <a:lnTo>
                    <a:pt x="64" y="3856"/>
                  </a:lnTo>
                  <a:cubicBezTo>
                    <a:pt x="64" y="4110"/>
                    <a:pt x="285" y="4300"/>
                    <a:pt x="539" y="4300"/>
                  </a:cubicBezTo>
                  <a:cubicBezTo>
                    <a:pt x="824" y="4300"/>
                    <a:pt x="1014" y="4078"/>
                    <a:pt x="1014" y="3825"/>
                  </a:cubicBezTo>
                  <a:lnTo>
                    <a:pt x="950" y="2273"/>
                  </a:lnTo>
                  <a:lnTo>
                    <a:pt x="1045" y="2146"/>
                  </a:lnTo>
                  <a:lnTo>
                    <a:pt x="1045" y="4205"/>
                  </a:lnTo>
                  <a:lnTo>
                    <a:pt x="570" y="9050"/>
                  </a:lnTo>
                  <a:cubicBezTo>
                    <a:pt x="570" y="9303"/>
                    <a:pt x="760" y="9557"/>
                    <a:pt x="1045" y="9588"/>
                  </a:cubicBezTo>
                  <a:lnTo>
                    <a:pt x="1077" y="9588"/>
                  </a:lnTo>
                  <a:cubicBezTo>
                    <a:pt x="1331" y="9588"/>
                    <a:pt x="1552" y="9398"/>
                    <a:pt x="1584" y="9145"/>
                  </a:cubicBezTo>
                  <a:lnTo>
                    <a:pt x="1932" y="5472"/>
                  </a:lnTo>
                  <a:cubicBezTo>
                    <a:pt x="2027" y="5472"/>
                    <a:pt x="2091" y="5503"/>
                    <a:pt x="2186" y="5503"/>
                  </a:cubicBezTo>
                  <a:cubicBezTo>
                    <a:pt x="2249" y="5503"/>
                    <a:pt x="2344" y="5472"/>
                    <a:pt x="2407" y="5472"/>
                  </a:cubicBezTo>
                  <a:lnTo>
                    <a:pt x="2851" y="9145"/>
                  </a:lnTo>
                  <a:cubicBezTo>
                    <a:pt x="2882" y="9398"/>
                    <a:pt x="3104" y="9588"/>
                    <a:pt x="3357" y="9588"/>
                  </a:cubicBezTo>
                  <a:lnTo>
                    <a:pt x="3421" y="9588"/>
                  </a:lnTo>
                  <a:cubicBezTo>
                    <a:pt x="3706" y="9557"/>
                    <a:pt x="3896" y="9303"/>
                    <a:pt x="3864" y="9018"/>
                  </a:cubicBezTo>
                  <a:lnTo>
                    <a:pt x="3294" y="4426"/>
                  </a:lnTo>
                  <a:lnTo>
                    <a:pt x="3294" y="4395"/>
                  </a:lnTo>
                  <a:lnTo>
                    <a:pt x="3294" y="1545"/>
                  </a:lnTo>
                  <a:cubicBezTo>
                    <a:pt x="3357" y="1576"/>
                    <a:pt x="3452" y="1576"/>
                    <a:pt x="3516" y="1608"/>
                  </a:cubicBezTo>
                  <a:cubicBezTo>
                    <a:pt x="3580" y="1615"/>
                    <a:pt x="3644" y="1619"/>
                    <a:pt x="3707" y="1619"/>
                  </a:cubicBezTo>
                  <a:cubicBezTo>
                    <a:pt x="3927" y="1619"/>
                    <a:pt x="4143" y="1572"/>
                    <a:pt x="4339" y="1450"/>
                  </a:cubicBezTo>
                  <a:lnTo>
                    <a:pt x="5416" y="911"/>
                  </a:lnTo>
                  <a:cubicBezTo>
                    <a:pt x="5638" y="785"/>
                    <a:pt x="5733" y="500"/>
                    <a:pt x="5638" y="278"/>
                  </a:cubicBezTo>
                  <a:lnTo>
                    <a:pt x="5511" y="120"/>
                  </a:lnTo>
                  <a:cubicBezTo>
                    <a:pt x="5434" y="43"/>
                    <a:pt x="5323" y="1"/>
                    <a:pt x="5204" y="1"/>
                  </a:cubicBezTo>
                  <a:close/>
                </a:path>
              </a:pathLst>
            </a:custGeom>
            <a:solidFill>
              <a:srgbClr val="afafa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804" name="CustomShape 172"/>
            <p:cNvSpPr/>
            <p:nvPr/>
          </p:nvSpPr>
          <p:spPr>
            <a:xfrm>
              <a:off x="5960520" y="2814120"/>
              <a:ext cx="196200" cy="319680"/>
            </a:xfrm>
            <a:custGeom>
              <a:avLst/>
              <a:gdLst/>
              <a:ahLst/>
              <a:rect l="l" t="t" r="r" b="b"/>
              <a:pathLst>
                <a:path w="6113" h="9956">
                  <a:moveTo>
                    <a:pt x="5369" y="389"/>
                  </a:moveTo>
                  <a:cubicBezTo>
                    <a:pt x="5445" y="389"/>
                    <a:pt x="5515" y="416"/>
                    <a:pt x="5574" y="455"/>
                  </a:cubicBezTo>
                  <a:lnTo>
                    <a:pt x="5637" y="582"/>
                  </a:lnTo>
                  <a:cubicBezTo>
                    <a:pt x="5701" y="708"/>
                    <a:pt x="5637" y="867"/>
                    <a:pt x="5511" y="930"/>
                  </a:cubicBezTo>
                  <a:lnTo>
                    <a:pt x="4434" y="1468"/>
                  </a:lnTo>
                  <a:cubicBezTo>
                    <a:pt x="4272" y="1561"/>
                    <a:pt x="4109" y="1620"/>
                    <a:pt x="3935" y="1620"/>
                  </a:cubicBezTo>
                  <a:cubicBezTo>
                    <a:pt x="3871" y="1620"/>
                    <a:pt x="3805" y="1612"/>
                    <a:pt x="3737" y="1595"/>
                  </a:cubicBezTo>
                  <a:cubicBezTo>
                    <a:pt x="3674" y="1595"/>
                    <a:pt x="3579" y="1595"/>
                    <a:pt x="3516" y="1563"/>
                  </a:cubicBezTo>
                  <a:cubicBezTo>
                    <a:pt x="3452" y="1563"/>
                    <a:pt x="3421" y="1563"/>
                    <a:pt x="3357" y="1595"/>
                  </a:cubicBezTo>
                  <a:cubicBezTo>
                    <a:pt x="3326" y="1627"/>
                    <a:pt x="3294" y="1690"/>
                    <a:pt x="3294" y="1753"/>
                  </a:cubicBezTo>
                  <a:lnTo>
                    <a:pt x="3294" y="4572"/>
                  </a:lnTo>
                  <a:lnTo>
                    <a:pt x="3294" y="4603"/>
                  </a:lnTo>
                  <a:lnTo>
                    <a:pt x="3294" y="4635"/>
                  </a:lnTo>
                  <a:lnTo>
                    <a:pt x="3864" y="9259"/>
                  </a:lnTo>
                  <a:cubicBezTo>
                    <a:pt x="3864" y="9322"/>
                    <a:pt x="3832" y="9417"/>
                    <a:pt x="3801" y="9480"/>
                  </a:cubicBezTo>
                  <a:cubicBezTo>
                    <a:pt x="3737" y="9544"/>
                    <a:pt x="3674" y="9575"/>
                    <a:pt x="3579" y="9575"/>
                  </a:cubicBezTo>
                  <a:cubicBezTo>
                    <a:pt x="3562" y="9579"/>
                    <a:pt x="3546" y="9580"/>
                    <a:pt x="3530" y="9580"/>
                  </a:cubicBezTo>
                  <a:cubicBezTo>
                    <a:pt x="3389" y="9580"/>
                    <a:pt x="3259" y="9464"/>
                    <a:pt x="3231" y="9322"/>
                  </a:cubicBezTo>
                  <a:lnTo>
                    <a:pt x="2787" y="5649"/>
                  </a:lnTo>
                  <a:cubicBezTo>
                    <a:pt x="2787" y="5585"/>
                    <a:pt x="2756" y="5554"/>
                    <a:pt x="2692" y="5522"/>
                  </a:cubicBezTo>
                  <a:cubicBezTo>
                    <a:pt x="2670" y="5499"/>
                    <a:pt x="2632" y="5477"/>
                    <a:pt x="2600" y="5477"/>
                  </a:cubicBezTo>
                  <a:cubicBezTo>
                    <a:pt x="2587" y="5477"/>
                    <a:pt x="2575" y="5481"/>
                    <a:pt x="2566" y="5490"/>
                  </a:cubicBezTo>
                  <a:lnTo>
                    <a:pt x="2186" y="5490"/>
                  </a:lnTo>
                  <a:cubicBezTo>
                    <a:pt x="2167" y="5481"/>
                    <a:pt x="2148" y="5477"/>
                    <a:pt x="2131" y="5477"/>
                  </a:cubicBezTo>
                  <a:cubicBezTo>
                    <a:pt x="2088" y="5477"/>
                    <a:pt x="2050" y="5499"/>
                    <a:pt x="2027" y="5522"/>
                  </a:cubicBezTo>
                  <a:cubicBezTo>
                    <a:pt x="1964" y="5554"/>
                    <a:pt x="1964" y="5585"/>
                    <a:pt x="1932" y="5649"/>
                  </a:cubicBezTo>
                  <a:lnTo>
                    <a:pt x="1584" y="9322"/>
                  </a:lnTo>
                  <a:cubicBezTo>
                    <a:pt x="1584" y="9464"/>
                    <a:pt x="1457" y="9580"/>
                    <a:pt x="1294" y="9580"/>
                  </a:cubicBezTo>
                  <a:cubicBezTo>
                    <a:pt x="1275" y="9580"/>
                    <a:pt x="1255" y="9579"/>
                    <a:pt x="1235" y="9575"/>
                  </a:cubicBezTo>
                  <a:cubicBezTo>
                    <a:pt x="1172" y="9575"/>
                    <a:pt x="1077" y="9544"/>
                    <a:pt x="1014" y="9480"/>
                  </a:cubicBezTo>
                  <a:cubicBezTo>
                    <a:pt x="982" y="9417"/>
                    <a:pt x="950" y="9322"/>
                    <a:pt x="950" y="9259"/>
                  </a:cubicBezTo>
                  <a:lnTo>
                    <a:pt x="1426" y="4413"/>
                  </a:lnTo>
                  <a:lnTo>
                    <a:pt x="1426" y="2323"/>
                  </a:lnTo>
                  <a:cubicBezTo>
                    <a:pt x="1426" y="2260"/>
                    <a:pt x="1362" y="2197"/>
                    <a:pt x="1299" y="2165"/>
                  </a:cubicBezTo>
                  <a:cubicBezTo>
                    <a:pt x="1267" y="2133"/>
                    <a:pt x="1267" y="2133"/>
                    <a:pt x="1235" y="2133"/>
                  </a:cubicBezTo>
                  <a:cubicBezTo>
                    <a:pt x="1172" y="2133"/>
                    <a:pt x="1140" y="2165"/>
                    <a:pt x="1109" y="2228"/>
                  </a:cubicBezTo>
                  <a:lnTo>
                    <a:pt x="1014" y="2355"/>
                  </a:lnTo>
                  <a:cubicBezTo>
                    <a:pt x="982" y="2387"/>
                    <a:pt x="950" y="2418"/>
                    <a:pt x="950" y="2482"/>
                  </a:cubicBezTo>
                  <a:lnTo>
                    <a:pt x="1014" y="4033"/>
                  </a:lnTo>
                  <a:cubicBezTo>
                    <a:pt x="1014" y="4128"/>
                    <a:pt x="982" y="4192"/>
                    <a:pt x="950" y="4255"/>
                  </a:cubicBezTo>
                  <a:cubicBezTo>
                    <a:pt x="887" y="4287"/>
                    <a:pt x="824" y="4318"/>
                    <a:pt x="729" y="4318"/>
                  </a:cubicBezTo>
                  <a:cubicBezTo>
                    <a:pt x="570" y="4318"/>
                    <a:pt x="444" y="4223"/>
                    <a:pt x="444" y="4065"/>
                  </a:cubicBezTo>
                  <a:lnTo>
                    <a:pt x="380" y="2323"/>
                  </a:lnTo>
                  <a:cubicBezTo>
                    <a:pt x="380" y="2260"/>
                    <a:pt x="412" y="2197"/>
                    <a:pt x="444" y="2133"/>
                  </a:cubicBezTo>
                  <a:lnTo>
                    <a:pt x="1330" y="993"/>
                  </a:lnTo>
                  <a:cubicBezTo>
                    <a:pt x="1489" y="772"/>
                    <a:pt x="1774" y="645"/>
                    <a:pt x="2027" y="645"/>
                  </a:cubicBezTo>
                  <a:lnTo>
                    <a:pt x="2312" y="645"/>
                  </a:lnTo>
                  <a:cubicBezTo>
                    <a:pt x="2534" y="645"/>
                    <a:pt x="2724" y="708"/>
                    <a:pt x="2914" y="772"/>
                  </a:cubicBezTo>
                  <a:cubicBezTo>
                    <a:pt x="3041" y="835"/>
                    <a:pt x="3452" y="993"/>
                    <a:pt x="3832" y="1057"/>
                  </a:cubicBezTo>
                  <a:cubicBezTo>
                    <a:pt x="3927" y="1057"/>
                    <a:pt x="4054" y="1057"/>
                    <a:pt x="4181" y="993"/>
                  </a:cubicBezTo>
                  <a:lnTo>
                    <a:pt x="5226" y="423"/>
                  </a:lnTo>
                  <a:cubicBezTo>
                    <a:pt x="5274" y="399"/>
                    <a:pt x="5323" y="389"/>
                    <a:pt x="5369" y="389"/>
                  </a:cubicBezTo>
                  <a:close/>
                  <a:moveTo>
                    <a:pt x="5378" y="1"/>
                  </a:moveTo>
                  <a:cubicBezTo>
                    <a:pt x="5272" y="1"/>
                    <a:pt x="5165" y="26"/>
                    <a:pt x="5067" y="75"/>
                  </a:cubicBezTo>
                  <a:lnTo>
                    <a:pt x="3991" y="645"/>
                  </a:lnTo>
                  <a:cubicBezTo>
                    <a:pt x="3959" y="645"/>
                    <a:pt x="3896" y="677"/>
                    <a:pt x="3864" y="677"/>
                  </a:cubicBezTo>
                  <a:cubicBezTo>
                    <a:pt x="3547" y="613"/>
                    <a:pt x="3167" y="455"/>
                    <a:pt x="3072" y="423"/>
                  </a:cubicBezTo>
                  <a:cubicBezTo>
                    <a:pt x="2819" y="328"/>
                    <a:pt x="2566" y="265"/>
                    <a:pt x="2312" y="265"/>
                  </a:cubicBezTo>
                  <a:lnTo>
                    <a:pt x="2027" y="265"/>
                  </a:lnTo>
                  <a:cubicBezTo>
                    <a:pt x="1647" y="265"/>
                    <a:pt x="1299" y="423"/>
                    <a:pt x="1045" y="740"/>
                  </a:cubicBezTo>
                  <a:lnTo>
                    <a:pt x="127" y="1912"/>
                  </a:lnTo>
                  <a:cubicBezTo>
                    <a:pt x="64" y="2007"/>
                    <a:pt x="0" y="2165"/>
                    <a:pt x="0" y="2323"/>
                  </a:cubicBezTo>
                  <a:lnTo>
                    <a:pt x="64" y="4065"/>
                  </a:lnTo>
                  <a:cubicBezTo>
                    <a:pt x="64" y="4413"/>
                    <a:pt x="349" y="4698"/>
                    <a:pt x="729" y="4698"/>
                  </a:cubicBezTo>
                  <a:lnTo>
                    <a:pt x="760" y="4698"/>
                  </a:lnTo>
                  <a:cubicBezTo>
                    <a:pt x="855" y="4698"/>
                    <a:pt x="950" y="4667"/>
                    <a:pt x="1045" y="4603"/>
                  </a:cubicBezTo>
                  <a:lnTo>
                    <a:pt x="1045" y="4603"/>
                  </a:lnTo>
                  <a:lnTo>
                    <a:pt x="570" y="9195"/>
                  </a:lnTo>
                  <a:cubicBezTo>
                    <a:pt x="570" y="9385"/>
                    <a:pt x="634" y="9575"/>
                    <a:pt x="729" y="9702"/>
                  </a:cubicBezTo>
                  <a:cubicBezTo>
                    <a:pt x="855" y="9861"/>
                    <a:pt x="1014" y="9924"/>
                    <a:pt x="1204" y="9956"/>
                  </a:cubicBezTo>
                  <a:lnTo>
                    <a:pt x="1267" y="9956"/>
                  </a:lnTo>
                  <a:cubicBezTo>
                    <a:pt x="1616" y="9956"/>
                    <a:pt x="1932" y="9702"/>
                    <a:pt x="1964" y="9354"/>
                  </a:cubicBezTo>
                  <a:lnTo>
                    <a:pt x="2281" y="5839"/>
                  </a:lnTo>
                  <a:cubicBezTo>
                    <a:pt x="2312" y="5854"/>
                    <a:pt x="2336" y="5862"/>
                    <a:pt x="2360" y="5862"/>
                  </a:cubicBezTo>
                  <a:cubicBezTo>
                    <a:pt x="2383" y="5862"/>
                    <a:pt x="2407" y="5854"/>
                    <a:pt x="2439" y="5839"/>
                  </a:cubicBezTo>
                  <a:lnTo>
                    <a:pt x="2851" y="9354"/>
                  </a:lnTo>
                  <a:cubicBezTo>
                    <a:pt x="2882" y="9702"/>
                    <a:pt x="3199" y="9956"/>
                    <a:pt x="3547" y="9956"/>
                  </a:cubicBezTo>
                  <a:lnTo>
                    <a:pt x="3611" y="9956"/>
                  </a:lnTo>
                  <a:cubicBezTo>
                    <a:pt x="3801" y="9924"/>
                    <a:pt x="3959" y="9829"/>
                    <a:pt x="4086" y="9702"/>
                  </a:cubicBezTo>
                  <a:cubicBezTo>
                    <a:pt x="4181" y="9544"/>
                    <a:pt x="4244" y="9354"/>
                    <a:pt x="4212" y="9195"/>
                  </a:cubicBezTo>
                  <a:lnTo>
                    <a:pt x="3674" y="4572"/>
                  </a:lnTo>
                  <a:lnTo>
                    <a:pt x="3674" y="1943"/>
                  </a:lnTo>
                  <a:cubicBezTo>
                    <a:pt x="3756" y="1960"/>
                    <a:pt x="3838" y="1968"/>
                    <a:pt x="3919" y="1968"/>
                  </a:cubicBezTo>
                  <a:cubicBezTo>
                    <a:pt x="4154" y="1968"/>
                    <a:pt x="4389" y="1902"/>
                    <a:pt x="4624" y="1785"/>
                  </a:cubicBezTo>
                  <a:lnTo>
                    <a:pt x="5669" y="1247"/>
                  </a:lnTo>
                  <a:cubicBezTo>
                    <a:pt x="5986" y="1088"/>
                    <a:pt x="6113" y="708"/>
                    <a:pt x="5986" y="392"/>
                  </a:cubicBezTo>
                  <a:cubicBezTo>
                    <a:pt x="5954" y="360"/>
                    <a:pt x="5954" y="360"/>
                    <a:pt x="5954" y="360"/>
                  </a:cubicBezTo>
                  <a:lnTo>
                    <a:pt x="5859" y="201"/>
                  </a:lnTo>
                  <a:lnTo>
                    <a:pt x="5828" y="201"/>
                  </a:lnTo>
                  <a:cubicBezTo>
                    <a:pt x="5711" y="65"/>
                    <a:pt x="5546" y="1"/>
                    <a:pt x="5378" y="1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805" name="CustomShape 173"/>
            <p:cNvSpPr/>
            <p:nvPr/>
          </p:nvSpPr>
          <p:spPr>
            <a:xfrm>
              <a:off x="6006240" y="2767680"/>
              <a:ext cx="59760" cy="57600"/>
            </a:xfrm>
            <a:custGeom>
              <a:avLst/>
              <a:gdLst/>
              <a:ahLst/>
              <a:rect l="l" t="t" r="r" b="b"/>
              <a:pathLst>
                <a:path w="1869" h="1806">
                  <a:moveTo>
                    <a:pt x="919" y="1"/>
                  </a:moveTo>
                  <a:cubicBezTo>
                    <a:pt x="412" y="1"/>
                    <a:pt x="1" y="412"/>
                    <a:pt x="1" y="919"/>
                  </a:cubicBezTo>
                  <a:cubicBezTo>
                    <a:pt x="1" y="1394"/>
                    <a:pt x="412" y="1806"/>
                    <a:pt x="919" y="1806"/>
                  </a:cubicBezTo>
                  <a:cubicBezTo>
                    <a:pt x="1457" y="1806"/>
                    <a:pt x="1869" y="1394"/>
                    <a:pt x="1869" y="919"/>
                  </a:cubicBezTo>
                  <a:cubicBezTo>
                    <a:pt x="1869" y="412"/>
                    <a:pt x="1457" y="1"/>
                    <a:pt x="91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806" name="CustomShape 174"/>
            <p:cNvSpPr/>
            <p:nvPr/>
          </p:nvSpPr>
          <p:spPr>
            <a:xfrm>
              <a:off x="6001200" y="2761560"/>
              <a:ext cx="70920" cy="69840"/>
            </a:xfrm>
            <a:custGeom>
              <a:avLst/>
              <a:gdLst/>
              <a:ahLst/>
              <a:rect l="l" t="t" r="r" b="b"/>
              <a:pathLst>
                <a:path w="2217" h="2186">
                  <a:moveTo>
                    <a:pt x="1109" y="381"/>
                  </a:moveTo>
                  <a:cubicBezTo>
                    <a:pt x="1489" y="381"/>
                    <a:pt x="1837" y="697"/>
                    <a:pt x="1837" y="1109"/>
                  </a:cubicBezTo>
                  <a:cubicBezTo>
                    <a:pt x="1837" y="1489"/>
                    <a:pt x="1489" y="1806"/>
                    <a:pt x="1109" y="1806"/>
                  </a:cubicBezTo>
                  <a:cubicBezTo>
                    <a:pt x="697" y="1806"/>
                    <a:pt x="349" y="1489"/>
                    <a:pt x="349" y="1109"/>
                  </a:cubicBezTo>
                  <a:cubicBezTo>
                    <a:pt x="349" y="697"/>
                    <a:pt x="697" y="381"/>
                    <a:pt x="1109" y="381"/>
                  </a:cubicBezTo>
                  <a:close/>
                  <a:moveTo>
                    <a:pt x="1109" y="1"/>
                  </a:moveTo>
                  <a:cubicBezTo>
                    <a:pt x="475" y="1"/>
                    <a:pt x="0" y="507"/>
                    <a:pt x="0" y="1109"/>
                  </a:cubicBezTo>
                  <a:cubicBezTo>
                    <a:pt x="0" y="1711"/>
                    <a:pt x="475" y="2186"/>
                    <a:pt x="1109" y="2186"/>
                  </a:cubicBezTo>
                  <a:cubicBezTo>
                    <a:pt x="1710" y="2186"/>
                    <a:pt x="2217" y="1711"/>
                    <a:pt x="2217" y="1109"/>
                  </a:cubicBezTo>
                  <a:cubicBezTo>
                    <a:pt x="2217" y="507"/>
                    <a:pt x="1710" y="1"/>
                    <a:pt x="1109" y="1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807" name="CustomShape 175"/>
            <p:cNvSpPr/>
            <p:nvPr/>
          </p:nvSpPr>
          <p:spPr>
            <a:xfrm>
              <a:off x="6297480" y="2830320"/>
              <a:ext cx="12960" cy="11520"/>
            </a:xfrm>
            <a:custGeom>
              <a:avLst/>
              <a:gdLst/>
              <a:ahLst/>
              <a:rect l="l" t="t" r="r" b="b"/>
              <a:pathLst>
                <a:path w="413" h="368">
                  <a:moveTo>
                    <a:pt x="207" y="0"/>
                  </a:moveTo>
                  <a:cubicBezTo>
                    <a:pt x="170" y="0"/>
                    <a:pt x="131" y="8"/>
                    <a:pt x="96" y="19"/>
                  </a:cubicBezTo>
                  <a:cubicBezTo>
                    <a:pt x="33" y="83"/>
                    <a:pt x="1" y="178"/>
                    <a:pt x="33" y="241"/>
                  </a:cubicBezTo>
                  <a:cubicBezTo>
                    <a:pt x="64" y="336"/>
                    <a:pt x="128" y="368"/>
                    <a:pt x="191" y="368"/>
                  </a:cubicBezTo>
                  <a:lnTo>
                    <a:pt x="254" y="368"/>
                  </a:lnTo>
                  <a:cubicBezTo>
                    <a:pt x="286" y="368"/>
                    <a:pt x="286" y="336"/>
                    <a:pt x="318" y="336"/>
                  </a:cubicBezTo>
                  <a:cubicBezTo>
                    <a:pt x="381" y="273"/>
                    <a:pt x="413" y="178"/>
                    <a:pt x="349" y="83"/>
                  </a:cubicBezTo>
                  <a:cubicBezTo>
                    <a:pt x="329" y="22"/>
                    <a:pt x="271" y="0"/>
                    <a:pt x="207" y="0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808" name="CustomShape 176"/>
            <p:cNvSpPr/>
            <p:nvPr/>
          </p:nvSpPr>
          <p:spPr>
            <a:xfrm>
              <a:off x="6295320" y="2767680"/>
              <a:ext cx="58680" cy="57600"/>
            </a:xfrm>
            <a:custGeom>
              <a:avLst/>
              <a:gdLst/>
              <a:ahLst/>
              <a:rect l="l" t="t" r="r" b="b"/>
              <a:pathLst>
                <a:path w="1838" h="1806">
                  <a:moveTo>
                    <a:pt x="919" y="1"/>
                  </a:moveTo>
                  <a:cubicBezTo>
                    <a:pt x="412" y="1"/>
                    <a:pt x="1" y="412"/>
                    <a:pt x="1" y="919"/>
                  </a:cubicBezTo>
                  <a:cubicBezTo>
                    <a:pt x="1" y="1394"/>
                    <a:pt x="412" y="1806"/>
                    <a:pt x="919" y="1806"/>
                  </a:cubicBezTo>
                  <a:cubicBezTo>
                    <a:pt x="1426" y="1806"/>
                    <a:pt x="1837" y="1394"/>
                    <a:pt x="1837" y="919"/>
                  </a:cubicBezTo>
                  <a:cubicBezTo>
                    <a:pt x="1837" y="412"/>
                    <a:pt x="1426" y="1"/>
                    <a:pt x="91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809" name="CustomShape 177"/>
            <p:cNvSpPr/>
            <p:nvPr/>
          </p:nvSpPr>
          <p:spPr>
            <a:xfrm>
              <a:off x="6289200" y="2761560"/>
              <a:ext cx="70920" cy="69840"/>
            </a:xfrm>
            <a:custGeom>
              <a:avLst/>
              <a:gdLst/>
              <a:ahLst/>
              <a:rect l="l" t="t" r="r" b="b"/>
              <a:pathLst>
                <a:path w="2218" h="2186">
                  <a:moveTo>
                    <a:pt x="1109" y="381"/>
                  </a:moveTo>
                  <a:cubicBezTo>
                    <a:pt x="1521" y="381"/>
                    <a:pt x="1869" y="697"/>
                    <a:pt x="1869" y="1109"/>
                  </a:cubicBezTo>
                  <a:cubicBezTo>
                    <a:pt x="1869" y="1489"/>
                    <a:pt x="1521" y="1806"/>
                    <a:pt x="1109" y="1806"/>
                  </a:cubicBezTo>
                  <a:cubicBezTo>
                    <a:pt x="697" y="1806"/>
                    <a:pt x="381" y="1489"/>
                    <a:pt x="381" y="1109"/>
                  </a:cubicBezTo>
                  <a:cubicBezTo>
                    <a:pt x="381" y="697"/>
                    <a:pt x="729" y="381"/>
                    <a:pt x="1109" y="381"/>
                  </a:cubicBezTo>
                  <a:close/>
                  <a:moveTo>
                    <a:pt x="1109" y="1"/>
                  </a:moveTo>
                  <a:cubicBezTo>
                    <a:pt x="507" y="1"/>
                    <a:pt x="1" y="507"/>
                    <a:pt x="1" y="1109"/>
                  </a:cubicBezTo>
                  <a:cubicBezTo>
                    <a:pt x="1" y="1711"/>
                    <a:pt x="507" y="2186"/>
                    <a:pt x="1109" y="2186"/>
                  </a:cubicBezTo>
                  <a:cubicBezTo>
                    <a:pt x="1742" y="2186"/>
                    <a:pt x="2217" y="1711"/>
                    <a:pt x="2217" y="1109"/>
                  </a:cubicBezTo>
                  <a:cubicBezTo>
                    <a:pt x="2217" y="507"/>
                    <a:pt x="1742" y="1"/>
                    <a:pt x="1109" y="1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810" name="CustomShape 178"/>
            <p:cNvSpPr/>
            <p:nvPr/>
          </p:nvSpPr>
          <p:spPr>
            <a:xfrm>
              <a:off x="6211080" y="2828880"/>
              <a:ext cx="183960" cy="298800"/>
            </a:xfrm>
            <a:custGeom>
              <a:avLst/>
              <a:gdLst/>
              <a:ahLst/>
              <a:rect l="l" t="t" r="r" b="b"/>
              <a:pathLst>
                <a:path w="5734" h="9312">
                  <a:moveTo>
                    <a:pt x="3453" y="1"/>
                  </a:moveTo>
                  <a:cubicBezTo>
                    <a:pt x="3231" y="1"/>
                    <a:pt x="3041" y="64"/>
                    <a:pt x="2851" y="159"/>
                  </a:cubicBezTo>
                  <a:lnTo>
                    <a:pt x="2851" y="191"/>
                  </a:lnTo>
                  <a:cubicBezTo>
                    <a:pt x="2661" y="318"/>
                    <a:pt x="2471" y="508"/>
                    <a:pt x="2281" y="729"/>
                  </a:cubicBezTo>
                  <a:cubicBezTo>
                    <a:pt x="2091" y="919"/>
                    <a:pt x="1933" y="1109"/>
                    <a:pt x="1774" y="1204"/>
                  </a:cubicBezTo>
                  <a:cubicBezTo>
                    <a:pt x="1730" y="1227"/>
                    <a:pt x="1685" y="1249"/>
                    <a:pt x="1640" y="1249"/>
                  </a:cubicBezTo>
                  <a:cubicBezTo>
                    <a:pt x="1622" y="1249"/>
                    <a:pt x="1603" y="1245"/>
                    <a:pt x="1584" y="1236"/>
                  </a:cubicBezTo>
                  <a:lnTo>
                    <a:pt x="793" y="793"/>
                  </a:lnTo>
                  <a:cubicBezTo>
                    <a:pt x="715" y="754"/>
                    <a:pt x="635" y="736"/>
                    <a:pt x="557" y="736"/>
                  </a:cubicBezTo>
                  <a:cubicBezTo>
                    <a:pt x="380" y="736"/>
                    <a:pt x="216" y="829"/>
                    <a:pt x="128" y="983"/>
                  </a:cubicBezTo>
                  <a:cubicBezTo>
                    <a:pt x="1" y="1204"/>
                    <a:pt x="96" y="1489"/>
                    <a:pt x="318" y="1616"/>
                  </a:cubicBezTo>
                  <a:lnTo>
                    <a:pt x="1141" y="2059"/>
                  </a:lnTo>
                  <a:cubicBezTo>
                    <a:pt x="1304" y="2141"/>
                    <a:pt x="1484" y="2181"/>
                    <a:pt x="1665" y="2181"/>
                  </a:cubicBezTo>
                  <a:cubicBezTo>
                    <a:pt x="1905" y="2181"/>
                    <a:pt x="2145" y="2109"/>
                    <a:pt x="2344" y="1964"/>
                  </a:cubicBezTo>
                  <a:cubicBezTo>
                    <a:pt x="2376" y="1933"/>
                    <a:pt x="2408" y="1901"/>
                    <a:pt x="2440" y="1869"/>
                  </a:cubicBezTo>
                  <a:lnTo>
                    <a:pt x="2440" y="4118"/>
                  </a:lnTo>
                  <a:lnTo>
                    <a:pt x="2440" y="4149"/>
                  </a:lnTo>
                  <a:lnTo>
                    <a:pt x="1901" y="8773"/>
                  </a:lnTo>
                  <a:cubicBezTo>
                    <a:pt x="1869" y="9026"/>
                    <a:pt x="2059" y="9280"/>
                    <a:pt x="2313" y="9311"/>
                  </a:cubicBezTo>
                  <a:lnTo>
                    <a:pt x="2376" y="9311"/>
                  </a:lnTo>
                  <a:cubicBezTo>
                    <a:pt x="2630" y="9311"/>
                    <a:pt x="2851" y="9121"/>
                    <a:pt x="2883" y="8868"/>
                  </a:cubicBezTo>
                  <a:lnTo>
                    <a:pt x="3326" y="5195"/>
                  </a:lnTo>
                  <a:cubicBezTo>
                    <a:pt x="3421" y="5226"/>
                    <a:pt x="3485" y="5226"/>
                    <a:pt x="3580" y="5226"/>
                  </a:cubicBezTo>
                  <a:cubicBezTo>
                    <a:pt x="3643" y="5226"/>
                    <a:pt x="3706" y="5226"/>
                    <a:pt x="3801" y="5195"/>
                  </a:cubicBezTo>
                  <a:lnTo>
                    <a:pt x="4150" y="8868"/>
                  </a:lnTo>
                  <a:cubicBezTo>
                    <a:pt x="4181" y="9121"/>
                    <a:pt x="4403" y="9311"/>
                    <a:pt x="4656" y="9311"/>
                  </a:cubicBezTo>
                  <a:lnTo>
                    <a:pt x="4688" y="9311"/>
                  </a:lnTo>
                  <a:cubicBezTo>
                    <a:pt x="4973" y="9280"/>
                    <a:pt x="5195" y="9058"/>
                    <a:pt x="5163" y="8773"/>
                  </a:cubicBezTo>
                  <a:lnTo>
                    <a:pt x="4688" y="3959"/>
                  </a:lnTo>
                  <a:lnTo>
                    <a:pt x="4688" y="1869"/>
                  </a:lnTo>
                  <a:lnTo>
                    <a:pt x="4783" y="1996"/>
                  </a:lnTo>
                  <a:lnTo>
                    <a:pt x="4720" y="3579"/>
                  </a:lnTo>
                  <a:cubicBezTo>
                    <a:pt x="4720" y="3833"/>
                    <a:pt x="4910" y="4054"/>
                    <a:pt x="5195" y="4054"/>
                  </a:cubicBezTo>
                  <a:cubicBezTo>
                    <a:pt x="5448" y="4054"/>
                    <a:pt x="5670" y="3833"/>
                    <a:pt x="5670" y="3579"/>
                  </a:cubicBezTo>
                  <a:lnTo>
                    <a:pt x="5733" y="1869"/>
                  </a:lnTo>
                  <a:cubicBezTo>
                    <a:pt x="5733" y="1743"/>
                    <a:pt x="5701" y="1648"/>
                    <a:pt x="5638" y="1553"/>
                  </a:cubicBezTo>
                  <a:lnTo>
                    <a:pt x="4751" y="413"/>
                  </a:lnTo>
                  <a:lnTo>
                    <a:pt x="4720" y="413"/>
                  </a:lnTo>
                  <a:cubicBezTo>
                    <a:pt x="4530" y="159"/>
                    <a:pt x="4213" y="1"/>
                    <a:pt x="3896" y="1"/>
                  </a:cubicBez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811" name="CustomShape 179"/>
            <p:cNvSpPr/>
            <p:nvPr/>
          </p:nvSpPr>
          <p:spPr>
            <a:xfrm>
              <a:off x="6206760" y="2822760"/>
              <a:ext cx="194040" cy="311400"/>
            </a:xfrm>
            <a:custGeom>
              <a:avLst/>
              <a:gdLst/>
              <a:ahLst/>
              <a:rect l="l" t="t" r="r" b="b"/>
              <a:pathLst>
                <a:path w="6050" h="9695">
                  <a:moveTo>
                    <a:pt x="4022" y="381"/>
                  </a:moveTo>
                  <a:cubicBezTo>
                    <a:pt x="4276" y="381"/>
                    <a:pt x="4529" y="476"/>
                    <a:pt x="4719" y="698"/>
                  </a:cubicBezTo>
                  <a:lnTo>
                    <a:pt x="5606" y="1869"/>
                  </a:lnTo>
                  <a:cubicBezTo>
                    <a:pt x="5637" y="1901"/>
                    <a:pt x="5669" y="1964"/>
                    <a:pt x="5669" y="2028"/>
                  </a:cubicBezTo>
                  <a:lnTo>
                    <a:pt x="5606" y="3769"/>
                  </a:lnTo>
                  <a:cubicBezTo>
                    <a:pt x="5606" y="3928"/>
                    <a:pt x="5479" y="4054"/>
                    <a:pt x="5321" y="4054"/>
                  </a:cubicBezTo>
                  <a:cubicBezTo>
                    <a:pt x="5226" y="4054"/>
                    <a:pt x="5162" y="4023"/>
                    <a:pt x="5099" y="3959"/>
                  </a:cubicBezTo>
                  <a:cubicBezTo>
                    <a:pt x="5067" y="3896"/>
                    <a:pt x="5036" y="3833"/>
                    <a:pt x="5036" y="3738"/>
                  </a:cubicBezTo>
                  <a:lnTo>
                    <a:pt x="5099" y="2186"/>
                  </a:lnTo>
                  <a:cubicBezTo>
                    <a:pt x="5099" y="2154"/>
                    <a:pt x="5067" y="2091"/>
                    <a:pt x="5036" y="2059"/>
                  </a:cubicBezTo>
                  <a:lnTo>
                    <a:pt x="4972" y="1933"/>
                  </a:lnTo>
                  <a:cubicBezTo>
                    <a:pt x="4909" y="1869"/>
                    <a:pt x="4814" y="1869"/>
                    <a:pt x="4751" y="1869"/>
                  </a:cubicBezTo>
                  <a:cubicBezTo>
                    <a:pt x="4687" y="1901"/>
                    <a:pt x="4624" y="1996"/>
                    <a:pt x="4624" y="2059"/>
                  </a:cubicBezTo>
                  <a:lnTo>
                    <a:pt x="4624" y="4149"/>
                  </a:lnTo>
                  <a:lnTo>
                    <a:pt x="5099" y="8963"/>
                  </a:lnTo>
                  <a:cubicBezTo>
                    <a:pt x="5099" y="9058"/>
                    <a:pt x="5067" y="9153"/>
                    <a:pt x="5036" y="9216"/>
                  </a:cubicBezTo>
                  <a:cubicBezTo>
                    <a:pt x="4972" y="9280"/>
                    <a:pt x="4877" y="9311"/>
                    <a:pt x="4814" y="9311"/>
                  </a:cubicBezTo>
                  <a:cubicBezTo>
                    <a:pt x="4794" y="9315"/>
                    <a:pt x="4775" y="9316"/>
                    <a:pt x="4756" y="9316"/>
                  </a:cubicBezTo>
                  <a:cubicBezTo>
                    <a:pt x="4593" y="9316"/>
                    <a:pt x="4466" y="9197"/>
                    <a:pt x="4466" y="9026"/>
                  </a:cubicBezTo>
                  <a:lnTo>
                    <a:pt x="4117" y="5353"/>
                  </a:lnTo>
                  <a:cubicBezTo>
                    <a:pt x="4086" y="5321"/>
                    <a:pt x="4086" y="5258"/>
                    <a:pt x="4022" y="5226"/>
                  </a:cubicBezTo>
                  <a:cubicBezTo>
                    <a:pt x="3991" y="5195"/>
                    <a:pt x="3959" y="5195"/>
                    <a:pt x="3927" y="5195"/>
                  </a:cubicBezTo>
                  <a:lnTo>
                    <a:pt x="3864" y="5195"/>
                  </a:lnTo>
                  <a:cubicBezTo>
                    <a:pt x="3801" y="5210"/>
                    <a:pt x="3737" y="5218"/>
                    <a:pt x="3674" y="5218"/>
                  </a:cubicBezTo>
                  <a:cubicBezTo>
                    <a:pt x="3611" y="5218"/>
                    <a:pt x="3547" y="5210"/>
                    <a:pt x="3484" y="5195"/>
                  </a:cubicBezTo>
                  <a:cubicBezTo>
                    <a:pt x="3465" y="5185"/>
                    <a:pt x="3450" y="5181"/>
                    <a:pt x="3435" y="5181"/>
                  </a:cubicBezTo>
                  <a:cubicBezTo>
                    <a:pt x="3399" y="5181"/>
                    <a:pt x="3370" y="5204"/>
                    <a:pt x="3326" y="5226"/>
                  </a:cubicBezTo>
                  <a:cubicBezTo>
                    <a:pt x="3294" y="5258"/>
                    <a:pt x="3262" y="5290"/>
                    <a:pt x="3262" y="5353"/>
                  </a:cubicBezTo>
                  <a:lnTo>
                    <a:pt x="2819" y="9026"/>
                  </a:lnTo>
                  <a:cubicBezTo>
                    <a:pt x="2787" y="9185"/>
                    <a:pt x="2661" y="9311"/>
                    <a:pt x="2502" y="9311"/>
                  </a:cubicBezTo>
                  <a:lnTo>
                    <a:pt x="2470" y="9311"/>
                  </a:lnTo>
                  <a:cubicBezTo>
                    <a:pt x="2375" y="9280"/>
                    <a:pt x="2280" y="9248"/>
                    <a:pt x="2249" y="9185"/>
                  </a:cubicBezTo>
                  <a:cubicBezTo>
                    <a:pt x="2185" y="9121"/>
                    <a:pt x="2154" y="9026"/>
                    <a:pt x="2185" y="8963"/>
                  </a:cubicBezTo>
                  <a:lnTo>
                    <a:pt x="2756" y="4339"/>
                  </a:lnTo>
                  <a:lnTo>
                    <a:pt x="2756" y="4308"/>
                  </a:lnTo>
                  <a:lnTo>
                    <a:pt x="2756" y="2028"/>
                  </a:lnTo>
                  <a:cubicBezTo>
                    <a:pt x="2756" y="1964"/>
                    <a:pt x="2692" y="1901"/>
                    <a:pt x="2629" y="1869"/>
                  </a:cubicBezTo>
                  <a:cubicBezTo>
                    <a:pt x="2603" y="1856"/>
                    <a:pt x="2576" y="1848"/>
                    <a:pt x="2550" y="1848"/>
                  </a:cubicBezTo>
                  <a:cubicBezTo>
                    <a:pt x="2513" y="1848"/>
                    <a:pt x="2476" y="1864"/>
                    <a:pt x="2439" y="1901"/>
                  </a:cubicBezTo>
                  <a:cubicBezTo>
                    <a:pt x="2407" y="1933"/>
                    <a:pt x="2375" y="1964"/>
                    <a:pt x="2344" y="1964"/>
                  </a:cubicBezTo>
                  <a:cubicBezTo>
                    <a:pt x="2178" y="2094"/>
                    <a:pt x="1968" y="2158"/>
                    <a:pt x="1760" y="2158"/>
                  </a:cubicBezTo>
                  <a:cubicBezTo>
                    <a:pt x="1611" y="2158"/>
                    <a:pt x="1462" y="2125"/>
                    <a:pt x="1330" y="2059"/>
                  </a:cubicBezTo>
                  <a:lnTo>
                    <a:pt x="539" y="1616"/>
                  </a:lnTo>
                  <a:cubicBezTo>
                    <a:pt x="475" y="1584"/>
                    <a:pt x="412" y="1521"/>
                    <a:pt x="380" y="1458"/>
                  </a:cubicBezTo>
                  <a:cubicBezTo>
                    <a:pt x="380" y="1394"/>
                    <a:pt x="380" y="1299"/>
                    <a:pt x="412" y="1236"/>
                  </a:cubicBezTo>
                  <a:cubicBezTo>
                    <a:pt x="454" y="1151"/>
                    <a:pt x="553" y="1095"/>
                    <a:pt x="651" y="1095"/>
                  </a:cubicBezTo>
                  <a:cubicBezTo>
                    <a:pt x="701" y="1095"/>
                    <a:pt x="750" y="1109"/>
                    <a:pt x="792" y="1141"/>
                  </a:cubicBezTo>
                  <a:lnTo>
                    <a:pt x="1615" y="1553"/>
                  </a:lnTo>
                  <a:cubicBezTo>
                    <a:pt x="1672" y="1581"/>
                    <a:pt x="1736" y="1597"/>
                    <a:pt x="1797" y="1597"/>
                  </a:cubicBezTo>
                  <a:cubicBezTo>
                    <a:pt x="1872" y="1597"/>
                    <a:pt x="1943" y="1573"/>
                    <a:pt x="1995" y="1521"/>
                  </a:cubicBezTo>
                  <a:cubicBezTo>
                    <a:pt x="2154" y="1394"/>
                    <a:pt x="2344" y="1204"/>
                    <a:pt x="2534" y="1014"/>
                  </a:cubicBezTo>
                  <a:cubicBezTo>
                    <a:pt x="2724" y="824"/>
                    <a:pt x="2914" y="634"/>
                    <a:pt x="3072" y="508"/>
                  </a:cubicBezTo>
                  <a:cubicBezTo>
                    <a:pt x="3231" y="413"/>
                    <a:pt x="3421" y="381"/>
                    <a:pt x="3579" y="381"/>
                  </a:cubicBezTo>
                  <a:close/>
                  <a:moveTo>
                    <a:pt x="3579" y="1"/>
                  </a:moveTo>
                  <a:cubicBezTo>
                    <a:pt x="3326" y="1"/>
                    <a:pt x="3104" y="64"/>
                    <a:pt x="2882" y="191"/>
                  </a:cubicBezTo>
                  <a:cubicBezTo>
                    <a:pt x="2661" y="349"/>
                    <a:pt x="2470" y="539"/>
                    <a:pt x="2249" y="761"/>
                  </a:cubicBezTo>
                  <a:cubicBezTo>
                    <a:pt x="2090" y="919"/>
                    <a:pt x="1932" y="1109"/>
                    <a:pt x="1774" y="1236"/>
                  </a:cubicBezTo>
                  <a:lnTo>
                    <a:pt x="982" y="793"/>
                  </a:lnTo>
                  <a:cubicBezTo>
                    <a:pt x="890" y="746"/>
                    <a:pt x="789" y="724"/>
                    <a:pt x="689" y="724"/>
                  </a:cubicBezTo>
                  <a:cubicBezTo>
                    <a:pt x="447" y="724"/>
                    <a:pt x="207" y="853"/>
                    <a:pt x="95" y="1078"/>
                  </a:cubicBezTo>
                  <a:cubicBezTo>
                    <a:pt x="0" y="1236"/>
                    <a:pt x="0" y="1394"/>
                    <a:pt x="32" y="1584"/>
                  </a:cubicBezTo>
                  <a:cubicBezTo>
                    <a:pt x="95" y="1743"/>
                    <a:pt x="190" y="1869"/>
                    <a:pt x="349" y="1964"/>
                  </a:cubicBezTo>
                  <a:lnTo>
                    <a:pt x="1172" y="2408"/>
                  </a:lnTo>
                  <a:cubicBezTo>
                    <a:pt x="1362" y="2503"/>
                    <a:pt x="1568" y="2550"/>
                    <a:pt x="1774" y="2550"/>
                  </a:cubicBezTo>
                  <a:cubicBezTo>
                    <a:pt x="1980" y="2550"/>
                    <a:pt x="2185" y="2503"/>
                    <a:pt x="2375" y="2408"/>
                  </a:cubicBezTo>
                  <a:lnTo>
                    <a:pt x="2375" y="4308"/>
                  </a:lnTo>
                  <a:lnTo>
                    <a:pt x="1805" y="8931"/>
                  </a:lnTo>
                  <a:cubicBezTo>
                    <a:pt x="1805" y="9090"/>
                    <a:pt x="1837" y="9280"/>
                    <a:pt x="1964" y="9438"/>
                  </a:cubicBezTo>
                  <a:cubicBezTo>
                    <a:pt x="2090" y="9565"/>
                    <a:pt x="2249" y="9660"/>
                    <a:pt x="2439" y="9692"/>
                  </a:cubicBezTo>
                  <a:cubicBezTo>
                    <a:pt x="2460" y="9693"/>
                    <a:pt x="2482" y="9694"/>
                    <a:pt x="2503" y="9694"/>
                  </a:cubicBezTo>
                  <a:cubicBezTo>
                    <a:pt x="2854" y="9694"/>
                    <a:pt x="3139" y="9448"/>
                    <a:pt x="3199" y="9090"/>
                  </a:cubicBezTo>
                  <a:lnTo>
                    <a:pt x="3611" y="5575"/>
                  </a:lnTo>
                  <a:lnTo>
                    <a:pt x="3737" y="5575"/>
                  </a:lnTo>
                  <a:lnTo>
                    <a:pt x="4086" y="9090"/>
                  </a:lnTo>
                  <a:cubicBezTo>
                    <a:pt x="4117" y="9438"/>
                    <a:pt x="4434" y="9692"/>
                    <a:pt x="4782" y="9692"/>
                  </a:cubicBezTo>
                  <a:lnTo>
                    <a:pt x="4846" y="9692"/>
                  </a:lnTo>
                  <a:cubicBezTo>
                    <a:pt x="5036" y="9660"/>
                    <a:pt x="5194" y="9565"/>
                    <a:pt x="5321" y="9438"/>
                  </a:cubicBezTo>
                  <a:cubicBezTo>
                    <a:pt x="5416" y="9280"/>
                    <a:pt x="5479" y="9121"/>
                    <a:pt x="5479" y="8931"/>
                  </a:cubicBezTo>
                  <a:lnTo>
                    <a:pt x="5004" y="4339"/>
                  </a:lnTo>
                  <a:lnTo>
                    <a:pt x="5004" y="4339"/>
                  </a:lnTo>
                  <a:cubicBezTo>
                    <a:pt x="5099" y="4371"/>
                    <a:pt x="5194" y="4403"/>
                    <a:pt x="5321" y="4403"/>
                  </a:cubicBezTo>
                  <a:cubicBezTo>
                    <a:pt x="5669" y="4403"/>
                    <a:pt x="5986" y="4149"/>
                    <a:pt x="5986" y="3769"/>
                  </a:cubicBezTo>
                  <a:lnTo>
                    <a:pt x="6049" y="2059"/>
                  </a:lnTo>
                  <a:cubicBezTo>
                    <a:pt x="6049" y="1901"/>
                    <a:pt x="5986" y="1743"/>
                    <a:pt x="5891" y="1616"/>
                  </a:cubicBezTo>
                  <a:lnTo>
                    <a:pt x="5004" y="476"/>
                  </a:lnTo>
                  <a:cubicBezTo>
                    <a:pt x="4751" y="159"/>
                    <a:pt x="4402" y="1"/>
                    <a:pt x="4022" y="1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812" name="CustomShape 180"/>
            <p:cNvSpPr/>
            <p:nvPr/>
          </p:nvSpPr>
          <p:spPr>
            <a:xfrm>
              <a:off x="5868000" y="2192400"/>
              <a:ext cx="163440" cy="146160"/>
            </a:xfrm>
            <a:custGeom>
              <a:avLst/>
              <a:gdLst/>
              <a:ahLst/>
              <a:rect l="l" t="t" r="r" b="b"/>
              <a:pathLst>
                <a:path w="5100" h="4562">
                  <a:moveTo>
                    <a:pt x="1299" y="1"/>
                  </a:moveTo>
                  <a:cubicBezTo>
                    <a:pt x="571" y="1"/>
                    <a:pt x="1" y="412"/>
                    <a:pt x="1" y="951"/>
                  </a:cubicBezTo>
                  <a:lnTo>
                    <a:pt x="1" y="2471"/>
                  </a:lnTo>
                  <a:cubicBezTo>
                    <a:pt x="1" y="3009"/>
                    <a:pt x="571" y="3421"/>
                    <a:pt x="1299" y="3421"/>
                  </a:cubicBezTo>
                  <a:lnTo>
                    <a:pt x="3864" y="3421"/>
                  </a:lnTo>
                  <a:lnTo>
                    <a:pt x="5099" y="4561"/>
                  </a:lnTo>
                  <a:lnTo>
                    <a:pt x="5068" y="2503"/>
                  </a:lnTo>
                  <a:lnTo>
                    <a:pt x="5068" y="2471"/>
                  </a:lnTo>
                  <a:lnTo>
                    <a:pt x="5068" y="951"/>
                  </a:lnTo>
                  <a:cubicBezTo>
                    <a:pt x="5068" y="412"/>
                    <a:pt x="4498" y="1"/>
                    <a:pt x="376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813" name="CustomShape 181"/>
            <p:cNvSpPr/>
            <p:nvPr/>
          </p:nvSpPr>
          <p:spPr>
            <a:xfrm>
              <a:off x="5861880" y="2186280"/>
              <a:ext cx="175680" cy="158400"/>
            </a:xfrm>
            <a:custGeom>
              <a:avLst/>
              <a:gdLst/>
              <a:ahLst/>
              <a:rect l="l" t="t" r="r" b="b"/>
              <a:pathLst>
                <a:path w="5480" h="4942">
                  <a:moveTo>
                    <a:pt x="3959" y="381"/>
                  </a:moveTo>
                  <a:cubicBezTo>
                    <a:pt x="4561" y="381"/>
                    <a:pt x="5068" y="729"/>
                    <a:pt x="5068" y="1141"/>
                  </a:cubicBezTo>
                  <a:lnTo>
                    <a:pt x="5068" y="2661"/>
                  </a:lnTo>
                  <a:lnTo>
                    <a:pt x="5068" y="2693"/>
                  </a:lnTo>
                  <a:lnTo>
                    <a:pt x="5068" y="4308"/>
                  </a:lnTo>
                  <a:lnTo>
                    <a:pt x="4181" y="3484"/>
                  </a:lnTo>
                  <a:cubicBezTo>
                    <a:pt x="4149" y="3453"/>
                    <a:pt x="4117" y="3421"/>
                    <a:pt x="4054" y="3421"/>
                  </a:cubicBezTo>
                  <a:lnTo>
                    <a:pt x="1489" y="3421"/>
                  </a:lnTo>
                  <a:cubicBezTo>
                    <a:pt x="887" y="3421"/>
                    <a:pt x="381" y="3073"/>
                    <a:pt x="381" y="2661"/>
                  </a:cubicBezTo>
                  <a:lnTo>
                    <a:pt x="381" y="1141"/>
                  </a:lnTo>
                  <a:cubicBezTo>
                    <a:pt x="381" y="729"/>
                    <a:pt x="887" y="381"/>
                    <a:pt x="1489" y="381"/>
                  </a:cubicBezTo>
                  <a:close/>
                  <a:moveTo>
                    <a:pt x="1489" y="1"/>
                  </a:moveTo>
                  <a:cubicBezTo>
                    <a:pt x="666" y="1"/>
                    <a:pt x="0" y="507"/>
                    <a:pt x="0" y="1141"/>
                  </a:cubicBezTo>
                  <a:lnTo>
                    <a:pt x="0" y="2661"/>
                  </a:lnTo>
                  <a:cubicBezTo>
                    <a:pt x="0" y="3294"/>
                    <a:pt x="666" y="3801"/>
                    <a:pt x="1489" y="3801"/>
                  </a:cubicBezTo>
                  <a:lnTo>
                    <a:pt x="3991" y="3801"/>
                  </a:lnTo>
                  <a:lnTo>
                    <a:pt x="5163" y="4878"/>
                  </a:lnTo>
                  <a:cubicBezTo>
                    <a:pt x="5194" y="4909"/>
                    <a:pt x="5226" y="4941"/>
                    <a:pt x="5289" y="4941"/>
                  </a:cubicBezTo>
                  <a:cubicBezTo>
                    <a:pt x="5289" y="4941"/>
                    <a:pt x="5321" y="4941"/>
                    <a:pt x="5353" y="4909"/>
                  </a:cubicBezTo>
                  <a:cubicBezTo>
                    <a:pt x="5416" y="4878"/>
                    <a:pt x="5479" y="4814"/>
                    <a:pt x="5479" y="4751"/>
                  </a:cubicBezTo>
                  <a:lnTo>
                    <a:pt x="5448" y="2693"/>
                  </a:lnTo>
                  <a:lnTo>
                    <a:pt x="5448" y="2661"/>
                  </a:lnTo>
                  <a:lnTo>
                    <a:pt x="5448" y="1141"/>
                  </a:lnTo>
                  <a:cubicBezTo>
                    <a:pt x="5448" y="507"/>
                    <a:pt x="4783" y="1"/>
                    <a:pt x="3959" y="1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814" name="CustomShape 182"/>
            <p:cNvSpPr/>
            <p:nvPr/>
          </p:nvSpPr>
          <p:spPr>
            <a:xfrm>
              <a:off x="5912640" y="2210760"/>
              <a:ext cx="74160" cy="74160"/>
            </a:xfrm>
            <a:custGeom>
              <a:avLst/>
              <a:gdLst/>
              <a:ahLst/>
              <a:rect l="l" t="t" r="r" b="b"/>
              <a:pathLst>
                <a:path w="2313" h="2313">
                  <a:moveTo>
                    <a:pt x="1149" y="725"/>
                  </a:moveTo>
                  <a:cubicBezTo>
                    <a:pt x="1234" y="725"/>
                    <a:pt x="1321" y="748"/>
                    <a:pt x="1394" y="793"/>
                  </a:cubicBezTo>
                  <a:cubicBezTo>
                    <a:pt x="1648" y="951"/>
                    <a:pt x="1679" y="1299"/>
                    <a:pt x="1426" y="1521"/>
                  </a:cubicBezTo>
                  <a:cubicBezTo>
                    <a:pt x="1341" y="1572"/>
                    <a:pt x="1247" y="1604"/>
                    <a:pt x="1154" y="1604"/>
                  </a:cubicBezTo>
                  <a:cubicBezTo>
                    <a:pt x="1073" y="1604"/>
                    <a:pt x="993" y="1580"/>
                    <a:pt x="919" y="1521"/>
                  </a:cubicBezTo>
                  <a:cubicBezTo>
                    <a:pt x="666" y="1363"/>
                    <a:pt x="634" y="1014"/>
                    <a:pt x="888" y="824"/>
                  </a:cubicBezTo>
                  <a:cubicBezTo>
                    <a:pt x="956" y="756"/>
                    <a:pt x="1051" y="725"/>
                    <a:pt x="1149" y="725"/>
                  </a:cubicBezTo>
                  <a:close/>
                  <a:moveTo>
                    <a:pt x="1268" y="1"/>
                  </a:moveTo>
                  <a:lnTo>
                    <a:pt x="888" y="32"/>
                  </a:lnTo>
                  <a:cubicBezTo>
                    <a:pt x="856" y="32"/>
                    <a:pt x="856" y="64"/>
                    <a:pt x="856" y="64"/>
                  </a:cubicBezTo>
                  <a:lnTo>
                    <a:pt x="856" y="286"/>
                  </a:lnTo>
                  <a:cubicBezTo>
                    <a:pt x="856" y="318"/>
                    <a:pt x="856" y="318"/>
                    <a:pt x="824" y="318"/>
                  </a:cubicBezTo>
                  <a:cubicBezTo>
                    <a:pt x="793" y="349"/>
                    <a:pt x="729" y="381"/>
                    <a:pt x="698" y="381"/>
                  </a:cubicBezTo>
                  <a:cubicBezTo>
                    <a:pt x="698" y="397"/>
                    <a:pt x="690" y="405"/>
                    <a:pt x="678" y="405"/>
                  </a:cubicBezTo>
                  <a:cubicBezTo>
                    <a:pt x="666" y="405"/>
                    <a:pt x="650" y="397"/>
                    <a:pt x="634" y="381"/>
                  </a:cubicBezTo>
                  <a:lnTo>
                    <a:pt x="508" y="254"/>
                  </a:lnTo>
                  <a:cubicBezTo>
                    <a:pt x="492" y="238"/>
                    <a:pt x="476" y="230"/>
                    <a:pt x="464" y="230"/>
                  </a:cubicBezTo>
                  <a:cubicBezTo>
                    <a:pt x="452" y="230"/>
                    <a:pt x="444" y="238"/>
                    <a:pt x="444" y="254"/>
                  </a:cubicBezTo>
                  <a:lnTo>
                    <a:pt x="159" y="539"/>
                  </a:lnTo>
                  <a:cubicBezTo>
                    <a:pt x="159" y="571"/>
                    <a:pt x="159" y="603"/>
                    <a:pt x="191" y="603"/>
                  </a:cubicBezTo>
                  <a:lnTo>
                    <a:pt x="318" y="729"/>
                  </a:lnTo>
                  <a:cubicBezTo>
                    <a:pt x="349" y="761"/>
                    <a:pt x="349" y="761"/>
                    <a:pt x="349" y="793"/>
                  </a:cubicBezTo>
                  <a:cubicBezTo>
                    <a:pt x="318" y="856"/>
                    <a:pt x="286" y="888"/>
                    <a:pt x="286" y="951"/>
                  </a:cubicBezTo>
                  <a:cubicBezTo>
                    <a:pt x="286" y="951"/>
                    <a:pt x="254" y="983"/>
                    <a:pt x="254" y="983"/>
                  </a:cubicBezTo>
                  <a:lnTo>
                    <a:pt x="33" y="983"/>
                  </a:lnTo>
                  <a:cubicBezTo>
                    <a:pt x="1" y="983"/>
                    <a:pt x="1" y="1014"/>
                    <a:pt x="1" y="1014"/>
                  </a:cubicBezTo>
                  <a:lnTo>
                    <a:pt x="1" y="1426"/>
                  </a:lnTo>
                  <a:cubicBezTo>
                    <a:pt x="1" y="1426"/>
                    <a:pt x="33" y="1458"/>
                    <a:pt x="64" y="1458"/>
                  </a:cubicBezTo>
                  <a:lnTo>
                    <a:pt x="254" y="1458"/>
                  </a:lnTo>
                  <a:cubicBezTo>
                    <a:pt x="286" y="1458"/>
                    <a:pt x="318" y="1458"/>
                    <a:pt x="318" y="1489"/>
                  </a:cubicBezTo>
                  <a:cubicBezTo>
                    <a:pt x="318" y="1521"/>
                    <a:pt x="349" y="1553"/>
                    <a:pt x="381" y="1616"/>
                  </a:cubicBezTo>
                  <a:cubicBezTo>
                    <a:pt x="381" y="1616"/>
                    <a:pt x="381" y="1648"/>
                    <a:pt x="381" y="1648"/>
                  </a:cubicBezTo>
                  <a:lnTo>
                    <a:pt x="223" y="1806"/>
                  </a:lnTo>
                  <a:cubicBezTo>
                    <a:pt x="223" y="1838"/>
                    <a:pt x="223" y="1869"/>
                    <a:pt x="223" y="1869"/>
                  </a:cubicBezTo>
                  <a:lnTo>
                    <a:pt x="539" y="2123"/>
                  </a:lnTo>
                  <a:cubicBezTo>
                    <a:pt x="539" y="2138"/>
                    <a:pt x="547" y="2146"/>
                    <a:pt x="559" y="2146"/>
                  </a:cubicBezTo>
                  <a:cubicBezTo>
                    <a:pt x="571" y="2146"/>
                    <a:pt x="587" y="2138"/>
                    <a:pt x="603" y="2123"/>
                  </a:cubicBezTo>
                  <a:lnTo>
                    <a:pt x="729" y="1964"/>
                  </a:lnTo>
                  <a:lnTo>
                    <a:pt x="793" y="1964"/>
                  </a:lnTo>
                  <a:cubicBezTo>
                    <a:pt x="824" y="1996"/>
                    <a:pt x="888" y="1996"/>
                    <a:pt x="919" y="2028"/>
                  </a:cubicBezTo>
                  <a:cubicBezTo>
                    <a:pt x="951" y="2028"/>
                    <a:pt x="951" y="2028"/>
                    <a:pt x="951" y="2059"/>
                  </a:cubicBezTo>
                  <a:lnTo>
                    <a:pt x="983" y="2249"/>
                  </a:lnTo>
                  <a:cubicBezTo>
                    <a:pt x="983" y="2281"/>
                    <a:pt x="983" y="2313"/>
                    <a:pt x="1014" y="2313"/>
                  </a:cubicBezTo>
                  <a:lnTo>
                    <a:pt x="1331" y="2281"/>
                  </a:lnTo>
                  <a:cubicBezTo>
                    <a:pt x="1394" y="2281"/>
                    <a:pt x="1458" y="2218"/>
                    <a:pt x="1426" y="2154"/>
                  </a:cubicBezTo>
                  <a:lnTo>
                    <a:pt x="1426" y="2028"/>
                  </a:lnTo>
                  <a:cubicBezTo>
                    <a:pt x="1426" y="2028"/>
                    <a:pt x="1458" y="1996"/>
                    <a:pt x="1458" y="1996"/>
                  </a:cubicBezTo>
                  <a:cubicBezTo>
                    <a:pt x="1521" y="1964"/>
                    <a:pt x="1553" y="1964"/>
                    <a:pt x="1584" y="1933"/>
                  </a:cubicBezTo>
                  <a:lnTo>
                    <a:pt x="1648" y="1933"/>
                  </a:lnTo>
                  <a:lnTo>
                    <a:pt x="1806" y="2059"/>
                  </a:lnTo>
                  <a:cubicBezTo>
                    <a:pt x="1806" y="2075"/>
                    <a:pt x="1814" y="2083"/>
                    <a:pt x="1826" y="2083"/>
                  </a:cubicBezTo>
                  <a:cubicBezTo>
                    <a:pt x="1838" y="2083"/>
                    <a:pt x="1854" y="2075"/>
                    <a:pt x="1869" y="2059"/>
                  </a:cubicBezTo>
                  <a:lnTo>
                    <a:pt x="2123" y="1774"/>
                  </a:lnTo>
                  <a:cubicBezTo>
                    <a:pt x="2154" y="1774"/>
                    <a:pt x="2154" y="1743"/>
                    <a:pt x="2123" y="1711"/>
                  </a:cubicBezTo>
                  <a:lnTo>
                    <a:pt x="1964" y="1584"/>
                  </a:lnTo>
                  <a:cubicBezTo>
                    <a:pt x="1964" y="1553"/>
                    <a:pt x="1964" y="1553"/>
                    <a:pt x="1964" y="1521"/>
                  </a:cubicBezTo>
                  <a:cubicBezTo>
                    <a:pt x="1964" y="1489"/>
                    <a:pt x="1996" y="1426"/>
                    <a:pt x="1996" y="1394"/>
                  </a:cubicBezTo>
                  <a:cubicBezTo>
                    <a:pt x="2028" y="1363"/>
                    <a:pt x="2028" y="1363"/>
                    <a:pt x="2059" y="1363"/>
                  </a:cubicBezTo>
                  <a:lnTo>
                    <a:pt x="2249" y="1331"/>
                  </a:lnTo>
                  <a:cubicBezTo>
                    <a:pt x="2281" y="1331"/>
                    <a:pt x="2313" y="1331"/>
                    <a:pt x="2313" y="1299"/>
                  </a:cubicBezTo>
                  <a:lnTo>
                    <a:pt x="2281" y="919"/>
                  </a:lnTo>
                  <a:cubicBezTo>
                    <a:pt x="2281" y="888"/>
                    <a:pt x="2249" y="856"/>
                    <a:pt x="2218" y="856"/>
                  </a:cubicBezTo>
                  <a:lnTo>
                    <a:pt x="1996" y="856"/>
                  </a:lnTo>
                  <a:cubicBezTo>
                    <a:pt x="1964" y="793"/>
                    <a:pt x="1933" y="761"/>
                    <a:pt x="1933" y="698"/>
                  </a:cubicBezTo>
                  <a:cubicBezTo>
                    <a:pt x="1901" y="698"/>
                    <a:pt x="1901" y="666"/>
                    <a:pt x="1933" y="666"/>
                  </a:cubicBezTo>
                  <a:lnTo>
                    <a:pt x="2059" y="508"/>
                  </a:lnTo>
                  <a:cubicBezTo>
                    <a:pt x="2091" y="476"/>
                    <a:pt x="2091" y="476"/>
                    <a:pt x="2059" y="444"/>
                  </a:cubicBezTo>
                  <a:lnTo>
                    <a:pt x="1774" y="191"/>
                  </a:lnTo>
                  <a:cubicBezTo>
                    <a:pt x="1759" y="175"/>
                    <a:pt x="1743" y="167"/>
                    <a:pt x="1731" y="167"/>
                  </a:cubicBezTo>
                  <a:cubicBezTo>
                    <a:pt x="1719" y="167"/>
                    <a:pt x="1711" y="175"/>
                    <a:pt x="1711" y="191"/>
                  </a:cubicBezTo>
                  <a:lnTo>
                    <a:pt x="1553" y="349"/>
                  </a:lnTo>
                  <a:lnTo>
                    <a:pt x="1521" y="349"/>
                  </a:lnTo>
                  <a:cubicBezTo>
                    <a:pt x="1458" y="318"/>
                    <a:pt x="1426" y="318"/>
                    <a:pt x="1363" y="318"/>
                  </a:cubicBezTo>
                  <a:cubicBezTo>
                    <a:pt x="1363" y="286"/>
                    <a:pt x="1331" y="286"/>
                    <a:pt x="1331" y="254"/>
                  </a:cubicBezTo>
                  <a:lnTo>
                    <a:pt x="1331" y="64"/>
                  </a:lnTo>
                  <a:cubicBezTo>
                    <a:pt x="1331" y="32"/>
                    <a:pt x="1299" y="1"/>
                    <a:pt x="1268" y="1"/>
                  </a:cubicBez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815" name="CustomShape 183"/>
            <p:cNvSpPr/>
            <p:nvPr/>
          </p:nvSpPr>
          <p:spPr>
            <a:xfrm>
              <a:off x="5906520" y="2205720"/>
              <a:ext cx="86040" cy="85320"/>
            </a:xfrm>
            <a:custGeom>
              <a:avLst/>
              <a:gdLst/>
              <a:ahLst/>
              <a:rect l="l" t="t" r="r" b="b"/>
              <a:pathLst>
                <a:path w="2693" h="2667">
                  <a:moveTo>
                    <a:pt x="1360" y="1062"/>
                  </a:moveTo>
                  <a:cubicBezTo>
                    <a:pt x="1405" y="1062"/>
                    <a:pt x="1450" y="1070"/>
                    <a:pt x="1489" y="1083"/>
                  </a:cubicBezTo>
                  <a:cubicBezTo>
                    <a:pt x="1553" y="1147"/>
                    <a:pt x="1584" y="1210"/>
                    <a:pt x="1584" y="1305"/>
                  </a:cubicBezTo>
                  <a:cubicBezTo>
                    <a:pt x="1584" y="1400"/>
                    <a:pt x="1553" y="1463"/>
                    <a:pt x="1489" y="1527"/>
                  </a:cubicBezTo>
                  <a:cubicBezTo>
                    <a:pt x="1442" y="1558"/>
                    <a:pt x="1394" y="1574"/>
                    <a:pt x="1347" y="1574"/>
                  </a:cubicBezTo>
                  <a:cubicBezTo>
                    <a:pt x="1299" y="1574"/>
                    <a:pt x="1252" y="1558"/>
                    <a:pt x="1204" y="1527"/>
                  </a:cubicBezTo>
                  <a:cubicBezTo>
                    <a:pt x="1141" y="1495"/>
                    <a:pt x="1078" y="1432"/>
                    <a:pt x="1078" y="1337"/>
                  </a:cubicBezTo>
                  <a:cubicBezTo>
                    <a:pt x="1078" y="1242"/>
                    <a:pt x="1109" y="1178"/>
                    <a:pt x="1173" y="1115"/>
                  </a:cubicBezTo>
                  <a:cubicBezTo>
                    <a:pt x="1228" y="1078"/>
                    <a:pt x="1295" y="1062"/>
                    <a:pt x="1360" y="1062"/>
                  </a:cubicBezTo>
                  <a:close/>
                  <a:moveTo>
                    <a:pt x="1342" y="694"/>
                  </a:moveTo>
                  <a:cubicBezTo>
                    <a:pt x="1198" y="694"/>
                    <a:pt x="1055" y="743"/>
                    <a:pt x="951" y="830"/>
                  </a:cubicBezTo>
                  <a:cubicBezTo>
                    <a:pt x="793" y="957"/>
                    <a:pt x="698" y="1147"/>
                    <a:pt x="698" y="1368"/>
                  </a:cubicBezTo>
                  <a:cubicBezTo>
                    <a:pt x="729" y="1558"/>
                    <a:pt x="824" y="1748"/>
                    <a:pt x="1014" y="1843"/>
                  </a:cubicBezTo>
                  <a:cubicBezTo>
                    <a:pt x="1109" y="1907"/>
                    <a:pt x="1236" y="1938"/>
                    <a:pt x="1331" y="1938"/>
                  </a:cubicBezTo>
                  <a:cubicBezTo>
                    <a:pt x="1489" y="1938"/>
                    <a:pt x="1616" y="1907"/>
                    <a:pt x="1743" y="1812"/>
                  </a:cubicBezTo>
                  <a:cubicBezTo>
                    <a:pt x="1901" y="1685"/>
                    <a:pt x="1964" y="1495"/>
                    <a:pt x="1964" y="1305"/>
                  </a:cubicBezTo>
                  <a:cubicBezTo>
                    <a:pt x="1964" y="1083"/>
                    <a:pt x="1838" y="893"/>
                    <a:pt x="1679" y="798"/>
                  </a:cubicBezTo>
                  <a:cubicBezTo>
                    <a:pt x="1580" y="727"/>
                    <a:pt x="1460" y="694"/>
                    <a:pt x="1342" y="694"/>
                  </a:cubicBezTo>
                  <a:close/>
                  <a:moveTo>
                    <a:pt x="1331" y="387"/>
                  </a:moveTo>
                  <a:lnTo>
                    <a:pt x="1331" y="450"/>
                  </a:lnTo>
                  <a:cubicBezTo>
                    <a:pt x="1363" y="545"/>
                    <a:pt x="1426" y="608"/>
                    <a:pt x="1521" y="640"/>
                  </a:cubicBezTo>
                  <a:cubicBezTo>
                    <a:pt x="1553" y="672"/>
                    <a:pt x="1584" y="672"/>
                    <a:pt x="1616" y="703"/>
                  </a:cubicBezTo>
                  <a:cubicBezTo>
                    <a:pt x="1642" y="712"/>
                    <a:pt x="1669" y="716"/>
                    <a:pt x="1697" y="716"/>
                  </a:cubicBezTo>
                  <a:cubicBezTo>
                    <a:pt x="1774" y="716"/>
                    <a:pt x="1855" y="686"/>
                    <a:pt x="1901" y="640"/>
                  </a:cubicBezTo>
                  <a:lnTo>
                    <a:pt x="1933" y="577"/>
                  </a:lnTo>
                  <a:lnTo>
                    <a:pt x="2028" y="640"/>
                  </a:lnTo>
                  <a:lnTo>
                    <a:pt x="1964" y="703"/>
                  </a:lnTo>
                  <a:cubicBezTo>
                    <a:pt x="1901" y="767"/>
                    <a:pt x="1901" y="893"/>
                    <a:pt x="1933" y="957"/>
                  </a:cubicBezTo>
                  <a:cubicBezTo>
                    <a:pt x="1964" y="988"/>
                    <a:pt x="1964" y="1052"/>
                    <a:pt x="1996" y="1083"/>
                  </a:cubicBezTo>
                  <a:cubicBezTo>
                    <a:pt x="2028" y="1178"/>
                    <a:pt x="2123" y="1242"/>
                    <a:pt x="2218" y="1242"/>
                  </a:cubicBezTo>
                  <a:lnTo>
                    <a:pt x="2281" y="1210"/>
                  </a:lnTo>
                  <a:lnTo>
                    <a:pt x="2281" y="1337"/>
                  </a:lnTo>
                  <a:lnTo>
                    <a:pt x="2218" y="1337"/>
                  </a:lnTo>
                  <a:cubicBezTo>
                    <a:pt x="2123" y="1337"/>
                    <a:pt x="2028" y="1400"/>
                    <a:pt x="2028" y="1495"/>
                  </a:cubicBezTo>
                  <a:cubicBezTo>
                    <a:pt x="1996" y="1527"/>
                    <a:pt x="1996" y="1590"/>
                    <a:pt x="1964" y="1622"/>
                  </a:cubicBezTo>
                  <a:cubicBezTo>
                    <a:pt x="1933" y="1717"/>
                    <a:pt x="1964" y="1812"/>
                    <a:pt x="2028" y="1875"/>
                  </a:cubicBezTo>
                  <a:lnTo>
                    <a:pt x="2091" y="1938"/>
                  </a:lnTo>
                  <a:lnTo>
                    <a:pt x="1996" y="2002"/>
                  </a:lnTo>
                  <a:lnTo>
                    <a:pt x="1964" y="1970"/>
                  </a:lnTo>
                  <a:cubicBezTo>
                    <a:pt x="1930" y="1918"/>
                    <a:pt x="1875" y="1894"/>
                    <a:pt x="1818" y="1894"/>
                  </a:cubicBezTo>
                  <a:cubicBezTo>
                    <a:pt x="1771" y="1894"/>
                    <a:pt x="1722" y="1910"/>
                    <a:pt x="1679" y="1938"/>
                  </a:cubicBezTo>
                  <a:cubicBezTo>
                    <a:pt x="1648" y="1938"/>
                    <a:pt x="1616" y="1970"/>
                    <a:pt x="1584" y="1970"/>
                  </a:cubicBezTo>
                  <a:cubicBezTo>
                    <a:pt x="1489" y="2002"/>
                    <a:pt x="1426" y="2097"/>
                    <a:pt x="1426" y="2192"/>
                  </a:cubicBezTo>
                  <a:lnTo>
                    <a:pt x="1426" y="2255"/>
                  </a:lnTo>
                  <a:lnTo>
                    <a:pt x="1331" y="2287"/>
                  </a:lnTo>
                  <a:lnTo>
                    <a:pt x="1331" y="2223"/>
                  </a:lnTo>
                  <a:cubicBezTo>
                    <a:pt x="1331" y="2097"/>
                    <a:pt x="1268" y="2033"/>
                    <a:pt x="1173" y="2002"/>
                  </a:cubicBezTo>
                  <a:cubicBezTo>
                    <a:pt x="1109" y="2002"/>
                    <a:pt x="1078" y="1970"/>
                    <a:pt x="1046" y="1970"/>
                  </a:cubicBezTo>
                  <a:cubicBezTo>
                    <a:pt x="1014" y="1938"/>
                    <a:pt x="983" y="1938"/>
                    <a:pt x="951" y="1938"/>
                  </a:cubicBezTo>
                  <a:cubicBezTo>
                    <a:pt x="888" y="1938"/>
                    <a:pt x="824" y="1970"/>
                    <a:pt x="793" y="2033"/>
                  </a:cubicBezTo>
                  <a:lnTo>
                    <a:pt x="729" y="2065"/>
                  </a:lnTo>
                  <a:lnTo>
                    <a:pt x="666" y="2002"/>
                  </a:lnTo>
                  <a:lnTo>
                    <a:pt x="698" y="1970"/>
                  </a:lnTo>
                  <a:cubicBezTo>
                    <a:pt x="793" y="1875"/>
                    <a:pt x="793" y="1780"/>
                    <a:pt x="729" y="1685"/>
                  </a:cubicBezTo>
                  <a:cubicBezTo>
                    <a:pt x="729" y="1653"/>
                    <a:pt x="698" y="1622"/>
                    <a:pt x="698" y="1590"/>
                  </a:cubicBezTo>
                  <a:cubicBezTo>
                    <a:pt x="666" y="1495"/>
                    <a:pt x="571" y="1432"/>
                    <a:pt x="444" y="1432"/>
                  </a:cubicBezTo>
                  <a:lnTo>
                    <a:pt x="381" y="1432"/>
                  </a:lnTo>
                  <a:lnTo>
                    <a:pt x="381" y="1337"/>
                  </a:lnTo>
                  <a:lnTo>
                    <a:pt x="444" y="1337"/>
                  </a:lnTo>
                  <a:cubicBezTo>
                    <a:pt x="539" y="1305"/>
                    <a:pt x="634" y="1242"/>
                    <a:pt x="666" y="1147"/>
                  </a:cubicBezTo>
                  <a:cubicBezTo>
                    <a:pt x="666" y="1115"/>
                    <a:pt x="698" y="1083"/>
                    <a:pt x="698" y="1052"/>
                  </a:cubicBezTo>
                  <a:cubicBezTo>
                    <a:pt x="761" y="957"/>
                    <a:pt x="729" y="830"/>
                    <a:pt x="634" y="767"/>
                  </a:cubicBezTo>
                  <a:lnTo>
                    <a:pt x="603" y="735"/>
                  </a:lnTo>
                  <a:lnTo>
                    <a:pt x="666" y="640"/>
                  </a:lnTo>
                  <a:lnTo>
                    <a:pt x="729" y="703"/>
                  </a:lnTo>
                  <a:cubicBezTo>
                    <a:pt x="766" y="740"/>
                    <a:pt x="814" y="756"/>
                    <a:pt x="867" y="756"/>
                  </a:cubicBezTo>
                  <a:cubicBezTo>
                    <a:pt x="904" y="756"/>
                    <a:pt x="943" y="748"/>
                    <a:pt x="983" y="735"/>
                  </a:cubicBezTo>
                  <a:cubicBezTo>
                    <a:pt x="1014" y="703"/>
                    <a:pt x="1046" y="672"/>
                    <a:pt x="1078" y="672"/>
                  </a:cubicBezTo>
                  <a:cubicBezTo>
                    <a:pt x="1173" y="640"/>
                    <a:pt x="1236" y="545"/>
                    <a:pt x="1236" y="450"/>
                  </a:cubicBezTo>
                  <a:lnTo>
                    <a:pt x="1236" y="387"/>
                  </a:lnTo>
                  <a:close/>
                  <a:moveTo>
                    <a:pt x="1517" y="0"/>
                  </a:moveTo>
                  <a:cubicBezTo>
                    <a:pt x="1498" y="0"/>
                    <a:pt x="1479" y="2"/>
                    <a:pt x="1458" y="6"/>
                  </a:cubicBezTo>
                  <a:lnTo>
                    <a:pt x="1078" y="6"/>
                  </a:lnTo>
                  <a:cubicBezTo>
                    <a:pt x="1014" y="6"/>
                    <a:pt x="951" y="38"/>
                    <a:pt x="919" y="101"/>
                  </a:cubicBezTo>
                  <a:cubicBezTo>
                    <a:pt x="888" y="133"/>
                    <a:pt x="856" y="196"/>
                    <a:pt x="856" y="260"/>
                  </a:cubicBezTo>
                  <a:lnTo>
                    <a:pt x="856" y="323"/>
                  </a:lnTo>
                  <a:lnTo>
                    <a:pt x="824" y="292"/>
                  </a:lnTo>
                  <a:cubicBezTo>
                    <a:pt x="761" y="228"/>
                    <a:pt x="698" y="228"/>
                    <a:pt x="666" y="228"/>
                  </a:cubicBezTo>
                  <a:cubicBezTo>
                    <a:pt x="603" y="228"/>
                    <a:pt x="539" y="228"/>
                    <a:pt x="476" y="292"/>
                  </a:cubicBezTo>
                  <a:lnTo>
                    <a:pt x="223" y="577"/>
                  </a:lnTo>
                  <a:cubicBezTo>
                    <a:pt x="128" y="672"/>
                    <a:pt x="159" y="830"/>
                    <a:pt x="254" y="925"/>
                  </a:cubicBezTo>
                  <a:lnTo>
                    <a:pt x="286" y="957"/>
                  </a:lnTo>
                  <a:lnTo>
                    <a:pt x="223" y="957"/>
                  </a:lnTo>
                  <a:cubicBezTo>
                    <a:pt x="159" y="957"/>
                    <a:pt x="96" y="988"/>
                    <a:pt x="64" y="1020"/>
                  </a:cubicBezTo>
                  <a:cubicBezTo>
                    <a:pt x="33" y="1083"/>
                    <a:pt x="1" y="1147"/>
                    <a:pt x="1" y="1210"/>
                  </a:cubicBezTo>
                  <a:lnTo>
                    <a:pt x="33" y="1590"/>
                  </a:lnTo>
                  <a:cubicBezTo>
                    <a:pt x="33" y="1717"/>
                    <a:pt x="159" y="1812"/>
                    <a:pt x="254" y="1812"/>
                  </a:cubicBezTo>
                  <a:lnTo>
                    <a:pt x="349" y="1812"/>
                  </a:lnTo>
                  <a:lnTo>
                    <a:pt x="286" y="1843"/>
                  </a:lnTo>
                  <a:cubicBezTo>
                    <a:pt x="254" y="1875"/>
                    <a:pt x="223" y="1938"/>
                    <a:pt x="223" y="2002"/>
                  </a:cubicBezTo>
                  <a:cubicBezTo>
                    <a:pt x="223" y="2065"/>
                    <a:pt x="254" y="2128"/>
                    <a:pt x="318" y="2160"/>
                  </a:cubicBezTo>
                  <a:lnTo>
                    <a:pt x="603" y="2445"/>
                  </a:lnTo>
                  <a:cubicBezTo>
                    <a:pt x="645" y="2473"/>
                    <a:pt x="694" y="2489"/>
                    <a:pt x="744" y="2489"/>
                  </a:cubicBezTo>
                  <a:cubicBezTo>
                    <a:pt x="805" y="2489"/>
                    <a:pt x="867" y="2466"/>
                    <a:pt x="919" y="2413"/>
                  </a:cubicBezTo>
                  <a:lnTo>
                    <a:pt x="983" y="2382"/>
                  </a:lnTo>
                  <a:lnTo>
                    <a:pt x="983" y="2445"/>
                  </a:lnTo>
                  <a:cubicBezTo>
                    <a:pt x="983" y="2572"/>
                    <a:pt x="1078" y="2667"/>
                    <a:pt x="1204" y="2667"/>
                  </a:cubicBezTo>
                  <a:cubicBezTo>
                    <a:pt x="1204" y="2667"/>
                    <a:pt x="1204" y="2667"/>
                    <a:pt x="1204" y="2635"/>
                  </a:cubicBezTo>
                  <a:lnTo>
                    <a:pt x="1521" y="2635"/>
                  </a:lnTo>
                  <a:cubicBezTo>
                    <a:pt x="1584" y="2635"/>
                    <a:pt x="1679" y="2603"/>
                    <a:pt x="1743" y="2540"/>
                  </a:cubicBezTo>
                  <a:cubicBezTo>
                    <a:pt x="1774" y="2477"/>
                    <a:pt x="1806" y="2382"/>
                    <a:pt x="1806" y="2318"/>
                  </a:cubicBezTo>
                  <a:lnTo>
                    <a:pt x="1869" y="2350"/>
                  </a:lnTo>
                  <a:cubicBezTo>
                    <a:pt x="1917" y="2397"/>
                    <a:pt x="1972" y="2421"/>
                    <a:pt x="2028" y="2421"/>
                  </a:cubicBezTo>
                  <a:cubicBezTo>
                    <a:pt x="2083" y="2421"/>
                    <a:pt x="2139" y="2397"/>
                    <a:pt x="2186" y="2350"/>
                  </a:cubicBezTo>
                  <a:lnTo>
                    <a:pt x="2439" y="2065"/>
                  </a:lnTo>
                  <a:cubicBezTo>
                    <a:pt x="2503" y="2002"/>
                    <a:pt x="2503" y="1970"/>
                    <a:pt x="2503" y="1907"/>
                  </a:cubicBezTo>
                  <a:cubicBezTo>
                    <a:pt x="2503" y="1843"/>
                    <a:pt x="2471" y="1780"/>
                    <a:pt x="2439" y="1748"/>
                  </a:cubicBezTo>
                  <a:lnTo>
                    <a:pt x="2376" y="1685"/>
                  </a:lnTo>
                  <a:lnTo>
                    <a:pt x="2471" y="1685"/>
                  </a:lnTo>
                  <a:cubicBezTo>
                    <a:pt x="2534" y="1685"/>
                    <a:pt x="2566" y="1653"/>
                    <a:pt x="2629" y="1622"/>
                  </a:cubicBezTo>
                  <a:cubicBezTo>
                    <a:pt x="2661" y="1558"/>
                    <a:pt x="2693" y="1495"/>
                    <a:pt x="2693" y="1432"/>
                  </a:cubicBezTo>
                  <a:lnTo>
                    <a:pt x="2661" y="1052"/>
                  </a:lnTo>
                  <a:cubicBezTo>
                    <a:pt x="2661" y="988"/>
                    <a:pt x="2629" y="925"/>
                    <a:pt x="2598" y="893"/>
                  </a:cubicBezTo>
                  <a:cubicBezTo>
                    <a:pt x="2534" y="862"/>
                    <a:pt x="2471" y="830"/>
                    <a:pt x="2408" y="830"/>
                  </a:cubicBezTo>
                  <a:lnTo>
                    <a:pt x="2344" y="830"/>
                  </a:lnTo>
                  <a:lnTo>
                    <a:pt x="2408" y="798"/>
                  </a:lnTo>
                  <a:cubicBezTo>
                    <a:pt x="2439" y="767"/>
                    <a:pt x="2471" y="703"/>
                    <a:pt x="2439" y="640"/>
                  </a:cubicBezTo>
                  <a:cubicBezTo>
                    <a:pt x="2439" y="577"/>
                    <a:pt x="2439" y="513"/>
                    <a:pt x="2376" y="482"/>
                  </a:cubicBezTo>
                  <a:lnTo>
                    <a:pt x="2091" y="228"/>
                  </a:lnTo>
                  <a:cubicBezTo>
                    <a:pt x="2044" y="181"/>
                    <a:pt x="1980" y="157"/>
                    <a:pt x="1921" y="157"/>
                  </a:cubicBezTo>
                  <a:cubicBezTo>
                    <a:pt x="1861" y="157"/>
                    <a:pt x="1806" y="181"/>
                    <a:pt x="1774" y="228"/>
                  </a:cubicBezTo>
                  <a:lnTo>
                    <a:pt x="1711" y="292"/>
                  </a:lnTo>
                  <a:lnTo>
                    <a:pt x="1711" y="196"/>
                  </a:lnTo>
                  <a:cubicBezTo>
                    <a:pt x="1711" y="86"/>
                    <a:pt x="1639" y="0"/>
                    <a:pt x="1517" y="0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816" name="CustomShape 184"/>
            <p:cNvSpPr/>
            <p:nvPr/>
          </p:nvSpPr>
          <p:spPr>
            <a:xfrm>
              <a:off x="6051240" y="2337840"/>
              <a:ext cx="195120" cy="322560"/>
            </a:xfrm>
            <a:custGeom>
              <a:avLst/>
              <a:gdLst/>
              <a:ahLst/>
              <a:rect l="l" t="t" r="r" b="b"/>
              <a:pathLst>
                <a:path w="6082" h="10044">
                  <a:moveTo>
                    <a:pt x="5551" y="0"/>
                  </a:moveTo>
                  <a:cubicBezTo>
                    <a:pt x="5402" y="0"/>
                    <a:pt x="5255" y="65"/>
                    <a:pt x="5163" y="194"/>
                  </a:cubicBezTo>
                  <a:lnTo>
                    <a:pt x="4150" y="1493"/>
                  </a:lnTo>
                  <a:cubicBezTo>
                    <a:pt x="4055" y="1335"/>
                    <a:pt x="3928" y="1176"/>
                    <a:pt x="3833" y="986"/>
                  </a:cubicBezTo>
                  <a:cubicBezTo>
                    <a:pt x="3624" y="658"/>
                    <a:pt x="3274" y="413"/>
                    <a:pt x="2783" y="413"/>
                  </a:cubicBezTo>
                  <a:cubicBezTo>
                    <a:pt x="2753" y="413"/>
                    <a:pt x="2723" y="414"/>
                    <a:pt x="2693" y="416"/>
                  </a:cubicBezTo>
                  <a:lnTo>
                    <a:pt x="1394" y="416"/>
                  </a:lnTo>
                  <a:cubicBezTo>
                    <a:pt x="413" y="416"/>
                    <a:pt x="33" y="891"/>
                    <a:pt x="1" y="1461"/>
                  </a:cubicBezTo>
                  <a:cubicBezTo>
                    <a:pt x="1" y="1493"/>
                    <a:pt x="1" y="4818"/>
                    <a:pt x="1" y="4818"/>
                  </a:cubicBezTo>
                  <a:cubicBezTo>
                    <a:pt x="1" y="5071"/>
                    <a:pt x="223" y="5293"/>
                    <a:pt x="476" y="5293"/>
                  </a:cubicBezTo>
                  <a:cubicBezTo>
                    <a:pt x="666" y="5293"/>
                    <a:pt x="793" y="5230"/>
                    <a:pt x="888" y="5071"/>
                  </a:cubicBezTo>
                  <a:lnTo>
                    <a:pt x="2186" y="5800"/>
                  </a:lnTo>
                  <a:lnTo>
                    <a:pt x="2186" y="9410"/>
                  </a:lnTo>
                  <a:cubicBezTo>
                    <a:pt x="2186" y="9758"/>
                    <a:pt x="2471" y="10043"/>
                    <a:pt x="2819" y="10043"/>
                  </a:cubicBezTo>
                  <a:cubicBezTo>
                    <a:pt x="3168" y="10043"/>
                    <a:pt x="3453" y="9758"/>
                    <a:pt x="3453" y="9410"/>
                  </a:cubicBezTo>
                  <a:lnTo>
                    <a:pt x="3421" y="5103"/>
                  </a:lnTo>
                  <a:lnTo>
                    <a:pt x="3358" y="2031"/>
                  </a:lnTo>
                  <a:lnTo>
                    <a:pt x="3358" y="2031"/>
                  </a:lnTo>
                  <a:cubicBezTo>
                    <a:pt x="3485" y="2221"/>
                    <a:pt x="3611" y="2411"/>
                    <a:pt x="3738" y="2570"/>
                  </a:cubicBezTo>
                  <a:lnTo>
                    <a:pt x="3738" y="2601"/>
                  </a:lnTo>
                  <a:cubicBezTo>
                    <a:pt x="3833" y="2696"/>
                    <a:pt x="3991" y="2760"/>
                    <a:pt x="4118" y="2760"/>
                  </a:cubicBezTo>
                  <a:cubicBezTo>
                    <a:pt x="4276" y="2760"/>
                    <a:pt x="4403" y="2696"/>
                    <a:pt x="4498" y="2570"/>
                  </a:cubicBezTo>
                  <a:lnTo>
                    <a:pt x="5923" y="796"/>
                  </a:lnTo>
                  <a:cubicBezTo>
                    <a:pt x="6081" y="574"/>
                    <a:pt x="6050" y="289"/>
                    <a:pt x="5860" y="99"/>
                  </a:cubicBezTo>
                  <a:cubicBezTo>
                    <a:pt x="5767" y="33"/>
                    <a:pt x="5658" y="0"/>
                    <a:pt x="5551" y="0"/>
                  </a:cubicBezTo>
                  <a:close/>
                </a:path>
              </a:pathLst>
            </a:custGeom>
            <a:solidFill>
              <a:srgbClr val="afafa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817" name="CustomShape 185"/>
            <p:cNvSpPr/>
            <p:nvPr/>
          </p:nvSpPr>
          <p:spPr>
            <a:xfrm>
              <a:off x="6044040" y="2331720"/>
              <a:ext cx="208440" cy="334800"/>
            </a:xfrm>
            <a:custGeom>
              <a:avLst/>
              <a:gdLst/>
              <a:ahLst/>
              <a:rect l="l" t="t" r="r" b="b"/>
              <a:pathLst>
                <a:path w="6493" h="10428">
                  <a:moveTo>
                    <a:pt x="5767" y="0"/>
                  </a:moveTo>
                  <a:cubicBezTo>
                    <a:pt x="5734" y="0"/>
                    <a:pt x="5702" y="3"/>
                    <a:pt x="5669" y="8"/>
                  </a:cubicBezTo>
                  <a:cubicBezTo>
                    <a:pt x="5511" y="8"/>
                    <a:pt x="5321" y="103"/>
                    <a:pt x="5226" y="262"/>
                  </a:cubicBezTo>
                  <a:lnTo>
                    <a:pt x="4371" y="1339"/>
                  </a:lnTo>
                  <a:cubicBezTo>
                    <a:pt x="4307" y="1275"/>
                    <a:pt x="4244" y="1180"/>
                    <a:pt x="4181" y="1085"/>
                  </a:cubicBezTo>
                  <a:cubicBezTo>
                    <a:pt x="3896" y="642"/>
                    <a:pt x="3484" y="388"/>
                    <a:pt x="2914" y="388"/>
                  </a:cubicBezTo>
                  <a:lnTo>
                    <a:pt x="2882" y="388"/>
                  </a:lnTo>
                  <a:lnTo>
                    <a:pt x="1584" y="420"/>
                  </a:lnTo>
                  <a:lnTo>
                    <a:pt x="1552" y="420"/>
                  </a:lnTo>
                  <a:cubicBezTo>
                    <a:pt x="602" y="420"/>
                    <a:pt x="32" y="863"/>
                    <a:pt x="32" y="1655"/>
                  </a:cubicBezTo>
                  <a:cubicBezTo>
                    <a:pt x="32" y="1655"/>
                    <a:pt x="32" y="4220"/>
                    <a:pt x="32" y="4980"/>
                  </a:cubicBezTo>
                  <a:cubicBezTo>
                    <a:pt x="0" y="5360"/>
                    <a:pt x="317" y="5677"/>
                    <a:pt x="665" y="5677"/>
                  </a:cubicBezTo>
                  <a:lnTo>
                    <a:pt x="697" y="5677"/>
                  </a:lnTo>
                  <a:cubicBezTo>
                    <a:pt x="919" y="5677"/>
                    <a:pt x="1140" y="5550"/>
                    <a:pt x="1267" y="5360"/>
                  </a:cubicBezTo>
                  <a:cubicBezTo>
                    <a:pt x="1299" y="5297"/>
                    <a:pt x="1299" y="5170"/>
                    <a:pt x="1204" y="5107"/>
                  </a:cubicBezTo>
                  <a:cubicBezTo>
                    <a:pt x="1169" y="5096"/>
                    <a:pt x="1130" y="5088"/>
                    <a:pt x="1093" y="5088"/>
                  </a:cubicBezTo>
                  <a:cubicBezTo>
                    <a:pt x="1029" y="5088"/>
                    <a:pt x="970" y="5110"/>
                    <a:pt x="950" y="5170"/>
                  </a:cubicBezTo>
                  <a:cubicBezTo>
                    <a:pt x="887" y="5265"/>
                    <a:pt x="792" y="5297"/>
                    <a:pt x="697" y="5297"/>
                  </a:cubicBezTo>
                  <a:cubicBezTo>
                    <a:pt x="602" y="5297"/>
                    <a:pt x="539" y="5265"/>
                    <a:pt x="475" y="5202"/>
                  </a:cubicBezTo>
                  <a:cubicBezTo>
                    <a:pt x="444" y="5170"/>
                    <a:pt x="412" y="5075"/>
                    <a:pt x="412" y="5012"/>
                  </a:cubicBezTo>
                  <a:cubicBezTo>
                    <a:pt x="412" y="3872"/>
                    <a:pt x="412" y="1687"/>
                    <a:pt x="412" y="1655"/>
                  </a:cubicBezTo>
                  <a:cubicBezTo>
                    <a:pt x="412" y="1085"/>
                    <a:pt x="824" y="800"/>
                    <a:pt x="1584" y="800"/>
                  </a:cubicBezTo>
                  <a:lnTo>
                    <a:pt x="2882" y="768"/>
                  </a:lnTo>
                  <a:lnTo>
                    <a:pt x="2945" y="768"/>
                  </a:lnTo>
                  <a:cubicBezTo>
                    <a:pt x="3357" y="768"/>
                    <a:pt x="3674" y="958"/>
                    <a:pt x="3896" y="1307"/>
                  </a:cubicBezTo>
                  <a:cubicBezTo>
                    <a:pt x="3991" y="1465"/>
                    <a:pt x="4086" y="1624"/>
                    <a:pt x="4212" y="1782"/>
                  </a:cubicBezTo>
                  <a:cubicBezTo>
                    <a:pt x="4244" y="1845"/>
                    <a:pt x="4276" y="1877"/>
                    <a:pt x="4339" y="1877"/>
                  </a:cubicBezTo>
                  <a:cubicBezTo>
                    <a:pt x="4402" y="1877"/>
                    <a:pt x="4466" y="1845"/>
                    <a:pt x="4497" y="1782"/>
                  </a:cubicBezTo>
                  <a:lnTo>
                    <a:pt x="5511" y="483"/>
                  </a:lnTo>
                  <a:cubicBezTo>
                    <a:pt x="5574" y="420"/>
                    <a:pt x="5637" y="388"/>
                    <a:pt x="5732" y="388"/>
                  </a:cubicBezTo>
                  <a:cubicBezTo>
                    <a:pt x="5796" y="388"/>
                    <a:pt x="5891" y="388"/>
                    <a:pt x="5954" y="452"/>
                  </a:cubicBezTo>
                  <a:cubicBezTo>
                    <a:pt x="6081" y="547"/>
                    <a:pt x="6081" y="737"/>
                    <a:pt x="5986" y="863"/>
                  </a:cubicBezTo>
                  <a:lnTo>
                    <a:pt x="4561" y="2669"/>
                  </a:lnTo>
                  <a:cubicBezTo>
                    <a:pt x="4510" y="2735"/>
                    <a:pt x="4425" y="2776"/>
                    <a:pt x="4337" y="2776"/>
                  </a:cubicBezTo>
                  <a:cubicBezTo>
                    <a:pt x="4258" y="2776"/>
                    <a:pt x="4177" y="2743"/>
                    <a:pt x="4117" y="2669"/>
                  </a:cubicBezTo>
                  <a:cubicBezTo>
                    <a:pt x="3991" y="2510"/>
                    <a:pt x="3864" y="2320"/>
                    <a:pt x="3737" y="2130"/>
                  </a:cubicBezTo>
                  <a:cubicBezTo>
                    <a:pt x="3691" y="2084"/>
                    <a:pt x="3628" y="2054"/>
                    <a:pt x="3572" y="2054"/>
                  </a:cubicBezTo>
                  <a:cubicBezTo>
                    <a:pt x="3552" y="2054"/>
                    <a:pt x="3532" y="2058"/>
                    <a:pt x="3516" y="2067"/>
                  </a:cubicBezTo>
                  <a:cubicBezTo>
                    <a:pt x="3421" y="2067"/>
                    <a:pt x="3389" y="2162"/>
                    <a:pt x="3389" y="2225"/>
                  </a:cubicBezTo>
                  <a:lnTo>
                    <a:pt x="3452" y="5297"/>
                  </a:lnTo>
                  <a:lnTo>
                    <a:pt x="3484" y="9604"/>
                  </a:lnTo>
                  <a:cubicBezTo>
                    <a:pt x="3484" y="9857"/>
                    <a:pt x="3294" y="10047"/>
                    <a:pt x="3040" y="10047"/>
                  </a:cubicBezTo>
                  <a:cubicBezTo>
                    <a:pt x="2787" y="10047"/>
                    <a:pt x="2565" y="9857"/>
                    <a:pt x="2565" y="9604"/>
                  </a:cubicBezTo>
                  <a:lnTo>
                    <a:pt x="2565" y="5994"/>
                  </a:lnTo>
                  <a:cubicBezTo>
                    <a:pt x="2565" y="5899"/>
                    <a:pt x="2502" y="5836"/>
                    <a:pt x="2407" y="5836"/>
                  </a:cubicBezTo>
                  <a:cubicBezTo>
                    <a:pt x="2280" y="5836"/>
                    <a:pt x="2217" y="5899"/>
                    <a:pt x="2217" y="5994"/>
                  </a:cubicBezTo>
                  <a:lnTo>
                    <a:pt x="2217" y="9604"/>
                  </a:lnTo>
                  <a:cubicBezTo>
                    <a:pt x="2217" y="10047"/>
                    <a:pt x="2565" y="10427"/>
                    <a:pt x="3040" y="10427"/>
                  </a:cubicBezTo>
                  <a:cubicBezTo>
                    <a:pt x="3484" y="10427"/>
                    <a:pt x="3864" y="10047"/>
                    <a:pt x="3832" y="9572"/>
                  </a:cubicBezTo>
                  <a:lnTo>
                    <a:pt x="3801" y="5265"/>
                  </a:lnTo>
                  <a:lnTo>
                    <a:pt x="3769" y="2828"/>
                  </a:lnTo>
                  <a:lnTo>
                    <a:pt x="3769" y="2828"/>
                  </a:lnTo>
                  <a:cubicBezTo>
                    <a:pt x="3770" y="2859"/>
                    <a:pt x="3801" y="2859"/>
                    <a:pt x="3801" y="2890"/>
                  </a:cubicBezTo>
                  <a:cubicBezTo>
                    <a:pt x="3927" y="3049"/>
                    <a:pt x="4117" y="3144"/>
                    <a:pt x="4339" y="3144"/>
                  </a:cubicBezTo>
                  <a:cubicBezTo>
                    <a:pt x="4529" y="3144"/>
                    <a:pt x="4719" y="3049"/>
                    <a:pt x="4846" y="2890"/>
                  </a:cubicBezTo>
                  <a:lnTo>
                    <a:pt x="6271" y="1085"/>
                  </a:lnTo>
                  <a:cubicBezTo>
                    <a:pt x="6492" y="800"/>
                    <a:pt x="6461" y="388"/>
                    <a:pt x="6176" y="167"/>
                  </a:cubicBezTo>
                  <a:cubicBezTo>
                    <a:pt x="6071" y="62"/>
                    <a:pt x="5922" y="0"/>
                    <a:pt x="5767" y="0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818" name="CustomShape 186"/>
            <p:cNvSpPr/>
            <p:nvPr/>
          </p:nvSpPr>
          <p:spPr>
            <a:xfrm>
              <a:off x="6079680" y="2269800"/>
              <a:ext cx="68040" cy="68040"/>
            </a:xfrm>
            <a:custGeom>
              <a:avLst/>
              <a:gdLst/>
              <a:ahLst/>
              <a:rect l="l" t="t" r="r" b="b"/>
              <a:pathLst>
                <a:path w="2123" h="2123">
                  <a:moveTo>
                    <a:pt x="1077" y="1"/>
                  </a:moveTo>
                  <a:cubicBezTo>
                    <a:pt x="476" y="1"/>
                    <a:pt x="1" y="476"/>
                    <a:pt x="1" y="1046"/>
                  </a:cubicBezTo>
                  <a:cubicBezTo>
                    <a:pt x="1" y="1647"/>
                    <a:pt x="476" y="2122"/>
                    <a:pt x="1077" y="2122"/>
                  </a:cubicBezTo>
                  <a:cubicBezTo>
                    <a:pt x="1647" y="2122"/>
                    <a:pt x="2123" y="1647"/>
                    <a:pt x="2123" y="1046"/>
                  </a:cubicBezTo>
                  <a:cubicBezTo>
                    <a:pt x="2123" y="476"/>
                    <a:pt x="1647" y="1"/>
                    <a:pt x="107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819" name="CustomShape 187"/>
            <p:cNvSpPr/>
            <p:nvPr/>
          </p:nvSpPr>
          <p:spPr>
            <a:xfrm>
              <a:off x="6073560" y="2263680"/>
              <a:ext cx="79920" cy="79920"/>
            </a:xfrm>
            <a:custGeom>
              <a:avLst/>
              <a:gdLst/>
              <a:ahLst/>
              <a:rect l="l" t="t" r="r" b="b"/>
              <a:pathLst>
                <a:path w="2503" h="2503">
                  <a:moveTo>
                    <a:pt x="1267" y="381"/>
                  </a:moveTo>
                  <a:cubicBezTo>
                    <a:pt x="1742" y="381"/>
                    <a:pt x="2122" y="761"/>
                    <a:pt x="2122" y="1236"/>
                  </a:cubicBezTo>
                  <a:cubicBezTo>
                    <a:pt x="2122" y="1742"/>
                    <a:pt x="1742" y="2122"/>
                    <a:pt x="1267" y="2122"/>
                  </a:cubicBezTo>
                  <a:cubicBezTo>
                    <a:pt x="792" y="2122"/>
                    <a:pt x="381" y="1742"/>
                    <a:pt x="381" y="1236"/>
                  </a:cubicBezTo>
                  <a:cubicBezTo>
                    <a:pt x="381" y="761"/>
                    <a:pt x="792" y="381"/>
                    <a:pt x="1267" y="381"/>
                  </a:cubicBezTo>
                  <a:close/>
                  <a:moveTo>
                    <a:pt x="1267" y="1"/>
                  </a:moveTo>
                  <a:cubicBezTo>
                    <a:pt x="571" y="1"/>
                    <a:pt x="1" y="571"/>
                    <a:pt x="1" y="1267"/>
                  </a:cubicBezTo>
                  <a:cubicBezTo>
                    <a:pt x="1" y="1932"/>
                    <a:pt x="571" y="2502"/>
                    <a:pt x="1267" y="2502"/>
                  </a:cubicBezTo>
                  <a:cubicBezTo>
                    <a:pt x="1964" y="2502"/>
                    <a:pt x="2503" y="1932"/>
                    <a:pt x="2503" y="1267"/>
                  </a:cubicBezTo>
                  <a:cubicBezTo>
                    <a:pt x="2503" y="571"/>
                    <a:pt x="1932" y="1"/>
                    <a:pt x="1267" y="1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820" name="CustomShape 188"/>
            <p:cNvSpPr/>
            <p:nvPr/>
          </p:nvSpPr>
          <p:spPr>
            <a:xfrm>
              <a:off x="6079680" y="2487600"/>
              <a:ext cx="41400" cy="172800"/>
            </a:xfrm>
            <a:custGeom>
              <a:avLst/>
              <a:gdLst/>
              <a:ahLst/>
              <a:rect l="l" t="t" r="r" b="b"/>
              <a:pathLst>
                <a:path w="1300" h="5385">
                  <a:moveTo>
                    <a:pt x="1" y="1"/>
                  </a:moveTo>
                  <a:lnTo>
                    <a:pt x="1" y="4688"/>
                  </a:lnTo>
                  <a:cubicBezTo>
                    <a:pt x="1" y="5068"/>
                    <a:pt x="286" y="5384"/>
                    <a:pt x="666" y="5384"/>
                  </a:cubicBezTo>
                  <a:cubicBezTo>
                    <a:pt x="1014" y="5384"/>
                    <a:pt x="1299" y="5068"/>
                    <a:pt x="1299" y="4688"/>
                  </a:cubicBezTo>
                  <a:lnTo>
                    <a:pt x="1299" y="95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afafa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821" name="CustomShape 189"/>
            <p:cNvSpPr/>
            <p:nvPr/>
          </p:nvSpPr>
          <p:spPr>
            <a:xfrm>
              <a:off x="6073560" y="2482560"/>
              <a:ext cx="53640" cy="182880"/>
            </a:xfrm>
            <a:custGeom>
              <a:avLst/>
              <a:gdLst/>
              <a:ahLst/>
              <a:rect l="l" t="t" r="r" b="b"/>
              <a:pathLst>
                <a:path w="1680" h="5701">
                  <a:moveTo>
                    <a:pt x="191" y="0"/>
                  </a:moveTo>
                  <a:cubicBezTo>
                    <a:pt x="96" y="0"/>
                    <a:pt x="1" y="64"/>
                    <a:pt x="1" y="159"/>
                  </a:cubicBezTo>
                  <a:lnTo>
                    <a:pt x="1" y="4846"/>
                  </a:lnTo>
                  <a:cubicBezTo>
                    <a:pt x="1" y="5321"/>
                    <a:pt x="381" y="5701"/>
                    <a:pt x="824" y="5701"/>
                  </a:cubicBezTo>
                  <a:cubicBezTo>
                    <a:pt x="1299" y="5701"/>
                    <a:pt x="1679" y="5321"/>
                    <a:pt x="1647" y="4846"/>
                  </a:cubicBezTo>
                  <a:lnTo>
                    <a:pt x="1647" y="1109"/>
                  </a:lnTo>
                  <a:cubicBezTo>
                    <a:pt x="1647" y="1014"/>
                    <a:pt x="1584" y="919"/>
                    <a:pt x="1457" y="919"/>
                  </a:cubicBezTo>
                  <a:cubicBezTo>
                    <a:pt x="1362" y="919"/>
                    <a:pt x="1299" y="1014"/>
                    <a:pt x="1299" y="1109"/>
                  </a:cubicBezTo>
                  <a:lnTo>
                    <a:pt x="1299" y="4846"/>
                  </a:lnTo>
                  <a:cubicBezTo>
                    <a:pt x="1299" y="5131"/>
                    <a:pt x="1077" y="5352"/>
                    <a:pt x="824" y="5352"/>
                  </a:cubicBezTo>
                  <a:cubicBezTo>
                    <a:pt x="571" y="5352"/>
                    <a:pt x="381" y="5099"/>
                    <a:pt x="381" y="4846"/>
                  </a:cubicBezTo>
                  <a:lnTo>
                    <a:pt x="381" y="159"/>
                  </a:lnTo>
                  <a:cubicBezTo>
                    <a:pt x="381" y="64"/>
                    <a:pt x="286" y="0"/>
                    <a:pt x="191" y="0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822" name="CustomShape 190"/>
            <p:cNvSpPr/>
            <p:nvPr/>
          </p:nvSpPr>
          <p:spPr>
            <a:xfrm>
              <a:off x="6073560" y="2401200"/>
              <a:ext cx="11880" cy="106560"/>
            </a:xfrm>
            <a:custGeom>
              <a:avLst/>
              <a:gdLst/>
              <a:ahLst/>
              <a:rect l="l" t="t" r="r" b="b"/>
              <a:pathLst>
                <a:path w="381" h="3327">
                  <a:moveTo>
                    <a:pt x="191" y="1"/>
                  </a:moveTo>
                  <a:cubicBezTo>
                    <a:pt x="96" y="1"/>
                    <a:pt x="1" y="96"/>
                    <a:pt x="1" y="191"/>
                  </a:cubicBezTo>
                  <a:lnTo>
                    <a:pt x="1" y="3136"/>
                  </a:lnTo>
                  <a:cubicBezTo>
                    <a:pt x="1" y="3231"/>
                    <a:pt x="96" y="3326"/>
                    <a:pt x="191" y="3326"/>
                  </a:cubicBezTo>
                  <a:cubicBezTo>
                    <a:pt x="317" y="3326"/>
                    <a:pt x="381" y="3231"/>
                    <a:pt x="381" y="3136"/>
                  </a:cubicBezTo>
                  <a:lnTo>
                    <a:pt x="381" y="191"/>
                  </a:lnTo>
                  <a:cubicBezTo>
                    <a:pt x="381" y="96"/>
                    <a:pt x="317" y="1"/>
                    <a:pt x="191" y="1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823" name="CustomShape 191"/>
            <p:cNvSpPr/>
            <p:nvPr/>
          </p:nvSpPr>
          <p:spPr>
            <a:xfrm>
              <a:off x="5880240" y="2382840"/>
              <a:ext cx="139320" cy="129960"/>
            </a:xfrm>
            <a:custGeom>
              <a:avLst/>
              <a:gdLst/>
              <a:ahLst/>
              <a:rect l="l" t="t" r="r" b="b"/>
              <a:pathLst>
                <a:path w="4340" h="4055">
                  <a:moveTo>
                    <a:pt x="1679" y="1"/>
                  </a:moveTo>
                  <a:cubicBezTo>
                    <a:pt x="761" y="1"/>
                    <a:pt x="1" y="761"/>
                    <a:pt x="1" y="1711"/>
                  </a:cubicBezTo>
                  <a:lnTo>
                    <a:pt x="1" y="2471"/>
                  </a:lnTo>
                  <a:lnTo>
                    <a:pt x="1" y="4054"/>
                  </a:lnTo>
                  <a:lnTo>
                    <a:pt x="4339" y="4054"/>
                  </a:lnTo>
                  <a:lnTo>
                    <a:pt x="4339" y="2471"/>
                  </a:lnTo>
                  <a:lnTo>
                    <a:pt x="4339" y="1711"/>
                  </a:lnTo>
                  <a:cubicBezTo>
                    <a:pt x="4339" y="761"/>
                    <a:pt x="3579" y="1"/>
                    <a:pt x="266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824" name="CustomShape 192"/>
            <p:cNvSpPr/>
            <p:nvPr/>
          </p:nvSpPr>
          <p:spPr>
            <a:xfrm>
              <a:off x="5874120" y="2376720"/>
              <a:ext cx="151200" cy="142200"/>
            </a:xfrm>
            <a:custGeom>
              <a:avLst/>
              <a:gdLst/>
              <a:ahLst/>
              <a:rect l="l" t="t" r="r" b="b"/>
              <a:pathLst>
                <a:path w="4720" h="4435">
                  <a:moveTo>
                    <a:pt x="1869" y="1"/>
                  </a:moveTo>
                  <a:cubicBezTo>
                    <a:pt x="856" y="1"/>
                    <a:pt x="1" y="856"/>
                    <a:pt x="1" y="1901"/>
                  </a:cubicBezTo>
                  <a:lnTo>
                    <a:pt x="1" y="4244"/>
                  </a:lnTo>
                  <a:cubicBezTo>
                    <a:pt x="1" y="4339"/>
                    <a:pt x="96" y="4435"/>
                    <a:pt x="191" y="4435"/>
                  </a:cubicBezTo>
                  <a:cubicBezTo>
                    <a:pt x="286" y="4435"/>
                    <a:pt x="381" y="4339"/>
                    <a:pt x="381" y="4244"/>
                  </a:cubicBezTo>
                  <a:lnTo>
                    <a:pt x="381" y="1901"/>
                  </a:lnTo>
                  <a:cubicBezTo>
                    <a:pt x="381" y="1046"/>
                    <a:pt x="1046" y="381"/>
                    <a:pt x="1869" y="381"/>
                  </a:cubicBezTo>
                  <a:lnTo>
                    <a:pt x="2851" y="381"/>
                  </a:lnTo>
                  <a:cubicBezTo>
                    <a:pt x="3674" y="381"/>
                    <a:pt x="4339" y="1046"/>
                    <a:pt x="4339" y="1901"/>
                  </a:cubicBezTo>
                  <a:lnTo>
                    <a:pt x="4339" y="4244"/>
                  </a:lnTo>
                  <a:cubicBezTo>
                    <a:pt x="4339" y="4339"/>
                    <a:pt x="4434" y="4435"/>
                    <a:pt x="4529" y="4435"/>
                  </a:cubicBezTo>
                  <a:cubicBezTo>
                    <a:pt x="4624" y="4435"/>
                    <a:pt x="4719" y="4339"/>
                    <a:pt x="4719" y="4244"/>
                  </a:cubicBezTo>
                  <a:lnTo>
                    <a:pt x="4719" y="1901"/>
                  </a:lnTo>
                  <a:cubicBezTo>
                    <a:pt x="4719" y="856"/>
                    <a:pt x="3896" y="1"/>
                    <a:pt x="2851" y="1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825" name="CustomShape 193"/>
            <p:cNvSpPr/>
            <p:nvPr/>
          </p:nvSpPr>
          <p:spPr>
            <a:xfrm>
              <a:off x="5893200" y="2413440"/>
              <a:ext cx="123840" cy="141120"/>
            </a:xfrm>
            <a:custGeom>
              <a:avLst/>
              <a:gdLst/>
              <a:ahLst/>
              <a:rect l="l" t="t" r="r" b="b"/>
              <a:pathLst>
                <a:path w="3864" h="4403">
                  <a:moveTo>
                    <a:pt x="1457" y="1"/>
                  </a:moveTo>
                  <a:cubicBezTo>
                    <a:pt x="1109" y="1"/>
                    <a:pt x="792" y="381"/>
                    <a:pt x="602" y="729"/>
                  </a:cubicBezTo>
                  <a:cubicBezTo>
                    <a:pt x="222" y="1363"/>
                    <a:pt x="32" y="1933"/>
                    <a:pt x="0" y="3009"/>
                  </a:cubicBezTo>
                  <a:lnTo>
                    <a:pt x="0" y="3073"/>
                  </a:lnTo>
                  <a:cubicBezTo>
                    <a:pt x="0" y="3801"/>
                    <a:pt x="855" y="4403"/>
                    <a:pt x="1932" y="4403"/>
                  </a:cubicBezTo>
                  <a:cubicBezTo>
                    <a:pt x="3009" y="4403"/>
                    <a:pt x="3864" y="3801"/>
                    <a:pt x="3864" y="3073"/>
                  </a:cubicBezTo>
                  <a:lnTo>
                    <a:pt x="3864" y="3009"/>
                  </a:lnTo>
                  <a:cubicBezTo>
                    <a:pt x="3832" y="1901"/>
                    <a:pt x="3642" y="1331"/>
                    <a:pt x="3230" y="666"/>
                  </a:cubicBezTo>
                  <a:cubicBezTo>
                    <a:pt x="3040" y="349"/>
                    <a:pt x="2724" y="1"/>
                    <a:pt x="2407" y="1"/>
                  </a:cubicBezTo>
                  <a:close/>
                </a:path>
              </a:pathLst>
            </a:custGeom>
            <a:solidFill>
              <a:srgbClr val="afafa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826" name="CustomShape 194"/>
            <p:cNvSpPr/>
            <p:nvPr/>
          </p:nvSpPr>
          <p:spPr>
            <a:xfrm>
              <a:off x="5887080" y="2407320"/>
              <a:ext cx="136080" cy="153360"/>
            </a:xfrm>
            <a:custGeom>
              <a:avLst/>
              <a:gdLst/>
              <a:ahLst/>
              <a:rect l="l" t="t" r="r" b="b"/>
              <a:pathLst>
                <a:path w="4244" h="4783">
                  <a:moveTo>
                    <a:pt x="2597" y="381"/>
                  </a:moveTo>
                  <a:cubicBezTo>
                    <a:pt x="2787" y="381"/>
                    <a:pt x="3040" y="603"/>
                    <a:pt x="3262" y="983"/>
                  </a:cubicBezTo>
                  <a:cubicBezTo>
                    <a:pt x="3674" y="1616"/>
                    <a:pt x="3832" y="2186"/>
                    <a:pt x="3864" y="3231"/>
                  </a:cubicBezTo>
                  <a:lnTo>
                    <a:pt x="3864" y="3263"/>
                  </a:lnTo>
                  <a:cubicBezTo>
                    <a:pt x="3864" y="3896"/>
                    <a:pt x="3072" y="4403"/>
                    <a:pt x="2122" y="4403"/>
                  </a:cubicBezTo>
                  <a:cubicBezTo>
                    <a:pt x="1172" y="4403"/>
                    <a:pt x="380" y="3896"/>
                    <a:pt x="380" y="3263"/>
                  </a:cubicBezTo>
                  <a:lnTo>
                    <a:pt x="380" y="3231"/>
                  </a:lnTo>
                  <a:cubicBezTo>
                    <a:pt x="412" y="2218"/>
                    <a:pt x="570" y="1679"/>
                    <a:pt x="950" y="1014"/>
                  </a:cubicBezTo>
                  <a:cubicBezTo>
                    <a:pt x="1172" y="634"/>
                    <a:pt x="1457" y="381"/>
                    <a:pt x="1647" y="381"/>
                  </a:cubicBezTo>
                  <a:close/>
                  <a:moveTo>
                    <a:pt x="1647" y="1"/>
                  </a:moveTo>
                  <a:cubicBezTo>
                    <a:pt x="1172" y="1"/>
                    <a:pt x="824" y="508"/>
                    <a:pt x="634" y="824"/>
                  </a:cubicBezTo>
                  <a:cubicBezTo>
                    <a:pt x="190" y="1521"/>
                    <a:pt x="32" y="2154"/>
                    <a:pt x="0" y="3199"/>
                  </a:cubicBezTo>
                  <a:lnTo>
                    <a:pt x="0" y="3263"/>
                  </a:lnTo>
                  <a:cubicBezTo>
                    <a:pt x="0" y="4086"/>
                    <a:pt x="950" y="4783"/>
                    <a:pt x="2122" y="4783"/>
                  </a:cubicBezTo>
                  <a:cubicBezTo>
                    <a:pt x="3294" y="4783"/>
                    <a:pt x="4244" y="4086"/>
                    <a:pt x="4244" y="3263"/>
                  </a:cubicBezTo>
                  <a:lnTo>
                    <a:pt x="4244" y="3199"/>
                  </a:lnTo>
                  <a:cubicBezTo>
                    <a:pt x="4181" y="2123"/>
                    <a:pt x="4022" y="1458"/>
                    <a:pt x="3579" y="761"/>
                  </a:cubicBezTo>
                  <a:cubicBezTo>
                    <a:pt x="3389" y="476"/>
                    <a:pt x="3040" y="1"/>
                    <a:pt x="2597" y="1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827" name="CustomShape 195"/>
            <p:cNvSpPr/>
            <p:nvPr/>
          </p:nvSpPr>
          <p:spPr>
            <a:xfrm>
              <a:off x="5922720" y="2355480"/>
              <a:ext cx="66960" cy="69840"/>
            </a:xfrm>
            <a:custGeom>
              <a:avLst/>
              <a:gdLst/>
              <a:ahLst/>
              <a:rect l="l" t="t" r="r" b="b"/>
              <a:pathLst>
                <a:path w="2091" h="2186">
                  <a:moveTo>
                    <a:pt x="1046" y="1"/>
                  </a:moveTo>
                  <a:cubicBezTo>
                    <a:pt x="476" y="1"/>
                    <a:pt x="1" y="508"/>
                    <a:pt x="1" y="1109"/>
                  </a:cubicBezTo>
                  <a:cubicBezTo>
                    <a:pt x="1" y="1711"/>
                    <a:pt x="476" y="2186"/>
                    <a:pt x="1046" y="2186"/>
                  </a:cubicBezTo>
                  <a:cubicBezTo>
                    <a:pt x="1616" y="2186"/>
                    <a:pt x="2091" y="1711"/>
                    <a:pt x="2091" y="1109"/>
                  </a:cubicBezTo>
                  <a:cubicBezTo>
                    <a:pt x="2091" y="508"/>
                    <a:pt x="1616" y="1"/>
                    <a:pt x="104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828" name="CustomShape 196"/>
            <p:cNvSpPr/>
            <p:nvPr/>
          </p:nvSpPr>
          <p:spPr>
            <a:xfrm>
              <a:off x="5916600" y="2349360"/>
              <a:ext cx="79200" cy="82080"/>
            </a:xfrm>
            <a:custGeom>
              <a:avLst/>
              <a:gdLst/>
              <a:ahLst/>
              <a:rect l="l" t="t" r="r" b="b"/>
              <a:pathLst>
                <a:path w="2471" h="2566">
                  <a:moveTo>
                    <a:pt x="1236" y="381"/>
                  </a:moveTo>
                  <a:cubicBezTo>
                    <a:pt x="1711" y="381"/>
                    <a:pt x="2122" y="793"/>
                    <a:pt x="2122" y="1299"/>
                  </a:cubicBezTo>
                  <a:cubicBezTo>
                    <a:pt x="2122" y="1806"/>
                    <a:pt x="1711" y="2218"/>
                    <a:pt x="1236" y="2218"/>
                  </a:cubicBezTo>
                  <a:cubicBezTo>
                    <a:pt x="761" y="2218"/>
                    <a:pt x="381" y="1806"/>
                    <a:pt x="381" y="1299"/>
                  </a:cubicBezTo>
                  <a:cubicBezTo>
                    <a:pt x="381" y="793"/>
                    <a:pt x="761" y="381"/>
                    <a:pt x="1236" y="381"/>
                  </a:cubicBezTo>
                  <a:close/>
                  <a:moveTo>
                    <a:pt x="1236" y="1"/>
                  </a:moveTo>
                  <a:cubicBezTo>
                    <a:pt x="539" y="1"/>
                    <a:pt x="1" y="603"/>
                    <a:pt x="1" y="1299"/>
                  </a:cubicBezTo>
                  <a:cubicBezTo>
                    <a:pt x="1" y="1996"/>
                    <a:pt x="539" y="2566"/>
                    <a:pt x="1236" y="2566"/>
                  </a:cubicBezTo>
                  <a:cubicBezTo>
                    <a:pt x="1932" y="2566"/>
                    <a:pt x="2471" y="1996"/>
                    <a:pt x="2471" y="1299"/>
                  </a:cubicBezTo>
                  <a:cubicBezTo>
                    <a:pt x="2471" y="571"/>
                    <a:pt x="1932" y="1"/>
                    <a:pt x="1236" y="1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829" name="CustomShape 197"/>
            <p:cNvSpPr/>
            <p:nvPr/>
          </p:nvSpPr>
          <p:spPr>
            <a:xfrm>
              <a:off x="5960520" y="2386800"/>
              <a:ext cx="129960" cy="98280"/>
            </a:xfrm>
            <a:custGeom>
              <a:avLst/>
              <a:gdLst/>
              <a:ahLst/>
              <a:rect l="l" t="t" r="r" b="b"/>
              <a:pathLst>
                <a:path w="4055" h="3073">
                  <a:moveTo>
                    <a:pt x="222" y="1"/>
                  </a:moveTo>
                  <a:cubicBezTo>
                    <a:pt x="95" y="1"/>
                    <a:pt x="0" y="96"/>
                    <a:pt x="0" y="191"/>
                  </a:cubicBezTo>
                  <a:lnTo>
                    <a:pt x="0" y="2851"/>
                  </a:lnTo>
                  <a:cubicBezTo>
                    <a:pt x="0" y="2977"/>
                    <a:pt x="95" y="3072"/>
                    <a:pt x="222" y="3072"/>
                  </a:cubicBezTo>
                  <a:lnTo>
                    <a:pt x="3864" y="3072"/>
                  </a:lnTo>
                  <a:cubicBezTo>
                    <a:pt x="3959" y="3072"/>
                    <a:pt x="4054" y="2977"/>
                    <a:pt x="4054" y="2851"/>
                  </a:cubicBezTo>
                  <a:lnTo>
                    <a:pt x="4054" y="191"/>
                  </a:lnTo>
                  <a:cubicBezTo>
                    <a:pt x="4054" y="96"/>
                    <a:pt x="3959" y="1"/>
                    <a:pt x="386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830" name="CustomShape 198"/>
            <p:cNvSpPr/>
            <p:nvPr/>
          </p:nvSpPr>
          <p:spPr>
            <a:xfrm>
              <a:off x="5955480" y="2380680"/>
              <a:ext cx="141120" cy="110520"/>
            </a:xfrm>
            <a:custGeom>
              <a:avLst/>
              <a:gdLst/>
              <a:ahLst/>
              <a:rect l="l" t="t" r="r" b="b"/>
              <a:pathLst>
                <a:path w="4403" h="3453">
                  <a:moveTo>
                    <a:pt x="4022" y="381"/>
                  </a:moveTo>
                  <a:lnTo>
                    <a:pt x="4022" y="3041"/>
                  </a:lnTo>
                  <a:cubicBezTo>
                    <a:pt x="4022" y="3072"/>
                    <a:pt x="4022" y="3072"/>
                    <a:pt x="4022" y="3072"/>
                  </a:cubicBezTo>
                  <a:lnTo>
                    <a:pt x="380" y="3072"/>
                  </a:lnTo>
                  <a:cubicBezTo>
                    <a:pt x="380" y="3072"/>
                    <a:pt x="348" y="3072"/>
                    <a:pt x="348" y="3041"/>
                  </a:cubicBezTo>
                  <a:lnTo>
                    <a:pt x="348" y="381"/>
                  </a:lnTo>
                  <a:close/>
                  <a:moveTo>
                    <a:pt x="380" y="1"/>
                  </a:moveTo>
                  <a:cubicBezTo>
                    <a:pt x="158" y="1"/>
                    <a:pt x="0" y="191"/>
                    <a:pt x="0" y="381"/>
                  </a:cubicBezTo>
                  <a:lnTo>
                    <a:pt x="0" y="3041"/>
                  </a:lnTo>
                  <a:cubicBezTo>
                    <a:pt x="0" y="3262"/>
                    <a:pt x="158" y="3452"/>
                    <a:pt x="380" y="3452"/>
                  </a:cubicBezTo>
                  <a:lnTo>
                    <a:pt x="4022" y="3452"/>
                  </a:lnTo>
                  <a:cubicBezTo>
                    <a:pt x="4244" y="3452"/>
                    <a:pt x="4402" y="3262"/>
                    <a:pt x="4402" y="3041"/>
                  </a:cubicBezTo>
                  <a:lnTo>
                    <a:pt x="4402" y="381"/>
                  </a:lnTo>
                  <a:cubicBezTo>
                    <a:pt x="4402" y="191"/>
                    <a:pt x="4244" y="1"/>
                    <a:pt x="4022" y="1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831" name="CustomShape 199"/>
            <p:cNvSpPr/>
            <p:nvPr/>
          </p:nvSpPr>
          <p:spPr>
            <a:xfrm>
              <a:off x="6015600" y="2435760"/>
              <a:ext cx="20880" cy="70920"/>
            </a:xfrm>
            <a:custGeom>
              <a:avLst/>
              <a:gdLst/>
              <a:ahLst/>
              <a:rect l="l" t="t" r="r" b="b"/>
              <a:pathLst>
                <a:path w="666" h="2218">
                  <a:moveTo>
                    <a:pt x="317" y="1"/>
                  </a:moveTo>
                  <a:cubicBezTo>
                    <a:pt x="159" y="1"/>
                    <a:pt x="1" y="191"/>
                    <a:pt x="1" y="412"/>
                  </a:cubicBezTo>
                  <a:lnTo>
                    <a:pt x="1" y="2217"/>
                  </a:lnTo>
                  <a:lnTo>
                    <a:pt x="666" y="2217"/>
                  </a:lnTo>
                  <a:lnTo>
                    <a:pt x="666" y="412"/>
                  </a:lnTo>
                  <a:cubicBezTo>
                    <a:pt x="666" y="191"/>
                    <a:pt x="507" y="1"/>
                    <a:pt x="31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832" name="CustomShape 200"/>
            <p:cNvSpPr/>
            <p:nvPr/>
          </p:nvSpPr>
          <p:spPr>
            <a:xfrm>
              <a:off x="6009480" y="2429640"/>
              <a:ext cx="33120" cy="83160"/>
            </a:xfrm>
            <a:custGeom>
              <a:avLst/>
              <a:gdLst/>
              <a:ahLst/>
              <a:rect l="l" t="t" r="r" b="b"/>
              <a:pathLst>
                <a:path w="1046" h="2598">
                  <a:moveTo>
                    <a:pt x="507" y="1"/>
                  </a:moveTo>
                  <a:cubicBezTo>
                    <a:pt x="222" y="1"/>
                    <a:pt x="1" y="286"/>
                    <a:pt x="1" y="602"/>
                  </a:cubicBezTo>
                  <a:lnTo>
                    <a:pt x="1" y="2407"/>
                  </a:lnTo>
                  <a:cubicBezTo>
                    <a:pt x="1" y="2502"/>
                    <a:pt x="64" y="2597"/>
                    <a:pt x="191" y="2597"/>
                  </a:cubicBezTo>
                  <a:cubicBezTo>
                    <a:pt x="286" y="2597"/>
                    <a:pt x="381" y="2502"/>
                    <a:pt x="381" y="2407"/>
                  </a:cubicBezTo>
                  <a:lnTo>
                    <a:pt x="381" y="602"/>
                  </a:lnTo>
                  <a:cubicBezTo>
                    <a:pt x="381" y="476"/>
                    <a:pt x="444" y="381"/>
                    <a:pt x="507" y="381"/>
                  </a:cubicBezTo>
                  <a:cubicBezTo>
                    <a:pt x="602" y="381"/>
                    <a:pt x="666" y="476"/>
                    <a:pt x="666" y="602"/>
                  </a:cubicBezTo>
                  <a:lnTo>
                    <a:pt x="666" y="2407"/>
                  </a:lnTo>
                  <a:cubicBezTo>
                    <a:pt x="666" y="2502"/>
                    <a:pt x="761" y="2597"/>
                    <a:pt x="856" y="2597"/>
                  </a:cubicBezTo>
                  <a:cubicBezTo>
                    <a:pt x="951" y="2597"/>
                    <a:pt x="1046" y="2502"/>
                    <a:pt x="1046" y="2407"/>
                  </a:cubicBezTo>
                  <a:lnTo>
                    <a:pt x="1046" y="602"/>
                  </a:lnTo>
                  <a:cubicBezTo>
                    <a:pt x="1046" y="286"/>
                    <a:pt x="824" y="1"/>
                    <a:pt x="507" y="1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833" name="CustomShape 201"/>
            <p:cNvSpPr/>
            <p:nvPr/>
          </p:nvSpPr>
          <p:spPr>
            <a:xfrm>
              <a:off x="5858640" y="2514240"/>
              <a:ext cx="266400" cy="146160"/>
            </a:xfrm>
            <a:custGeom>
              <a:avLst/>
              <a:gdLst/>
              <a:ahLst/>
              <a:rect l="l" t="t" r="r" b="b"/>
              <a:pathLst>
                <a:path w="8298" h="4561">
                  <a:moveTo>
                    <a:pt x="0" y="0"/>
                  </a:moveTo>
                  <a:lnTo>
                    <a:pt x="0" y="4465"/>
                  </a:lnTo>
                  <a:cubicBezTo>
                    <a:pt x="0" y="4497"/>
                    <a:pt x="32" y="4560"/>
                    <a:pt x="64" y="4560"/>
                  </a:cubicBezTo>
                  <a:lnTo>
                    <a:pt x="8234" y="4560"/>
                  </a:lnTo>
                  <a:cubicBezTo>
                    <a:pt x="8266" y="4560"/>
                    <a:pt x="8298" y="4497"/>
                    <a:pt x="8298" y="4465"/>
                  </a:cubicBezTo>
                  <a:lnTo>
                    <a:pt x="8298" y="32"/>
                  </a:lnTo>
                  <a:lnTo>
                    <a:pt x="829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834" name="CustomShape 202"/>
            <p:cNvSpPr/>
            <p:nvPr/>
          </p:nvSpPr>
          <p:spPr>
            <a:xfrm>
              <a:off x="5852520" y="2509200"/>
              <a:ext cx="278640" cy="157320"/>
            </a:xfrm>
            <a:custGeom>
              <a:avLst/>
              <a:gdLst/>
              <a:ahLst/>
              <a:rect l="l" t="t" r="r" b="b"/>
              <a:pathLst>
                <a:path w="8678" h="4910">
                  <a:moveTo>
                    <a:pt x="8298" y="381"/>
                  </a:moveTo>
                  <a:lnTo>
                    <a:pt x="8298" y="4529"/>
                  </a:lnTo>
                  <a:lnTo>
                    <a:pt x="381" y="4529"/>
                  </a:lnTo>
                  <a:lnTo>
                    <a:pt x="381" y="381"/>
                  </a:lnTo>
                  <a:close/>
                  <a:moveTo>
                    <a:pt x="190" y="1"/>
                  </a:moveTo>
                  <a:cubicBezTo>
                    <a:pt x="64" y="1"/>
                    <a:pt x="0" y="64"/>
                    <a:pt x="0" y="191"/>
                  </a:cubicBezTo>
                  <a:lnTo>
                    <a:pt x="0" y="4624"/>
                  </a:lnTo>
                  <a:cubicBezTo>
                    <a:pt x="0" y="4783"/>
                    <a:pt x="127" y="4909"/>
                    <a:pt x="254" y="4909"/>
                  </a:cubicBezTo>
                  <a:lnTo>
                    <a:pt x="8424" y="4878"/>
                  </a:lnTo>
                  <a:cubicBezTo>
                    <a:pt x="8551" y="4878"/>
                    <a:pt x="8678" y="4751"/>
                    <a:pt x="8678" y="4624"/>
                  </a:cubicBezTo>
                  <a:lnTo>
                    <a:pt x="8678" y="191"/>
                  </a:lnTo>
                  <a:cubicBezTo>
                    <a:pt x="8678" y="64"/>
                    <a:pt x="8614" y="1"/>
                    <a:pt x="8488" y="1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835" name="CustomShape 203"/>
            <p:cNvSpPr/>
            <p:nvPr/>
          </p:nvSpPr>
          <p:spPr>
            <a:xfrm>
              <a:off x="5848560" y="2502000"/>
              <a:ext cx="286920" cy="23040"/>
            </a:xfrm>
            <a:custGeom>
              <a:avLst/>
              <a:gdLst/>
              <a:ahLst/>
              <a:rect l="l" t="t" r="r" b="b"/>
              <a:pathLst>
                <a:path w="8932" h="729">
                  <a:moveTo>
                    <a:pt x="254" y="0"/>
                  </a:moveTo>
                  <a:cubicBezTo>
                    <a:pt x="127" y="0"/>
                    <a:pt x="1" y="95"/>
                    <a:pt x="1" y="253"/>
                  </a:cubicBezTo>
                  <a:lnTo>
                    <a:pt x="1" y="443"/>
                  </a:lnTo>
                  <a:cubicBezTo>
                    <a:pt x="1" y="602"/>
                    <a:pt x="127" y="729"/>
                    <a:pt x="254" y="729"/>
                  </a:cubicBezTo>
                  <a:lnTo>
                    <a:pt x="8678" y="729"/>
                  </a:lnTo>
                  <a:cubicBezTo>
                    <a:pt x="8836" y="729"/>
                    <a:pt x="8931" y="602"/>
                    <a:pt x="8931" y="443"/>
                  </a:cubicBezTo>
                  <a:lnTo>
                    <a:pt x="8931" y="253"/>
                  </a:lnTo>
                  <a:cubicBezTo>
                    <a:pt x="8931" y="95"/>
                    <a:pt x="8836" y="0"/>
                    <a:pt x="867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836" name="CustomShape 204"/>
            <p:cNvSpPr/>
            <p:nvPr/>
          </p:nvSpPr>
          <p:spPr>
            <a:xfrm>
              <a:off x="5842440" y="2495880"/>
              <a:ext cx="298800" cy="34200"/>
            </a:xfrm>
            <a:custGeom>
              <a:avLst/>
              <a:gdLst/>
              <a:ahLst/>
              <a:rect l="l" t="t" r="r" b="b"/>
              <a:pathLst>
                <a:path w="9312" h="1077">
                  <a:moveTo>
                    <a:pt x="8868" y="348"/>
                  </a:moveTo>
                  <a:cubicBezTo>
                    <a:pt x="8900" y="348"/>
                    <a:pt x="8931" y="412"/>
                    <a:pt x="8931" y="443"/>
                  </a:cubicBezTo>
                  <a:lnTo>
                    <a:pt x="8931" y="633"/>
                  </a:lnTo>
                  <a:cubicBezTo>
                    <a:pt x="8931" y="697"/>
                    <a:pt x="8900" y="729"/>
                    <a:pt x="8868" y="729"/>
                  </a:cubicBezTo>
                  <a:lnTo>
                    <a:pt x="444" y="729"/>
                  </a:lnTo>
                  <a:cubicBezTo>
                    <a:pt x="412" y="729"/>
                    <a:pt x="381" y="697"/>
                    <a:pt x="381" y="633"/>
                  </a:cubicBezTo>
                  <a:lnTo>
                    <a:pt x="381" y="443"/>
                  </a:lnTo>
                  <a:cubicBezTo>
                    <a:pt x="381" y="380"/>
                    <a:pt x="412" y="348"/>
                    <a:pt x="444" y="348"/>
                  </a:cubicBezTo>
                  <a:close/>
                  <a:moveTo>
                    <a:pt x="444" y="0"/>
                  </a:moveTo>
                  <a:cubicBezTo>
                    <a:pt x="191" y="0"/>
                    <a:pt x="1" y="190"/>
                    <a:pt x="1" y="443"/>
                  </a:cubicBezTo>
                  <a:lnTo>
                    <a:pt x="1" y="633"/>
                  </a:lnTo>
                  <a:cubicBezTo>
                    <a:pt x="1" y="887"/>
                    <a:pt x="191" y="1077"/>
                    <a:pt x="444" y="1077"/>
                  </a:cubicBezTo>
                  <a:lnTo>
                    <a:pt x="8868" y="1077"/>
                  </a:lnTo>
                  <a:cubicBezTo>
                    <a:pt x="9121" y="1077"/>
                    <a:pt x="9311" y="887"/>
                    <a:pt x="9311" y="633"/>
                  </a:cubicBezTo>
                  <a:lnTo>
                    <a:pt x="9311" y="443"/>
                  </a:lnTo>
                  <a:cubicBezTo>
                    <a:pt x="9311" y="190"/>
                    <a:pt x="9121" y="0"/>
                    <a:pt x="8868" y="0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837" name="CustomShape 205"/>
            <p:cNvSpPr/>
            <p:nvPr/>
          </p:nvSpPr>
          <p:spPr>
            <a:xfrm>
              <a:off x="5917680" y="2478600"/>
              <a:ext cx="31320" cy="21960"/>
            </a:xfrm>
            <a:custGeom>
              <a:avLst/>
              <a:gdLst/>
              <a:ahLst/>
              <a:rect l="l" t="t" r="r" b="b"/>
              <a:pathLst>
                <a:path w="983" h="698">
                  <a:moveTo>
                    <a:pt x="444" y="1"/>
                  </a:moveTo>
                  <a:cubicBezTo>
                    <a:pt x="190" y="1"/>
                    <a:pt x="0" y="222"/>
                    <a:pt x="0" y="444"/>
                  </a:cubicBezTo>
                  <a:lnTo>
                    <a:pt x="0" y="476"/>
                  </a:lnTo>
                  <a:cubicBezTo>
                    <a:pt x="0" y="602"/>
                    <a:pt x="95" y="697"/>
                    <a:pt x="222" y="697"/>
                  </a:cubicBezTo>
                  <a:lnTo>
                    <a:pt x="760" y="697"/>
                  </a:lnTo>
                  <a:cubicBezTo>
                    <a:pt x="887" y="697"/>
                    <a:pt x="982" y="602"/>
                    <a:pt x="982" y="476"/>
                  </a:cubicBezTo>
                  <a:lnTo>
                    <a:pt x="982" y="444"/>
                  </a:lnTo>
                  <a:cubicBezTo>
                    <a:pt x="982" y="222"/>
                    <a:pt x="760" y="1"/>
                    <a:pt x="53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838" name="CustomShape 206"/>
            <p:cNvSpPr/>
            <p:nvPr/>
          </p:nvSpPr>
          <p:spPr>
            <a:xfrm>
              <a:off x="5911560" y="2472480"/>
              <a:ext cx="43560" cy="34200"/>
            </a:xfrm>
            <a:custGeom>
              <a:avLst/>
              <a:gdLst/>
              <a:ahLst/>
              <a:rect l="l" t="t" r="r" b="b"/>
              <a:pathLst>
                <a:path w="1363" h="1078">
                  <a:moveTo>
                    <a:pt x="729" y="381"/>
                  </a:moveTo>
                  <a:cubicBezTo>
                    <a:pt x="855" y="381"/>
                    <a:pt x="982" y="507"/>
                    <a:pt x="982" y="634"/>
                  </a:cubicBezTo>
                  <a:lnTo>
                    <a:pt x="982" y="666"/>
                  </a:lnTo>
                  <a:cubicBezTo>
                    <a:pt x="982" y="697"/>
                    <a:pt x="950" y="697"/>
                    <a:pt x="950" y="697"/>
                  </a:cubicBezTo>
                  <a:lnTo>
                    <a:pt x="412" y="697"/>
                  </a:lnTo>
                  <a:cubicBezTo>
                    <a:pt x="380" y="697"/>
                    <a:pt x="380" y="697"/>
                    <a:pt x="380" y="666"/>
                  </a:cubicBezTo>
                  <a:lnTo>
                    <a:pt x="380" y="634"/>
                  </a:lnTo>
                  <a:cubicBezTo>
                    <a:pt x="380" y="507"/>
                    <a:pt x="475" y="381"/>
                    <a:pt x="634" y="381"/>
                  </a:cubicBezTo>
                  <a:close/>
                  <a:moveTo>
                    <a:pt x="634" y="1"/>
                  </a:moveTo>
                  <a:cubicBezTo>
                    <a:pt x="285" y="1"/>
                    <a:pt x="0" y="286"/>
                    <a:pt x="0" y="634"/>
                  </a:cubicBezTo>
                  <a:lnTo>
                    <a:pt x="0" y="666"/>
                  </a:lnTo>
                  <a:cubicBezTo>
                    <a:pt x="0" y="919"/>
                    <a:pt x="190" y="1077"/>
                    <a:pt x="412" y="1077"/>
                  </a:cubicBezTo>
                  <a:lnTo>
                    <a:pt x="950" y="1077"/>
                  </a:lnTo>
                  <a:cubicBezTo>
                    <a:pt x="1172" y="1077"/>
                    <a:pt x="1362" y="919"/>
                    <a:pt x="1362" y="666"/>
                  </a:cubicBezTo>
                  <a:lnTo>
                    <a:pt x="1362" y="634"/>
                  </a:lnTo>
                  <a:cubicBezTo>
                    <a:pt x="1362" y="286"/>
                    <a:pt x="1077" y="1"/>
                    <a:pt x="729" y="1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839" name="CustomShape 207"/>
            <p:cNvSpPr/>
            <p:nvPr/>
          </p:nvSpPr>
          <p:spPr>
            <a:xfrm>
              <a:off x="5852520" y="2625120"/>
              <a:ext cx="278640" cy="11880"/>
            </a:xfrm>
            <a:custGeom>
              <a:avLst/>
              <a:gdLst/>
              <a:ahLst/>
              <a:rect l="l" t="t" r="r" b="b"/>
              <a:pathLst>
                <a:path w="8678" h="381">
                  <a:moveTo>
                    <a:pt x="190" y="0"/>
                  </a:moveTo>
                  <a:cubicBezTo>
                    <a:pt x="64" y="0"/>
                    <a:pt x="0" y="95"/>
                    <a:pt x="0" y="190"/>
                  </a:cubicBezTo>
                  <a:cubicBezTo>
                    <a:pt x="0" y="285"/>
                    <a:pt x="64" y="380"/>
                    <a:pt x="190" y="380"/>
                  </a:cubicBezTo>
                  <a:lnTo>
                    <a:pt x="8488" y="380"/>
                  </a:lnTo>
                  <a:cubicBezTo>
                    <a:pt x="8614" y="380"/>
                    <a:pt x="8678" y="285"/>
                    <a:pt x="8678" y="190"/>
                  </a:cubicBezTo>
                  <a:cubicBezTo>
                    <a:pt x="8678" y="95"/>
                    <a:pt x="8614" y="0"/>
                    <a:pt x="8488" y="0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840" name="CustomShape 208"/>
            <p:cNvSpPr/>
            <p:nvPr/>
          </p:nvSpPr>
          <p:spPr>
            <a:xfrm>
              <a:off x="5852520" y="2548800"/>
              <a:ext cx="278640" cy="11880"/>
            </a:xfrm>
            <a:custGeom>
              <a:avLst/>
              <a:gdLst/>
              <a:ahLst/>
              <a:rect l="l" t="t" r="r" b="b"/>
              <a:pathLst>
                <a:path w="8678" h="381">
                  <a:moveTo>
                    <a:pt x="190" y="1"/>
                  </a:moveTo>
                  <a:cubicBezTo>
                    <a:pt x="64" y="1"/>
                    <a:pt x="0" y="96"/>
                    <a:pt x="0" y="191"/>
                  </a:cubicBezTo>
                  <a:cubicBezTo>
                    <a:pt x="0" y="286"/>
                    <a:pt x="64" y="381"/>
                    <a:pt x="190" y="381"/>
                  </a:cubicBezTo>
                  <a:lnTo>
                    <a:pt x="8488" y="381"/>
                  </a:lnTo>
                  <a:cubicBezTo>
                    <a:pt x="8614" y="381"/>
                    <a:pt x="8678" y="286"/>
                    <a:pt x="8678" y="191"/>
                  </a:cubicBezTo>
                  <a:cubicBezTo>
                    <a:pt x="8678" y="96"/>
                    <a:pt x="8614" y="1"/>
                    <a:pt x="8488" y="1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841" name="CustomShape 209"/>
            <p:cNvSpPr/>
            <p:nvPr/>
          </p:nvSpPr>
          <p:spPr>
            <a:xfrm>
              <a:off x="6306480" y="2329920"/>
              <a:ext cx="273600" cy="346680"/>
            </a:xfrm>
            <a:custGeom>
              <a:avLst/>
              <a:gdLst/>
              <a:ahLst/>
              <a:rect l="l" t="t" r="r" b="b"/>
              <a:pathLst>
                <a:path w="8520" h="10800">
                  <a:moveTo>
                    <a:pt x="761" y="0"/>
                  </a:moveTo>
                  <a:cubicBezTo>
                    <a:pt x="349" y="0"/>
                    <a:pt x="1" y="348"/>
                    <a:pt x="1" y="728"/>
                  </a:cubicBezTo>
                  <a:lnTo>
                    <a:pt x="1" y="10039"/>
                  </a:lnTo>
                  <a:cubicBezTo>
                    <a:pt x="1" y="10451"/>
                    <a:pt x="349" y="10799"/>
                    <a:pt x="761" y="10799"/>
                  </a:cubicBezTo>
                  <a:lnTo>
                    <a:pt x="7760" y="10799"/>
                  </a:lnTo>
                  <a:cubicBezTo>
                    <a:pt x="8171" y="10799"/>
                    <a:pt x="8520" y="10451"/>
                    <a:pt x="8520" y="10039"/>
                  </a:cubicBezTo>
                  <a:lnTo>
                    <a:pt x="8520" y="728"/>
                  </a:lnTo>
                  <a:cubicBezTo>
                    <a:pt x="8520" y="348"/>
                    <a:pt x="8171" y="0"/>
                    <a:pt x="7760" y="0"/>
                  </a:cubicBez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842" name="CustomShape 210"/>
            <p:cNvSpPr/>
            <p:nvPr/>
          </p:nvSpPr>
          <p:spPr>
            <a:xfrm>
              <a:off x="6301440" y="2323800"/>
              <a:ext cx="284760" cy="357840"/>
            </a:xfrm>
            <a:custGeom>
              <a:avLst/>
              <a:gdLst/>
              <a:ahLst/>
              <a:rect l="l" t="t" r="r" b="b"/>
              <a:pathLst>
                <a:path w="8868" h="11148">
                  <a:moveTo>
                    <a:pt x="7949" y="380"/>
                  </a:moveTo>
                  <a:cubicBezTo>
                    <a:pt x="8234" y="380"/>
                    <a:pt x="8488" y="633"/>
                    <a:pt x="8488" y="918"/>
                  </a:cubicBezTo>
                  <a:lnTo>
                    <a:pt x="8488" y="10229"/>
                  </a:lnTo>
                  <a:cubicBezTo>
                    <a:pt x="8488" y="10546"/>
                    <a:pt x="8234" y="10799"/>
                    <a:pt x="7949" y="10799"/>
                  </a:cubicBezTo>
                  <a:lnTo>
                    <a:pt x="919" y="10799"/>
                  </a:lnTo>
                  <a:cubicBezTo>
                    <a:pt x="602" y="10799"/>
                    <a:pt x="381" y="10546"/>
                    <a:pt x="381" y="10229"/>
                  </a:cubicBezTo>
                  <a:lnTo>
                    <a:pt x="381" y="918"/>
                  </a:lnTo>
                  <a:cubicBezTo>
                    <a:pt x="381" y="633"/>
                    <a:pt x="602" y="380"/>
                    <a:pt x="919" y="380"/>
                  </a:cubicBezTo>
                  <a:close/>
                  <a:moveTo>
                    <a:pt x="919" y="0"/>
                  </a:moveTo>
                  <a:cubicBezTo>
                    <a:pt x="412" y="0"/>
                    <a:pt x="1" y="412"/>
                    <a:pt x="1" y="918"/>
                  </a:cubicBezTo>
                  <a:lnTo>
                    <a:pt x="1" y="10229"/>
                  </a:lnTo>
                  <a:cubicBezTo>
                    <a:pt x="1" y="10736"/>
                    <a:pt x="412" y="11148"/>
                    <a:pt x="919" y="11148"/>
                  </a:cubicBezTo>
                  <a:lnTo>
                    <a:pt x="7918" y="11148"/>
                  </a:lnTo>
                  <a:cubicBezTo>
                    <a:pt x="8456" y="11148"/>
                    <a:pt x="8868" y="10736"/>
                    <a:pt x="8868" y="10229"/>
                  </a:cubicBezTo>
                  <a:lnTo>
                    <a:pt x="8868" y="918"/>
                  </a:lnTo>
                  <a:cubicBezTo>
                    <a:pt x="8868" y="412"/>
                    <a:pt x="8425" y="0"/>
                    <a:pt x="7918" y="0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843" name="CustomShape 211"/>
            <p:cNvSpPr/>
            <p:nvPr/>
          </p:nvSpPr>
          <p:spPr>
            <a:xfrm>
              <a:off x="6378840" y="2285280"/>
              <a:ext cx="131040" cy="79920"/>
            </a:xfrm>
            <a:custGeom>
              <a:avLst/>
              <a:gdLst/>
              <a:ahLst/>
              <a:rect l="l" t="t" r="r" b="b"/>
              <a:pathLst>
                <a:path w="4086" h="2503">
                  <a:moveTo>
                    <a:pt x="2059" y="1"/>
                  </a:moveTo>
                  <a:cubicBezTo>
                    <a:pt x="1647" y="1"/>
                    <a:pt x="1299" y="254"/>
                    <a:pt x="1299" y="729"/>
                  </a:cubicBezTo>
                  <a:lnTo>
                    <a:pt x="1299" y="792"/>
                  </a:lnTo>
                  <a:cubicBezTo>
                    <a:pt x="1299" y="951"/>
                    <a:pt x="1140" y="1109"/>
                    <a:pt x="982" y="1109"/>
                  </a:cubicBezTo>
                  <a:lnTo>
                    <a:pt x="412" y="1109"/>
                  </a:lnTo>
                  <a:cubicBezTo>
                    <a:pt x="285" y="1109"/>
                    <a:pt x="159" y="1204"/>
                    <a:pt x="159" y="1331"/>
                  </a:cubicBezTo>
                  <a:lnTo>
                    <a:pt x="0" y="2503"/>
                  </a:lnTo>
                  <a:lnTo>
                    <a:pt x="4086" y="2503"/>
                  </a:lnTo>
                  <a:lnTo>
                    <a:pt x="3959" y="1331"/>
                  </a:lnTo>
                  <a:cubicBezTo>
                    <a:pt x="3959" y="1204"/>
                    <a:pt x="3832" y="1109"/>
                    <a:pt x="3706" y="1109"/>
                  </a:cubicBezTo>
                  <a:lnTo>
                    <a:pt x="3136" y="1109"/>
                  </a:lnTo>
                  <a:cubicBezTo>
                    <a:pt x="2946" y="1109"/>
                    <a:pt x="2819" y="951"/>
                    <a:pt x="2819" y="761"/>
                  </a:cubicBezTo>
                  <a:cubicBezTo>
                    <a:pt x="2787" y="286"/>
                    <a:pt x="2471" y="1"/>
                    <a:pt x="2059" y="1"/>
                  </a:cubicBezTo>
                  <a:close/>
                </a:path>
              </a:pathLst>
            </a:custGeom>
            <a:solidFill>
              <a:srgbClr val="afafa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844" name="CustomShape 212"/>
            <p:cNvSpPr/>
            <p:nvPr/>
          </p:nvSpPr>
          <p:spPr>
            <a:xfrm>
              <a:off x="6372720" y="2279160"/>
              <a:ext cx="144360" cy="92160"/>
            </a:xfrm>
            <a:custGeom>
              <a:avLst/>
              <a:gdLst/>
              <a:ahLst/>
              <a:rect l="l" t="t" r="r" b="b"/>
              <a:pathLst>
                <a:path w="4498" h="2883">
                  <a:moveTo>
                    <a:pt x="2249" y="381"/>
                  </a:moveTo>
                  <a:cubicBezTo>
                    <a:pt x="2597" y="381"/>
                    <a:pt x="2819" y="602"/>
                    <a:pt x="2819" y="951"/>
                  </a:cubicBezTo>
                  <a:cubicBezTo>
                    <a:pt x="2819" y="1109"/>
                    <a:pt x="2882" y="1236"/>
                    <a:pt x="2977" y="1331"/>
                  </a:cubicBezTo>
                  <a:cubicBezTo>
                    <a:pt x="3072" y="1426"/>
                    <a:pt x="3199" y="1489"/>
                    <a:pt x="3326" y="1489"/>
                  </a:cubicBezTo>
                  <a:lnTo>
                    <a:pt x="3896" y="1489"/>
                  </a:lnTo>
                  <a:cubicBezTo>
                    <a:pt x="3927" y="1489"/>
                    <a:pt x="3959" y="1489"/>
                    <a:pt x="3959" y="1521"/>
                  </a:cubicBezTo>
                  <a:lnTo>
                    <a:pt x="3959" y="1552"/>
                  </a:lnTo>
                  <a:lnTo>
                    <a:pt x="4086" y="2534"/>
                  </a:lnTo>
                  <a:lnTo>
                    <a:pt x="412" y="2534"/>
                  </a:lnTo>
                  <a:lnTo>
                    <a:pt x="539" y="1552"/>
                  </a:lnTo>
                  <a:lnTo>
                    <a:pt x="539" y="1521"/>
                  </a:lnTo>
                  <a:cubicBezTo>
                    <a:pt x="539" y="1489"/>
                    <a:pt x="570" y="1457"/>
                    <a:pt x="602" y="1457"/>
                  </a:cubicBezTo>
                  <a:lnTo>
                    <a:pt x="1172" y="1457"/>
                  </a:lnTo>
                  <a:cubicBezTo>
                    <a:pt x="1299" y="1457"/>
                    <a:pt x="1425" y="1426"/>
                    <a:pt x="1520" y="1331"/>
                  </a:cubicBezTo>
                  <a:cubicBezTo>
                    <a:pt x="1615" y="1236"/>
                    <a:pt x="1679" y="1109"/>
                    <a:pt x="1679" y="982"/>
                  </a:cubicBezTo>
                  <a:lnTo>
                    <a:pt x="1679" y="919"/>
                  </a:lnTo>
                  <a:cubicBezTo>
                    <a:pt x="1679" y="539"/>
                    <a:pt x="1964" y="381"/>
                    <a:pt x="2249" y="381"/>
                  </a:cubicBezTo>
                  <a:close/>
                  <a:moveTo>
                    <a:pt x="2249" y="1"/>
                  </a:moveTo>
                  <a:cubicBezTo>
                    <a:pt x="1679" y="32"/>
                    <a:pt x="1330" y="381"/>
                    <a:pt x="1299" y="951"/>
                  </a:cubicBezTo>
                  <a:lnTo>
                    <a:pt x="1299" y="982"/>
                  </a:lnTo>
                  <a:cubicBezTo>
                    <a:pt x="1299" y="1014"/>
                    <a:pt x="1299" y="1046"/>
                    <a:pt x="1267" y="1077"/>
                  </a:cubicBezTo>
                  <a:cubicBezTo>
                    <a:pt x="1235" y="1077"/>
                    <a:pt x="1204" y="1109"/>
                    <a:pt x="1172" y="1109"/>
                  </a:cubicBezTo>
                  <a:lnTo>
                    <a:pt x="602" y="1109"/>
                  </a:lnTo>
                  <a:cubicBezTo>
                    <a:pt x="380" y="1109"/>
                    <a:pt x="190" y="1299"/>
                    <a:pt x="190" y="1521"/>
                  </a:cubicBezTo>
                  <a:lnTo>
                    <a:pt x="32" y="2693"/>
                  </a:lnTo>
                  <a:cubicBezTo>
                    <a:pt x="0" y="2724"/>
                    <a:pt x="32" y="2788"/>
                    <a:pt x="64" y="2819"/>
                  </a:cubicBezTo>
                  <a:cubicBezTo>
                    <a:pt x="95" y="2883"/>
                    <a:pt x="159" y="2883"/>
                    <a:pt x="190" y="2883"/>
                  </a:cubicBezTo>
                  <a:lnTo>
                    <a:pt x="4307" y="2883"/>
                  </a:lnTo>
                  <a:cubicBezTo>
                    <a:pt x="4339" y="2883"/>
                    <a:pt x="4402" y="2883"/>
                    <a:pt x="4434" y="2819"/>
                  </a:cubicBezTo>
                  <a:cubicBezTo>
                    <a:pt x="4466" y="2788"/>
                    <a:pt x="4497" y="2724"/>
                    <a:pt x="4497" y="2693"/>
                  </a:cubicBezTo>
                  <a:lnTo>
                    <a:pt x="4339" y="1521"/>
                  </a:lnTo>
                  <a:cubicBezTo>
                    <a:pt x="4307" y="1299"/>
                    <a:pt x="4117" y="1109"/>
                    <a:pt x="3896" y="1109"/>
                  </a:cubicBezTo>
                  <a:lnTo>
                    <a:pt x="3326" y="1109"/>
                  </a:lnTo>
                  <a:cubicBezTo>
                    <a:pt x="3294" y="1109"/>
                    <a:pt x="3262" y="1077"/>
                    <a:pt x="3231" y="1077"/>
                  </a:cubicBezTo>
                  <a:cubicBezTo>
                    <a:pt x="3199" y="1046"/>
                    <a:pt x="3199" y="1014"/>
                    <a:pt x="3199" y="951"/>
                  </a:cubicBezTo>
                  <a:cubicBezTo>
                    <a:pt x="3167" y="381"/>
                    <a:pt x="2787" y="1"/>
                    <a:pt x="2249" y="1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845" name="CustomShape 213"/>
            <p:cNvSpPr/>
            <p:nvPr/>
          </p:nvSpPr>
          <p:spPr>
            <a:xfrm>
              <a:off x="6435000" y="2298240"/>
              <a:ext cx="20160" cy="20880"/>
            </a:xfrm>
            <a:custGeom>
              <a:avLst/>
              <a:gdLst/>
              <a:ahLst/>
              <a:rect l="l" t="t" r="r" b="b"/>
              <a:pathLst>
                <a:path w="634" h="666">
                  <a:moveTo>
                    <a:pt x="317" y="0"/>
                  </a:moveTo>
                  <a:cubicBezTo>
                    <a:pt x="127" y="0"/>
                    <a:pt x="0" y="159"/>
                    <a:pt x="0" y="349"/>
                  </a:cubicBezTo>
                  <a:cubicBezTo>
                    <a:pt x="0" y="507"/>
                    <a:pt x="127" y="665"/>
                    <a:pt x="317" y="665"/>
                  </a:cubicBezTo>
                  <a:cubicBezTo>
                    <a:pt x="507" y="665"/>
                    <a:pt x="634" y="507"/>
                    <a:pt x="634" y="349"/>
                  </a:cubicBezTo>
                  <a:cubicBezTo>
                    <a:pt x="634" y="159"/>
                    <a:pt x="507" y="0"/>
                    <a:pt x="317" y="0"/>
                  </a:cubicBez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846" name="CustomShape 214"/>
            <p:cNvSpPr/>
            <p:nvPr/>
          </p:nvSpPr>
          <p:spPr>
            <a:xfrm>
              <a:off x="6428880" y="2292120"/>
              <a:ext cx="32400" cy="33120"/>
            </a:xfrm>
            <a:custGeom>
              <a:avLst/>
              <a:gdLst/>
              <a:ahLst/>
              <a:rect l="l" t="t" r="r" b="b"/>
              <a:pathLst>
                <a:path w="1014" h="1046">
                  <a:moveTo>
                    <a:pt x="507" y="380"/>
                  </a:moveTo>
                  <a:cubicBezTo>
                    <a:pt x="570" y="380"/>
                    <a:pt x="634" y="444"/>
                    <a:pt x="634" y="539"/>
                  </a:cubicBezTo>
                  <a:cubicBezTo>
                    <a:pt x="634" y="602"/>
                    <a:pt x="570" y="665"/>
                    <a:pt x="507" y="665"/>
                  </a:cubicBezTo>
                  <a:cubicBezTo>
                    <a:pt x="444" y="665"/>
                    <a:pt x="380" y="602"/>
                    <a:pt x="380" y="539"/>
                  </a:cubicBezTo>
                  <a:cubicBezTo>
                    <a:pt x="380" y="444"/>
                    <a:pt x="444" y="380"/>
                    <a:pt x="507" y="380"/>
                  </a:cubicBezTo>
                  <a:close/>
                  <a:moveTo>
                    <a:pt x="507" y="0"/>
                  </a:moveTo>
                  <a:cubicBezTo>
                    <a:pt x="222" y="0"/>
                    <a:pt x="0" y="254"/>
                    <a:pt x="0" y="539"/>
                  </a:cubicBezTo>
                  <a:cubicBezTo>
                    <a:pt x="0" y="792"/>
                    <a:pt x="222" y="1045"/>
                    <a:pt x="507" y="1045"/>
                  </a:cubicBezTo>
                  <a:cubicBezTo>
                    <a:pt x="792" y="1045"/>
                    <a:pt x="1014" y="792"/>
                    <a:pt x="1014" y="539"/>
                  </a:cubicBezTo>
                  <a:cubicBezTo>
                    <a:pt x="1014" y="254"/>
                    <a:pt x="792" y="0"/>
                    <a:pt x="507" y="0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847" name="CustomShape 215"/>
            <p:cNvSpPr/>
            <p:nvPr/>
          </p:nvSpPr>
          <p:spPr>
            <a:xfrm>
              <a:off x="6330960" y="2356560"/>
              <a:ext cx="224640" cy="294840"/>
            </a:xfrm>
            <a:custGeom>
              <a:avLst/>
              <a:gdLst/>
              <a:ahLst/>
              <a:rect l="l" t="t" r="r" b="b"/>
              <a:pathLst>
                <a:path w="7000" h="9185">
                  <a:moveTo>
                    <a:pt x="1" y="0"/>
                  </a:moveTo>
                  <a:lnTo>
                    <a:pt x="1" y="9184"/>
                  </a:lnTo>
                  <a:lnTo>
                    <a:pt x="7000" y="9184"/>
                  </a:lnTo>
                  <a:lnTo>
                    <a:pt x="700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848" name="CustomShape 216"/>
            <p:cNvSpPr/>
            <p:nvPr/>
          </p:nvSpPr>
          <p:spPr>
            <a:xfrm>
              <a:off x="6324840" y="2350440"/>
              <a:ext cx="236880" cy="306000"/>
            </a:xfrm>
            <a:custGeom>
              <a:avLst/>
              <a:gdLst/>
              <a:ahLst/>
              <a:rect l="l" t="t" r="r" b="b"/>
              <a:pathLst>
                <a:path w="7380" h="9533">
                  <a:moveTo>
                    <a:pt x="7000" y="349"/>
                  </a:moveTo>
                  <a:lnTo>
                    <a:pt x="7000" y="9184"/>
                  </a:lnTo>
                  <a:lnTo>
                    <a:pt x="381" y="9184"/>
                  </a:lnTo>
                  <a:lnTo>
                    <a:pt x="381" y="349"/>
                  </a:lnTo>
                  <a:close/>
                  <a:moveTo>
                    <a:pt x="191" y="0"/>
                  </a:moveTo>
                  <a:cubicBezTo>
                    <a:pt x="96" y="0"/>
                    <a:pt x="1" y="64"/>
                    <a:pt x="1" y="190"/>
                  </a:cubicBezTo>
                  <a:lnTo>
                    <a:pt x="1" y="9374"/>
                  </a:lnTo>
                  <a:cubicBezTo>
                    <a:pt x="1" y="9469"/>
                    <a:pt x="96" y="9533"/>
                    <a:pt x="191" y="9533"/>
                  </a:cubicBezTo>
                  <a:lnTo>
                    <a:pt x="7190" y="9533"/>
                  </a:lnTo>
                  <a:cubicBezTo>
                    <a:pt x="7316" y="9533"/>
                    <a:pt x="7380" y="9469"/>
                    <a:pt x="7380" y="9374"/>
                  </a:cubicBezTo>
                  <a:lnTo>
                    <a:pt x="7380" y="190"/>
                  </a:lnTo>
                  <a:cubicBezTo>
                    <a:pt x="7380" y="64"/>
                    <a:pt x="7316" y="0"/>
                    <a:pt x="7190" y="0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849" name="CustomShape 217"/>
            <p:cNvSpPr/>
            <p:nvPr/>
          </p:nvSpPr>
          <p:spPr>
            <a:xfrm>
              <a:off x="6372720" y="2419560"/>
              <a:ext cx="27000" cy="11880"/>
            </a:xfrm>
            <a:custGeom>
              <a:avLst/>
              <a:gdLst/>
              <a:ahLst/>
              <a:rect l="l" t="t" r="r" b="b"/>
              <a:pathLst>
                <a:path w="856" h="381">
                  <a:moveTo>
                    <a:pt x="190" y="1"/>
                  </a:moveTo>
                  <a:cubicBezTo>
                    <a:pt x="95" y="1"/>
                    <a:pt x="0" y="96"/>
                    <a:pt x="0" y="191"/>
                  </a:cubicBezTo>
                  <a:cubicBezTo>
                    <a:pt x="0" y="286"/>
                    <a:pt x="95" y="381"/>
                    <a:pt x="190" y="381"/>
                  </a:cubicBezTo>
                  <a:lnTo>
                    <a:pt x="665" y="381"/>
                  </a:lnTo>
                  <a:cubicBezTo>
                    <a:pt x="792" y="381"/>
                    <a:pt x="855" y="286"/>
                    <a:pt x="855" y="191"/>
                  </a:cubicBezTo>
                  <a:cubicBezTo>
                    <a:pt x="855" y="96"/>
                    <a:pt x="792" y="1"/>
                    <a:pt x="665" y="1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850" name="CustomShape 218"/>
            <p:cNvSpPr/>
            <p:nvPr/>
          </p:nvSpPr>
          <p:spPr>
            <a:xfrm>
              <a:off x="6410520" y="2419560"/>
              <a:ext cx="106560" cy="11880"/>
            </a:xfrm>
            <a:custGeom>
              <a:avLst/>
              <a:gdLst/>
              <a:ahLst/>
              <a:rect l="l" t="t" r="r" b="b"/>
              <a:pathLst>
                <a:path w="3326" h="381">
                  <a:moveTo>
                    <a:pt x="190" y="1"/>
                  </a:moveTo>
                  <a:cubicBezTo>
                    <a:pt x="95" y="1"/>
                    <a:pt x="0" y="96"/>
                    <a:pt x="0" y="191"/>
                  </a:cubicBezTo>
                  <a:cubicBezTo>
                    <a:pt x="0" y="286"/>
                    <a:pt x="95" y="381"/>
                    <a:pt x="190" y="381"/>
                  </a:cubicBezTo>
                  <a:lnTo>
                    <a:pt x="3135" y="381"/>
                  </a:lnTo>
                  <a:cubicBezTo>
                    <a:pt x="3230" y="381"/>
                    <a:pt x="3325" y="286"/>
                    <a:pt x="3325" y="191"/>
                  </a:cubicBezTo>
                  <a:cubicBezTo>
                    <a:pt x="3325" y="96"/>
                    <a:pt x="3230" y="1"/>
                    <a:pt x="3135" y="1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851" name="CustomShape 219"/>
            <p:cNvSpPr/>
            <p:nvPr/>
          </p:nvSpPr>
          <p:spPr>
            <a:xfrm>
              <a:off x="6372720" y="2460240"/>
              <a:ext cx="27000" cy="10800"/>
            </a:xfrm>
            <a:custGeom>
              <a:avLst/>
              <a:gdLst/>
              <a:ahLst/>
              <a:rect l="l" t="t" r="r" b="b"/>
              <a:pathLst>
                <a:path w="856" h="350">
                  <a:moveTo>
                    <a:pt x="190" y="1"/>
                  </a:moveTo>
                  <a:cubicBezTo>
                    <a:pt x="95" y="1"/>
                    <a:pt x="0" y="64"/>
                    <a:pt x="0" y="191"/>
                  </a:cubicBezTo>
                  <a:cubicBezTo>
                    <a:pt x="0" y="286"/>
                    <a:pt x="95" y="349"/>
                    <a:pt x="190" y="349"/>
                  </a:cubicBezTo>
                  <a:lnTo>
                    <a:pt x="665" y="349"/>
                  </a:lnTo>
                  <a:cubicBezTo>
                    <a:pt x="792" y="349"/>
                    <a:pt x="855" y="286"/>
                    <a:pt x="855" y="191"/>
                  </a:cubicBezTo>
                  <a:cubicBezTo>
                    <a:pt x="855" y="64"/>
                    <a:pt x="792" y="1"/>
                    <a:pt x="665" y="1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852" name="CustomShape 220"/>
            <p:cNvSpPr/>
            <p:nvPr/>
          </p:nvSpPr>
          <p:spPr>
            <a:xfrm>
              <a:off x="6410520" y="2460240"/>
              <a:ext cx="106560" cy="10800"/>
            </a:xfrm>
            <a:custGeom>
              <a:avLst/>
              <a:gdLst/>
              <a:ahLst/>
              <a:rect l="l" t="t" r="r" b="b"/>
              <a:pathLst>
                <a:path w="3326" h="350">
                  <a:moveTo>
                    <a:pt x="190" y="1"/>
                  </a:moveTo>
                  <a:cubicBezTo>
                    <a:pt x="95" y="1"/>
                    <a:pt x="0" y="64"/>
                    <a:pt x="0" y="191"/>
                  </a:cubicBezTo>
                  <a:cubicBezTo>
                    <a:pt x="0" y="286"/>
                    <a:pt x="95" y="349"/>
                    <a:pt x="190" y="349"/>
                  </a:cubicBezTo>
                  <a:lnTo>
                    <a:pt x="3135" y="349"/>
                  </a:lnTo>
                  <a:cubicBezTo>
                    <a:pt x="3230" y="349"/>
                    <a:pt x="3325" y="286"/>
                    <a:pt x="3325" y="191"/>
                  </a:cubicBezTo>
                  <a:cubicBezTo>
                    <a:pt x="3325" y="64"/>
                    <a:pt x="3230" y="1"/>
                    <a:pt x="3135" y="1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853" name="CustomShape 221"/>
            <p:cNvSpPr/>
            <p:nvPr/>
          </p:nvSpPr>
          <p:spPr>
            <a:xfrm>
              <a:off x="6372720" y="2499840"/>
              <a:ext cx="27000" cy="11880"/>
            </a:xfrm>
            <a:custGeom>
              <a:avLst/>
              <a:gdLst/>
              <a:ahLst/>
              <a:rect l="l" t="t" r="r" b="b"/>
              <a:pathLst>
                <a:path w="856" h="381">
                  <a:moveTo>
                    <a:pt x="190" y="1"/>
                  </a:moveTo>
                  <a:cubicBezTo>
                    <a:pt x="95" y="1"/>
                    <a:pt x="0" y="96"/>
                    <a:pt x="0" y="191"/>
                  </a:cubicBezTo>
                  <a:cubicBezTo>
                    <a:pt x="0" y="286"/>
                    <a:pt x="95" y="381"/>
                    <a:pt x="190" y="381"/>
                  </a:cubicBezTo>
                  <a:lnTo>
                    <a:pt x="665" y="381"/>
                  </a:lnTo>
                  <a:cubicBezTo>
                    <a:pt x="792" y="381"/>
                    <a:pt x="855" y="286"/>
                    <a:pt x="855" y="191"/>
                  </a:cubicBezTo>
                  <a:cubicBezTo>
                    <a:pt x="855" y="96"/>
                    <a:pt x="792" y="1"/>
                    <a:pt x="665" y="1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854" name="CustomShape 222"/>
            <p:cNvSpPr/>
            <p:nvPr/>
          </p:nvSpPr>
          <p:spPr>
            <a:xfrm>
              <a:off x="6410520" y="2499840"/>
              <a:ext cx="106560" cy="11880"/>
            </a:xfrm>
            <a:custGeom>
              <a:avLst/>
              <a:gdLst/>
              <a:ahLst/>
              <a:rect l="l" t="t" r="r" b="b"/>
              <a:pathLst>
                <a:path w="3326" h="381">
                  <a:moveTo>
                    <a:pt x="190" y="1"/>
                  </a:moveTo>
                  <a:cubicBezTo>
                    <a:pt x="95" y="1"/>
                    <a:pt x="0" y="96"/>
                    <a:pt x="0" y="191"/>
                  </a:cubicBezTo>
                  <a:cubicBezTo>
                    <a:pt x="0" y="286"/>
                    <a:pt x="95" y="381"/>
                    <a:pt x="190" y="381"/>
                  </a:cubicBezTo>
                  <a:lnTo>
                    <a:pt x="3135" y="381"/>
                  </a:lnTo>
                  <a:cubicBezTo>
                    <a:pt x="3230" y="381"/>
                    <a:pt x="3325" y="286"/>
                    <a:pt x="3325" y="191"/>
                  </a:cubicBezTo>
                  <a:cubicBezTo>
                    <a:pt x="3325" y="96"/>
                    <a:pt x="3230" y="1"/>
                    <a:pt x="3135" y="1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855" name="CustomShape 223"/>
            <p:cNvSpPr/>
            <p:nvPr/>
          </p:nvSpPr>
          <p:spPr>
            <a:xfrm>
              <a:off x="6372720" y="2539800"/>
              <a:ext cx="27000" cy="11880"/>
            </a:xfrm>
            <a:custGeom>
              <a:avLst/>
              <a:gdLst/>
              <a:ahLst/>
              <a:rect l="l" t="t" r="r" b="b"/>
              <a:pathLst>
                <a:path w="856" h="381">
                  <a:moveTo>
                    <a:pt x="190" y="1"/>
                  </a:moveTo>
                  <a:cubicBezTo>
                    <a:pt x="95" y="1"/>
                    <a:pt x="0" y="96"/>
                    <a:pt x="0" y="191"/>
                  </a:cubicBezTo>
                  <a:cubicBezTo>
                    <a:pt x="0" y="286"/>
                    <a:pt x="95" y="381"/>
                    <a:pt x="190" y="381"/>
                  </a:cubicBezTo>
                  <a:lnTo>
                    <a:pt x="665" y="381"/>
                  </a:lnTo>
                  <a:cubicBezTo>
                    <a:pt x="792" y="381"/>
                    <a:pt x="855" y="286"/>
                    <a:pt x="855" y="191"/>
                  </a:cubicBezTo>
                  <a:cubicBezTo>
                    <a:pt x="855" y="96"/>
                    <a:pt x="792" y="1"/>
                    <a:pt x="665" y="1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856" name="CustomShape 224"/>
            <p:cNvSpPr/>
            <p:nvPr/>
          </p:nvSpPr>
          <p:spPr>
            <a:xfrm>
              <a:off x="6410520" y="2539800"/>
              <a:ext cx="106560" cy="11880"/>
            </a:xfrm>
            <a:custGeom>
              <a:avLst/>
              <a:gdLst/>
              <a:ahLst/>
              <a:rect l="l" t="t" r="r" b="b"/>
              <a:pathLst>
                <a:path w="3326" h="381">
                  <a:moveTo>
                    <a:pt x="190" y="1"/>
                  </a:moveTo>
                  <a:cubicBezTo>
                    <a:pt x="95" y="1"/>
                    <a:pt x="0" y="96"/>
                    <a:pt x="0" y="191"/>
                  </a:cubicBezTo>
                  <a:cubicBezTo>
                    <a:pt x="0" y="286"/>
                    <a:pt x="95" y="381"/>
                    <a:pt x="190" y="381"/>
                  </a:cubicBezTo>
                  <a:lnTo>
                    <a:pt x="3135" y="381"/>
                  </a:lnTo>
                  <a:cubicBezTo>
                    <a:pt x="3230" y="381"/>
                    <a:pt x="3325" y="286"/>
                    <a:pt x="3325" y="191"/>
                  </a:cubicBezTo>
                  <a:cubicBezTo>
                    <a:pt x="3325" y="96"/>
                    <a:pt x="3230" y="1"/>
                    <a:pt x="3135" y="1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857" name="CustomShape 225"/>
            <p:cNvSpPr/>
            <p:nvPr/>
          </p:nvSpPr>
          <p:spPr>
            <a:xfrm>
              <a:off x="6494040" y="2548800"/>
              <a:ext cx="141120" cy="142200"/>
            </a:xfrm>
            <a:custGeom>
              <a:avLst/>
              <a:gdLst/>
              <a:ahLst/>
              <a:rect l="l" t="t" r="r" b="b"/>
              <a:pathLst>
                <a:path w="4403" h="4435">
                  <a:moveTo>
                    <a:pt x="2218" y="1"/>
                  </a:moveTo>
                  <a:cubicBezTo>
                    <a:pt x="983" y="1"/>
                    <a:pt x="1" y="983"/>
                    <a:pt x="1" y="2218"/>
                  </a:cubicBezTo>
                  <a:cubicBezTo>
                    <a:pt x="1" y="3421"/>
                    <a:pt x="983" y="4435"/>
                    <a:pt x="2218" y="4435"/>
                  </a:cubicBezTo>
                  <a:cubicBezTo>
                    <a:pt x="3421" y="4435"/>
                    <a:pt x="4403" y="3421"/>
                    <a:pt x="4403" y="2218"/>
                  </a:cubicBezTo>
                  <a:cubicBezTo>
                    <a:pt x="4403" y="983"/>
                    <a:pt x="3421" y="1"/>
                    <a:pt x="2218" y="1"/>
                  </a:cubicBezTo>
                  <a:close/>
                </a:path>
              </a:pathLst>
            </a:custGeom>
            <a:solidFill>
              <a:srgbClr val="afafa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858" name="CustomShape 226"/>
            <p:cNvSpPr/>
            <p:nvPr/>
          </p:nvSpPr>
          <p:spPr>
            <a:xfrm>
              <a:off x="6487920" y="2542680"/>
              <a:ext cx="153360" cy="153360"/>
            </a:xfrm>
            <a:custGeom>
              <a:avLst/>
              <a:gdLst/>
              <a:ahLst/>
              <a:rect l="l" t="t" r="r" b="b"/>
              <a:pathLst>
                <a:path w="4783" h="4783">
                  <a:moveTo>
                    <a:pt x="2408" y="381"/>
                  </a:moveTo>
                  <a:cubicBezTo>
                    <a:pt x="3516" y="381"/>
                    <a:pt x="4403" y="1299"/>
                    <a:pt x="4403" y="2408"/>
                  </a:cubicBezTo>
                  <a:cubicBezTo>
                    <a:pt x="4403" y="3516"/>
                    <a:pt x="3516" y="4435"/>
                    <a:pt x="2408" y="4435"/>
                  </a:cubicBezTo>
                  <a:cubicBezTo>
                    <a:pt x="1268" y="4435"/>
                    <a:pt x="381" y="3516"/>
                    <a:pt x="381" y="2408"/>
                  </a:cubicBezTo>
                  <a:cubicBezTo>
                    <a:pt x="381" y="1299"/>
                    <a:pt x="1268" y="381"/>
                    <a:pt x="2408" y="381"/>
                  </a:cubicBezTo>
                  <a:close/>
                  <a:moveTo>
                    <a:pt x="2408" y="1"/>
                  </a:moveTo>
                  <a:cubicBezTo>
                    <a:pt x="1078" y="1"/>
                    <a:pt x="1" y="1078"/>
                    <a:pt x="1" y="2408"/>
                  </a:cubicBezTo>
                  <a:cubicBezTo>
                    <a:pt x="1" y="3706"/>
                    <a:pt x="1078" y="4783"/>
                    <a:pt x="2408" y="4783"/>
                  </a:cubicBezTo>
                  <a:cubicBezTo>
                    <a:pt x="3706" y="4783"/>
                    <a:pt x="4783" y="3706"/>
                    <a:pt x="4783" y="2408"/>
                  </a:cubicBezTo>
                  <a:cubicBezTo>
                    <a:pt x="4783" y="1078"/>
                    <a:pt x="3706" y="1"/>
                    <a:pt x="2408" y="1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859" name="CustomShape 227"/>
            <p:cNvSpPr/>
            <p:nvPr/>
          </p:nvSpPr>
          <p:spPr>
            <a:xfrm>
              <a:off x="6535800" y="2587320"/>
              <a:ext cx="68760" cy="54360"/>
            </a:xfrm>
            <a:custGeom>
              <a:avLst/>
              <a:gdLst/>
              <a:ahLst/>
              <a:rect l="l" t="t" r="r" b="b"/>
              <a:pathLst>
                <a:path w="2154" h="1703">
                  <a:moveTo>
                    <a:pt x="2154" y="0"/>
                  </a:moveTo>
                  <a:lnTo>
                    <a:pt x="0" y="919"/>
                  </a:lnTo>
                  <a:lnTo>
                    <a:pt x="697" y="1679"/>
                  </a:lnTo>
                  <a:cubicBezTo>
                    <a:pt x="713" y="1695"/>
                    <a:pt x="737" y="1703"/>
                    <a:pt x="760" y="1703"/>
                  </a:cubicBezTo>
                  <a:cubicBezTo>
                    <a:pt x="784" y="1703"/>
                    <a:pt x="808" y="1695"/>
                    <a:pt x="824" y="1679"/>
                  </a:cubicBezTo>
                  <a:lnTo>
                    <a:pt x="2154" y="0"/>
                  </a:lnTo>
                  <a:close/>
                </a:path>
              </a:pathLst>
            </a:custGeom>
            <a:solidFill>
              <a:srgbClr val="afafa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860" name="CustomShape 228"/>
            <p:cNvSpPr/>
            <p:nvPr/>
          </p:nvSpPr>
          <p:spPr>
            <a:xfrm>
              <a:off x="6528600" y="2580840"/>
              <a:ext cx="83160" cy="67320"/>
            </a:xfrm>
            <a:custGeom>
              <a:avLst/>
              <a:gdLst/>
              <a:ahLst/>
              <a:rect l="l" t="t" r="r" b="b"/>
              <a:pathLst>
                <a:path w="2598" h="2104">
                  <a:moveTo>
                    <a:pt x="2390" y="1"/>
                  </a:moveTo>
                  <a:cubicBezTo>
                    <a:pt x="2338" y="1"/>
                    <a:pt x="2284" y="24"/>
                    <a:pt x="2249" y="77"/>
                  </a:cubicBezTo>
                  <a:lnTo>
                    <a:pt x="982" y="1660"/>
                  </a:lnTo>
                  <a:lnTo>
                    <a:pt x="349" y="995"/>
                  </a:lnTo>
                  <a:cubicBezTo>
                    <a:pt x="317" y="963"/>
                    <a:pt x="270" y="948"/>
                    <a:pt x="222" y="948"/>
                  </a:cubicBezTo>
                  <a:cubicBezTo>
                    <a:pt x="175" y="948"/>
                    <a:pt x="127" y="963"/>
                    <a:pt x="96" y="995"/>
                  </a:cubicBezTo>
                  <a:cubicBezTo>
                    <a:pt x="1" y="1058"/>
                    <a:pt x="1" y="1185"/>
                    <a:pt x="64" y="1248"/>
                  </a:cubicBezTo>
                  <a:lnTo>
                    <a:pt x="761" y="2008"/>
                  </a:lnTo>
                  <a:cubicBezTo>
                    <a:pt x="824" y="2072"/>
                    <a:pt x="887" y="2103"/>
                    <a:pt x="982" y="2103"/>
                  </a:cubicBezTo>
                  <a:cubicBezTo>
                    <a:pt x="1046" y="2103"/>
                    <a:pt x="1109" y="2072"/>
                    <a:pt x="1172" y="2008"/>
                  </a:cubicBezTo>
                  <a:lnTo>
                    <a:pt x="1204" y="2008"/>
                  </a:lnTo>
                  <a:lnTo>
                    <a:pt x="2534" y="298"/>
                  </a:lnTo>
                  <a:cubicBezTo>
                    <a:pt x="2598" y="235"/>
                    <a:pt x="2598" y="108"/>
                    <a:pt x="2503" y="45"/>
                  </a:cubicBezTo>
                  <a:cubicBezTo>
                    <a:pt x="2474" y="17"/>
                    <a:pt x="2433" y="1"/>
                    <a:pt x="2390" y="1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861" name="CustomShape 229"/>
            <p:cNvSpPr/>
            <p:nvPr/>
          </p:nvSpPr>
          <p:spPr>
            <a:xfrm>
              <a:off x="4101480" y="1329840"/>
              <a:ext cx="388440" cy="540360"/>
            </a:xfrm>
            <a:custGeom>
              <a:avLst/>
              <a:gdLst/>
              <a:ahLst/>
              <a:rect l="l" t="t" r="r" b="b"/>
              <a:pathLst>
                <a:path w="12099" h="16825">
                  <a:moveTo>
                    <a:pt x="11956" y="0"/>
                  </a:moveTo>
                  <a:cubicBezTo>
                    <a:pt x="11941" y="0"/>
                    <a:pt x="11925" y="3"/>
                    <a:pt x="11908" y="8"/>
                  </a:cubicBezTo>
                  <a:cubicBezTo>
                    <a:pt x="11338" y="103"/>
                    <a:pt x="10768" y="230"/>
                    <a:pt x="10198" y="388"/>
                  </a:cubicBezTo>
                  <a:cubicBezTo>
                    <a:pt x="10103" y="420"/>
                    <a:pt x="10071" y="515"/>
                    <a:pt x="10103" y="610"/>
                  </a:cubicBezTo>
                  <a:cubicBezTo>
                    <a:pt x="10103" y="705"/>
                    <a:pt x="10198" y="737"/>
                    <a:pt x="10261" y="737"/>
                  </a:cubicBezTo>
                  <a:lnTo>
                    <a:pt x="10293" y="737"/>
                  </a:lnTo>
                  <a:cubicBezTo>
                    <a:pt x="10831" y="578"/>
                    <a:pt x="11402" y="420"/>
                    <a:pt x="11972" y="325"/>
                  </a:cubicBezTo>
                  <a:cubicBezTo>
                    <a:pt x="12035" y="325"/>
                    <a:pt x="12098" y="230"/>
                    <a:pt x="12098" y="135"/>
                  </a:cubicBezTo>
                  <a:cubicBezTo>
                    <a:pt x="12072" y="57"/>
                    <a:pt x="12025" y="0"/>
                    <a:pt x="11956" y="0"/>
                  </a:cubicBezTo>
                  <a:close/>
                  <a:moveTo>
                    <a:pt x="8665" y="995"/>
                  </a:moveTo>
                  <a:cubicBezTo>
                    <a:pt x="8639" y="995"/>
                    <a:pt x="8611" y="1003"/>
                    <a:pt x="8583" y="1022"/>
                  </a:cubicBezTo>
                  <a:cubicBezTo>
                    <a:pt x="8045" y="1243"/>
                    <a:pt x="7538" y="1528"/>
                    <a:pt x="7031" y="1813"/>
                  </a:cubicBezTo>
                  <a:cubicBezTo>
                    <a:pt x="6968" y="1877"/>
                    <a:pt x="6936" y="1972"/>
                    <a:pt x="6968" y="2035"/>
                  </a:cubicBezTo>
                  <a:cubicBezTo>
                    <a:pt x="7000" y="2098"/>
                    <a:pt x="7063" y="2130"/>
                    <a:pt x="7126" y="2130"/>
                  </a:cubicBezTo>
                  <a:cubicBezTo>
                    <a:pt x="7158" y="2130"/>
                    <a:pt x="7190" y="2130"/>
                    <a:pt x="7221" y="2098"/>
                  </a:cubicBezTo>
                  <a:cubicBezTo>
                    <a:pt x="7696" y="1813"/>
                    <a:pt x="8203" y="1560"/>
                    <a:pt x="8710" y="1307"/>
                  </a:cubicBezTo>
                  <a:cubicBezTo>
                    <a:pt x="8805" y="1275"/>
                    <a:pt x="8836" y="1180"/>
                    <a:pt x="8805" y="1085"/>
                  </a:cubicBezTo>
                  <a:cubicBezTo>
                    <a:pt x="8782" y="1040"/>
                    <a:pt x="8728" y="995"/>
                    <a:pt x="8665" y="995"/>
                  </a:cubicBezTo>
                  <a:close/>
                  <a:moveTo>
                    <a:pt x="5698" y="2761"/>
                  </a:moveTo>
                  <a:cubicBezTo>
                    <a:pt x="5664" y="2761"/>
                    <a:pt x="5630" y="2771"/>
                    <a:pt x="5606" y="2795"/>
                  </a:cubicBezTo>
                  <a:cubicBezTo>
                    <a:pt x="5131" y="3143"/>
                    <a:pt x="4719" y="3523"/>
                    <a:pt x="4308" y="3935"/>
                  </a:cubicBezTo>
                  <a:cubicBezTo>
                    <a:pt x="4213" y="3999"/>
                    <a:pt x="4213" y="4125"/>
                    <a:pt x="4308" y="4189"/>
                  </a:cubicBezTo>
                  <a:cubicBezTo>
                    <a:pt x="4339" y="4220"/>
                    <a:pt x="4371" y="4220"/>
                    <a:pt x="4403" y="4220"/>
                  </a:cubicBezTo>
                  <a:cubicBezTo>
                    <a:pt x="4466" y="4220"/>
                    <a:pt x="4498" y="4220"/>
                    <a:pt x="4529" y="4189"/>
                  </a:cubicBezTo>
                  <a:cubicBezTo>
                    <a:pt x="4941" y="3777"/>
                    <a:pt x="5353" y="3428"/>
                    <a:pt x="5796" y="3080"/>
                  </a:cubicBezTo>
                  <a:cubicBezTo>
                    <a:pt x="5891" y="3017"/>
                    <a:pt x="5891" y="2890"/>
                    <a:pt x="5828" y="2827"/>
                  </a:cubicBezTo>
                  <a:cubicBezTo>
                    <a:pt x="5808" y="2788"/>
                    <a:pt x="5752" y="2761"/>
                    <a:pt x="5698" y="2761"/>
                  </a:cubicBezTo>
                  <a:close/>
                  <a:moveTo>
                    <a:pt x="3282" y="5167"/>
                  </a:moveTo>
                  <a:cubicBezTo>
                    <a:pt x="3226" y="5167"/>
                    <a:pt x="3175" y="5194"/>
                    <a:pt x="3136" y="5234"/>
                  </a:cubicBezTo>
                  <a:cubicBezTo>
                    <a:pt x="2788" y="5677"/>
                    <a:pt x="2439" y="6152"/>
                    <a:pt x="2123" y="6659"/>
                  </a:cubicBezTo>
                  <a:cubicBezTo>
                    <a:pt x="2091" y="6754"/>
                    <a:pt x="2091" y="6849"/>
                    <a:pt x="2186" y="6880"/>
                  </a:cubicBezTo>
                  <a:cubicBezTo>
                    <a:pt x="2218" y="6912"/>
                    <a:pt x="2249" y="6912"/>
                    <a:pt x="2281" y="6912"/>
                  </a:cubicBezTo>
                  <a:cubicBezTo>
                    <a:pt x="2344" y="6912"/>
                    <a:pt x="2376" y="6880"/>
                    <a:pt x="2408" y="6849"/>
                  </a:cubicBezTo>
                  <a:cubicBezTo>
                    <a:pt x="2724" y="6374"/>
                    <a:pt x="3041" y="5899"/>
                    <a:pt x="3389" y="5455"/>
                  </a:cubicBezTo>
                  <a:cubicBezTo>
                    <a:pt x="3453" y="5360"/>
                    <a:pt x="3453" y="5265"/>
                    <a:pt x="3389" y="5202"/>
                  </a:cubicBezTo>
                  <a:cubicBezTo>
                    <a:pt x="3353" y="5178"/>
                    <a:pt x="3317" y="5167"/>
                    <a:pt x="3282" y="5167"/>
                  </a:cubicBezTo>
                  <a:close/>
                  <a:moveTo>
                    <a:pt x="1453" y="8083"/>
                  </a:moveTo>
                  <a:cubicBezTo>
                    <a:pt x="1394" y="8083"/>
                    <a:pt x="1340" y="8117"/>
                    <a:pt x="1299" y="8179"/>
                  </a:cubicBezTo>
                  <a:cubicBezTo>
                    <a:pt x="1077" y="8717"/>
                    <a:pt x="856" y="9256"/>
                    <a:pt x="666" y="9794"/>
                  </a:cubicBezTo>
                  <a:cubicBezTo>
                    <a:pt x="634" y="9889"/>
                    <a:pt x="697" y="9984"/>
                    <a:pt x="792" y="10016"/>
                  </a:cubicBezTo>
                  <a:cubicBezTo>
                    <a:pt x="792" y="10016"/>
                    <a:pt x="824" y="10047"/>
                    <a:pt x="824" y="10047"/>
                  </a:cubicBezTo>
                  <a:cubicBezTo>
                    <a:pt x="919" y="10047"/>
                    <a:pt x="982" y="9984"/>
                    <a:pt x="1014" y="9921"/>
                  </a:cubicBezTo>
                  <a:cubicBezTo>
                    <a:pt x="1172" y="9382"/>
                    <a:pt x="1394" y="8844"/>
                    <a:pt x="1616" y="8337"/>
                  </a:cubicBezTo>
                  <a:cubicBezTo>
                    <a:pt x="1647" y="8242"/>
                    <a:pt x="1616" y="8147"/>
                    <a:pt x="1552" y="8115"/>
                  </a:cubicBezTo>
                  <a:cubicBezTo>
                    <a:pt x="1519" y="8093"/>
                    <a:pt x="1485" y="8083"/>
                    <a:pt x="1453" y="8083"/>
                  </a:cubicBezTo>
                  <a:close/>
                  <a:moveTo>
                    <a:pt x="444" y="11346"/>
                  </a:moveTo>
                  <a:cubicBezTo>
                    <a:pt x="349" y="11346"/>
                    <a:pt x="254" y="11409"/>
                    <a:pt x="254" y="11504"/>
                  </a:cubicBezTo>
                  <a:cubicBezTo>
                    <a:pt x="127" y="12074"/>
                    <a:pt x="64" y="12644"/>
                    <a:pt x="32" y="13214"/>
                  </a:cubicBezTo>
                  <a:cubicBezTo>
                    <a:pt x="1" y="13309"/>
                    <a:pt x="96" y="13404"/>
                    <a:pt x="191" y="13404"/>
                  </a:cubicBezTo>
                  <a:cubicBezTo>
                    <a:pt x="286" y="13404"/>
                    <a:pt x="349" y="13341"/>
                    <a:pt x="349" y="13246"/>
                  </a:cubicBezTo>
                  <a:cubicBezTo>
                    <a:pt x="412" y="12676"/>
                    <a:pt x="476" y="12106"/>
                    <a:pt x="571" y="11567"/>
                  </a:cubicBezTo>
                  <a:cubicBezTo>
                    <a:pt x="602" y="11472"/>
                    <a:pt x="539" y="11377"/>
                    <a:pt x="444" y="11346"/>
                  </a:cubicBezTo>
                  <a:close/>
                  <a:moveTo>
                    <a:pt x="159" y="14766"/>
                  </a:moveTo>
                  <a:cubicBezTo>
                    <a:pt x="64" y="14798"/>
                    <a:pt x="1" y="14861"/>
                    <a:pt x="1" y="14956"/>
                  </a:cubicBezTo>
                  <a:cubicBezTo>
                    <a:pt x="32" y="15526"/>
                    <a:pt x="96" y="16128"/>
                    <a:pt x="191" y="16698"/>
                  </a:cubicBezTo>
                  <a:cubicBezTo>
                    <a:pt x="191" y="16761"/>
                    <a:pt x="286" y="16824"/>
                    <a:pt x="349" y="16824"/>
                  </a:cubicBezTo>
                  <a:lnTo>
                    <a:pt x="381" y="16824"/>
                  </a:lnTo>
                  <a:cubicBezTo>
                    <a:pt x="476" y="16793"/>
                    <a:pt x="539" y="16729"/>
                    <a:pt x="539" y="16634"/>
                  </a:cubicBezTo>
                  <a:cubicBezTo>
                    <a:pt x="444" y="16064"/>
                    <a:pt x="381" y="15494"/>
                    <a:pt x="349" y="14924"/>
                  </a:cubicBezTo>
                  <a:cubicBezTo>
                    <a:pt x="349" y="14829"/>
                    <a:pt x="254" y="14766"/>
                    <a:pt x="159" y="14766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862" name="CustomShape 230"/>
            <p:cNvSpPr/>
            <p:nvPr/>
          </p:nvSpPr>
          <p:spPr>
            <a:xfrm>
              <a:off x="4318560" y="1821960"/>
              <a:ext cx="711360" cy="430200"/>
            </a:xfrm>
            <a:custGeom>
              <a:avLst/>
              <a:gdLst/>
              <a:ahLst/>
              <a:rect l="l" t="t" r="r" b="b"/>
              <a:pathLst>
                <a:path w="22137" h="13397">
                  <a:moveTo>
                    <a:pt x="21979" y="0"/>
                  </a:moveTo>
                  <a:cubicBezTo>
                    <a:pt x="21884" y="0"/>
                    <a:pt x="21789" y="64"/>
                    <a:pt x="21789" y="159"/>
                  </a:cubicBezTo>
                  <a:cubicBezTo>
                    <a:pt x="21757" y="697"/>
                    <a:pt x="21662" y="1267"/>
                    <a:pt x="21535" y="1837"/>
                  </a:cubicBezTo>
                  <a:cubicBezTo>
                    <a:pt x="21535" y="1932"/>
                    <a:pt x="21598" y="1995"/>
                    <a:pt x="21693" y="2027"/>
                  </a:cubicBezTo>
                  <a:lnTo>
                    <a:pt x="21725" y="2027"/>
                  </a:lnTo>
                  <a:cubicBezTo>
                    <a:pt x="21789" y="2027"/>
                    <a:pt x="21852" y="1964"/>
                    <a:pt x="21884" y="1900"/>
                  </a:cubicBezTo>
                  <a:cubicBezTo>
                    <a:pt x="22010" y="1330"/>
                    <a:pt x="22074" y="760"/>
                    <a:pt x="22137" y="190"/>
                  </a:cubicBezTo>
                  <a:cubicBezTo>
                    <a:pt x="22137" y="95"/>
                    <a:pt x="22074" y="0"/>
                    <a:pt x="21979" y="0"/>
                  </a:cubicBezTo>
                  <a:close/>
                  <a:moveTo>
                    <a:pt x="21262" y="3349"/>
                  </a:moveTo>
                  <a:cubicBezTo>
                    <a:pt x="21186" y="3349"/>
                    <a:pt x="21118" y="3401"/>
                    <a:pt x="21092" y="3452"/>
                  </a:cubicBezTo>
                  <a:cubicBezTo>
                    <a:pt x="20902" y="3991"/>
                    <a:pt x="20712" y="4529"/>
                    <a:pt x="20458" y="5036"/>
                  </a:cubicBezTo>
                  <a:cubicBezTo>
                    <a:pt x="20427" y="5131"/>
                    <a:pt x="20458" y="5226"/>
                    <a:pt x="20522" y="5257"/>
                  </a:cubicBezTo>
                  <a:cubicBezTo>
                    <a:pt x="20553" y="5289"/>
                    <a:pt x="20585" y="5289"/>
                    <a:pt x="20617" y="5289"/>
                  </a:cubicBezTo>
                  <a:cubicBezTo>
                    <a:pt x="20680" y="5289"/>
                    <a:pt x="20743" y="5257"/>
                    <a:pt x="20775" y="5194"/>
                  </a:cubicBezTo>
                  <a:cubicBezTo>
                    <a:pt x="21028" y="4656"/>
                    <a:pt x="21250" y="4117"/>
                    <a:pt x="21408" y="3579"/>
                  </a:cubicBezTo>
                  <a:cubicBezTo>
                    <a:pt x="21440" y="3484"/>
                    <a:pt x="21408" y="3389"/>
                    <a:pt x="21313" y="3357"/>
                  </a:cubicBezTo>
                  <a:cubicBezTo>
                    <a:pt x="21296" y="3351"/>
                    <a:pt x="21279" y="3349"/>
                    <a:pt x="21262" y="3349"/>
                  </a:cubicBezTo>
                  <a:close/>
                  <a:moveTo>
                    <a:pt x="19769" y="6442"/>
                  </a:moveTo>
                  <a:cubicBezTo>
                    <a:pt x="19713" y="6442"/>
                    <a:pt x="19655" y="6464"/>
                    <a:pt x="19635" y="6524"/>
                  </a:cubicBezTo>
                  <a:cubicBezTo>
                    <a:pt x="19318" y="6999"/>
                    <a:pt x="19002" y="7443"/>
                    <a:pt x="18622" y="7886"/>
                  </a:cubicBezTo>
                  <a:cubicBezTo>
                    <a:pt x="18558" y="7949"/>
                    <a:pt x="18590" y="8076"/>
                    <a:pt x="18653" y="8139"/>
                  </a:cubicBezTo>
                  <a:cubicBezTo>
                    <a:pt x="18685" y="8171"/>
                    <a:pt x="18717" y="8171"/>
                    <a:pt x="18780" y="8171"/>
                  </a:cubicBezTo>
                  <a:cubicBezTo>
                    <a:pt x="18812" y="8171"/>
                    <a:pt x="18875" y="8139"/>
                    <a:pt x="18907" y="8108"/>
                  </a:cubicBezTo>
                  <a:cubicBezTo>
                    <a:pt x="19255" y="7664"/>
                    <a:pt x="19603" y="7189"/>
                    <a:pt x="19920" y="6714"/>
                  </a:cubicBezTo>
                  <a:cubicBezTo>
                    <a:pt x="19983" y="6619"/>
                    <a:pt x="19952" y="6524"/>
                    <a:pt x="19857" y="6461"/>
                  </a:cubicBezTo>
                  <a:cubicBezTo>
                    <a:pt x="19834" y="6449"/>
                    <a:pt x="19802" y="6442"/>
                    <a:pt x="19769" y="6442"/>
                  </a:cubicBezTo>
                  <a:close/>
                  <a:moveTo>
                    <a:pt x="17581" y="9093"/>
                  </a:moveTo>
                  <a:cubicBezTo>
                    <a:pt x="17545" y="9093"/>
                    <a:pt x="17510" y="9110"/>
                    <a:pt x="17482" y="9153"/>
                  </a:cubicBezTo>
                  <a:cubicBezTo>
                    <a:pt x="17070" y="9533"/>
                    <a:pt x="16626" y="9913"/>
                    <a:pt x="16183" y="10229"/>
                  </a:cubicBezTo>
                  <a:cubicBezTo>
                    <a:pt x="16088" y="10293"/>
                    <a:pt x="16088" y="10419"/>
                    <a:pt x="16151" y="10483"/>
                  </a:cubicBezTo>
                  <a:cubicBezTo>
                    <a:pt x="16183" y="10514"/>
                    <a:pt x="16246" y="10546"/>
                    <a:pt x="16278" y="10546"/>
                  </a:cubicBezTo>
                  <a:cubicBezTo>
                    <a:pt x="16310" y="10546"/>
                    <a:pt x="16373" y="10546"/>
                    <a:pt x="16373" y="10514"/>
                  </a:cubicBezTo>
                  <a:cubicBezTo>
                    <a:pt x="16848" y="10166"/>
                    <a:pt x="17291" y="9786"/>
                    <a:pt x="17703" y="9374"/>
                  </a:cubicBezTo>
                  <a:cubicBezTo>
                    <a:pt x="17798" y="9311"/>
                    <a:pt x="17798" y="9216"/>
                    <a:pt x="17703" y="9153"/>
                  </a:cubicBezTo>
                  <a:cubicBezTo>
                    <a:pt x="17668" y="9118"/>
                    <a:pt x="17624" y="9093"/>
                    <a:pt x="17581" y="9093"/>
                  </a:cubicBezTo>
                  <a:close/>
                  <a:moveTo>
                    <a:pt x="214" y="10939"/>
                  </a:moveTo>
                  <a:cubicBezTo>
                    <a:pt x="157" y="10939"/>
                    <a:pt x="104" y="10961"/>
                    <a:pt x="64" y="11021"/>
                  </a:cubicBezTo>
                  <a:cubicBezTo>
                    <a:pt x="0" y="11116"/>
                    <a:pt x="32" y="11211"/>
                    <a:pt x="127" y="11243"/>
                  </a:cubicBezTo>
                  <a:cubicBezTo>
                    <a:pt x="602" y="11559"/>
                    <a:pt x="1077" y="11813"/>
                    <a:pt x="1552" y="12034"/>
                  </a:cubicBezTo>
                  <a:cubicBezTo>
                    <a:pt x="1584" y="12066"/>
                    <a:pt x="1615" y="12066"/>
                    <a:pt x="1647" y="12066"/>
                  </a:cubicBezTo>
                  <a:cubicBezTo>
                    <a:pt x="1710" y="12066"/>
                    <a:pt x="1774" y="12034"/>
                    <a:pt x="1805" y="11971"/>
                  </a:cubicBezTo>
                  <a:cubicBezTo>
                    <a:pt x="1837" y="11876"/>
                    <a:pt x="1805" y="11781"/>
                    <a:pt x="1710" y="11718"/>
                  </a:cubicBezTo>
                  <a:cubicBezTo>
                    <a:pt x="1235" y="11496"/>
                    <a:pt x="760" y="11243"/>
                    <a:pt x="317" y="10958"/>
                  </a:cubicBezTo>
                  <a:cubicBezTo>
                    <a:pt x="282" y="10946"/>
                    <a:pt x="247" y="10939"/>
                    <a:pt x="214" y="10939"/>
                  </a:cubicBezTo>
                  <a:close/>
                  <a:moveTo>
                    <a:pt x="14858" y="11146"/>
                  </a:moveTo>
                  <a:cubicBezTo>
                    <a:pt x="14825" y="11146"/>
                    <a:pt x="14792" y="11157"/>
                    <a:pt x="14758" y="11179"/>
                  </a:cubicBezTo>
                  <a:cubicBezTo>
                    <a:pt x="14283" y="11464"/>
                    <a:pt x="13776" y="11718"/>
                    <a:pt x="13238" y="11939"/>
                  </a:cubicBezTo>
                  <a:cubicBezTo>
                    <a:pt x="13175" y="11971"/>
                    <a:pt x="13111" y="12066"/>
                    <a:pt x="13175" y="12161"/>
                  </a:cubicBezTo>
                  <a:cubicBezTo>
                    <a:pt x="13175" y="12225"/>
                    <a:pt x="13238" y="12256"/>
                    <a:pt x="13333" y="12256"/>
                  </a:cubicBezTo>
                  <a:lnTo>
                    <a:pt x="13365" y="12256"/>
                  </a:lnTo>
                  <a:cubicBezTo>
                    <a:pt x="13903" y="12034"/>
                    <a:pt x="14441" y="11749"/>
                    <a:pt x="14948" y="11464"/>
                  </a:cubicBezTo>
                  <a:cubicBezTo>
                    <a:pt x="15011" y="11433"/>
                    <a:pt x="15043" y="11338"/>
                    <a:pt x="15011" y="11243"/>
                  </a:cubicBezTo>
                  <a:cubicBezTo>
                    <a:pt x="14970" y="11181"/>
                    <a:pt x="14916" y="11146"/>
                    <a:pt x="14858" y="11146"/>
                  </a:cubicBezTo>
                  <a:close/>
                  <a:moveTo>
                    <a:pt x="3244" y="12343"/>
                  </a:moveTo>
                  <a:cubicBezTo>
                    <a:pt x="3167" y="12343"/>
                    <a:pt x="3098" y="12400"/>
                    <a:pt x="3072" y="12478"/>
                  </a:cubicBezTo>
                  <a:cubicBezTo>
                    <a:pt x="3040" y="12573"/>
                    <a:pt x="3072" y="12668"/>
                    <a:pt x="3167" y="12700"/>
                  </a:cubicBezTo>
                  <a:cubicBezTo>
                    <a:pt x="3737" y="12858"/>
                    <a:pt x="4307" y="13016"/>
                    <a:pt x="4846" y="13143"/>
                  </a:cubicBezTo>
                  <a:lnTo>
                    <a:pt x="4909" y="13143"/>
                  </a:lnTo>
                  <a:cubicBezTo>
                    <a:pt x="4972" y="13143"/>
                    <a:pt x="5036" y="13080"/>
                    <a:pt x="5067" y="12985"/>
                  </a:cubicBezTo>
                  <a:cubicBezTo>
                    <a:pt x="5067" y="12890"/>
                    <a:pt x="5036" y="12826"/>
                    <a:pt x="4941" y="12795"/>
                  </a:cubicBezTo>
                  <a:cubicBezTo>
                    <a:pt x="4371" y="12668"/>
                    <a:pt x="3832" y="12541"/>
                    <a:pt x="3294" y="12351"/>
                  </a:cubicBezTo>
                  <a:cubicBezTo>
                    <a:pt x="3277" y="12346"/>
                    <a:pt x="3260" y="12343"/>
                    <a:pt x="3244" y="12343"/>
                  </a:cubicBezTo>
                  <a:close/>
                  <a:moveTo>
                    <a:pt x="11705" y="12501"/>
                  </a:moveTo>
                  <a:cubicBezTo>
                    <a:pt x="11688" y="12501"/>
                    <a:pt x="11671" y="12504"/>
                    <a:pt x="11654" y="12510"/>
                  </a:cubicBezTo>
                  <a:cubicBezTo>
                    <a:pt x="11116" y="12668"/>
                    <a:pt x="10546" y="12795"/>
                    <a:pt x="10008" y="12890"/>
                  </a:cubicBezTo>
                  <a:cubicBezTo>
                    <a:pt x="9913" y="12890"/>
                    <a:pt x="9849" y="12985"/>
                    <a:pt x="9849" y="13080"/>
                  </a:cubicBezTo>
                  <a:cubicBezTo>
                    <a:pt x="9881" y="13175"/>
                    <a:pt x="9944" y="13238"/>
                    <a:pt x="10039" y="13238"/>
                  </a:cubicBezTo>
                  <a:cubicBezTo>
                    <a:pt x="10609" y="13143"/>
                    <a:pt x="11179" y="13016"/>
                    <a:pt x="11749" y="12826"/>
                  </a:cubicBezTo>
                  <a:cubicBezTo>
                    <a:pt x="11844" y="12826"/>
                    <a:pt x="11908" y="12731"/>
                    <a:pt x="11876" y="12636"/>
                  </a:cubicBezTo>
                  <a:cubicBezTo>
                    <a:pt x="11850" y="12558"/>
                    <a:pt x="11781" y="12501"/>
                    <a:pt x="11705" y="12501"/>
                  </a:cubicBezTo>
                  <a:close/>
                  <a:moveTo>
                    <a:pt x="6619" y="13016"/>
                  </a:moveTo>
                  <a:cubicBezTo>
                    <a:pt x="6524" y="13016"/>
                    <a:pt x="6429" y="13080"/>
                    <a:pt x="6429" y="13175"/>
                  </a:cubicBezTo>
                  <a:cubicBezTo>
                    <a:pt x="6429" y="13270"/>
                    <a:pt x="6492" y="13365"/>
                    <a:pt x="6587" y="13365"/>
                  </a:cubicBezTo>
                  <a:cubicBezTo>
                    <a:pt x="6967" y="13396"/>
                    <a:pt x="7347" y="13396"/>
                    <a:pt x="7696" y="13396"/>
                  </a:cubicBezTo>
                  <a:lnTo>
                    <a:pt x="8329" y="13396"/>
                  </a:lnTo>
                  <a:cubicBezTo>
                    <a:pt x="8424" y="13396"/>
                    <a:pt x="8487" y="13301"/>
                    <a:pt x="8487" y="13206"/>
                  </a:cubicBezTo>
                  <a:cubicBezTo>
                    <a:pt x="8487" y="13111"/>
                    <a:pt x="8392" y="13048"/>
                    <a:pt x="8297" y="13048"/>
                  </a:cubicBezTo>
                  <a:cubicBezTo>
                    <a:pt x="8074" y="13061"/>
                    <a:pt x="7846" y="13069"/>
                    <a:pt x="7614" y="13069"/>
                  </a:cubicBezTo>
                  <a:cubicBezTo>
                    <a:pt x="7287" y="13069"/>
                    <a:pt x="6953" y="13053"/>
                    <a:pt x="6619" y="13016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863" name="CustomShape 231"/>
            <p:cNvSpPr/>
            <p:nvPr/>
          </p:nvSpPr>
          <p:spPr>
            <a:xfrm>
              <a:off x="4735800" y="1357200"/>
              <a:ext cx="221760" cy="184320"/>
            </a:xfrm>
            <a:custGeom>
              <a:avLst/>
              <a:gdLst/>
              <a:ahLst/>
              <a:rect l="l" t="t" r="r" b="b"/>
              <a:pathLst>
                <a:path w="6905" h="5745">
                  <a:moveTo>
                    <a:pt x="184" y="0"/>
                  </a:moveTo>
                  <a:cubicBezTo>
                    <a:pt x="115" y="0"/>
                    <a:pt x="56" y="36"/>
                    <a:pt x="32" y="107"/>
                  </a:cubicBezTo>
                  <a:cubicBezTo>
                    <a:pt x="1" y="202"/>
                    <a:pt x="32" y="297"/>
                    <a:pt x="127" y="329"/>
                  </a:cubicBezTo>
                  <a:cubicBezTo>
                    <a:pt x="634" y="551"/>
                    <a:pt x="1172" y="804"/>
                    <a:pt x="1647" y="1057"/>
                  </a:cubicBezTo>
                  <a:cubicBezTo>
                    <a:pt x="1679" y="1089"/>
                    <a:pt x="1711" y="1089"/>
                    <a:pt x="1742" y="1089"/>
                  </a:cubicBezTo>
                  <a:cubicBezTo>
                    <a:pt x="1806" y="1089"/>
                    <a:pt x="1869" y="1057"/>
                    <a:pt x="1901" y="994"/>
                  </a:cubicBezTo>
                  <a:cubicBezTo>
                    <a:pt x="1932" y="931"/>
                    <a:pt x="1901" y="836"/>
                    <a:pt x="1837" y="772"/>
                  </a:cubicBezTo>
                  <a:cubicBezTo>
                    <a:pt x="1331" y="487"/>
                    <a:pt x="792" y="234"/>
                    <a:pt x="254" y="12"/>
                  </a:cubicBezTo>
                  <a:cubicBezTo>
                    <a:pt x="230" y="4"/>
                    <a:pt x="206" y="0"/>
                    <a:pt x="184" y="0"/>
                  </a:cubicBezTo>
                  <a:close/>
                  <a:moveTo>
                    <a:pt x="3187" y="1688"/>
                  </a:moveTo>
                  <a:cubicBezTo>
                    <a:pt x="3131" y="1688"/>
                    <a:pt x="3080" y="1715"/>
                    <a:pt x="3041" y="1754"/>
                  </a:cubicBezTo>
                  <a:cubicBezTo>
                    <a:pt x="2977" y="1849"/>
                    <a:pt x="3009" y="1944"/>
                    <a:pt x="3072" y="2007"/>
                  </a:cubicBezTo>
                  <a:cubicBezTo>
                    <a:pt x="3547" y="2324"/>
                    <a:pt x="3959" y="2704"/>
                    <a:pt x="4371" y="3084"/>
                  </a:cubicBezTo>
                  <a:cubicBezTo>
                    <a:pt x="4434" y="3116"/>
                    <a:pt x="4466" y="3116"/>
                    <a:pt x="4498" y="3116"/>
                  </a:cubicBezTo>
                  <a:cubicBezTo>
                    <a:pt x="4561" y="3116"/>
                    <a:pt x="4593" y="3116"/>
                    <a:pt x="4624" y="3084"/>
                  </a:cubicBezTo>
                  <a:cubicBezTo>
                    <a:pt x="4688" y="3021"/>
                    <a:pt x="4688" y="2894"/>
                    <a:pt x="4624" y="2831"/>
                  </a:cubicBezTo>
                  <a:cubicBezTo>
                    <a:pt x="4212" y="2451"/>
                    <a:pt x="3737" y="2071"/>
                    <a:pt x="3294" y="1722"/>
                  </a:cubicBezTo>
                  <a:cubicBezTo>
                    <a:pt x="3258" y="1698"/>
                    <a:pt x="3222" y="1688"/>
                    <a:pt x="3187" y="1688"/>
                  </a:cubicBezTo>
                  <a:close/>
                  <a:moveTo>
                    <a:pt x="5668" y="4031"/>
                  </a:moveTo>
                  <a:cubicBezTo>
                    <a:pt x="5632" y="4031"/>
                    <a:pt x="5598" y="4042"/>
                    <a:pt x="5574" y="4066"/>
                  </a:cubicBezTo>
                  <a:cubicBezTo>
                    <a:pt x="5511" y="4129"/>
                    <a:pt x="5479" y="4256"/>
                    <a:pt x="5543" y="4319"/>
                  </a:cubicBezTo>
                  <a:cubicBezTo>
                    <a:pt x="5923" y="4763"/>
                    <a:pt x="6271" y="5206"/>
                    <a:pt x="6556" y="5681"/>
                  </a:cubicBezTo>
                  <a:cubicBezTo>
                    <a:pt x="6588" y="5744"/>
                    <a:pt x="6651" y="5744"/>
                    <a:pt x="6714" y="5744"/>
                  </a:cubicBezTo>
                  <a:lnTo>
                    <a:pt x="6809" y="5744"/>
                  </a:lnTo>
                  <a:cubicBezTo>
                    <a:pt x="6873" y="5681"/>
                    <a:pt x="6904" y="5586"/>
                    <a:pt x="6841" y="5491"/>
                  </a:cubicBezTo>
                  <a:cubicBezTo>
                    <a:pt x="6524" y="5016"/>
                    <a:pt x="6176" y="4541"/>
                    <a:pt x="5828" y="4098"/>
                  </a:cubicBezTo>
                  <a:cubicBezTo>
                    <a:pt x="5788" y="4058"/>
                    <a:pt x="5725" y="4031"/>
                    <a:pt x="5668" y="4031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864" name="CustomShape 232"/>
            <p:cNvSpPr/>
            <p:nvPr/>
          </p:nvSpPr>
          <p:spPr>
            <a:xfrm>
              <a:off x="4172760" y="1827000"/>
              <a:ext cx="348840" cy="21960"/>
            </a:xfrm>
            <a:custGeom>
              <a:avLst/>
              <a:gdLst/>
              <a:ahLst/>
              <a:rect l="l" t="t" r="r" b="b"/>
              <a:pathLst>
                <a:path w="10863" h="698">
                  <a:moveTo>
                    <a:pt x="349" y="1"/>
                  </a:moveTo>
                  <a:cubicBezTo>
                    <a:pt x="159" y="1"/>
                    <a:pt x="1" y="159"/>
                    <a:pt x="1" y="349"/>
                  </a:cubicBezTo>
                  <a:lnTo>
                    <a:pt x="1" y="381"/>
                  </a:lnTo>
                  <a:cubicBezTo>
                    <a:pt x="1" y="571"/>
                    <a:pt x="159" y="697"/>
                    <a:pt x="349" y="697"/>
                  </a:cubicBezTo>
                  <a:lnTo>
                    <a:pt x="10483" y="697"/>
                  </a:lnTo>
                  <a:cubicBezTo>
                    <a:pt x="10705" y="697"/>
                    <a:pt x="10863" y="571"/>
                    <a:pt x="10863" y="381"/>
                  </a:cubicBezTo>
                  <a:lnTo>
                    <a:pt x="10863" y="349"/>
                  </a:lnTo>
                  <a:cubicBezTo>
                    <a:pt x="10863" y="159"/>
                    <a:pt x="10705" y="1"/>
                    <a:pt x="10483" y="1"/>
                  </a:cubicBez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865" name="CustomShape 233"/>
            <p:cNvSpPr/>
            <p:nvPr/>
          </p:nvSpPr>
          <p:spPr>
            <a:xfrm>
              <a:off x="4166640" y="1821960"/>
              <a:ext cx="361080" cy="33120"/>
            </a:xfrm>
            <a:custGeom>
              <a:avLst/>
              <a:gdLst/>
              <a:ahLst/>
              <a:rect l="l" t="t" r="r" b="b"/>
              <a:pathLst>
                <a:path w="11243" h="1046">
                  <a:moveTo>
                    <a:pt x="10673" y="349"/>
                  </a:moveTo>
                  <a:cubicBezTo>
                    <a:pt x="10800" y="349"/>
                    <a:pt x="10895" y="412"/>
                    <a:pt x="10895" y="507"/>
                  </a:cubicBezTo>
                  <a:cubicBezTo>
                    <a:pt x="10895" y="602"/>
                    <a:pt x="10800" y="697"/>
                    <a:pt x="10673" y="697"/>
                  </a:cubicBezTo>
                  <a:lnTo>
                    <a:pt x="539" y="697"/>
                  </a:lnTo>
                  <a:cubicBezTo>
                    <a:pt x="444" y="697"/>
                    <a:pt x="349" y="602"/>
                    <a:pt x="349" y="507"/>
                  </a:cubicBezTo>
                  <a:cubicBezTo>
                    <a:pt x="349" y="412"/>
                    <a:pt x="444" y="349"/>
                    <a:pt x="539" y="349"/>
                  </a:cubicBezTo>
                  <a:close/>
                  <a:moveTo>
                    <a:pt x="571" y="0"/>
                  </a:moveTo>
                  <a:cubicBezTo>
                    <a:pt x="254" y="0"/>
                    <a:pt x="0" y="222"/>
                    <a:pt x="0" y="507"/>
                  </a:cubicBezTo>
                  <a:cubicBezTo>
                    <a:pt x="0" y="792"/>
                    <a:pt x="254" y="1045"/>
                    <a:pt x="571" y="1045"/>
                  </a:cubicBezTo>
                  <a:lnTo>
                    <a:pt x="10673" y="1045"/>
                  </a:lnTo>
                  <a:cubicBezTo>
                    <a:pt x="10990" y="1045"/>
                    <a:pt x="11243" y="792"/>
                    <a:pt x="11243" y="507"/>
                  </a:cubicBezTo>
                  <a:cubicBezTo>
                    <a:pt x="11243" y="222"/>
                    <a:pt x="10990" y="0"/>
                    <a:pt x="10705" y="0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866" name="CustomShape 234"/>
            <p:cNvSpPr/>
            <p:nvPr/>
          </p:nvSpPr>
          <p:spPr>
            <a:xfrm>
              <a:off x="4179960" y="1844280"/>
              <a:ext cx="337680" cy="258120"/>
            </a:xfrm>
            <a:custGeom>
              <a:avLst/>
              <a:gdLst/>
              <a:ahLst/>
              <a:rect l="l" t="t" r="r" b="b"/>
              <a:pathLst>
                <a:path w="10515" h="8044">
                  <a:moveTo>
                    <a:pt x="10166" y="348"/>
                  </a:moveTo>
                  <a:lnTo>
                    <a:pt x="10166" y="7537"/>
                  </a:lnTo>
                  <a:cubicBezTo>
                    <a:pt x="10166" y="7632"/>
                    <a:pt x="10103" y="7696"/>
                    <a:pt x="10039" y="7696"/>
                  </a:cubicBezTo>
                  <a:lnTo>
                    <a:pt x="570" y="7696"/>
                  </a:lnTo>
                  <a:cubicBezTo>
                    <a:pt x="444" y="7696"/>
                    <a:pt x="349" y="7601"/>
                    <a:pt x="349" y="7506"/>
                  </a:cubicBezTo>
                  <a:lnTo>
                    <a:pt x="349" y="348"/>
                  </a:lnTo>
                  <a:close/>
                  <a:moveTo>
                    <a:pt x="190" y="0"/>
                  </a:moveTo>
                  <a:cubicBezTo>
                    <a:pt x="95" y="0"/>
                    <a:pt x="0" y="63"/>
                    <a:pt x="0" y="158"/>
                  </a:cubicBezTo>
                  <a:lnTo>
                    <a:pt x="0" y="7506"/>
                  </a:lnTo>
                  <a:cubicBezTo>
                    <a:pt x="0" y="7791"/>
                    <a:pt x="254" y="8044"/>
                    <a:pt x="570" y="8044"/>
                  </a:cubicBezTo>
                  <a:lnTo>
                    <a:pt x="10039" y="8044"/>
                  </a:lnTo>
                  <a:cubicBezTo>
                    <a:pt x="10293" y="8044"/>
                    <a:pt x="10514" y="7822"/>
                    <a:pt x="10483" y="7537"/>
                  </a:cubicBezTo>
                  <a:lnTo>
                    <a:pt x="10483" y="158"/>
                  </a:lnTo>
                  <a:cubicBezTo>
                    <a:pt x="10483" y="63"/>
                    <a:pt x="10419" y="0"/>
                    <a:pt x="10324" y="0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867" name="CustomShape 235"/>
            <p:cNvSpPr/>
            <p:nvPr/>
          </p:nvSpPr>
          <p:spPr>
            <a:xfrm>
              <a:off x="4263480" y="1891080"/>
              <a:ext cx="35280" cy="36360"/>
            </a:xfrm>
            <a:custGeom>
              <a:avLst/>
              <a:gdLst/>
              <a:ahLst/>
              <a:rect l="l" t="t" r="r" b="b"/>
              <a:pathLst>
                <a:path w="1109" h="1141">
                  <a:moveTo>
                    <a:pt x="538" y="1"/>
                  </a:moveTo>
                  <a:cubicBezTo>
                    <a:pt x="253" y="1"/>
                    <a:pt x="0" y="254"/>
                    <a:pt x="0" y="571"/>
                  </a:cubicBezTo>
                  <a:cubicBezTo>
                    <a:pt x="0" y="888"/>
                    <a:pt x="253" y="1141"/>
                    <a:pt x="538" y="1141"/>
                  </a:cubicBezTo>
                  <a:cubicBezTo>
                    <a:pt x="855" y="1141"/>
                    <a:pt x="1108" y="888"/>
                    <a:pt x="1108" y="571"/>
                  </a:cubicBezTo>
                  <a:cubicBezTo>
                    <a:pt x="1108" y="254"/>
                    <a:pt x="855" y="1"/>
                    <a:pt x="538" y="1"/>
                  </a:cubicBezTo>
                  <a:close/>
                </a:path>
              </a:pathLst>
            </a:custGeom>
            <a:solidFill>
              <a:srgbClr val="afafa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868" name="CustomShape 236"/>
            <p:cNvSpPr/>
            <p:nvPr/>
          </p:nvSpPr>
          <p:spPr>
            <a:xfrm>
              <a:off x="4257360" y="1884960"/>
              <a:ext cx="47520" cy="47520"/>
            </a:xfrm>
            <a:custGeom>
              <a:avLst/>
              <a:gdLst/>
              <a:ahLst/>
              <a:rect l="l" t="t" r="r" b="b"/>
              <a:pathLst>
                <a:path w="1489" h="1490">
                  <a:moveTo>
                    <a:pt x="760" y="349"/>
                  </a:moveTo>
                  <a:cubicBezTo>
                    <a:pt x="950" y="349"/>
                    <a:pt x="1140" y="539"/>
                    <a:pt x="1140" y="761"/>
                  </a:cubicBezTo>
                  <a:cubicBezTo>
                    <a:pt x="1140" y="983"/>
                    <a:pt x="950" y="1141"/>
                    <a:pt x="760" y="1141"/>
                  </a:cubicBezTo>
                  <a:cubicBezTo>
                    <a:pt x="538" y="1141"/>
                    <a:pt x="348" y="983"/>
                    <a:pt x="348" y="761"/>
                  </a:cubicBezTo>
                  <a:cubicBezTo>
                    <a:pt x="348" y="539"/>
                    <a:pt x="538" y="349"/>
                    <a:pt x="760" y="349"/>
                  </a:cubicBezTo>
                  <a:close/>
                  <a:moveTo>
                    <a:pt x="760" y="1"/>
                  </a:moveTo>
                  <a:cubicBezTo>
                    <a:pt x="348" y="1"/>
                    <a:pt x="0" y="349"/>
                    <a:pt x="0" y="761"/>
                  </a:cubicBezTo>
                  <a:cubicBezTo>
                    <a:pt x="0" y="1173"/>
                    <a:pt x="348" y="1489"/>
                    <a:pt x="760" y="1489"/>
                  </a:cubicBezTo>
                  <a:cubicBezTo>
                    <a:pt x="1140" y="1489"/>
                    <a:pt x="1488" y="1173"/>
                    <a:pt x="1488" y="761"/>
                  </a:cubicBezTo>
                  <a:cubicBezTo>
                    <a:pt x="1488" y="349"/>
                    <a:pt x="1140" y="1"/>
                    <a:pt x="760" y="1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869" name="CustomShape 237"/>
            <p:cNvSpPr/>
            <p:nvPr/>
          </p:nvSpPr>
          <p:spPr>
            <a:xfrm>
              <a:off x="4254480" y="2019600"/>
              <a:ext cx="41400" cy="41400"/>
            </a:xfrm>
            <a:custGeom>
              <a:avLst/>
              <a:gdLst/>
              <a:ahLst/>
              <a:rect l="l" t="t" r="r" b="b"/>
              <a:pathLst>
                <a:path w="1299" h="1299">
                  <a:moveTo>
                    <a:pt x="665" y="0"/>
                  </a:moveTo>
                  <a:cubicBezTo>
                    <a:pt x="285" y="0"/>
                    <a:pt x="0" y="285"/>
                    <a:pt x="0" y="665"/>
                  </a:cubicBezTo>
                  <a:cubicBezTo>
                    <a:pt x="0" y="1013"/>
                    <a:pt x="285" y="1299"/>
                    <a:pt x="665" y="1299"/>
                  </a:cubicBezTo>
                  <a:cubicBezTo>
                    <a:pt x="1013" y="1299"/>
                    <a:pt x="1298" y="1013"/>
                    <a:pt x="1298" y="665"/>
                  </a:cubicBezTo>
                  <a:cubicBezTo>
                    <a:pt x="1298" y="285"/>
                    <a:pt x="1013" y="0"/>
                    <a:pt x="665" y="0"/>
                  </a:cubicBezTo>
                  <a:close/>
                </a:path>
              </a:pathLst>
            </a:custGeom>
            <a:solidFill>
              <a:srgbClr val="afafa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870" name="CustomShape 238"/>
            <p:cNvSpPr/>
            <p:nvPr/>
          </p:nvSpPr>
          <p:spPr>
            <a:xfrm>
              <a:off x="4249080" y="2014200"/>
              <a:ext cx="52560" cy="51480"/>
            </a:xfrm>
            <a:custGeom>
              <a:avLst/>
              <a:gdLst/>
              <a:ahLst/>
              <a:rect l="l" t="t" r="r" b="b"/>
              <a:pathLst>
                <a:path w="1648" h="1616">
                  <a:moveTo>
                    <a:pt x="824" y="349"/>
                  </a:moveTo>
                  <a:cubicBezTo>
                    <a:pt x="1077" y="349"/>
                    <a:pt x="1299" y="539"/>
                    <a:pt x="1299" y="792"/>
                  </a:cubicBezTo>
                  <a:cubicBezTo>
                    <a:pt x="1299" y="1077"/>
                    <a:pt x="1077" y="1267"/>
                    <a:pt x="824" y="1267"/>
                  </a:cubicBezTo>
                  <a:cubicBezTo>
                    <a:pt x="571" y="1267"/>
                    <a:pt x="349" y="1077"/>
                    <a:pt x="349" y="792"/>
                  </a:cubicBezTo>
                  <a:cubicBezTo>
                    <a:pt x="349" y="539"/>
                    <a:pt x="571" y="349"/>
                    <a:pt x="824" y="349"/>
                  </a:cubicBezTo>
                  <a:close/>
                  <a:moveTo>
                    <a:pt x="824" y="1"/>
                  </a:moveTo>
                  <a:cubicBezTo>
                    <a:pt x="381" y="1"/>
                    <a:pt x="1" y="349"/>
                    <a:pt x="1" y="824"/>
                  </a:cubicBezTo>
                  <a:cubicBezTo>
                    <a:pt x="1" y="1267"/>
                    <a:pt x="381" y="1616"/>
                    <a:pt x="824" y="1616"/>
                  </a:cubicBezTo>
                  <a:cubicBezTo>
                    <a:pt x="1267" y="1616"/>
                    <a:pt x="1647" y="1267"/>
                    <a:pt x="1647" y="824"/>
                  </a:cubicBezTo>
                  <a:cubicBezTo>
                    <a:pt x="1647" y="381"/>
                    <a:pt x="1267" y="1"/>
                    <a:pt x="824" y="1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871" name="CustomShape 239"/>
            <p:cNvSpPr/>
            <p:nvPr/>
          </p:nvSpPr>
          <p:spPr>
            <a:xfrm>
              <a:off x="4373280" y="1891080"/>
              <a:ext cx="35280" cy="36360"/>
            </a:xfrm>
            <a:custGeom>
              <a:avLst/>
              <a:gdLst/>
              <a:ahLst/>
              <a:rect l="l" t="t" r="r" b="b"/>
              <a:pathLst>
                <a:path w="1109" h="1141">
                  <a:moveTo>
                    <a:pt x="539" y="1"/>
                  </a:moveTo>
                  <a:cubicBezTo>
                    <a:pt x="254" y="1"/>
                    <a:pt x="0" y="254"/>
                    <a:pt x="0" y="571"/>
                  </a:cubicBezTo>
                  <a:cubicBezTo>
                    <a:pt x="0" y="888"/>
                    <a:pt x="254" y="1141"/>
                    <a:pt x="539" y="1141"/>
                  </a:cubicBezTo>
                  <a:cubicBezTo>
                    <a:pt x="855" y="1141"/>
                    <a:pt x="1109" y="888"/>
                    <a:pt x="1109" y="571"/>
                  </a:cubicBezTo>
                  <a:cubicBezTo>
                    <a:pt x="1109" y="254"/>
                    <a:pt x="855" y="1"/>
                    <a:pt x="539" y="1"/>
                  </a:cubicBezTo>
                  <a:close/>
                </a:path>
              </a:pathLst>
            </a:custGeom>
            <a:solidFill>
              <a:srgbClr val="afafa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872" name="CustomShape 240"/>
            <p:cNvSpPr/>
            <p:nvPr/>
          </p:nvSpPr>
          <p:spPr>
            <a:xfrm>
              <a:off x="4367160" y="1884960"/>
              <a:ext cx="47520" cy="47520"/>
            </a:xfrm>
            <a:custGeom>
              <a:avLst/>
              <a:gdLst/>
              <a:ahLst/>
              <a:rect l="l" t="t" r="r" b="b"/>
              <a:pathLst>
                <a:path w="1489" h="1490">
                  <a:moveTo>
                    <a:pt x="760" y="349"/>
                  </a:moveTo>
                  <a:cubicBezTo>
                    <a:pt x="950" y="349"/>
                    <a:pt x="1140" y="539"/>
                    <a:pt x="1140" y="761"/>
                  </a:cubicBezTo>
                  <a:cubicBezTo>
                    <a:pt x="1140" y="983"/>
                    <a:pt x="950" y="1141"/>
                    <a:pt x="760" y="1141"/>
                  </a:cubicBezTo>
                  <a:cubicBezTo>
                    <a:pt x="539" y="1141"/>
                    <a:pt x="349" y="983"/>
                    <a:pt x="349" y="761"/>
                  </a:cubicBezTo>
                  <a:cubicBezTo>
                    <a:pt x="349" y="539"/>
                    <a:pt x="539" y="349"/>
                    <a:pt x="760" y="349"/>
                  </a:cubicBezTo>
                  <a:close/>
                  <a:moveTo>
                    <a:pt x="760" y="1"/>
                  </a:moveTo>
                  <a:cubicBezTo>
                    <a:pt x="349" y="1"/>
                    <a:pt x="0" y="349"/>
                    <a:pt x="0" y="761"/>
                  </a:cubicBezTo>
                  <a:cubicBezTo>
                    <a:pt x="0" y="1173"/>
                    <a:pt x="349" y="1489"/>
                    <a:pt x="760" y="1489"/>
                  </a:cubicBezTo>
                  <a:cubicBezTo>
                    <a:pt x="1140" y="1489"/>
                    <a:pt x="1489" y="1173"/>
                    <a:pt x="1489" y="761"/>
                  </a:cubicBezTo>
                  <a:cubicBezTo>
                    <a:pt x="1489" y="349"/>
                    <a:pt x="1140" y="1"/>
                    <a:pt x="760" y="1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873" name="CustomShape 241"/>
            <p:cNvSpPr/>
            <p:nvPr/>
          </p:nvSpPr>
          <p:spPr>
            <a:xfrm>
              <a:off x="4313520" y="1944000"/>
              <a:ext cx="23040" cy="33120"/>
            </a:xfrm>
            <a:custGeom>
              <a:avLst/>
              <a:gdLst/>
              <a:ahLst/>
              <a:rect l="l" t="t" r="r" b="b"/>
              <a:pathLst>
                <a:path w="730" h="1046">
                  <a:moveTo>
                    <a:pt x="1" y="1"/>
                  </a:moveTo>
                  <a:lnTo>
                    <a:pt x="729" y="104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874" name="CustomShape 242"/>
            <p:cNvSpPr/>
            <p:nvPr/>
          </p:nvSpPr>
          <p:spPr>
            <a:xfrm>
              <a:off x="4307400" y="1938600"/>
              <a:ext cx="36360" cy="43920"/>
            </a:xfrm>
            <a:custGeom>
              <a:avLst/>
              <a:gdLst/>
              <a:ahLst/>
              <a:rect l="l" t="t" r="r" b="b"/>
              <a:pathLst>
                <a:path w="1141" h="1375">
                  <a:moveTo>
                    <a:pt x="205" y="1"/>
                  </a:moveTo>
                  <a:cubicBezTo>
                    <a:pt x="166" y="1"/>
                    <a:pt x="124" y="16"/>
                    <a:pt x="96" y="45"/>
                  </a:cubicBezTo>
                  <a:cubicBezTo>
                    <a:pt x="1" y="108"/>
                    <a:pt x="1" y="203"/>
                    <a:pt x="32" y="267"/>
                  </a:cubicBezTo>
                  <a:lnTo>
                    <a:pt x="793" y="1312"/>
                  </a:lnTo>
                  <a:cubicBezTo>
                    <a:pt x="824" y="1343"/>
                    <a:pt x="888" y="1375"/>
                    <a:pt x="919" y="1375"/>
                  </a:cubicBezTo>
                  <a:cubicBezTo>
                    <a:pt x="983" y="1375"/>
                    <a:pt x="1014" y="1375"/>
                    <a:pt x="1046" y="1343"/>
                  </a:cubicBezTo>
                  <a:cubicBezTo>
                    <a:pt x="1109" y="1280"/>
                    <a:pt x="1141" y="1185"/>
                    <a:pt x="1078" y="1090"/>
                  </a:cubicBezTo>
                  <a:lnTo>
                    <a:pt x="318" y="77"/>
                  </a:lnTo>
                  <a:cubicBezTo>
                    <a:pt x="300" y="24"/>
                    <a:pt x="254" y="1"/>
                    <a:pt x="205" y="1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875" name="CustomShape 243"/>
            <p:cNvSpPr/>
            <p:nvPr/>
          </p:nvSpPr>
          <p:spPr>
            <a:xfrm>
              <a:off x="4313520" y="1944000"/>
              <a:ext cx="23040" cy="33120"/>
            </a:xfrm>
            <a:custGeom>
              <a:avLst/>
              <a:gdLst/>
              <a:ahLst/>
              <a:rect l="l" t="t" r="r" b="b"/>
              <a:pathLst>
                <a:path w="730" h="1046">
                  <a:moveTo>
                    <a:pt x="729" y="1"/>
                  </a:moveTo>
                  <a:lnTo>
                    <a:pt x="1" y="104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876" name="CustomShape 244"/>
            <p:cNvSpPr/>
            <p:nvPr/>
          </p:nvSpPr>
          <p:spPr>
            <a:xfrm>
              <a:off x="4307400" y="1938960"/>
              <a:ext cx="36360" cy="43560"/>
            </a:xfrm>
            <a:custGeom>
              <a:avLst/>
              <a:gdLst/>
              <a:ahLst/>
              <a:rect l="l" t="t" r="r" b="b"/>
              <a:pathLst>
                <a:path w="1141" h="1365">
                  <a:moveTo>
                    <a:pt x="939" y="0"/>
                  </a:moveTo>
                  <a:cubicBezTo>
                    <a:pt x="883" y="0"/>
                    <a:pt x="832" y="27"/>
                    <a:pt x="793" y="67"/>
                  </a:cubicBezTo>
                  <a:lnTo>
                    <a:pt x="32" y="1080"/>
                  </a:lnTo>
                  <a:cubicBezTo>
                    <a:pt x="1" y="1175"/>
                    <a:pt x="1" y="1270"/>
                    <a:pt x="96" y="1333"/>
                  </a:cubicBezTo>
                  <a:cubicBezTo>
                    <a:pt x="128" y="1365"/>
                    <a:pt x="159" y="1365"/>
                    <a:pt x="191" y="1365"/>
                  </a:cubicBezTo>
                  <a:cubicBezTo>
                    <a:pt x="254" y="1365"/>
                    <a:pt x="286" y="1333"/>
                    <a:pt x="318" y="1302"/>
                  </a:cubicBezTo>
                  <a:lnTo>
                    <a:pt x="1078" y="257"/>
                  </a:lnTo>
                  <a:cubicBezTo>
                    <a:pt x="1141" y="193"/>
                    <a:pt x="1109" y="67"/>
                    <a:pt x="1046" y="35"/>
                  </a:cubicBezTo>
                  <a:cubicBezTo>
                    <a:pt x="1010" y="11"/>
                    <a:pt x="973" y="0"/>
                    <a:pt x="939" y="0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877" name="CustomShape 245"/>
            <p:cNvSpPr/>
            <p:nvPr/>
          </p:nvSpPr>
          <p:spPr>
            <a:xfrm>
              <a:off x="4420440" y="1950120"/>
              <a:ext cx="24120" cy="32400"/>
            </a:xfrm>
            <a:custGeom>
              <a:avLst/>
              <a:gdLst/>
              <a:ahLst/>
              <a:rect l="l" t="t" r="r" b="b"/>
              <a:pathLst>
                <a:path w="761" h="1014">
                  <a:moveTo>
                    <a:pt x="0" y="1"/>
                  </a:moveTo>
                  <a:lnTo>
                    <a:pt x="760" y="10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878" name="CustomShape 246"/>
            <p:cNvSpPr/>
            <p:nvPr/>
          </p:nvSpPr>
          <p:spPr>
            <a:xfrm>
              <a:off x="4414320" y="1944360"/>
              <a:ext cx="36360" cy="43920"/>
            </a:xfrm>
            <a:custGeom>
              <a:avLst/>
              <a:gdLst/>
              <a:ahLst/>
              <a:rect l="l" t="t" r="r" b="b"/>
              <a:pathLst>
                <a:path w="1141" h="1382">
                  <a:moveTo>
                    <a:pt x="198" y="0"/>
                  </a:moveTo>
                  <a:cubicBezTo>
                    <a:pt x="165" y="0"/>
                    <a:pt x="130" y="8"/>
                    <a:pt x="95" y="19"/>
                  </a:cubicBezTo>
                  <a:cubicBezTo>
                    <a:pt x="32" y="83"/>
                    <a:pt x="0" y="209"/>
                    <a:pt x="63" y="273"/>
                  </a:cubicBezTo>
                  <a:lnTo>
                    <a:pt x="792" y="1318"/>
                  </a:lnTo>
                  <a:cubicBezTo>
                    <a:pt x="855" y="1349"/>
                    <a:pt x="887" y="1381"/>
                    <a:pt x="950" y="1381"/>
                  </a:cubicBezTo>
                  <a:cubicBezTo>
                    <a:pt x="982" y="1381"/>
                    <a:pt x="1013" y="1381"/>
                    <a:pt x="1045" y="1349"/>
                  </a:cubicBezTo>
                  <a:cubicBezTo>
                    <a:pt x="1140" y="1286"/>
                    <a:pt x="1140" y="1159"/>
                    <a:pt x="1077" y="1096"/>
                  </a:cubicBezTo>
                  <a:lnTo>
                    <a:pt x="348" y="83"/>
                  </a:lnTo>
                  <a:cubicBezTo>
                    <a:pt x="308" y="22"/>
                    <a:pt x="255" y="0"/>
                    <a:pt x="198" y="0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879" name="CustomShape 247"/>
            <p:cNvSpPr/>
            <p:nvPr/>
          </p:nvSpPr>
          <p:spPr>
            <a:xfrm>
              <a:off x="4420440" y="1950120"/>
              <a:ext cx="24120" cy="32400"/>
            </a:xfrm>
            <a:custGeom>
              <a:avLst/>
              <a:gdLst/>
              <a:ahLst/>
              <a:rect l="l" t="t" r="r" b="b"/>
              <a:pathLst>
                <a:path w="761" h="1014">
                  <a:moveTo>
                    <a:pt x="760" y="1"/>
                  </a:moveTo>
                  <a:lnTo>
                    <a:pt x="0" y="10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880" name="CustomShape 248"/>
            <p:cNvSpPr/>
            <p:nvPr/>
          </p:nvSpPr>
          <p:spPr>
            <a:xfrm>
              <a:off x="4414320" y="1944360"/>
              <a:ext cx="36360" cy="43920"/>
            </a:xfrm>
            <a:custGeom>
              <a:avLst/>
              <a:gdLst/>
              <a:ahLst/>
              <a:rect l="l" t="t" r="r" b="b"/>
              <a:pathLst>
                <a:path w="1141" h="1382">
                  <a:moveTo>
                    <a:pt x="956" y="0"/>
                  </a:moveTo>
                  <a:cubicBezTo>
                    <a:pt x="898" y="0"/>
                    <a:pt x="832" y="22"/>
                    <a:pt x="792" y="83"/>
                  </a:cubicBezTo>
                  <a:lnTo>
                    <a:pt x="63" y="1096"/>
                  </a:lnTo>
                  <a:cubicBezTo>
                    <a:pt x="0" y="1191"/>
                    <a:pt x="32" y="1286"/>
                    <a:pt x="95" y="1349"/>
                  </a:cubicBezTo>
                  <a:cubicBezTo>
                    <a:pt x="127" y="1349"/>
                    <a:pt x="158" y="1381"/>
                    <a:pt x="190" y="1381"/>
                  </a:cubicBezTo>
                  <a:cubicBezTo>
                    <a:pt x="253" y="1381"/>
                    <a:pt x="317" y="1349"/>
                    <a:pt x="348" y="1318"/>
                  </a:cubicBezTo>
                  <a:lnTo>
                    <a:pt x="1077" y="273"/>
                  </a:lnTo>
                  <a:cubicBezTo>
                    <a:pt x="1140" y="209"/>
                    <a:pt x="1108" y="83"/>
                    <a:pt x="1045" y="19"/>
                  </a:cubicBezTo>
                  <a:cubicBezTo>
                    <a:pt x="1022" y="8"/>
                    <a:pt x="990" y="0"/>
                    <a:pt x="956" y="0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881" name="CustomShape 249"/>
            <p:cNvSpPr/>
            <p:nvPr/>
          </p:nvSpPr>
          <p:spPr>
            <a:xfrm>
              <a:off x="4314240" y="1981440"/>
              <a:ext cx="74160" cy="62280"/>
            </a:xfrm>
            <a:custGeom>
              <a:avLst/>
              <a:gdLst/>
              <a:ahLst/>
              <a:rect l="l" t="t" r="r" b="b"/>
              <a:pathLst>
                <a:path w="2313" h="1945">
                  <a:moveTo>
                    <a:pt x="2115" y="0"/>
                  </a:moveTo>
                  <a:cubicBezTo>
                    <a:pt x="2045" y="0"/>
                    <a:pt x="1980" y="36"/>
                    <a:pt x="1932" y="107"/>
                  </a:cubicBezTo>
                  <a:cubicBezTo>
                    <a:pt x="1426" y="1342"/>
                    <a:pt x="159" y="1596"/>
                    <a:pt x="159" y="1596"/>
                  </a:cubicBezTo>
                  <a:cubicBezTo>
                    <a:pt x="64" y="1627"/>
                    <a:pt x="1" y="1722"/>
                    <a:pt x="32" y="1817"/>
                  </a:cubicBezTo>
                  <a:cubicBezTo>
                    <a:pt x="32" y="1881"/>
                    <a:pt x="127" y="1944"/>
                    <a:pt x="191" y="1944"/>
                  </a:cubicBezTo>
                  <a:lnTo>
                    <a:pt x="222" y="1944"/>
                  </a:lnTo>
                  <a:cubicBezTo>
                    <a:pt x="286" y="1944"/>
                    <a:pt x="1647" y="1627"/>
                    <a:pt x="2249" y="234"/>
                  </a:cubicBezTo>
                  <a:cubicBezTo>
                    <a:pt x="2312" y="171"/>
                    <a:pt x="2249" y="44"/>
                    <a:pt x="2186" y="12"/>
                  </a:cubicBezTo>
                  <a:cubicBezTo>
                    <a:pt x="2162" y="4"/>
                    <a:pt x="2138" y="0"/>
                    <a:pt x="2115" y="0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882" name="CustomShape 250"/>
            <p:cNvSpPr/>
            <p:nvPr/>
          </p:nvSpPr>
          <p:spPr>
            <a:xfrm>
              <a:off x="4344840" y="1977840"/>
              <a:ext cx="54720" cy="38520"/>
            </a:xfrm>
            <a:custGeom>
              <a:avLst/>
              <a:gdLst/>
              <a:ahLst/>
              <a:rect l="l" t="t" r="r" b="b"/>
              <a:pathLst>
                <a:path w="1711" h="1205">
                  <a:moveTo>
                    <a:pt x="1141" y="1"/>
                  </a:moveTo>
                  <a:lnTo>
                    <a:pt x="127" y="412"/>
                  </a:lnTo>
                  <a:cubicBezTo>
                    <a:pt x="32" y="444"/>
                    <a:pt x="1" y="539"/>
                    <a:pt x="32" y="634"/>
                  </a:cubicBezTo>
                  <a:cubicBezTo>
                    <a:pt x="58" y="686"/>
                    <a:pt x="126" y="737"/>
                    <a:pt x="202" y="737"/>
                  </a:cubicBezTo>
                  <a:cubicBezTo>
                    <a:pt x="219" y="737"/>
                    <a:pt x="237" y="735"/>
                    <a:pt x="254" y="729"/>
                  </a:cubicBezTo>
                  <a:lnTo>
                    <a:pt x="1109" y="381"/>
                  </a:lnTo>
                  <a:lnTo>
                    <a:pt x="1362" y="1077"/>
                  </a:lnTo>
                  <a:cubicBezTo>
                    <a:pt x="1394" y="1172"/>
                    <a:pt x="1457" y="1204"/>
                    <a:pt x="1521" y="1204"/>
                  </a:cubicBezTo>
                  <a:lnTo>
                    <a:pt x="1584" y="1204"/>
                  </a:lnTo>
                  <a:cubicBezTo>
                    <a:pt x="1647" y="1172"/>
                    <a:pt x="1711" y="1077"/>
                    <a:pt x="1679" y="982"/>
                  </a:cubicBezTo>
                  <a:lnTo>
                    <a:pt x="1362" y="96"/>
                  </a:lnTo>
                  <a:cubicBezTo>
                    <a:pt x="1362" y="64"/>
                    <a:pt x="1331" y="32"/>
                    <a:pt x="1267" y="1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883" name="CustomShape 251"/>
            <p:cNvSpPr/>
            <p:nvPr/>
          </p:nvSpPr>
          <p:spPr>
            <a:xfrm>
              <a:off x="4425480" y="2006280"/>
              <a:ext cx="234720" cy="138240"/>
            </a:xfrm>
            <a:custGeom>
              <a:avLst/>
              <a:gdLst/>
              <a:ahLst/>
              <a:rect l="l" t="t" r="r" b="b"/>
              <a:pathLst>
                <a:path w="7316" h="4308">
                  <a:moveTo>
                    <a:pt x="1932" y="0"/>
                  </a:moveTo>
                  <a:cubicBezTo>
                    <a:pt x="792" y="634"/>
                    <a:pt x="0" y="1837"/>
                    <a:pt x="0" y="3231"/>
                  </a:cubicBezTo>
                  <a:lnTo>
                    <a:pt x="0" y="4307"/>
                  </a:lnTo>
                  <a:lnTo>
                    <a:pt x="7316" y="4307"/>
                  </a:lnTo>
                  <a:lnTo>
                    <a:pt x="7316" y="3231"/>
                  </a:lnTo>
                  <a:cubicBezTo>
                    <a:pt x="7316" y="1837"/>
                    <a:pt x="6524" y="634"/>
                    <a:pt x="5384" y="0"/>
                  </a:cubicBez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884" name="CustomShape 252"/>
            <p:cNvSpPr/>
            <p:nvPr/>
          </p:nvSpPr>
          <p:spPr>
            <a:xfrm>
              <a:off x="4420440" y="2001240"/>
              <a:ext cx="245160" cy="143280"/>
            </a:xfrm>
            <a:custGeom>
              <a:avLst/>
              <a:gdLst/>
              <a:ahLst/>
              <a:rect l="l" t="t" r="r" b="b"/>
              <a:pathLst>
                <a:path w="7633" h="4466">
                  <a:moveTo>
                    <a:pt x="2059" y="0"/>
                  </a:moveTo>
                  <a:cubicBezTo>
                    <a:pt x="2059" y="0"/>
                    <a:pt x="2027" y="0"/>
                    <a:pt x="1995" y="32"/>
                  </a:cubicBezTo>
                  <a:cubicBezTo>
                    <a:pt x="760" y="697"/>
                    <a:pt x="0" y="1964"/>
                    <a:pt x="0" y="3389"/>
                  </a:cubicBezTo>
                  <a:lnTo>
                    <a:pt x="0" y="4434"/>
                  </a:lnTo>
                  <a:lnTo>
                    <a:pt x="348" y="4434"/>
                  </a:lnTo>
                  <a:lnTo>
                    <a:pt x="348" y="3389"/>
                  </a:lnTo>
                  <a:cubicBezTo>
                    <a:pt x="348" y="2122"/>
                    <a:pt x="1014" y="950"/>
                    <a:pt x="2122" y="348"/>
                  </a:cubicBezTo>
                  <a:lnTo>
                    <a:pt x="5511" y="348"/>
                  </a:lnTo>
                  <a:cubicBezTo>
                    <a:pt x="6619" y="950"/>
                    <a:pt x="7284" y="2122"/>
                    <a:pt x="7284" y="3389"/>
                  </a:cubicBezTo>
                  <a:lnTo>
                    <a:pt x="7284" y="4465"/>
                  </a:lnTo>
                  <a:lnTo>
                    <a:pt x="7632" y="4465"/>
                  </a:lnTo>
                  <a:lnTo>
                    <a:pt x="7632" y="3389"/>
                  </a:lnTo>
                  <a:cubicBezTo>
                    <a:pt x="7632" y="1964"/>
                    <a:pt x="6872" y="697"/>
                    <a:pt x="5637" y="32"/>
                  </a:cubicBezTo>
                  <a:cubicBezTo>
                    <a:pt x="5606" y="0"/>
                    <a:pt x="5574" y="0"/>
                    <a:pt x="5542" y="0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885" name="CustomShape 253"/>
            <p:cNvSpPr/>
            <p:nvPr/>
          </p:nvSpPr>
          <p:spPr>
            <a:xfrm>
              <a:off x="4470120" y="2005200"/>
              <a:ext cx="147240" cy="53640"/>
            </a:xfrm>
            <a:custGeom>
              <a:avLst/>
              <a:gdLst/>
              <a:ahLst/>
              <a:rect l="l" t="t" r="r" b="b"/>
              <a:pathLst>
                <a:path w="4593" h="1680">
                  <a:moveTo>
                    <a:pt x="444" y="1"/>
                  </a:moveTo>
                  <a:lnTo>
                    <a:pt x="1" y="1679"/>
                  </a:lnTo>
                  <a:lnTo>
                    <a:pt x="1553" y="1172"/>
                  </a:lnTo>
                  <a:lnTo>
                    <a:pt x="3041" y="1172"/>
                  </a:lnTo>
                  <a:lnTo>
                    <a:pt x="4593" y="1679"/>
                  </a:lnTo>
                  <a:lnTo>
                    <a:pt x="4118" y="1"/>
                  </a:ln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886" name="CustomShape 254"/>
            <p:cNvSpPr/>
            <p:nvPr/>
          </p:nvSpPr>
          <p:spPr>
            <a:xfrm>
              <a:off x="4464000" y="2003040"/>
              <a:ext cx="159480" cy="61200"/>
            </a:xfrm>
            <a:custGeom>
              <a:avLst/>
              <a:gdLst/>
              <a:ahLst/>
              <a:rect l="l" t="t" r="r" b="b"/>
              <a:pathLst>
                <a:path w="4973" h="1914">
                  <a:moveTo>
                    <a:pt x="444" y="0"/>
                  </a:moveTo>
                  <a:lnTo>
                    <a:pt x="33" y="1710"/>
                  </a:lnTo>
                  <a:cubicBezTo>
                    <a:pt x="1" y="1774"/>
                    <a:pt x="33" y="1837"/>
                    <a:pt x="64" y="1869"/>
                  </a:cubicBezTo>
                  <a:cubicBezTo>
                    <a:pt x="109" y="1891"/>
                    <a:pt x="154" y="1914"/>
                    <a:pt x="199" y="1914"/>
                  </a:cubicBezTo>
                  <a:cubicBezTo>
                    <a:pt x="217" y="1914"/>
                    <a:pt x="236" y="1910"/>
                    <a:pt x="254" y="1901"/>
                  </a:cubicBezTo>
                  <a:lnTo>
                    <a:pt x="1774" y="1394"/>
                  </a:lnTo>
                  <a:lnTo>
                    <a:pt x="3199" y="1394"/>
                  </a:lnTo>
                  <a:lnTo>
                    <a:pt x="4751" y="1901"/>
                  </a:lnTo>
                  <a:lnTo>
                    <a:pt x="4783" y="1901"/>
                  </a:lnTo>
                  <a:cubicBezTo>
                    <a:pt x="4846" y="1901"/>
                    <a:pt x="4878" y="1901"/>
                    <a:pt x="4910" y="1869"/>
                  </a:cubicBezTo>
                  <a:cubicBezTo>
                    <a:pt x="4941" y="1837"/>
                    <a:pt x="4973" y="1742"/>
                    <a:pt x="4941" y="1710"/>
                  </a:cubicBezTo>
                  <a:lnTo>
                    <a:pt x="4466" y="0"/>
                  </a:lnTo>
                  <a:lnTo>
                    <a:pt x="4118" y="95"/>
                  </a:lnTo>
                  <a:lnTo>
                    <a:pt x="4530" y="1489"/>
                  </a:lnTo>
                  <a:lnTo>
                    <a:pt x="3294" y="1077"/>
                  </a:lnTo>
                  <a:lnTo>
                    <a:pt x="1711" y="1077"/>
                  </a:lnTo>
                  <a:lnTo>
                    <a:pt x="444" y="1489"/>
                  </a:lnTo>
                  <a:lnTo>
                    <a:pt x="793" y="95"/>
                  </a:lnTo>
                  <a:lnTo>
                    <a:pt x="444" y="0"/>
                  </a:ln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887" name="CustomShape 255"/>
            <p:cNvSpPr/>
            <p:nvPr/>
          </p:nvSpPr>
          <p:spPr>
            <a:xfrm>
              <a:off x="4523040" y="2041920"/>
              <a:ext cx="37440" cy="25200"/>
            </a:xfrm>
            <a:custGeom>
              <a:avLst/>
              <a:gdLst/>
              <a:ahLst/>
              <a:rect l="l" t="t" r="r" b="b"/>
              <a:pathLst>
                <a:path w="1173" h="793">
                  <a:moveTo>
                    <a:pt x="1" y="1"/>
                  </a:moveTo>
                  <a:lnTo>
                    <a:pt x="1" y="507"/>
                  </a:lnTo>
                  <a:cubicBezTo>
                    <a:pt x="1" y="666"/>
                    <a:pt x="127" y="793"/>
                    <a:pt x="286" y="793"/>
                  </a:cubicBezTo>
                  <a:lnTo>
                    <a:pt x="887" y="793"/>
                  </a:lnTo>
                  <a:cubicBezTo>
                    <a:pt x="1046" y="793"/>
                    <a:pt x="1172" y="666"/>
                    <a:pt x="1172" y="507"/>
                  </a:cubicBezTo>
                  <a:lnTo>
                    <a:pt x="1172" y="1"/>
                  </a:lnTo>
                  <a:close/>
                </a:path>
              </a:pathLst>
            </a:custGeom>
            <a:solidFill>
              <a:srgbClr val="afafa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888" name="CustomShape 256"/>
            <p:cNvSpPr/>
            <p:nvPr/>
          </p:nvSpPr>
          <p:spPr>
            <a:xfrm>
              <a:off x="4516920" y="2041920"/>
              <a:ext cx="49680" cy="30240"/>
            </a:xfrm>
            <a:custGeom>
              <a:avLst/>
              <a:gdLst/>
              <a:ahLst/>
              <a:rect l="l" t="t" r="r" b="b"/>
              <a:pathLst>
                <a:path w="1553" h="951">
                  <a:moveTo>
                    <a:pt x="1" y="1"/>
                  </a:moveTo>
                  <a:lnTo>
                    <a:pt x="1" y="507"/>
                  </a:lnTo>
                  <a:cubicBezTo>
                    <a:pt x="1" y="761"/>
                    <a:pt x="222" y="951"/>
                    <a:pt x="476" y="951"/>
                  </a:cubicBezTo>
                  <a:lnTo>
                    <a:pt x="1077" y="951"/>
                  </a:lnTo>
                  <a:cubicBezTo>
                    <a:pt x="1331" y="951"/>
                    <a:pt x="1552" y="761"/>
                    <a:pt x="1552" y="507"/>
                  </a:cubicBezTo>
                  <a:lnTo>
                    <a:pt x="1552" y="1"/>
                  </a:lnTo>
                  <a:lnTo>
                    <a:pt x="1204" y="1"/>
                  </a:lnTo>
                  <a:lnTo>
                    <a:pt x="1204" y="507"/>
                  </a:lnTo>
                  <a:cubicBezTo>
                    <a:pt x="1204" y="571"/>
                    <a:pt x="1141" y="634"/>
                    <a:pt x="1077" y="634"/>
                  </a:cubicBezTo>
                  <a:lnTo>
                    <a:pt x="476" y="634"/>
                  </a:lnTo>
                  <a:cubicBezTo>
                    <a:pt x="412" y="634"/>
                    <a:pt x="349" y="571"/>
                    <a:pt x="349" y="507"/>
                  </a:cubicBezTo>
                  <a:lnTo>
                    <a:pt x="349" y="1"/>
                  </a:ln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889" name="CustomShape 257"/>
            <p:cNvSpPr/>
            <p:nvPr/>
          </p:nvSpPr>
          <p:spPr>
            <a:xfrm>
              <a:off x="4523040" y="2067120"/>
              <a:ext cx="40320" cy="102600"/>
            </a:xfrm>
            <a:custGeom>
              <a:avLst/>
              <a:gdLst/>
              <a:ahLst/>
              <a:rect l="l" t="t" r="r" b="b"/>
              <a:pathLst>
                <a:path w="1268" h="3207">
                  <a:moveTo>
                    <a:pt x="286" y="1"/>
                  </a:moveTo>
                  <a:lnTo>
                    <a:pt x="1" y="2566"/>
                  </a:lnTo>
                  <a:cubicBezTo>
                    <a:pt x="1" y="2661"/>
                    <a:pt x="32" y="2756"/>
                    <a:pt x="96" y="2819"/>
                  </a:cubicBezTo>
                  <a:lnTo>
                    <a:pt x="412" y="3136"/>
                  </a:lnTo>
                  <a:cubicBezTo>
                    <a:pt x="476" y="3183"/>
                    <a:pt x="539" y="3207"/>
                    <a:pt x="602" y="3207"/>
                  </a:cubicBezTo>
                  <a:cubicBezTo>
                    <a:pt x="666" y="3207"/>
                    <a:pt x="729" y="3183"/>
                    <a:pt x="792" y="3136"/>
                  </a:cubicBezTo>
                  <a:lnTo>
                    <a:pt x="1141" y="2819"/>
                  </a:lnTo>
                  <a:cubicBezTo>
                    <a:pt x="1204" y="2756"/>
                    <a:pt x="1267" y="2661"/>
                    <a:pt x="1236" y="2566"/>
                  </a:cubicBezTo>
                  <a:lnTo>
                    <a:pt x="951" y="1"/>
                  </a:lnTo>
                  <a:close/>
                </a:path>
              </a:pathLst>
            </a:custGeom>
            <a:solidFill>
              <a:srgbClr val="afafa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890" name="CustomShape 258"/>
            <p:cNvSpPr/>
            <p:nvPr/>
          </p:nvSpPr>
          <p:spPr>
            <a:xfrm>
              <a:off x="4516920" y="2066400"/>
              <a:ext cx="51480" cy="108720"/>
            </a:xfrm>
            <a:custGeom>
              <a:avLst/>
              <a:gdLst/>
              <a:ahLst/>
              <a:rect l="l" t="t" r="r" b="b"/>
              <a:pathLst>
                <a:path w="1616" h="3390">
                  <a:moveTo>
                    <a:pt x="317" y="1"/>
                  </a:moveTo>
                  <a:lnTo>
                    <a:pt x="32" y="2566"/>
                  </a:lnTo>
                  <a:cubicBezTo>
                    <a:pt x="1" y="2724"/>
                    <a:pt x="64" y="2883"/>
                    <a:pt x="191" y="2978"/>
                  </a:cubicBezTo>
                  <a:lnTo>
                    <a:pt x="507" y="3294"/>
                  </a:lnTo>
                  <a:cubicBezTo>
                    <a:pt x="602" y="3358"/>
                    <a:pt x="697" y="3389"/>
                    <a:pt x="792" y="3389"/>
                  </a:cubicBezTo>
                  <a:cubicBezTo>
                    <a:pt x="887" y="3389"/>
                    <a:pt x="982" y="3358"/>
                    <a:pt x="1077" y="3294"/>
                  </a:cubicBezTo>
                  <a:lnTo>
                    <a:pt x="1426" y="2978"/>
                  </a:lnTo>
                  <a:cubicBezTo>
                    <a:pt x="1552" y="2883"/>
                    <a:pt x="1616" y="2724"/>
                    <a:pt x="1584" y="2566"/>
                  </a:cubicBezTo>
                  <a:lnTo>
                    <a:pt x="1299" y="1"/>
                  </a:lnTo>
                  <a:lnTo>
                    <a:pt x="951" y="64"/>
                  </a:lnTo>
                  <a:lnTo>
                    <a:pt x="1267" y="2598"/>
                  </a:lnTo>
                  <a:cubicBezTo>
                    <a:pt x="1267" y="2629"/>
                    <a:pt x="1236" y="2693"/>
                    <a:pt x="1204" y="2693"/>
                  </a:cubicBezTo>
                  <a:cubicBezTo>
                    <a:pt x="1204" y="2693"/>
                    <a:pt x="1204" y="2724"/>
                    <a:pt x="1204" y="2724"/>
                  </a:cubicBezTo>
                  <a:lnTo>
                    <a:pt x="856" y="3041"/>
                  </a:lnTo>
                  <a:cubicBezTo>
                    <a:pt x="840" y="3057"/>
                    <a:pt x="816" y="3065"/>
                    <a:pt x="792" y="3065"/>
                  </a:cubicBezTo>
                  <a:cubicBezTo>
                    <a:pt x="769" y="3065"/>
                    <a:pt x="745" y="3057"/>
                    <a:pt x="729" y="3041"/>
                  </a:cubicBezTo>
                  <a:lnTo>
                    <a:pt x="412" y="2724"/>
                  </a:lnTo>
                  <a:cubicBezTo>
                    <a:pt x="412" y="2724"/>
                    <a:pt x="412" y="2693"/>
                    <a:pt x="412" y="2693"/>
                  </a:cubicBezTo>
                  <a:cubicBezTo>
                    <a:pt x="381" y="2693"/>
                    <a:pt x="349" y="2629"/>
                    <a:pt x="349" y="2598"/>
                  </a:cubicBezTo>
                  <a:lnTo>
                    <a:pt x="666" y="33"/>
                  </a:lnTo>
                  <a:lnTo>
                    <a:pt x="317" y="1"/>
                  </a:ln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891" name="CustomShape 259"/>
            <p:cNvSpPr/>
            <p:nvPr/>
          </p:nvSpPr>
          <p:spPr>
            <a:xfrm>
              <a:off x="4466160" y="1873800"/>
              <a:ext cx="151200" cy="170640"/>
            </a:xfrm>
            <a:custGeom>
              <a:avLst/>
              <a:gdLst/>
              <a:ahLst/>
              <a:rect l="l" t="t" r="r" b="b"/>
              <a:pathLst>
                <a:path w="4719" h="5321">
                  <a:moveTo>
                    <a:pt x="2344" y="0"/>
                  </a:moveTo>
                  <a:cubicBezTo>
                    <a:pt x="1045" y="0"/>
                    <a:pt x="0" y="1046"/>
                    <a:pt x="0" y="2376"/>
                  </a:cubicBezTo>
                  <a:cubicBezTo>
                    <a:pt x="0" y="3674"/>
                    <a:pt x="1045" y="5321"/>
                    <a:pt x="2344" y="5321"/>
                  </a:cubicBezTo>
                  <a:cubicBezTo>
                    <a:pt x="3674" y="5321"/>
                    <a:pt x="4719" y="3674"/>
                    <a:pt x="4719" y="2376"/>
                  </a:cubicBezTo>
                  <a:cubicBezTo>
                    <a:pt x="4719" y="1077"/>
                    <a:pt x="3674" y="0"/>
                    <a:pt x="2344" y="0"/>
                  </a:cubicBez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892" name="CustomShape 260"/>
            <p:cNvSpPr/>
            <p:nvPr/>
          </p:nvSpPr>
          <p:spPr>
            <a:xfrm>
              <a:off x="4460040" y="1868760"/>
              <a:ext cx="163440" cy="180720"/>
            </a:xfrm>
            <a:custGeom>
              <a:avLst/>
              <a:gdLst/>
              <a:ahLst/>
              <a:rect l="l" t="t" r="r" b="b"/>
              <a:pathLst>
                <a:path w="5099" h="5638">
                  <a:moveTo>
                    <a:pt x="2534" y="348"/>
                  </a:moveTo>
                  <a:cubicBezTo>
                    <a:pt x="3769" y="348"/>
                    <a:pt x="4751" y="1330"/>
                    <a:pt x="4751" y="2534"/>
                  </a:cubicBezTo>
                  <a:cubicBezTo>
                    <a:pt x="4751" y="3769"/>
                    <a:pt x="3737" y="5320"/>
                    <a:pt x="2534" y="5320"/>
                  </a:cubicBezTo>
                  <a:cubicBezTo>
                    <a:pt x="1362" y="5320"/>
                    <a:pt x="349" y="3769"/>
                    <a:pt x="349" y="2534"/>
                  </a:cubicBezTo>
                  <a:cubicBezTo>
                    <a:pt x="349" y="1330"/>
                    <a:pt x="1330" y="348"/>
                    <a:pt x="2534" y="348"/>
                  </a:cubicBezTo>
                  <a:close/>
                  <a:moveTo>
                    <a:pt x="2534" y="0"/>
                  </a:moveTo>
                  <a:cubicBezTo>
                    <a:pt x="1140" y="0"/>
                    <a:pt x="0" y="1140"/>
                    <a:pt x="0" y="2534"/>
                  </a:cubicBezTo>
                  <a:cubicBezTo>
                    <a:pt x="0" y="3959"/>
                    <a:pt x="1140" y="5637"/>
                    <a:pt x="2534" y="5637"/>
                  </a:cubicBezTo>
                  <a:cubicBezTo>
                    <a:pt x="3959" y="5637"/>
                    <a:pt x="5099" y="3927"/>
                    <a:pt x="5099" y="2534"/>
                  </a:cubicBezTo>
                  <a:cubicBezTo>
                    <a:pt x="5099" y="1140"/>
                    <a:pt x="3959" y="0"/>
                    <a:pt x="2534" y="0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893" name="CustomShape 261"/>
            <p:cNvSpPr/>
            <p:nvPr/>
          </p:nvSpPr>
          <p:spPr>
            <a:xfrm>
              <a:off x="4808160" y="1640160"/>
              <a:ext cx="213480" cy="134640"/>
            </a:xfrm>
            <a:custGeom>
              <a:avLst/>
              <a:gdLst/>
              <a:ahLst/>
              <a:rect l="l" t="t" r="r" b="b"/>
              <a:pathLst>
                <a:path w="6651" h="4199">
                  <a:moveTo>
                    <a:pt x="5025" y="1"/>
                  </a:moveTo>
                  <a:cubicBezTo>
                    <a:pt x="4541" y="1"/>
                    <a:pt x="4006" y="66"/>
                    <a:pt x="3515" y="272"/>
                  </a:cubicBezTo>
                  <a:cubicBezTo>
                    <a:pt x="3325" y="367"/>
                    <a:pt x="3104" y="462"/>
                    <a:pt x="2945" y="588"/>
                  </a:cubicBezTo>
                  <a:cubicBezTo>
                    <a:pt x="1298" y="1665"/>
                    <a:pt x="0" y="2203"/>
                    <a:pt x="0" y="2203"/>
                  </a:cubicBezTo>
                  <a:lnTo>
                    <a:pt x="760" y="3502"/>
                  </a:lnTo>
                  <a:cubicBezTo>
                    <a:pt x="760" y="3502"/>
                    <a:pt x="1140" y="4072"/>
                    <a:pt x="1678" y="4104"/>
                  </a:cubicBezTo>
                  <a:cubicBezTo>
                    <a:pt x="1692" y="4104"/>
                    <a:pt x="1705" y="4105"/>
                    <a:pt x="1717" y="4105"/>
                  </a:cubicBezTo>
                  <a:cubicBezTo>
                    <a:pt x="2250" y="4105"/>
                    <a:pt x="2280" y="3470"/>
                    <a:pt x="2280" y="3470"/>
                  </a:cubicBezTo>
                  <a:cubicBezTo>
                    <a:pt x="2280" y="3470"/>
                    <a:pt x="2470" y="4167"/>
                    <a:pt x="3199" y="4199"/>
                  </a:cubicBezTo>
                  <a:lnTo>
                    <a:pt x="3072" y="3502"/>
                  </a:lnTo>
                  <a:lnTo>
                    <a:pt x="3072" y="3502"/>
                  </a:lnTo>
                  <a:cubicBezTo>
                    <a:pt x="3072" y="3502"/>
                    <a:pt x="3439" y="3912"/>
                    <a:pt x="3853" y="3912"/>
                  </a:cubicBezTo>
                  <a:cubicBezTo>
                    <a:pt x="3940" y="3912"/>
                    <a:pt x="4029" y="3894"/>
                    <a:pt x="4117" y="3850"/>
                  </a:cubicBezTo>
                  <a:lnTo>
                    <a:pt x="3832" y="3122"/>
                  </a:lnTo>
                  <a:lnTo>
                    <a:pt x="3832" y="3122"/>
                  </a:lnTo>
                  <a:cubicBezTo>
                    <a:pt x="3832" y="3122"/>
                    <a:pt x="4318" y="3487"/>
                    <a:pt x="4772" y="3487"/>
                  </a:cubicBezTo>
                  <a:cubicBezTo>
                    <a:pt x="4886" y="3487"/>
                    <a:pt x="4997" y="3464"/>
                    <a:pt x="5099" y="3407"/>
                  </a:cubicBezTo>
                  <a:lnTo>
                    <a:pt x="4529" y="2710"/>
                  </a:lnTo>
                  <a:lnTo>
                    <a:pt x="4529" y="2710"/>
                  </a:lnTo>
                  <a:cubicBezTo>
                    <a:pt x="4529" y="2710"/>
                    <a:pt x="4957" y="2861"/>
                    <a:pt x="5352" y="2861"/>
                  </a:cubicBezTo>
                  <a:cubicBezTo>
                    <a:pt x="5610" y="2861"/>
                    <a:pt x="5854" y="2796"/>
                    <a:pt x="5954" y="2583"/>
                  </a:cubicBezTo>
                  <a:lnTo>
                    <a:pt x="4750" y="2013"/>
                  </a:lnTo>
                  <a:lnTo>
                    <a:pt x="4750" y="2013"/>
                  </a:lnTo>
                  <a:cubicBezTo>
                    <a:pt x="4750" y="2013"/>
                    <a:pt x="4787" y="2015"/>
                    <a:pt x="4849" y="2015"/>
                  </a:cubicBezTo>
                  <a:cubicBezTo>
                    <a:pt x="5174" y="2015"/>
                    <a:pt x="6201" y="1970"/>
                    <a:pt x="6334" y="1412"/>
                  </a:cubicBezTo>
                  <a:lnTo>
                    <a:pt x="4687" y="1190"/>
                  </a:lnTo>
                  <a:cubicBezTo>
                    <a:pt x="4687" y="1190"/>
                    <a:pt x="6651" y="968"/>
                    <a:pt x="6587" y="208"/>
                  </a:cubicBezTo>
                  <a:cubicBezTo>
                    <a:pt x="6587" y="208"/>
                    <a:pt x="5887" y="1"/>
                    <a:pt x="5025" y="1"/>
                  </a:cubicBez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894" name="CustomShape 262"/>
            <p:cNvSpPr/>
            <p:nvPr/>
          </p:nvSpPr>
          <p:spPr>
            <a:xfrm>
              <a:off x="4802040" y="1635120"/>
              <a:ext cx="223560" cy="144720"/>
            </a:xfrm>
            <a:custGeom>
              <a:avLst/>
              <a:gdLst/>
              <a:ahLst/>
              <a:rect l="l" t="t" r="r" b="b"/>
              <a:pathLst>
                <a:path w="6969" h="4515">
                  <a:moveTo>
                    <a:pt x="5207" y="334"/>
                  </a:moveTo>
                  <a:cubicBezTo>
                    <a:pt x="5811" y="334"/>
                    <a:pt x="6337" y="439"/>
                    <a:pt x="6588" y="493"/>
                  </a:cubicBezTo>
                  <a:cubicBezTo>
                    <a:pt x="6556" y="525"/>
                    <a:pt x="6556" y="556"/>
                    <a:pt x="6525" y="556"/>
                  </a:cubicBezTo>
                  <a:cubicBezTo>
                    <a:pt x="6240" y="936"/>
                    <a:pt x="5226" y="1126"/>
                    <a:pt x="4846" y="1158"/>
                  </a:cubicBezTo>
                  <a:cubicBezTo>
                    <a:pt x="4783" y="1158"/>
                    <a:pt x="4688" y="1253"/>
                    <a:pt x="4688" y="1316"/>
                  </a:cubicBezTo>
                  <a:cubicBezTo>
                    <a:pt x="4688" y="1411"/>
                    <a:pt x="4751" y="1475"/>
                    <a:pt x="4846" y="1506"/>
                  </a:cubicBezTo>
                  <a:lnTo>
                    <a:pt x="6240" y="1696"/>
                  </a:lnTo>
                  <a:cubicBezTo>
                    <a:pt x="6010" y="1926"/>
                    <a:pt x="5492" y="1991"/>
                    <a:pt x="5150" y="1991"/>
                  </a:cubicBezTo>
                  <a:cubicBezTo>
                    <a:pt x="5068" y="1991"/>
                    <a:pt x="4997" y="1988"/>
                    <a:pt x="4941" y="1981"/>
                  </a:cubicBezTo>
                  <a:cubicBezTo>
                    <a:pt x="4878" y="1981"/>
                    <a:pt x="4783" y="2045"/>
                    <a:pt x="4783" y="2140"/>
                  </a:cubicBezTo>
                  <a:cubicBezTo>
                    <a:pt x="4751" y="2203"/>
                    <a:pt x="4783" y="2298"/>
                    <a:pt x="4878" y="2330"/>
                  </a:cubicBezTo>
                  <a:lnTo>
                    <a:pt x="5860" y="2773"/>
                  </a:lnTo>
                  <a:cubicBezTo>
                    <a:pt x="5774" y="2811"/>
                    <a:pt x="5668" y="2826"/>
                    <a:pt x="5554" y="2826"/>
                  </a:cubicBezTo>
                  <a:cubicBezTo>
                    <a:pt x="5290" y="2826"/>
                    <a:pt x="4982" y="2745"/>
                    <a:pt x="4783" y="2678"/>
                  </a:cubicBezTo>
                  <a:cubicBezTo>
                    <a:pt x="4720" y="2678"/>
                    <a:pt x="4625" y="2678"/>
                    <a:pt x="4593" y="2741"/>
                  </a:cubicBezTo>
                  <a:cubicBezTo>
                    <a:pt x="4530" y="2805"/>
                    <a:pt x="4561" y="2900"/>
                    <a:pt x="4593" y="2963"/>
                  </a:cubicBezTo>
                  <a:lnTo>
                    <a:pt x="5005" y="3470"/>
                  </a:lnTo>
                  <a:cubicBezTo>
                    <a:pt x="4986" y="3472"/>
                    <a:pt x="4968" y="3473"/>
                    <a:pt x="4949" y="3473"/>
                  </a:cubicBezTo>
                  <a:cubicBezTo>
                    <a:pt x="4641" y="3473"/>
                    <a:pt x="4267" y="3243"/>
                    <a:pt x="4118" y="3153"/>
                  </a:cubicBezTo>
                  <a:cubicBezTo>
                    <a:pt x="4102" y="3121"/>
                    <a:pt x="4070" y="3106"/>
                    <a:pt x="4035" y="3106"/>
                  </a:cubicBezTo>
                  <a:cubicBezTo>
                    <a:pt x="3999" y="3106"/>
                    <a:pt x="3960" y="3121"/>
                    <a:pt x="3928" y="3153"/>
                  </a:cubicBezTo>
                  <a:cubicBezTo>
                    <a:pt x="3865" y="3185"/>
                    <a:pt x="3833" y="3280"/>
                    <a:pt x="3865" y="3343"/>
                  </a:cubicBezTo>
                  <a:lnTo>
                    <a:pt x="4055" y="3913"/>
                  </a:lnTo>
                  <a:cubicBezTo>
                    <a:pt x="3738" y="3913"/>
                    <a:pt x="3390" y="3565"/>
                    <a:pt x="3390" y="3565"/>
                  </a:cubicBezTo>
                  <a:cubicBezTo>
                    <a:pt x="3366" y="3518"/>
                    <a:pt x="3309" y="3489"/>
                    <a:pt x="3255" y="3489"/>
                  </a:cubicBezTo>
                  <a:cubicBezTo>
                    <a:pt x="3236" y="3489"/>
                    <a:pt x="3217" y="3493"/>
                    <a:pt x="3200" y="3501"/>
                  </a:cubicBezTo>
                  <a:cubicBezTo>
                    <a:pt x="3136" y="3533"/>
                    <a:pt x="3105" y="3628"/>
                    <a:pt x="3105" y="3691"/>
                  </a:cubicBezTo>
                  <a:lnTo>
                    <a:pt x="3200" y="4135"/>
                  </a:lnTo>
                  <a:cubicBezTo>
                    <a:pt x="2788" y="4040"/>
                    <a:pt x="2630" y="3596"/>
                    <a:pt x="2630" y="3596"/>
                  </a:cubicBezTo>
                  <a:cubicBezTo>
                    <a:pt x="2598" y="3501"/>
                    <a:pt x="2535" y="3470"/>
                    <a:pt x="2471" y="3470"/>
                  </a:cubicBezTo>
                  <a:cubicBezTo>
                    <a:pt x="2471" y="3470"/>
                    <a:pt x="2440" y="3470"/>
                    <a:pt x="2440" y="3438"/>
                  </a:cubicBezTo>
                  <a:cubicBezTo>
                    <a:pt x="2345" y="3470"/>
                    <a:pt x="2281" y="3533"/>
                    <a:pt x="2281" y="3628"/>
                  </a:cubicBezTo>
                  <a:cubicBezTo>
                    <a:pt x="2281" y="3628"/>
                    <a:pt x="2249" y="4103"/>
                    <a:pt x="1901" y="4103"/>
                  </a:cubicBezTo>
                  <a:cubicBezTo>
                    <a:pt x="1426" y="4072"/>
                    <a:pt x="1109" y="3565"/>
                    <a:pt x="1109" y="3565"/>
                  </a:cubicBezTo>
                  <a:lnTo>
                    <a:pt x="413" y="2425"/>
                  </a:lnTo>
                  <a:cubicBezTo>
                    <a:pt x="856" y="2235"/>
                    <a:pt x="1933" y="1728"/>
                    <a:pt x="3231" y="873"/>
                  </a:cubicBezTo>
                  <a:cubicBezTo>
                    <a:pt x="3358" y="778"/>
                    <a:pt x="3580" y="683"/>
                    <a:pt x="3770" y="588"/>
                  </a:cubicBezTo>
                  <a:cubicBezTo>
                    <a:pt x="4236" y="396"/>
                    <a:pt x="4745" y="334"/>
                    <a:pt x="5207" y="334"/>
                  </a:cubicBezTo>
                  <a:close/>
                  <a:moveTo>
                    <a:pt x="5273" y="0"/>
                  </a:moveTo>
                  <a:cubicBezTo>
                    <a:pt x="4756" y="0"/>
                    <a:pt x="4176" y="73"/>
                    <a:pt x="3643" y="303"/>
                  </a:cubicBezTo>
                  <a:cubicBezTo>
                    <a:pt x="3421" y="398"/>
                    <a:pt x="3200" y="493"/>
                    <a:pt x="3041" y="588"/>
                  </a:cubicBezTo>
                  <a:cubicBezTo>
                    <a:pt x="1426" y="1665"/>
                    <a:pt x="128" y="2203"/>
                    <a:pt x="128" y="2203"/>
                  </a:cubicBezTo>
                  <a:cubicBezTo>
                    <a:pt x="64" y="2235"/>
                    <a:pt x="33" y="2266"/>
                    <a:pt x="1" y="2298"/>
                  </a:cubicBezTo>
                  <a:cubicBezTo>
                    <a:pt x="1" y="2361"/>
                    <a:pt x="1" y="2393"/>
                    <a:pt x="33" y="2456"/>
                  </a:cubicBezTo>
                  <a:lnTo>
                    <a:pt x="824" y="3755"/>
                  </a:lnTo>
                  <a:cubicBezTo>
                    <a:pt x="824" y="3787"/>
                    <a:pt x="1236" y="4420"/>
                    <a:pt x="1869" y="4452"/>
                  </a:cubicBezTo>
                  <a:cubicBezTo>
                    <a:pt x="2186" y="4452"/>
                    <a:pt x="2408" y="4293"/>
                    <a:pt x="2503" y="4072"/>
                  </a:cubicBezTo>
                  <a:cubicBezTo>
                    <a:pt x="2693" y="4293"/>
                    <a:pt x="2978" y="4515"/>
                    <a:pt x="3390" y="4515"/>
                  </a:cubicBezTo>
                  <a:cubicBezTo>
                    <a:pt x="3453" y="4515"/>
                    <a:pt x="3485" y="4483"/>
                    <a:pt x="3548" y="4452"/>
                  </a:cubicBezTo>
                  <a:cubicBezTo>
                    <a:pt x="3580" y="4420"/>
                    <a:pt x="3580" y="4388"/>
                    <a:pt x="3580" y="4325"/>
                  </a:cubicBezTo>
                  <a:lnTo>
                    <a:pt x="3516" y="4103"/>
                  </a:lnTo>
                  <a:lnTo>
                    <a:pt x="3516" y="4103"/>
                  </a:lnTo>
                  <a:cubicBezTo>
                    <a:pt x="3685" y="4188"/>
                    <a:pt x="3868" y="4258"/>
                    <a:pt x="4065" y="4258"/>
                  </a:cubicBezTo>
                  <a:cubicBezTo>
                    <a:pt x="4164" y="4258"/>
                    <a:pt x="4266" y="4240"/>
                    <a:pt x="4371" y="4198"/>
                  </a:cubicBezTo>
                  <a:cubicBezTo>
                    <a:pt x="4466" y="4167"/>
                    <a:pt x="4498" y="4072"/>
                    <a:pt x="4466" y="3977"/>
                  </a:cubicBezTo>
                  <a:lnTo>
                    <a:pt x="4340" y="3691"/>
                  </a:lnTo>
                  <a:lnTo>
                    <a:pt x="4340" y="3691"/>
                  </a:lnTo>
                  <a:cubicBezTo>
                    <a:pt x="4527" y="3767"/>
                    <a:pt x="4749" y="3831"/>
                    <a:pt x="4964" y="3831"/>
                  </a:cubicBezTo>
                  <a:cubicBezTo>
                    <a:pt x="5111" y="3831"/>
                    <a:pt x="5256" y="3800"/>
                    <a:pt x="5385" y="3723"/>
                  </a:cubicBezTo>
                  <a:cubicBezTo>
                    <a:pt x="5448" y="3691"/>
                    <a:pt x="5480" y="3660"/>
                    <a:pt x="5480" y="3596"/>
                  </a:cubicBezTo>
                  <a:cubicBezTo>
                    <a:pt x="5480" y="3565"/>
                    <a:pt x="5480" y="3501"/>
                    <a:pt x="5448" y="3470"/>
                  </a:cubicBezTo>
                  <a:lnTo>
                    <a:pt x="5195" y="3153"/>
                  </a:lnTo>
                  <a:lnTo>
                    <a:pt x="5195" y="3153"/>
                  </a:lnTo>
                  <a:cubicBezTo>
                    <a:pt x="5314" y="3181"/>
                    <a:pt x="5442" y="3198"/>
                    <a:pt x="5568" y="3198"/>
                  </a:cubicBezTo>
                  <a:cubicBezTo>
                    <a:pt x="5874" y="3198"/>
                    <a:pt x="6168" y="3097"/>
                    <a:pt x="6303" y="2805"/>
                  </a:cubicBezTo>
                  <a:cubicBezTo>
                    <a:pt x="6335" y="2741"/>
                    <a:pt x="6303" y="2646"/>
                    <a:pt x="6208" y="2583"/>
                  </a:cubicBezTo>
                  <a:lnTo>
                    <a:pt x="5638" y="2330"/>
                  </a:lnTo>
                  <a:cubicBezTo>
                    <a:pt x="6081" y="2235"/>
                    <a:pt x="6588" y="2076"/>
                    <a:pt x="6683" y="1601"/>
                  </a:cubicBezTo>
                  <a:cubicBezTo>
                    <a:pt x="6683" y="1570"/>
                    <a:pt x="6683" y="1506"/>
                    <a:pt x="6651" y="1475"/>
                  </a:cubicBezTo>
                  <a:cubicBezTo>
                    <a:pt x="6620" y="1443"/>
                    <a:pt x="6588" y="1411"/>
                    <a:pt x="6556" y="1411"/>
                  </a:cubicBezTo>
                  <a:lnTo>
                    <a:pt x="5891" y="1316"/>
                  </a:lnTo>
                  <a:cubicBezTo>
                    <a:pt x="6240" y="1190"/>
                    <a:pt x="6620" y="1031"/>
                    <a:pt x="6810" y="810"/>
                  </a:cubicBezTo>
                  <a:cubicBezTo>
                    <a:pt x="6905" y="651"/>
                    <a:pt x="6968" y="525"/>
                    <a:pt x="6937" y="366"/>
                  </a:cubicBezTo>
                  <a:cubicBezTo>
                    <a:pt x="6937" y="303"/>
                    <a:pt x="6873" y="240"/>
                    <a:pt x="6810" y="208"/>
                  </a:cubicBezTo>
                  <a:cubicBezTo>
                    <a:pt x="6771" y="188"/>
                    <a:pt x="6105" y="0"/>
                    <a:pt x="5273" y="0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895" name="CustomShape 263"/>
            <p:cNvSpPr/>
            <p:nvPr/>
          </p:nvSpPr>
          <p:spPr>
            <a:xfrm>
              <a:off x="4586040" y="1640160"/>
              <a:ext cx="214560" cy="134640"/>
            </a:xfrm>
            <a:custGeom>
              <a:avLst/>
              <a:gdLst/>
              <a:ahLst/>
              <a:rect l="l" t="t" r="r" b="b"/>
              <a:pathLst>
                <a:path w="6683" h="4199">
                  <a:moveTo>
                    <a:pt x="1635" y="1"/>
                  </a:moveTo>
                  <a:cubicBezTo>
                    <a:pt x="783" y="1"/>
                    <a:pt x="95" y="208"/>
                    <a:pt x="95" y="208"/>
                  </a:cubicBezTo>
                  <a:cubicBezTo>
                    <a:pt x="0" y="968"/>
                    <a:pt x="1964" y="1190"/>
                    <a:pt x="1964" y="1190"/>
                  </a:cubicBezTo>
                  <a:lnTo>
                    <a:pt x="349" y="1412"/>
                  </a:lnTo>
                  <a:cubicBezTo>
                    <a:pt x="455" y="1970"/>
                    <a:pt x="1478" y="2015"/>
                    <a:pt x="1802" y="2015"/>
                  </a:cubicBezTo>
                  <a:cubicBezTo>
                    <a:pt x="1864" y="2015"/>
                    <a:pt x="1900" y="2013"/>
                    <a:pt x="1900" y="2013"/>
                  </a:cubicBezTo>
                  <a:lnTo>
                    <a:pt x="1900" y="2013"/>
                  </a:lnTo>
                  <a:lnTo>
                    <a:pt x="729" y="2583"/>
                  </a:lnTo>
                  <a:cubicBezTo>
                    <a:pt x="816" y="2796"/>
                    <a:pt x="1052" y="2861"/>
                    <a:pt x="1306" y="2861"/>
                  </a:cubicBezTo>
                  <a:cubicBezTo>
                    <a:pt x="1694" y="2861"/>
                    <a:pt x="2122" y="2710"/>
                    <a:pt x="2122" y="2710"/>
                  </a:cubicBezTo>
                  <a:lnTo>
                    <a:pt x="2122" y="2710"/>
                  </a:lnTo>
                  <a:lnTo>
                    <a:pt x="1552" y="3407"/>
                  </a:lnTo>
                  <a:cubicBezTo>
                    <a:pt x="1653" y="3464"/>
                    <a:pt x="1765" y="3487"/>
                    <a:pt x="1878" y="3487"/>
                  </a:cubicBezTo>
                  <a:cubicBezTo>
                    <a:pt x="2332" y="3487"/>
                    <a:pt x="2819" y="3122"/>
                    <a:pt x="2819" y="3122"/>
                  </a:cubicBezTo>
                  <a:lnTo>
                    <a:pt x="2819" y="3122"/>
                  </a:lnTo>
                  <a:lnTo>
                    <a:pt x="2565" y="3850"/>
                  </a:lnTo>
                  <a:cubicBezTo>
                    <a:pt x="2653" y="3894"/>
                    <a:pt x="2742" y="3912"/>
                    <a:pt x="2827" y="3912"/>
                  </a:cubicBezTo>
                  <a:cubicBezTo>
                    <a:pt x="3233" y="3912"/>
                    <a:pt x="3579" y="3502"/>
                    <a:pt x="3579" y="3502"/>
                  </a:cubicBezTo>
                  <a:lnTo>
                    <a:pt x="3579" y="3502"/>
                  </a:lnTo>
                  <a:lnTo>
                    <a:pt x="3452" y="4199"/>
                  </a:lnTo>
                  <a:cubicBezTo>
                    <a:pt x="4180" y="4167"/>
                    <a:pt x="4402" y="3470"/>
                    <a:pt x="4402" y="3470"/>
                  </a:cubicBezTo>
                  <a:cubicBezTo>
                    <a:pt x="4402" y="3470"/>
                    <a:pt x="4432" y="4105"/>
                    <a:pt x="4935" y="4105"/>
                  </a:cubicBezTo>
                  <a:cubicBezTo>
                    <a:pt x="4947" y="4105"/>
                    <a:pt x="4960" y="4104"/>
                    <a:pt x="4972" y="4104"/>
                  </a:cubicBezTo>
                  <a:cubicBezTo>
                    <a:pt x="5542" y="4072"/>
                    <a:pt x="5891" y="3502"/>
                    <a:pt x="5891" y="3502"/>
                  </a:cubicBezTo>
                  <a:lnTo>
                    <a:pt x="6682" y="2203"/>
                  </a:lnTo>
                  <a:cubicBezTo>
                    <a:pt x="6682" y="2203"/>
                    <a:pt x="5384" y="1665"/>
                    <a:pt x="3705" y="588"/>
                  </a:cubicBezTo>
                  <a:cubicBezTo>
                    <a:pt x="3547" y="462"/>
                    <a:pt x="3325" y="367"/>
                    <a:pt x="3135" y="272"/>
                  </a:cubicBezTo>
                  <a:cubicBezTo>
                    <a:pt x="2645" y="66"/>
                    <a:pt x="2114" y="1"/>
                    <a:pt x="1635" y="1"/>
                  </a:cubicBez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896" name="CustomShape 264"/>
            <p:cNvSpPr/>
            <p:nvPr/>
          </p:nvSpPr>
          <p:spPr>
            <a:xfrm>
              <a:off x="4583160" y="1634400"/>
              <a:ext cx="223560" cy="145440"/>
            </a:xfrm>
            <a:custGeom>
              <a:avLst/>
              <a:gdLst/>
              <a:ahLst/>
              <a:rect l="l" t="t" r="r" b="b"/>
              <a:pathLst>
                <a:path w="6968" h="4537">
                  <a:moveTo>
                    <a:pt x="1684" y="362"/>
                  </a:moveTo>
                  <a:cubicBezTo>
                    <a:pt x="2156" y="362"/>
                    <a:pt x="2684" y="429"/>
                    <a:pt x="3167" y="642"/>
                  </a:cubicBezTo>
                  <a:cubicBezTo>
                    <a:pt x="3389" y="705"/>
                    <a:pt x="3579" y="832"/>
                    <a:pt x="3705" y="927"/>
                  </a:cubicBezTo>
                  <a:cubicBezTo>
                    <a:pt x="5004" y="1750"/>
                    <a:pt x="6112" y="2288"/>
                    <a:pt x="6524" y="2478"/>
                  </a:cubicBezTo>
                  <a:lnTo>
                    <a:pt x="5827" y="3587"/>
                  </a:lnTo>
                  <a:cubicBezTo>
                    <a:pt x="5827" y="3587"/>
                    <a:pt x="5511" y="4094"/>
                    <a:pt x="5067" y="4125"/>
                  </a:cubicBezTo>
                  <a:cubicBezTo>
                    <a:pt x="5054" y="4126"/>
                    <a:pt x="5041" y="4127"/>
                    <a:pt x="5029" y="4127"/>
                  </a:cubicBezTo>
                  <a:cubicBezTo>
                    <a:pt x="4685" y="4127"/>
                    <a:pt x="4655" y="3711"/>
                    <a:pt x="4655" y="3650"/>
                  </a:cubicBezTo>
                  <a:cubicBezTo>
                    <a:pt x="4655" y="3555"/>
                    <a:pt x="4592" y="3492"/>
                    <a:pt x="4497" y="3492"/>
                  </a:cubicBezTo>
                  <a:cubicBezTo>
                    <a:pt x="4434" y="3492"/>
                    <a:pt x="4339" y="3523"/>
                    <a:pt x="4307" y="3618"/>
                  </a:cubicBezTo>
                  <a:cubicBezTo>
                    <a:pt x="4307" y="3618"/>
                    <a:pt x="4180" y="4062"/>
                    <a:pt x="3769" y="4157"/>
                  </a:cubicBezTo>
                  <a:lnTo>
                    <a:pt x="3832" y="3713"/>
                  </a:lnTo>
                  <a:cubicBezTo>
                    <a:pt x="3864" y="3650"/>
                    <a:pt x="3832" y="3587"/>
                    <a:pt x="3769" y="3555"/>
                  </a:cubicBezTo>
                  <a:cubicBezTo>
                    <a:pt x="3737" y="3523"/>
                    <a:pt x="3705" y="3523"/>
                    <a:pt x="3674" y="3523"/>
                  </a:cubicBezTo>
                  <a:cubicBezTo>
                    <a:pt x="3642" y="3523"/>
                    <a:pt x="3579" y="3555"/>
                    <a:pt x="3547" y="3587"/>
                  </a:cubicBezTo>
                  <a:cubicBezTo>
                    <a:pt x="3547" y="3587"/>
                    <a:pt x="3255" y="3937"/>
                    <a:pt x="2924" y="3937"/>
                  </a:cubicBezTo>
                  <a:cubicBezTo>
                    <a:pt x="2910" y="3937"/>
                    <a:pt x="2896" y="3936"/>
                    <a:pt x="2882" y="3935"/>
                  </a:cubicBezTo>
                  <a:lnTo>
                    <a:pt x="3072" y="3397"/>
                  </a:lnTo>
                  <a:cubicBezTo>
                    <a:pt x="3104" y="3302"/>
                    <a:pt x="3072" y="3238"/>
                    <a:pt x="3040" y="3175"/>
                  </a:cubicBezTo>
                  <a:cubicBezTo>
                    <a:pt x="3009" y="3159"/>
                    <a:pt x="2969" y="3151"/>
                    <a:pt x="2930" y="3151"/>
                  </a:cubicBezTo>
                  <a:cubicBezTo>
                    <a:pt x="2890" y="3151"/>
                    <a:pt x="2850" y="3159"/>
                    <a:pt x="2819" y="3175"/>
                  </a:cubicBezTo>
                  <a:cubicBezTo>
                    <a:pt x="2671" y="3294"/>
                    <a:pt x="2329" y="3495"/>
                    <a:pt x="2001" y="3495"/>
                  </a:cubicBezTo>
                  <a:cubicBezTo>
                    <a:pt x="1978" y="3495"/>
                    <a:pt x="1955" y="3494"/>
                    <a:pt x="1932" y="3492"/>
                  </a:cubicBezTo>
                  <a:lnTo>
                    <a:pt x="2344" y="2985"/>
                  </a:lnTo>
                  <a:cubicBezTo>
                    <a:pt x="2407" y="2922"/>
                    <a:pt x="2407" y="2858"/>
                    <a:pt x="2375" y="2795"/>
                  </a:cubicBezTo>
                  <a:cubicBezTo>
                    <a:pt x="2329" y="2749"/>
                    <a:pt x="2283" y="2719"/>
                    <a:pt x="2224" y="2719"/>
                  </a:cubicBezTo>
                  <a:cubicBezTo>
                    <a:pt x="2202" y="2719"/>
                    <a:pt x="2179" y="2723"/>
                    <a:pt x="2154" y="2732"/>
                  </a:cubicBezTo>
                  <a:cubicBezTo>
                    <a:pt x="1977" y="2798"/>
                    <a:pt x="1660" y="2880"/>
                    <a:pt x="1399" y="2880"/>
                  </a:cubicBezTo>
                  <a:cubicBezTo>
                    <a:pt x="1287" y="2880"/>
                    <a:pt x="1185" y="2865"/>
                    <a:pt x="1109" y="2827"/>
                  </a:cubicBezTo>
                  <a:lnTo>
                    <a:pt x="2090" y="2352"/>
                  </a:lnTo>
                  <a:cubicBezTo>
                    <a:pt x="2154" y="2320"/>
                    <a:pt x="2185" y="2225"/>
                    <a:pt x="2185" y="2162"/>
                  </a:cubicBezTo>
                  <a:cubicBezTo>
                    <a:pt x="2154" y="2067"/>
                    <a:pt x="2090" y="2035"/>
                    <a:pt x="1995" y="2035"/>
                  </a:cubicBezTo>
                  <a:cubicBezTo>
                    <a:pt x="1710" y="2035"/>
                    <a:pt x="982" y="2003"/>
                    <a:pt x="697" y="1750"/>
                  </a:cubicBezTo>
                  <a:lnTo>
                    <a:pt x="2090" y="1528"/>
                  </a:lnTo>
                  <a:cubicBezTo>
                    <a:pt x="2185" y="1528"/>
                    <a:pt x="2249" y="1465"/>
                    <a:pt x="2249" y="1370"/>
                  </a:cubicBezTo>
                  <a:cubicBezTo>
                    <a:pt x="2249" y="1275"/>
                    <a:pt x="2185" y="1212"/>
                    <a:pt x="2090" y="1180"/>
                  </a:cubicBezTo>
                  <a:cubicBezTo>
                    <a:pt x="1710" y="1148"/>
                    <a:pt x="697" y="958"/>
                    <a:pt x="412" y="610"/>
                  </a:cubicBezTo>
                  <a:cubicBezTo>
                    <a:pt x="412" y="578"/>
                    <a:pt x="380" y="547"/>
                    <a:pt x="380" y="515"/>
                  </a:cubicBezTo>
                  <a:cubicBezTo>
                    <a:pt x="607" y="463"/>
                    <a:pt x="1104" y="362"/>
                    <a:pt x="1684" y="362"/>
                  </a:cubicBezTo>
                  <a:close/>
                  <a:moveTo>
                    <a:pt x="1739" y="0"/>
                  </a:moveTo>
                  <a:cubicBezTo>
                    <a:pt x="879" y="0"/>
                    <a:pt x="187" y="210"/>
                    <a:pt x="127" y="230"/>
                  </a:cubicBezTo>
                  <a:cubicBezTo>
                    <a:pt x="63" y="230"/>
                    <a:pt x="32" y="293"/>
                    <a:pt x="32" y="357"/>
                  </a:cubicBezTo>
                  <a:cubicBezTo>
                    <a:pt x="0" y="515"/>
                    <a:pt x="32" y="673"/>
                    <a:pt x="158" y="800"/>
                  </a:cubicBezTo>
                  <a:cubicBezTo>
                    <a:pt x="349" y="1053"/>
                    <a:pt x="697" y="1212"/>
                    <a:pt x="1077" y="1307"/>
                  </a:cubicBezTo>
                  <a:lnTo>
                    <a:pt x="412" y="1402"/>
                  </a:lnTo>
                  <a:cubicBezTo>
                    <a:pt x="380" y="1433"/>
                    <a:pt x="317" y="1433"/>
                    <a:pt x="317" y="1497"/>
                  </a:cubicBezTo>
                  <a:cubicBezTo>
                    <a:pt x="285" y="1528"/>
                    <a:pt x="253" y="1560"/>
                    <a:pt x="285" y="1623"/>
                  </a:cubicBezTo>
                  <a:cubicBezTo>
                    <a:pt x="380" y="2067"/>
                    <a:pt x="887" y="2257"/>
                    <a:pt x="1330" y="2320"/>
                  </a:cubicBezTo>
                  <a:lnTo>
                    <a:pt x="729" y="2605"/>
                  </a:lnTo>
                  <a:cubicBezTo>
                    <a:pt x="665" y="2637"/>
                    <a:pt x="602" y="2732"/>
                    <a:pt x="665" y="2827"/>
                  </a:cubicBezTo>
                  <a:cubicBezTo>
                    <a:pt x="802" y="3122"/>
                    <a:pt x="1102" y="3206"/>
                    <a:pt x="1412" y="3206"/>
                  </a:cubicBezTo>
                  <a:cubicBezTo>
                    <a:pt x="1534" y="3206"/>
                    <a:pt x="1658" y="3193"/>
                    <a:pt x="1774" y="3175"/>
                  </a:cubicBezTo>
                  <a:lnTo>
                    <a:pt x="1774" y="3175"/>
                  </a:lnTo>
                  <a:lnTo>
                    <a:pt x="1520" y="3460"/>
                  </a:lnTo>
                  <a:cubicBezTo>
                    <a:pt x="1489" y="3523"/>
                    <a:pt x="1489" y="3555"/>
                    <a:pt x="1489" y="3618"/>
                  </a:cubicBezTo>
                  <a:cubicBezTo>
                    <a:pt x="1489" y="3650"/>
                    <a:pt x="1520" y="3713"/>
                    <a:pt x="1584" y="3713"/>
                  </a:cubicBezTo>
                  <a:cubicBezTo>
                    <a:pt x="1709" y="3802"/>
                    <a:pt x="1850" y="3835"/>
                    <a:pt x="1992" y="3835"/>
                  </a:cubicBezTo>
                  <a:cubicBezTo>
                    <a:pt x="2207" y="3835"/>
                    <a:pt x="2425" y="3758"/>
                    <a:pt x="2597" y="3682"/>
                  </a:cubicBezTo>
                  <a:lnTo>
                    <a:pt x="2597" y="3682"/>
                  </a:lnTo>
                  <a:lnTo>
                    <a:pt x="2502" y="3967"/>
                  </a:lnTo>
                  <a:cubicBezTo>
                    <a:pt x="2470" y="4062"/>
                    <a:pt x="2502" y="4157"/>
                    <a:pt x="2597" y="4189"/>
                  </a:cubicBezTo>
                  <a:cubicBezTo>
                    <a:pt x="2700" y="4246"/>
                    <a:pt x="2807" y="4270"/>
                    <a:pt x="2913" y="4270"/>
                  </a:cubicBezTo>
                  <a:cubicBezTo>
                    <a:pt x="3099" y="4270"/>
                    <a:pt x="3279" y="4195"/>
                    <a:pt x="3420" y="4094"/>
                  </a:cubicBezTo>
                  <a:lnTo>
                    <a:pt x="3420" y="4094"/>
                  </a:lnTo>
                  <a:lnTo>
                    <a:pt x="3389" y="4315"/>
                  </a:lnTo>
                  <a:cubicBezTo>
                    <a:pt x="3389" y="4379"/>
                    <a:pt x="3389" y="4442"/>
                    <a:pt x="3420" y="4474"/>
                  </a:cubicBezTo>
                  <a:cubicBezTo>
                    <a:pt x="3452" y="4505"/>
                    <a:pt x="3515" y="4537"/>
                    <a:pt x="3547" y="4537"/>
                  </a:cubicBezTo>
                  <a:cubicBezTo>
                    <a:pt x="3959" y="4537"/>
                    <a:pt x="4275" y="4315"/>
                    <a:pt x="4434" y="4094"/>
                  </a:cubicBezTo>
                  <a:cubicBezTo>
                    <a:pt x="4551" y="4269"/>
                    <a:pt x="4723" y="4445"/>
                    <a:pt x="5024" y="4445"/>
                  </a:cubicBezTo>
                  <a:cubicBezTo>
                    <a:pt x="5048" y="4445"/>
                    <a:pt x="5073" y="4444"/>
                    <a:pt x="5099" y="4442"/>
                  </a:cubicBezTo>
                  <a:cubicBezTo>
                    <a:pt x="5732" y="4442"/>
                    <a:pt x="6112" y="3777"/>
                    <a:pt x="6144" y="3745"/>
                  </a:cubicBezTo>
                  <a:lnTo>
                    <a:pt x="6936" y="2447"/>
                  </a:lnTo>
                  <a:cubicBezTo>
                    <a:pt x="6967" y="2415"/>
                    <a:pt x="6967" y="2352"/>
                    <a:pt x="6936" y="2320"/>
                  </a:cubicBezTo>
                  <a:cubicBezTo>
                    <a:pt x="6936" y="2257"/>
                    <a:pt x="6904" y="2225"/>
                    <a:pt x="6841" y="2193"/>
                  </a:cubicBezTo>
                  <a:cubicBezTo>
                    <a:pt x="6841" y="2193"/>
                    <a:pt x="5542" y="1687"/>
                    <a:pt x="3927" y="610"/>
                  </a:cubicBezTo>
                  <a:cubicBezTo>
                    <a:pt x="3769" y="515"/>
                    <a:pt x="3547" y="388"/>
                    <a:pt x="3325" y="293"/>
                  </a:cubicBezTo>
                  <a:cubicBezTo>
                    <a:pt x="2800" y="72"/>
                    <a:pt x="2241" y="0"/>
                    <a:pt x="1739" y="0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897" name="CustomShape 265"/>
            <p:cNvSpPr/>
            <p:nvPr/>
          </p:nvSpPr>
          <p:spPr>
            <a:xfrm>
              <a:off x="4753080" y="1569600"/>
              <a:ext cx="95400" cy="95400"/>
            </a:xfrm>
            <a:custGeom>
              <a:avLst/>
              <a:gdLst/>
              <a:ahLst/>
              <a:rect l="l" t="t" r="r" b="b"/>
              <a:pathLst>
                <a:path w="2978" h="2978">
                  <a:moveTo>
                    <a:pt x="1489" y="317"/>
                  </a:moveTo>
                  <a:cubicBezTo>
                    <a:pt x="2123" y="317"/>
                    <a:pt x="2629" y="855"/>
                    <a:pt x="2629" y="1489"/>
                  </a:cubicBezTo>
                  <a:cubicBezTo>
                    <a:pt x="2629" y="2122"/>
                    <a:pt x="2123" y="2629"/>
                    <a:pt x="1489" y="2629"/>
                  </a:cubicBezTo>
                  <a:cubicBezTo>
                    <a:pt x="856" y="2629"/>
                    <a:pt x="318" y="2122"/>
                    <a:pt x="318" y="1489"/>
                  </a:cubicBezTo>
                  <a:cubicBezTo>
                    <a:pt x="318" y="855"/>
                    <a:pt x="856" y="317"/>
                    <a:pt x="1489" y="317"/>
                  </a:cubicBezTo>
                  <a:close/>
                  <a:moveTo>
                    <a:pt x="1489" y="0"/>
                  </a:moveTo>
                  <a:cubicBezTo>
                    <a:pt x="666" y="0"/>
                    <a:pt x="1" y="665"/>
                    <a:pt x="1" y="1489"/>
                  </a:cubicBezTo>
                  <a:cubicBezTo>
                    <a:pt x="1" y="2312"/>
                    <a:pt x="666" y="2977"/>
                    <a:pt x="1489" y="2977"/>
                  </a:cubicBezTo>
                  <a:cubicBezTo>
                    <a:pt x="2313" y="2977"/>
                    <a:pt x="2978" y="2312"/>
                    <a:pt x="2978" y="1489"/>
                  </a:cubicBezTo>
                  <a:cubicBezTo>
                    <a:pt x="2978" y="665"/>
                    <a:pt x="2313" y="0"/>
                    <a:pt x="1489" y="0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898" name="CustomShape 266"/>
            <p:cNvSpPr/>
            <p:nvPr/>
          </p:nvSpPr>
          <p:spPr>
            <a:xfrm>
              <a:off x="4715640" y="1674360"/>
              <a:ext cx="175680" cy="362160"/>
            </a:xfrm>
            <a:custGeom>
              <a:avLst/>
              <a:gdLst/>
              <a:ahLst/>
              <a:rect l="l" t="t" r="r" b="b"/>
              <a:pathLst>
                <a:path w="5479" h="11275">
                  <a:moveTo>
                    <a:pt x="1647" y="0"/>
                  </a:moveTo>
                  <a:cubicBezTo>
                    <a:pt x="697" y="0"/>
                    <a:pt x="0" y="729"/>
                    <a:pt x="0" y="1552"/>
                  </a:cubicBezTo>
                  <a:lnTo>
                    <a:pt x="32" y="5321"/>
                  </a:lnTo>
                  <a:cubicBezTo>
                    <a:pt x="32" y="5637"/>
                    <a:pt x="285" y="5891"/>
                    <a:pt x="634" y="5891"/>
                  </a:cubicBezTo>
                  <a:cubicBezTo>
                    <a:pt x="950" y="5891"/>
                    <a:pt x="1172" y="5796"/>
                    <a:pt x="1267" y="5606"/>
                  </a:cubicBezTo>
                  <a:lnTo>
                    <a:pt x="1330" y="10514"/>
                  </a:lnTo>
                  <a:cubicBezTo>
                    <a:pt x="1330" y="10926"/>
                    <a:pt x="1679" y="11274"/>
                    <a:pt x="2090" y="11274"/>
                  </a:cubicBezTo>
                  <a:cubicBezTo>
                    <a:pt x="2502" y="11274"/>
                    <a:pt x="2819" y="10926"/>
                    <a:pt x="2819" y="10514"/>
                  </a:cubicBezTo>
                  <a:cubicBezTo>
                    <a:pt x="2819" y="10926"/>
                    <a:pt x="3167" y="11274"/>
                    <a:pt x="3579" y="11274"/>
                  </a:cubicBezTo>
                  <a:cubicBezTo>
                    <a:pt x="3990" y="11274"/>
                    <a:pt x="4339" y="10926"/>
                    <a:pt x="4339" y="10514"/>
                  </a:cubicBezTo>
                  <a:lnTo>
                    <a:pt x="4339" y="5732"/>
                  </a:lnTo>
                  <a:cubicBezTo>
                    <a:pt x="4434" y="5859"/>
                    <a:pt x="4624" y="5922"/>
                    <a:pt x="4814" y="5922"/>
                  </a:cubicBezTo>
                  <a:cubicBezTo>
                    <a:pt x="5194" y="5922"/>
                    <a:pt x="5479" y="5669"/>
                    <a:pt x="5479" y="5352"/>
                  </a:cubicBezTo>
                  <a:lnTo>
                    <a:pt x="5447" y="1425"/>
                  </a:lnTo>
                  <a:cubicBezTo>
                    <a:pt x="5416" y="729"/>
                    <a:pt x="4719" y="0"/>
                    <a:pt x="3674" y="0"/>
                  </a:cubicBez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899" name="CustomShape 267"/>
            <p:cNvSpPr/>
            <p:nvPr/>
          </p:nvSpPr>
          <p:spPr>
            <a:xfrm>
              <a:off x="4710240" y="1668240"/>
              <a:ext cx="186840" cy="373320"/>
            </a:xfrm>
            <a:custGeom>
              <a:avLst/>
              <a:gdLst/>
              <a:ahLst/>
              <a:rect l="l" t="t" r="r" b="b"/>
              <a:pathLst>
                <a:path w="5828" h="11623">
                  <a:moveTo>
                    <a:pt x="3864" y="349"/>
                  </a:moveTo>
                  <a:cubicBezTo>
                    <a:pt x="4783" y="349"/>
                    <a:pt x="5416" y="1014"/>
                    <a:pt x="5448" y="1615"/>
                  </a:cubicBezTo>
                  <a:lnTo>
                    <a:pt x="5448" y="5542"/>
                  </a:lnTo>
                  <a:cubicBezTo>
                    <a:pt x="5448" y="5669"/>
                    <a:pt x="5416" y="5732"/>
                    <a:pt x="5353" y="5796"/>
                  </a:cubicBezTo>
                  <a:cubicBezTo>
                    <a:pt x="5258" y="5891"/>
                    <a:pt x="5131" y="5954"/>
                    <a:pt x="4973" y="5954"/>
                  </a:cubicBezTo>
                  <a:cubicBezTo>
                    <a:pt x="4814" y="5954"/>
                    <a:pt x="4688" y="5891"/>
                    <a:pt x="4593" y="5796"/>
                  </a:cubicBezTo>
                  <a:cubicBezTo>
                    <a:pt x="4570" y="5773"/>
                    <a:pt x="4516" y="5751"/>
                    <a:pt x="4464" y="5751"/>
                  </a:cubicBezTo>
                  <a:cubicBezTo>
                    <a:pt x="4443" y="5751"/>
                    <a:pt x="4421" y="5755"/>
                    <a:pt x="4403" y="5764"/>
                  </a:cubicBezTo>
                  <a:cubicBezTo>
                    <a:pt x="4339" y="5796"/>
                    <a:pt x="4308" y="5859"/>
                    <a:pt x="4308" y="5922"/>
                  </a:cubicBezTo>
                  <a:lnTo>
                    <a:pt x="4308" y="10704"/>
                  </a:lnTo>
                  <a:cubicBezTo>
                    <a:pt x="4308" y="11021"/>
                    <a:pt x="4054" y="11274"/>
                    <a:pt x="3738" y="11274"/>
                  </a:cubicBezTo>
                  <a:cubicBezTo>
                    <a:pt x="3421" y="11274"/>
                    <a:pt x="3168" y="11053"/>
                    <a:pt x="3168" y="10736"/>
                  </a:cubicBezTo>
                  <a:cubicBezTo>
                    <a:pt x="3168" y="10736"/>
                    <a:pt x="3168" y="10704"/>
                    <a:pt x="3136" y="10704"/>
                  </a:cubicBezTo>
                  <a:cubicBezTo>
                    <a:pt x="3136" y="10609"/>
                    <a:pt x="3073" y="10546"/>
                    <a:pt x="2978" y="10546"/>
                  </a:cubicBezTo>
                  <a:cubicBezTo>
                    <a:pt x="2883" y="10546"/>
                    <a:pt x="2819" y="10609"/>
                    <a:pt x="2819" y="10704"/>
                  </a:cubicBezTo>
                  <a:lnTo>
                    <a:pt x="2819" y="10736"/>
                  </a:lnTo>
                  <a:cubicBezTo>
                    <a:pt x="2788" y="11053"/>
                    <a:pt x="2534" y="11274"/>
                    <a:pt x="2249" y="11274"/>
                  </a:cubicBezTo>
                  <a:cubicBezTo>
                    <a:pt x="1933" y="11274"/>
                    <a:pt x="1648" y="11021"/>
                    <a:pt x="1648" y="10704"/>
                  </a:cubicBezTo>
                  <a:lnTo>
                    <a:pt x="1584" y="5796"/>
                  </a:lnTo>
                  <a:cubicBezTo>
                    <a:pt x="1584" y="5732"/>
                    <a:pt x="1553" y="5669"/>
                    <a:pt x="1489" y="5637"/>
                  </a:cubicBezTo>
                  <a:cubicBezTo>
                    <a:pt x="1394" y="5637"/>
                    <a:pt x="1331" y="5637"/>
                    <a:pt x="1299" y="5701"/>
                  </a:cubicBezTo>
                  <a:cubicBezTo>
                    <a:pt x="1204" y="5859"/>
                    <a:pt x="1014" y="5922"/>
                    <a:pt x="793" y="5922"/>
                  </a:cubicBezTo>
                  <a:cubicBezTo>
                    <a:pt x="539" y="5922"/>
                    <a:pt x="381" y="5764"/>
                    <a:pt x="381" y="5511"/>
                  </a:cubicBezTo>
                  <a:lnTo>
                    <a:pt x="317" y="1742"/>
                  </a:lnTo>
                  <a:cubicBezTo>
                    <a:pt x="317" y="982"/>
                    <a:pt x="983" y="380"/>
                    <a:pt x="1806" y="349"/>
                  </a:cubicBezTo>
                  <a:close/>
                  <a:moveTo>
                    <a:pt x="1838" y="0"/>
                  </a:moveTo>
                  <a:cubicBezTo>
                    <a:pt x="793" y="32"/>
                    <a:pt x="1" y="792"/>
                    <a:pt x="1" y="1774"/>
                  </a:cubicBezTo>
                  <a:lnTo>
                    <a:pt x="32" y="5511"/>
                  </a:lnTo>
                  <a:cubicBezTo>
                    <a:pt x="32" y="5954"/>
                    <a:pt x="349" y="6271"/>
                    <a:pt x="793" y="6271"/>
                  </a:cubicBezTo>
                  <a:cubicBezTo>
                    <a:pt x="983" y="6271"/>
                    <a:pt x="1141" y="6239"/>
                    <a:pt x="1268" y="6176"/>
                  </a:cubicBezTo>
                  <a:lnTo>
                    <a:pt x="1331" y="10704"/>
                  </a:lnTo>
                  <a:cubicBezTo>
                    <a:pt x="1331" y="11211"/>
                    <a:pt x="1743" y="11623"/>
                    <a:pt x="2249" y="11623"/>
                  </a:cubicBezTo>
                  <a:cubicBezTo>
                    <a:pt x="2566" y="11623"/>
                    <a:pt x="2819" y="11464"/>
                    <a:pt x="2978" y="11243"/>
                  </a:cubicBezTo>
                  <a:cubicBezTo>
                    <a:pt x="3168" y="11464"/>
                    <a:pt x="3421" y="11623"/>
                    <a:pt x="3738" y="11623"/>
                  </a:cubicBezTo>
                  <a:cubicBezTo>
                    <a:pt x="4244" y="11623"/>
                    <a:pt x="4656" y="11211"/>
                    <a:pt x="4656" y="10704"/>
                  </a:cubicBezTo>
                  <a:lnTo>
                    <a:pt x="4656" y="6239"/>
                  </a:lnTo>
                  <a:cubicBezTo>
                    <a:pt x="4751" y="6271"/>
                    <a:pt x="4878" y="6302"/>
                    <a:pt x="5004" y="6302"/>
                  </a:cubicBezTo>
                  <a:cubicBezTo>
                    <a:pt x="5226" y="6271"/>
                    <a:pt x="5448" y="6207"/>
                    <a:pt x="5606" y="6049"/>
                  </a:cubicBezTo>
                  <a:cubicBezTo>
                    <a:pt x="5733" y="5891"/>
                    <a:pt x="5828" y="5732"/>
                    <a:pt x="5828" y="5542"/>
                  </a:cubicBezTo>
                  <a:lnTo>
                    <a:pt x="5796" y="1615"/>
                  </a:lnTo>
                  <a:cubicBezTo>
                    <a:pt x="5765" y="855"/>
                    <a:pt x="5004" y="32"/>
                    <a:pt x="3864" y="32"/>
                  </a:cubicBezTo>
                  <a:lnTo>
                    <a:pt x="3833" y="32"/>
                  </a:lnTo>
                  <a:lnTo>
                    <a:pt x="1869" y="0"/>
                  </a:ln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900" name="CustomShape 268"/>
            <p:cNvSpPr/>
            <p:nvPr/>
          </p:nvSpPr>
          <p:spPr>
            <a:xfrm>
              <a:off x="4756320" y="1734480"/>
              <a:ext cx="360" cy="120960"/>
            </a:xfrm>
            <a:custGeom>
              <a:avLst/>
              <a:gdLst/>
              <a:ahLst/>
              <a:rect l="l" t="t" r="r" b="b"/>
              <a:pathLst>
                <a:path w="1" h="3770">
                  <a:moveTo>
                    <a:pt x="1" y="1"/>
                  </a:moveTo>
                  <a:lnTo>
                    <a:pt x="1" y="376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901" name="CustomShape 269"/>
            <p:cNvSpPr/>
            <p:nvPr/>
          </p:nvSpPr>
          <p:spPr>
            <a:xfrm>
              <a:off x="4751280" y="1728360"/>
              <a:ext cx="10800" cy="132120"/>
            </a:xfrm>
            <a:custGeom>
              <a:avLst/>
              <a:gdLst/>
              <a:ahLst/>
              <a:rect l="l" t="t" r="r" b="b"/>
              <a:pathLst>
                <a:path w="349" h="4118">
                  <a:moveTo>
                    <a:pt x="159" y="1"/>
                  </a:moveTo>
                  <a:cubicBezTo>
                    <a:pt x="64" y="1"/>
                    <a:pt x="1" y="96"/>
                    <a:pt x="1" y="191"/>
                  </a:cubicBezTo>
                  <a:lnTo>
                    <a:pt x="1" y="3928"/>
                  </a:lnTo>
                  <a:cubicBezTo>
                    <a:pt x="1" y="4023"/>
                    <a:pt x="64" y="4118"/>
                    <a:pt x="159" y="4118"/>
                  </a:cubicBezTo>
                  <a:cubicBezTo>
                    <a:pt x="254" y="4118"/>
                    <a:pt x="349" y="4054"/>
                    <a:pt x="349" y="3928"/>
                  </a:cubicBezTo>
                  <a:lnTo>
                    <a:pt x="349" y="191"/>
                  </a:lnTo>
                  <a:cubicBezTo>
                    <a:pt x="349" y="96"/>
                    <a:pt x="254" y="1"/>
                    <a:pt x="159" y="1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902" name="CustomShape 270"/>
            <p:cNvSpPr/>
            <p:nvPr/>
          </p:nvSpPr>
          <p:spPr>
            <a:xfrm>
              <a:off x="4848840" y="1729440"/>
              <a:ext cx="10800" cy="135000"/>
            </a:xfrm>
            <a:custGeom>
              <a:avLst/>
              <a:gdLst/>
              <a:ahLst/>
              <a:rect l="l" t="t" r="r" b="b"/>
              <a:pathLst>
                <a:path w="350" h="4213">
                  <a:moveTo>
                    <a:pt x="191" y="0"/>
                  </a:moveTo>
                  <a:cubicBezTo>
                    <a:pt x="96" y="0"/>
                    <a:pt x="1" y="64"/>
                    <a:pt x="1" y="159"/>
                  </a:cubicBezTo>
                  <a:lnTo>
                    <a:pt x="1" y="4022"/>
                  </a:lnTo>
                  <a:cubicBezTo>
                    <a:pt x="1" y="4117"/>
                    <a:pt x="96" y="4212"/>
                    <a:pt x="191" y="4212"/>
                  </a:cubicBezTo>
                  <a:cubicBezTo>
                    <a:pt x="286" y="4212"/>
                    <a:pt x="349" y="4117"/>
                    <a:pt x="349" y="4022"/>
                  </a:cubicBezTo>
                  <a:lnTo>
                    <a:pt x="349" y="159"/>
                  </a:lnTo>
                  <a:cubicBezTo>
                    <a:pt x="349" y="64"/>
                    <a:pt x="286" y="0"/>
                    <a:pt x="191" y="0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903" name="CustomShape 271"/>
            <p:cNvSpPr/>
            <p:nvPr/>
          </p:nvSpPr>
          <p:spPr>
            <a:xfrm>
              <a:off x="4800960" y="1847520"/>
              <a:ext cx="10800" cy="170640"/>
            </a:xfrm>
            <a:custGeom>
              <a:avLst/>
              <a:gdLst/>
              <a:ahLst/>
              <a:rect l="l" t="t" r="r" b="b"/>
              <a:pathLst>
                <a:path w="349" h="5321">
                  <a:moveTo>
                    <a:pt x="159" y="0"/>
                  </a:moveTo>
                  <a:cubicBezTo>
                    <a:pt x="64" y="0"/>
                    <a:pt x="0" y="95"/>
                    <a:pt x="0" y="190"/>
                  </a:cubicBezTo>
                  <a:lnTo>
                    <a:pt x="0" y="5162"/>
                  </a:lnTo>
                  <a:cubicBezTo>
                    <a:pt x="0" y="5257"/>
                    <a:pt x="64" y="5320"/>
                    <a:pt x="159" y="5320"/>
                  </a:cubicBezTo>
                  <a:cubicBezTo>
                    <a:pt x="254" y="5320"/>
                    <a:pt x="349" y="5257"/>
                    <a:pt x="349" y="5162"/>
                  </a:cubicBezTo>
                  <a:lnTo>
                    <a:pt x="349" y="190"/>
                  </a:lnTo>
                  <a:cubicBezTo>
                    <a:pt x="349" y="95"/>
                    <a:pt x="254" y="0"/>
                    <a:pt x="159" y="0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904" name="CustomShape 272"/>
            <p:cNvSpPr/>
            <p:nvPr/>
          </p:nvSpPr>
          <p:spPr>
            <a:xfrm>
              <a:off x="4824360" y="1862640"/>
              <a:ext cx="99360" cy="75960"/>
            </a:xfrm>
            <a:custGeom>
              <a:avLst/>
              <a:gdLst/>
              <a:ahLst/>
              <a:rect l="l" t="t" r="r" b="b"/>
              <a:pathLst>
                <a:path w="3105" h="2376">
                  <a:moveTo>
                    <a:pt x="96" y="0"/>
                  </a:moveTo>
                  <a:cubicBezTo>
                    <a:pt x="64" y="0"/>
                    <a:pt x="1" y="32"/>
                    <a:pt x="1" y="95"/>
                  </a:cubicBezTo>
                  <a:lnTo>
                    <a:pt x="1" y="2280"/>
                  </a:lnTo>
                  <a:cubicBezTo>
                    <a:pt x="1" y="2312"/>
                    <a:pt x="64" y="2375"/>
                    <a:pt x="96" y="2375"/>
                  </a:cubicBezTo>
                  <a:lnTo>
                    <a:pt x="3009" y="2375"/>
                  </a:lnTo>
                  <a:cubicBezTo>
                    <a:pt x="3041" y="2375"/>
                    <a:pt x="3073" y="2312"/>
                    <a:pt x="3104" y="2280"/>
                  </a:cubicBezTo>
                  <a:lnTo>
                    <a:pt x="3104" y="95"/>
                  </a:lnTo>
                  <a:cubicBezTo>
                    <a:pt x="3104" y="32"/>
                    <a:pt x="3041" y="0"/>
                    <a:pt x="3009" y="0"/>
                  </a:cubicBezTo>
                  <a:close/>
                </a:path>
              </a:pathLst>
            </a:custGeom>
            <a:solidFill>
              <a:srgbClr val="afafa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905" name="CustomShape 273"/>
            <p:cNvSpPr/>
            <p:nvPr/>
          </p:nvSpPr>
          <p:spPr>
            <a:xfrm>
              <a:off x="4819320" y="1857600"/>
              <a:ext cx="109440" cy="86040"/>
            </a:xfrm>
            <a:custGeom>
              <a:avLst/>
              <a:gdLst/>
              <a:ahLst/>
              <a:rect l="l" t="t" r="r" b="b"/>
              <a:pathLst>
                <a:path w="3421" h="2693">
                  <a:moveTo>
                    <a:pt x="3072" y="317"/>
                  </a:moveTo>
                  <a:lnTo>
                    <a:pt x="3072" y="2344"/>
                  </a:lnTo>
                  <a:lnTo>
                    <a:pt x="349" y="2344"/>
                  </a:lnTo>
                  <a:lnTo>
                    <a:pt x="349" y="317"/>
                  </a:lnTo>
                  <a:close/>
                  <a:moveTo>
                    <a:pt x="254" y="1"/>
                  </a:moveTo>
                  <a:cubicBezTo>
                    <a:pt x="127" y="1"/>
                    <a:pt x="0" y="96"/>
                    <a:pt x="0" y="254"/>
                  </a:cubicBezTo>
                  <a:lnTo>
                    <a:pt x="0" y="2439"/>
                  </a:lnTo>
                  <a:cubicBezTo>
                    <a:pt x="0" y="2566"/>
                    <a:pt x="127" y="2693"/>
                    <a:pt x="254" y="2693"/>
                  </a:cubicBezTo>
                  <a:lnTo>
                    <a:pt x="3167" y="2693"/>
                  </a:lnTo>
                  <a:cubicBezTo>
                    <a:pt x="3294" y="2693"/>
                    <a:pt x="3421" y="2566"/>
                    <a:pt x="3421" y="2439"/>
                  </a:cubicBezTo>
                  <a:lnTo>
                    <a:pt x="3421" y="254"/>
                  </a:lnTo>
                  <a:cubicBezTo>
                    <a:pt x="3421" y="96"/>
                    <a:pt x="3294" y="1"/>
                    <a:pt x="3167" y="1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906" name="CustomShape 274"/>
            <p:cNvSpPr/>
            <p:nvPr/>
          </p:nvSpPr>
          <p:spPr>
            <a:xfrm>
              <a:off x="4818240" y="1870560"/>
              <a:ext cx="111600" cy="60120"/>
            </a:xfrm>
            <a:custGeom>
              <a:avLst/>
              <a:gdLst/>
              <a:ahLst/>
              <a:rect l="l" t="t" r="r" b="b"/>
              <a:pathLst>
                <a:path w="3485" h="1881">
                  <a:moveTo>
                    <a:pt x="229" y="1"/>
                  </a:moveTo>
                  <a:cubicBezTo>
                    <a:pt x="207" y="1"/>
                    <a:pt x="183" y="5"/>
                    <a:pt x="159" y="12"/>
                  </a:cubicBezTo>
                  <a:cubicBezTo>
                    <a:pt x="64" y="44"/>
                    <a:pt x="1" y="139"/>
                    <a:pt x="32" y="234"/>
                  </a:cubicBezTo>
                  <a:lnTo>
                    <a:pt x="349" y="1121"/>
                  </a:lnTo>
                  <a:lnTo>
                    <a:pt x="412" y="1311"/>
                  </a:lnTo>
                  <a:cubicBezTo>
                    <a:pt x="539" y="1659"/>
                    <a:pt x="792" y="1881"/>
                    <a:pt x="1109" y="1881"/>
                  </a:cubicBezTo>
                  <a:lnTo>
                    <a:pt x="2376" y="1881"/>
                  </a:lnTo>
                  <a:cubicBezTo>
                    <a:pt x="2693" y="1881"/>
                    <a:pt x="2946" y="1659"/>
                    <a:pt x="3073" y="1311"/>
                  </a:cubicBezTo>
                  <a:lnTo>
                    <a:pt x="3453" y="234"/>
                  </a:lnTo>
                  <a:cubicBezTo>
                    <a:pt x="3484" y="139"/>
                    <a:pt x="3421" y="44"/>
                    <a:pt x="3326" y="12"/>
                  </a:cubicBezTo>
                  <a:cubicBezTo>
                    <a:pt x="3310" y="5"/>
                    <a:pt x="3290" y="1"/>
                    <a:pt x="3269" y="1"/>
                  </a:cubicBezTo>
                  <a:cubicBezTo>
                    <a:pt x="3205" y="1"/>
                    <a:pt x="3128" y="36"/>
                    <a:pt x="3104" y="107"/>
                  </a:cubicBezTo>
                  <a:lnTo>
                    <a:pt x="2788" y="994"/>
                  </a:lnTo>
                  <a:lnTo>
                    <a:pt x="2724" y="1184"/>
                  </a:lnTo>
                  <a:cubicBezTo>
                    <a:pt x="2661" y="1406"/>
                    <a:pt x="2534" y="1533"/>
                    <a:pt x="2376" y="1533"/>
                  </a:cubicBezTo>
                  <a:lnTo>
                    <a:pt x="1109" y="1533"/>
                  </a:lnTo>
                  <a:cubicBezTo>
                    <a:pt x="951" y="1533"/>
                    <a:pt x="824" y="1406"/>
                    <a:pt x="761" y="1216"/>
                  </a:cubicBezTo>
                  <a:lnTo>
                    <a:pt x="381" y="107"/>
                  </a:lnTo>
                  <a:cubicBezTo>
                    <a:pt x="357" y="36"/>
                    <a:pt x="298" y="1"/>
                    <a:pt x="229" y="1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907" name="CustomShape 275"/>
            <p:cNvSpPr/>
            <p:nvPr/>
          </p:nvSpPr>
          <p:spPr>
            <a:xfrm>
              <a:off x="4856040" y="1842480"/>
              <a:ext cx="35280" cy="19080"/>
            </a:xfrm>
            <a:custGeom>
              <a:avLst/>
              <a:gdLst/>
              <a:ahLst/>
              <a:rect l="l" t="t" r="r" b="b"/>
              <a:pathLst>
                <a:path w="1109" h="603">
                  <a:moveTo>
                    <a:pt x="0" y="1"/>
                  </a:moveTo>
                  <a:lnTo>
                    <a:pt x="0" y="602"/>
                  </a:lnTo>
                  <a:lnTo>
                    <a:pt x="1109" y="602"/>
                  </a:lnTo>
                  <a:lnTo>
                    <a:pt x="110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908" name="CustomShape 276"/>
            <p:cNvSpPr/>
            <p:nvPr/>
          </p:nvSpPr>
          <p:spPr>
            <a:xfrm>
              <a:off x="4849920" y="1836360"/>
              <a:ext cx="47520" cy="31320"/>
            </a:xfrm>
            <a:custGeom>
              <a:avLst/>
              <a:gdLst/>
              <a:ahLst/>
              <a:rect l="l" t="t" r="r" b="b"/>
              <a:pathLst>
                <a:path w="1489" h="983">
                  <a:moveTo>
                    <a:pt x="1141" y="349"/>
                  </a:moveTo>
                  <a:lnTo>
                    <a:pt x="1141" y="634"/>
                  </a:lnTo>
                  <a:lnTo>
                    <a:pt x="349" y="634"/>
                  </a:lnTo>
                  <a:lnTo>
                    <a:pt x="349" y="349"/>
                  </a:lnTo>
                  <a:close/>
                  <a:moveTo>
                    <a:pt x="190" y="1"/>
                  </a:moveTo>
                  <a:cubicBezTo>
                    <a:pt x="95" y="1"/>
                    <a:pt x="0" y="96"/>
                    <a:pt x="0" y="191"/>
                  </a:cubicBezTo>
                  <a:lnTo>
                    <a:pt x="0" y="792"/>
                  </a:lnTo>
                  <a:cubicBezTo>
                    <a:pt x="0" y="919"/>
                    <a:pt x="95" y="982"/>
                    <a:pt x="190" y="982"/>
                  </a:cubicBezTo>
                  <a:lnTo>
                    <a:pt x="1299" y="982"/>
                  </a:lnTo>
                  <a:cubicBezTo>
                    <a:pt x="1394" y="982"/>
                    <a:pt x="1489" y="919"/>
                    <a:pt x="1489" y="792"/>
                  </a:cubicBezTo>
                  <a:lnTo>
                    <a:pt x="1489" y="191"/>
                  </a:lnTo>
                  <a:cubicBezTo>
                    <a:pt x="1489" y="96"/>
                    <a:pt x="1394" y="1"/>
                    <a:pt x="1299" y="1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909" name="CustomShape 277"/>
            <p:cNvSpPr/>
            <p:nvPr/>
          </p:nvSpPr>
          <p:spPr>
            <a:xfrm>
              <a:off x="4195440" y="1746720"/>
              <a:ext cx="171720" cy="10800"/>
            </a:xfrm>
            <a:custGeom>
              <a:avLst/>
              <a:gdLst/>
              <a:ahLst/>
              <a:rect l="l" t="t" r="r" b="b"/>
              <a:pathLst>
                <a:path w="5353" h="350">
                  <a:moveTo>
                    <a:pt x="190" y="1"/>
                  </a:moveTo>
                  <a:cubicBezTo>
                    <a:pt x="95" y="1"/>
                    <a:pt x="0" y="96"/>
                    <a:pt x="0" y="191"/>
                  </a:cubicBezTo>
                  <a:cubicBezTo>
                    <a:pt x="0" y="286"/>
                    <a:pt x="95" y="349"/>
                    <a:pt x="190" y="349"/>
                  </a:cubicBezTo>
                  <a:lnTo>
                    <a:pt x="5194" y="349"/>
                  </a:lnTo>
                  <a:cubicBezTo>
                    <a:pt x="5289" y="349"/>
                    <a:pt x="5352" y="286"/>
                    <a:pt x="5352" y="191"/>
                  </a:cubicBezTo>
                  <a:cubicBezTo>
                    <a:pt x="5352" y="96"/>
                    <a:pt x="5289" y="1"/>
                    <a:pt x="5194" y="1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910" name="CustomShape 278"/>
            <p:cNvSpPr/>
            <p:nvPr/>
          </p:nvSpPr>
          <p:spPr>
            <a:xfrm>
              <a:off x="4357080" y="1625400"/>
              <a:ext cx="171720" cy="132120"/>
            </a:xfrm>
            <a:custGeom>
              <a:avLst/>
              <a:gdLst/>
              <a:ahLst/>
              <a:rect l="l" t="t" r="r" b="b"/>
              <a:pathLst>
                <a:path w="5353" h="4118">
                  <a:moveTo>
                    <a:pt x="507" y="0"/>
                  </a:moveTo>
                  <a:cubicBezTo>
                    <a:pt x="222" y="0"/>
                    <a:pt x="1" y="222"/>
                    <a:pt x="1" y="507"/>
                  </a:cubicBezTo>
                  <a:lnTo>
                    <a:pt x="1" y="3959"/>
                  </a:lnTo>
                  <a:cubicBezTo>
                    <a:pt x="1" y="4054"/>
                    <a:pt x="64" y="4117"/>
                    <a:pt x="159" y="4117"/>
                  </a:cubicBezTo>
                  <a:cubicBezTo>
                    <a:pt x="254" y="4117"/>
                    <a:pt x="317" y="4054"/>
                    <a:pt x="349" y="3959"/>
                  </a:cubicBezTo>
                  <a:lnTo>
                    <a:pt x="349" y="507"/>
                  </a:lnTo>
                  <a:cubicBezTo>
                    <a:pt x="349" y="412"/>
                    <a:pt x="412" y="317"/>
                    <a:pt x="507" y="317"/>
                  </a:cubicBezTo>
                  <a:lnTo>
                    <a:pt x="5194" y="317"/>
                  </a:lnTo>
                  <a:cubicBezTo>
                    <a:pt x="5289" y="317"/>
                    <a:pt x="5353" y="254"/>
                    <a:pt x="5353" y="159"/>
                  </a:cubicBezTo>
                  <a:cubicBezTo>
                    <a:pt x="5353" y="64"/>
                    <a:pt x="5289" y="0"/>
                    <a:pt x="5194" y="0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911" name="CustomShape 279"/>
            <p:cNvSpPr/>
            <p:nvPr/>
          </p:nvSpPr>
          <p:spPr>
            <a:xfrm>
              <a:off x="4518000" y="1503360"/>
              <a:ext cx="172800" cy="132120"/>
            </a:xfrm>
            <a:custGeom>
              <a:avLst/>
              <a:gdLst/>
              <a:ahLst/>
              <a:rect l="l" t="t" r="r" b="b"/>
              <a:pathLst>
                <a:path w="5385" h="4118">
                  <a:moveTo>
                    <a:pt x="507" y="1"/>
                  </a:moveTo>
                  <a:cubicBezTo>
                    <a:pt x="222" y="1"/>
                    <a:pt x="0" y="223"/>
                    <a:pt x="0" y="508"/>
                  </a:cubicBezTo>
                  <a:lnTo>
                    <a:pt x="0" y="3960"/>
                  </a:lnTo>
                  <a:cubicBezTo>
                    <a:pt x="0" y="4055"/>
                    <a:pt x="95" y="4118"/>
                    <a:pt x="190" y="4118"/>
                  </a:cubicBezTo>
                  <a:cubicBezTo>
                    <a:pt x="285" y="4118"/>
                    <a:pt x="349" y="4055"/>
                    <a:pt x="349" y="3960"/>
                  </a:cubicBezTo>
                  <a:lnTo>
                    <a:pt x="349" y="508"/>
                  </a:lnTo>
                  <a:cubicBezTo>
                    <a:pt x="349" y="413"/>
                    <a:pt x="412" y="349"/>
                    <a:pt x="507" y="349"/>
                  </a:cubicBezTo>
                  <a:lnTo>
                    <a:pt x="5194" y="349"/>
                  </a:lnTo>
                  <a:cubicBezTo>
                    <a:pt x="5289" y="349"/>
                    <a:pt x="5384" y="254"/>
                    <a:pt x="5384" y="159"/>
                  </a:cubicBezTo>
                  <a:cubicBezTo>
                    <a:pt x="5384" y="64"/>
                    <a:pt x="5289" y="1"/>
                    <a:pt x="5194" y="1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912" name="CustomShape 280"/>
            <p:cNvSpPr/>
            <p:nvPr/>
          </p:nvSpPr>
          <p:spPr>
            <a:xfrm>
              <a:off x="4663440" y="1474560"/>
              <a:ext cx="30240" cy="64800"/>
            </a:xfrm>
            <a:custGeom>
              <a:avLst/>
              <a:gdLst/>
              <a:ahLst/>
              <a:rect l="l" t="t" r="r" b="b"/>
              <a:pathLst>
                <a:path w="951" h="2031">
                  <a:moveTo>
                    <a:pt x="186" y="0"/>
                  </a:moveTo>
                  <a:cubicBezTo>
                    <a:pt x="153" y="0"/>
                    <a:pt x="119" y="11"/>
                    <a:pt x="95" y="35"/>
                  </a:cubicBezTo>
                  <a:cubicBezTo>
                    <a:pt x="0" y="98"/>
                    <a:pt x="0" y="193"/>
                    <a:pt x="32" y="257"/>
                  </a:cubicBezTo>
                  <a:lnTo>
                    <a:pt x="570" y="1048"/>
                  </a:lnTo>
                  <a:lnTo>
                    <a:pt x="95" y="1777"/>
                  </a:lnTo>
                  <a:cubicBezTo>
                    <a:pt x="32" y="1872"/>
                    <a:pt x="63" y="1967"/>
                    <a:pt x="127" y="2030"/>
                  </a:cubicBezTo>
                  <a:lnTo>
                    <a:pt x="222" y="2030"/>
                  </a:lnTo>
                  <a:cubicBezTo>
                    <a:pt x="285" y="2030"/>
                    <a:pt x="348" y="2030"/>
                    <a:pt x="380" y="1967"/>
                  </a:cubicBezTo>
                  <a:lnTo>
                    <a:pt x="918" y="1143"/>
                  </a:lnTo>
                  <a:cubicBezTo>
                    <a:pt x="950" y="1080"/>
                    <a:pt x="950" y="1017"/>
                    <a:pt x="918" y="953"/>
                  </a:cubicBezTo>
                  <a:lnTo>
                    <a:pt x="317" y="67"/>
                  </a:lnTo>
                  <a:cubicBezTo>
                    <a:pt x="297" y="27"/>
                    <a:pt x="241" y="0"/>
                    <a:pt x="186" y="0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913" name="CustomShape 281"/>
            <p:cNvSpPr/>
            <p:nvPr/>
          </p:nvSpPr>
          <p:spPr>
            <a:xfrm>
              <a:off x="4404960" y="1454400"/>
              <a:ext cx="57600" cy="59760"/>
            </a:xfrm>
            <a:custGeom>
              <a:avLst/>
              <a:gdLst/>
              <a:ahLst/>
              <a:rect l="l" t="t" r="r" b="b"/>
              <a:pathLst>
                <a:path w="1806" h="1870">
                  <a:moveTo>
                    <a:pt x="887" y="1"/>
                  </a:moveTo>
                  <a:cubicBezTo>
                    <a:pt x="380" y="1"/>
                    <a:pt x="0" y="413"/>
                    <a:pt x="0" y="951"/>
                  </a:cubicBezTo>
                  <a:cubicBezTo>
                    <a:pt x="0" y="1458"/>
                    <a:pt x="380" y="1869"/>
                    <a:pt x="887" y="1869"/>
                  </a:cubicBezTo>
                  <a:cubicBezTo>
                    <a:pt x="1393" y="1869"/>
                    <a:pt x="1805" y="1458"/>
                    <a:pt x="1805" y="951"/>
                  </a:cubicBezTo>
                  <a:cubicBezTo>
                    <a:pt x="1805" y="413"/>
                    <a:pt x="1393" y="1"/>
                    <a:pt x="887" y="1"/>
                  </a:cubicBezTo>
                  <a:close/>
                </a:path>
              </a:pathLst>
            </a:custGeom>
            <a:solidFill>
              <a:srgbClr val="afafa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914" name="CustomShape 282"/>
            <p:cNvSpPr/>
            <p:nvPr/>
          </p:nvSpPr>
          <p:spPr>
            <a:xfrm>
              <a:off x="4398840" y="1449360"/>
              <a:ext cx="68760" cy="70920"/>
            </a:xfrm>
            <a:custGeom>
              <a:avLst/>
              <a:gdLst/>
              <a:ahLst/>
              <a:rect l="l" t="t" r="r" b="b"/>
              <a:pathLst>
                <a:path w="2154" h="2218">
                  <a:moveTo>
                    <a:pt x="1077" y="317"/>
                  </a:moveTo>
                  <a:cubicBezTo>
                    <a:pt x="1488" y="317"/>
                    <a:pt x="1805" y="666"/>
                    <a:pt x="1805" y="1109"/>
                  </a:cubicBezTo>
                  <a:cubicBezTo>
                    <a:pt x="1805" y="1521"/>
                    <a:pt x="1488" y="1869"/>
                    <a:pt x="1077" y="1869"/>
                  </a:cubicBezTo>
                  <a:cubicBezTo>
                    <a:pt x="665" y="1869"/>
                    <a:pt x="348" y="1521"/>
                    <a:pt x="348" y="1109"/>
                  </a:cubicBezTo>
                  <a:cubicBezTo>
                    <a:pt x="348" y="666"/>
                    <a:pt x="665" y="317"/>
                    <a:pt x="1077" y="317"/>
                  </a:cubicBezTo>
                  <a:close/>
                  <a:moveTo>
                    <a:pt x="1077" y="1"/>
                  </a:moveTo>
                  <a:cubicBezTo>
                    <a:pt x="475" y="1"/>
                    <a:pt x="0" y="476"/>
                    <a:pt x="0" y="1109"/>
                  </a:cubicBezTo>
                  <a:cubicBezTo>
                    <a:pt x="0" y="1711"/>
                    <a:pt x="475" y="2217"/>
                    <a:pt x="1077" y="2217"/>
                  </a:cubicBezTo>
                  <a:cubicBezTo>
                    <a:pt x="1679" y="2217"/>
                    <a:pt x="2154" y="1711"/>
                    <a:pt x="2154" y="1109"/>
                  </a:cubicBezTo>
                  <a:cubicBezTo>
                    <a:pt x="2154" y="476"/>
                    <a:pt x="1679" y="1"/>
                    <a:pt x="1077" y="1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915" name="CustomShape 283"/>
            <p:cNvSpPr/>
            <p:nvPr/>
          </p:nvSpPr>
          <p:spPr>
            <a:xfrm>
              <a:off x="4379400" y="1529640"/>
              <a:ext cx="109440" cy="68760"/>
            </a:xfrm>
            <a:custGeom>
              <a:avLst/>
              <a:gdLst/>
              <a:ahLst/>
              <a:rect l="l" t="t" r="r" b="b"/>
              <a:pathLst>
                <a:path w="3421" h="2154">
                  <a:moveTo>
                    <a:pt x="1109" y="0"/>
                  </a:moveTo>
                  <a:cubicBezTo>
                    <a:pt x="0" y="32"/>
                    <a:pt x="32" y="1869"/>
                    <a:pt x="32" y="1869"/>
                  </a:cubicBezTo>
                  <a:cubicBezTo>
                    <a:pt x="32" y="2027"/>
                    <a:pt x="792" y="2154"/>
                    <a:pt x="1710" y="2154"/>
                  </a:cubicBezTo>
                  <a:cubicBezTo>
                    <a:pt x="2661" y="2154"/>
                    <a:pt x="3421" y="2027"/>
                    <a:pt x="3421" y="1869"/>
                  </a:cubicBezTo>
                  <a:cubicBezTo>
                    <a:pt x="3421" y="1869"/>
                    <a:pt x="3326" y="32"/>
                    <a:pt x="2249" y="0"/>
                  </a:cubicBezTo>
                  <a:close/>
                </a:path>
              </a:pathLst>
            </a:custGeom>
            <a:solidFill>
              <a:srgbClr val="afafa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916" name="CustomShape 284"/>
            <p:cNvSpPr/>
            <p:nvPr/>
          </p:nvSpPr>
          <p:spPr>
            <a:xfrm>
              <a:off x="4374360" y="1524240"/>
              <a:ext cx="119880" cy="80640"/>
            </a:xfrm>
            <a:custGeom>
              <a:avLst/>
              <a:gdLst/>
              <a:ahLst/>
              <a:rect l="l" t="t" r="r" b="b"/>
              <a:pathLst>
                <a:path w="3738" h="2517">
                  <a:moveTo>
                    <a:pt x="1818" y="340"/>
                  </a:moveTo>
                  <a:cubicBezTo>
                    <a:pt x="2004" y="340"/>
                    <a:pt x="2202" y="348"/>
                    <a:pt x="2408" y="363"/>
                  </a:cubicBezTo>
                  <a:cubicBezTo>
                    <a:pt x="3231" y="363"/>
                    <a:pt x="3390" y="1725"/>
                    <a:pt x="3390" y="1978"/>
                  </a:cubicBezTo>
                  <a:cubicBezTo>
                    <a:pt x="3263" y="2073"/>
                    <a:pt x="2725" y="2168"/>
                    <a:pt x="1869" y="2168"/>
                  </a:cubicBezTo>
                  <a:cubicBezTo>
                    <a:pt x="1014" y="2168"/>
                    <a:pt x="476" y="2073"/>
                    <a:pt x="349" y="1978"/>
                  </a:cubicBezTo>
                  <a:cubicBezTo>
                    <a:pt x="349" y="1693"/>
                    <a:pt x="444" y="363"/>
                    <a:pt x="1299" y="363"/>
                  </a:cubicBezTo>
                  <a:cubicBezTo>
                    <a:pt x="1458" y="348"/>
                    <a:pt x="1632" y="340"/>
                    <a:pt x="1818" y="340"/>
                  </a:cubicBezTo>
                  <a:close/>
                  <a:moveTo>
                    <a:pt x="2007" y="1"/>
                  </a:moveTo>
                  <a:cubicBezTo>
                    <a:pt x="1746" y="1"/>
                    <a:pt x="1500" y="15"/>
                    <a:pt x="1268" y="15"/>
                  </a:cubicBezTo>
                  <a:cubicBezTo>
                    <a:pt x="1" y="47"/>
                    <a:pt x="1" y="1947"/>
                    <a:pt x="1" y="2042"/>
                  </a:cubicBezTo>
                  <a:cubicBezTo>
                    <a:pt x="1" y="2454"/>
                    <a:pt x="1173" y="2517"/>
                    <a:pt x="1869" y="2517"/>
                  </a:cubicBezTo>
                  <a:cubicBezTo>
                    <a:pt x="2566" y="2517"/>
                    <a:pt x="3738" y="2454"/>
                    <a:pt x="3738" y="2042"/>
                  </a:cubicBezTo>
                  <a:cubicBezTo>
                    <a:pt x="3738" y="1947"/>
                    <a:pt x="3643" y="47"/>
                    <a:pt x="2408" y="15"/>
                  </a:cubicBezTo>
                  <a:cubicBezTo>
                    <a:pt x="2271" y="4"/>
                    <a:pt x="2137" y="1"/>
                    <a:pt x="2007" y="1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917" name="CustomShape 285"/>
            <p:cNvSpPr/>
            <p:nvPr/>
          </p:nvSpPr>
          <p:spPr>
            <a:xfrm>
              <a:off x="4242960" y="1580760"/>
              <a:ext cx="57600" cy="59760"/>
            </a:xfrm>
            <a:custGeom>
              <a:avLst/>
              <a:gdLst/>
              <a:ahLst/>
              <a:rect l="l" t="t" r="r" b="b"/>
              <a:pathLst>
                <a:path w="1806" h="1870">
                  <a:moveTo>
                    <a:pt x="919" y="1"/>
                  </a:moveTo>
                  <a:cubicBezTo>
                    <a:pt x="412" y="1"/>
                    <a:pt x="1" y="444"/>
                    <a:pt x="1" y="951"/>
                  </a:cubicBezTo>
                  <a:cubicBezTo>
                    <a:pt x="1" y="1458"/>
                    <a:pt x="412" y="1869"/>
                    <a:pt x="919" y="1869"/>
                  </a:cubicBezTo>
                  <a:cubicBezTo>
                    <a:pt x="1394" y="1869"/>
                    <a:pt x="1806" y="1458"/>
                    <a:pt x="1806" y="951"/>
                  </a:cubicBezTo>
                  <a:cubicBezTo>
                    <a:pt x="1806" y="444"/>
                    <a:pt x="1394" y="1"/>
                    <a:pt x="919" y="1"/>
                  </a:cubicBezTo>
                  <a:close/>
                </a:path>
              </a:pathLst>
            </a:custGeom>
            <a:solidFill>
              <a:srgbClr val="afafa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918" name="CustomShape 286"/>
            <p:cNvSpPr/>
            <p:nvPr/>
          </p:nvSpPr>
          <p:spPr>
            <a:xfrm>
              <a:off x="4237920" y="1575720"/>
              <a:ext cx="68760" cy="70920"/>
            </a:xfrm>
            <a:custGeom>
              <a:avLst/>
              <a:gdLst/>
              <a:ahLst/>
              <a:rect l="l" t="t" r="r" b="b"/>
              <a:pathLst>
                <a:path w="2154" h="2218">
                  <a:moveTo>
                    <a:pt x="1077" y="349"/>
                  </a:moveTo>
                  <a:cubicBezTo>
                    <a:pt x="1457" y="349"/>
                    <a:pt x="1805" y="697"/>
                    <a:pt x="1805" y="1109"/>
                  </a:cubicBezTo>
                  <a:cubicBezTo>
                    <a:pt x="1805" y="1521"/>
                    <a:pt x="1457" y="1869"/>
                    <a:pt x="1077" y="1869"/>
                  </a:cubicBezTo>
                  <a:cubicBezTo>
                    <a:pt x="665" y="1869"/>
                    <a:pt x="317" y="1521"/>
                    <a:pt x="317" y="1109"/>
                  </a:cubicBezTo>
                  <a:cubicBezTo>
                    <a:pt x="317" y="697"/>
                    <a:pt x="665" y="349"/>
                    <a:pt x="1077" y="349"/>
                  </a:cubicBezTo>
                  <a:close/>
                  <a:moveTo>
                    <a:pt x="1077" y="0"/>
                  </a:moveTo>
                  <a:cubicBezTo>
                    <a:pt x="475" y="0"/>
                    <a:pt x="0" y="475"/>
                    <a:pt x="0" y="1109"/>
                  </a:cubicBezTo>
                  <a:cubicBezTo>
                    <a:pt x="0" y="1711"/>
                    <a:pt x="475" y="2217"/>
                    <a:pt x="1077" y="2217"/>
                  </a:cubicBezTo>
                  <a:cubicBezTo>
                    <a:pt x="1647" y="2217"/>
                    <a:pt x="2154" y="1711"/>
                    <a:pt x="2154" y="1109"/>
                  </a:cubicBezTo>
                  <a:cubicBezTo>
                    <a:pt x="2154" y="475"/>
                    <a:pt x="1647" y="0"/>
                    <a:pt x="1077" y="0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919" name="CustomShape 287"/>
            <p:cNvSpPr/>
            <p:nvPr/>
          </p:nvSpPr>
          <p:spPr>
            <a:xfrm>
              <a:off x="4218840" y="1656000"/>
              <a:ext cx="108720" cy="69840"/>
            </a:xfrm>
            <a:custGeom>
              <a:avLst/>
              <a:gdLst/>
              <a:ahLst/>
              <a:rect l="l" t="t" r="r" b="b"/>
              <a:pathLst>
                <a:path w="3390" h="2186">
                  <a:moveTo>
                    <a:pt x="1109" y="0"/>
                  </a:moveTo>
                  <a:cubicBezTo>
                    <a:pt x="1" y="32"/>
                    <a:pt x="1" y="1869"/>
                    <a:pt x="1" y="1869"/>
                  </a:cubicBezTo>
                  <a:cubicBezTo>
                    <a:pt x="1" y="2059"/>
                    <a:pt x="761" y="2185"/>
                    <a:pt x="1711" y="2185"/>
                  </a:cubicBezTo>
                  <a:cubicBezTo>
                    <a:pt x="2629" y="2185"/>
                    <a:pt x="3389" y="2027"/>
                    <a:pt x="3389" y="1869"/>
                  </a:cubicBezTo>
                  <a:cubicBezTo>
                    <a:pt x="3389" y="1869"/>
                    <a:pt x="3326" y="64"/>
                    <a:pt x="2249" y="32"/>
                  </a:cubicBezTo>
                  <a:cubicBezTo>
                    <a:pt x="1806" y="0"/>
                    <a:pt x="1426" y="0"/>
                    <a:pt x="1109" y="0"/>
                  </a:cubicBezTo>
                  <a:close/>
                </a:path>
              </a:pathLst>
            </a:custGeom>
            <a:solidFill>
              <a:srgbClr val="afafa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920" name="CustomShape 288"/>
            <p:cNvSpPr/>
            <p:nvPr/>
          </p:nvSpPr>
          <p:spPr>
            <a:xfrm>
              <a:off x="4212720" y="1650960"/>
              <a:ext cx="120960" cy="79920"/>
            </a:xfrm>
            <a:custGeom>
              <a:avLst/>
              <a:gdLst/>
              <a:ahLst/>
              <a:rect l="l" t="t" r="r" b="b"/>
              <a:pathLst>
                <a:path w="3770" h="2503">
                  <a:moveTo>
                    <a:pt x="2439" y="349"/>
                  </a:moveTo>
                  <a:cubicBezTo>
                    <a:pt x="3231" y="381"/>
                    <a:pt x="3389" y="1711"/>
                    <a:pt x="3421" y="1996"/>
                  </a:cubicBezTo>
                  <a:cubicBezTo>
                    <a:pt x="3263" y="2059"/>
                    <a:pt x="2756" y="2154"/>
                    <a:pt x="1901" y="2154"/>
                  </a:cubicBezTo>
                  <a:cubicBezTo>
                    <a:pt x="1014" y="2154"/>
                    <a:pt x="507" y="2059"/>
                    <a:pt x="349" y="1996"/>
                  </a:cubicBezTo>
                  <a:cubicBezTo>
                    <a:pt x="381" y="1711"/>
                    <a:pt x="444" y="349"/>
                    <a:pt x="1299" y="349"/>
                  </a:cubicBezTo>
                  <a:close/>
                  <a:moveTo>
                    <a:pt x="1299" y="1"/>
                  </a:moveTo>
                  <a:cubicBezTo>
                    <a:pt x="32" y="33"/>
                    <a:pt x="1" y="1964"/>
                    <a:pt x="1" y="2028"/>
                  </a:cubicBezTo>
                  <a:cubicBezTo>
                    <a:pt x="1" y="2439"/>
                    <a:pt x="1172" y="2503"/>
                    <a:pt x="1901" y="2503"/>
                  </a:cubicBezTo>
                  <a:cubicBezTo>
                    <a:pt x="2597" y="2503"/>
                    <a:pt x="3769" y="2439"/>
                    <a:pt x="3769" y="2028"/>
                  </a:cubicBezTo>
                  <a:cubicBezTo>
                    <a:pt x="3769" y="1933"/>
                    <a:pt x="3643" y="33"/>
                    <a:pt x="2439" y="1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921" name="CustomShape 289"/>
            <p:cNvSpPr/>
            <p:nvPr/>
          </p:nvSpPr>
          <p:spPr>
            <a:xfrm>
              <a:off x="4565880" y="1328040"/>
              <a:ext cx="57600" cy="59760"/>
            </a:xfrm>
            <a:custGeom>
              <a:avLst/>
              <a:gdLst/>
              <a:ahLst/>
              <a:rect l="l" t="t" r="r" b="b"/>
              <a:pathLst>
                <a:path w="1806" h="1870">
                  <a:moveTo>
                    <a:pt x="919" y="1"/>
                  </a:moveTo>
                  <a:cubicBezTo>
                    <a:pt x="412" y="1"/>
                    <a:pt x="1" y="413"/>
                    <a:pt x="1" y="919"/>
                  </a:cubicBezTo>
                  <a:cubicBezTo>
                    <a:pt x="1" y="1458"/>
                    <a:pt x="412" y="1869"/>
                    <a:pt x="919" y="1869"/>
                  </a:cubicBezTo>
                  <a:cubicBezTo>
                    <a:pt x="1394" y="1869"/>
                    <a:pt x="1806" y="1458"/>
                    <a:pt x="1806" y="919"/>
                  </a:cubicBezTo>
                  <a:cubicBezTo>
                    <a:pt x="1806" y="413"/>
                    <a:pt x="1394" y="1"/>
                    <a:pt x="919" y="1"/>
                  </a:cubicBezTo>
                  <a:close/>
                </a:path>
              </a:pathLst>
            </a:custGeom>
            <a:solidFill>
              <a:srgbClr val="afafa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922" name="CustomShape 290"/>
            <p:cNvSpPr/>
            <p:nvPr/>
          </p:nvSpPr>
          <p:spPr>
            <a:xfrm>
              <a:off x="4560840" y="1322280"/>
              <a:ext cx="68760" cy="70920"/>
            </a:xfrm>
            <a:custGeom>
              <a:avLst/>
              <a:gdLst/>
              <a:ahLst/>
              <a:rect l="l" t="t" r="r" b="b"/>
              <a:pathLst>
                <a:path w="2154" h="2218">
                  <a:moveTo>
                    <a:pt x="1077" y="349"/>
                  </a:moveTo>
                  <a:cubicBezTo>
                    <a:pt x="1457" y="349"/>
                    <a:pt x="1806" y="698"/>
                    <a:pt x="1806" y="1109"/>
                  </a:cubicBezTo>
                  <a:cubicBezTo>
                    <a:pt x="1806" y="1553"/>
                    <a:pt x="1457" y="1869"/>
                    <a:pt x="1077" y="1869"/>
                  </a:cubicBezTo>
                  <a:cubicBezTo>
                    <a:pt x="665" y="1869"/>
                    <a:pt x="349" y="1553"/>
                    <a:pt x="349" y="1109"/>
                  </a:cubicBezTo>
                  <a:cubicBezTo>
                    <a:pt x="349" y="698"/>
                    <a:pt x="665" y="349"/>
                    <a:pt x="1077" y="349"/>
                  </a:cubicBezTo>
                  <a:close/>
                  <a:moveTo>
                    <a:pt x="1077" y="1"/>
                  </a:moveTo>
                  <a:cubicBezTo>
                    <a:pt x="475" y="1"/>
                    <a:pt x="0" y="508"/>
                    <a:pt x="0" y="1109"/>
                  </a:cubicBezTo>
                  <a:cubicBezTo>
                    <a:pt x="0" y="1743"/>
                    <a:pt x="475" y="2218"/>
                    <a:pt x="1077" y="2218"/>
                  </a:cubicBezTo>
                  <a:cubicBezTo>
                    <a:pt x="1647" y="2218"/>
                    <a:pt x="2154" y="1743"/>
                    <a:pt x="2154" y="1109"/>
                  </a:cubicBezTo>
                  <a:cubicBezTo>
                    <a:pt x="2154" y="508"/>
                    <a:pt x="1647" y="1"/>
                    <a:pt x="1077" y="1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923" name="CustomShape 291"/>
            <p:cNvSpPr/>
            <p:nvPr/>
          </p:nvSpPr>
          <p:spPr>
            <a:xfrm>
              <a:off x="4541400" y="1403640"/>
              <a:ext cx="109440" cy="68760"/>
            </a:xfrm>
            <a:custGeom>
              <a:avLst/>
              <a:gdLst/>
              <a:ahLst/>
              <a:rect l="l" t="t" r="r" b="b"/>
              <a:pathLst>
                <a:path w="3421" h="2154">
                  <a:moveTo>
                    <a:pt x="1109" y="0"/>
                  </a:moveTo>
                  <a:cubicBezTo>
                    <a:pt x="1" y="0"/>
                    <a:pt x="1" y="1869"/>
                    <a:pt x="1" y="1869"/>
                  </a:cubicBezTo>
                  <a:cubicBezTo>
                    <a:pt x="1" y="2027"/>
                    <a:pt x="761" y="2154"/>
                    <a:pt x="1711" y="2154"/>
                  </a:cubicBezTo>
                  <a:cubicBezTo>
                    <a:pt x="2629" y="2154"/>
                    <a:pt x="3421" y="2027"/>
                    <a:pt x="3421" y="1869"/>
                  </a:cubicBezTo>
                  <a:cubicBezTo>
                    <a:pt x="3389" y="1869"/>
                    <a:pt x="3389" y="1869"/>
                    <a:pt x="3389" y="1837"/>
                  </a:cubicBezTo>
                  <a:cubicBezTo>
                    <a:pt x="3389" y="1837"/>
                    <a:pt x="3326" y="32"/>
                    <a:pt x="2249" y="0"/>
                  </a:cubicBezTo>
                  <a:close/>
                </a:path>
              </a:pathLst>
            </a:custGeom>
            <a:solidFill>
              <a:srgbClr val="afafa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924" name="CustomShape 292"/>
            <p:cNvSpPr/>
            <p:nvPr/>
          </p:nvSpPr>
          <p:spPr>
            <a:xfrm>
              <a:off x="4536360" y="1397520"/>
              <a:ext cx="119880" cy="81000"/>
            </a:xfrm>
            <a:custGeom>
              <a:avLst/>
              <a:gdLst/>
              <a:ahLst/>
              <a:rect l="l" t="t" r="r" b="b"/>
              <a:pathLst>
                <a:path w="3738" h="2534">
                  <a:moveTo>
                    <a:pt x="2407" y="349"/>
                  </a:moveTo>
                  <a:cubicBezTo>
                    <a:pt x="3199" y="380"/>
                    <a:pt x="3357" y="1711"/>
                    <a:pt x="3389" y="1996"/>
                  </a:cubicBezTo>
                  <a:cubicBezTo>
                    <a:pt x="3231" y="2059"/>
                    <a:pt x="2724" y="2186"/>
                    <a:pt x="1869" y="2186"/>
                  </a:cubicBezTo>
                  <a:cubicBezTo>
                    <a:pt x="982" y="2186"/>
                    <a:pt x="475" y="2059"/>
                    <a:pt x="317" y="1996"/>
                  </a:cubicBezTo>
                  <a:cubicBezTo>
                    <a:pt x="349" y="1711"/>
                    <a:pt x="444" y="380"/>
                    <a:pt x="1267" y="349"/>
                  </a:cubicBezTo>
                  <a:close/>
                  <a:moveTo>
                    <a:pt x="1267" y="0"/>
                  </a:moveTo>
                  <a:cubicBezTo>
                    <a:pt x="0" y="32"/>
                    <a:pt x="0" y="1964"/>
                    <a:pt x="0" y="2059"/>
                  </a:cubicBezTo>
                  <a:cubicBezTo>
                    <a:pt x="0" y="2471"/>
                    <a:pt x="1172" y="2534"/>
                    <a:pt x="1869" y="2534"/>
                  </a:cubicBezTo>
                  <a:cubicBezTo>
                    <a:pt x="2566" y="2534"/>
                    <a:pt x="3737" y="2471"/>
                    <a:pt x="3737" y="2059"/>
                  </a:cubicBezTo>
                  <a:lnTo>
                    <a:pt x="3737" y="2027"/>
                  </a:lnTo>
                  <a:cubicBezTo>
                    <a:pt x="3737" y="1964"/>
                    <a:pt x="3642" y="64"/>
                    <a:pt x="2407" y="32"/>
                  </a:cubicBezTo>
                  <a:cubicBezTo>
                    <a:pt x="1996" y="0"/>
                    <a:pt x="1615" y="0"/>
                    <a:pt x="1267" y="0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925" name="CustomShape 293"/>
            <p:cNvSpPr/>
            <p:nvPr/>
          </p:nvSpPr>
          <p:spPr>
            <a:xfrm>
              <a:off x="829800" y="1942200"/>
              <a:ext cx="182880" cy="618480"/>
            </a:xfrm>
            <a:custGeom>
              <a:avLst/>
              <a:gdLst/>
              <a:ahLst/>
              <a:rect l="l" t="t" r="r" b="b"/>
              <a:pathLst>
                <a:path w="5701" h="19252">
                  <a:moveTo>
                    <a:pt x="5497" y="1"/>
                  </a:moveTo>
                  <a:cubicBezTo>
                    <a:pt x="5454" y="1"/>
                    <a:pt x="5413" y="18"/>
                    <a:pt x="5384" y="61"/>
                  </a:cubicBezTo>
                  <a:cubicBezTo>
                    <a:pt x="4877" y="441"/>
                    <a:pt x="4402" y="884"/>
                    <a:pt x="3991" y="1359"/>
                  </a:cubicBezTo>
                  <a:cubicBezTo>
                    <a:pt x="3896" y="1454"/>
                    <a:pt x="3896" y="1549"/>
                    <a:pt x="3991" y="1644"/>
                  </a:cubicBezTo>
                  <a:cubicBezTo>
                    <a:pt x="4022" y="1676"/>
                    <a:pt x="4054" y="1676"/>
                    <a:pt x="4117" y="1676"/>
                  </a:cubicBezTo>
                  <a:cubicBezTo>
                    <a:pt x="4181" y="1676"/>
                    <a:pt x="4212" y="1676"/>
                    <a:pt x="4244" y="1612"/>
                  </a:cubicBezTo>
                  <a:cubicBezTo>
                    <a:pt x="4687" y="1169"/>
                    <a:pt x="5131" y="726"/>
                    <a:pt x="5606" y="346"/>
                  </a:cubicBezTo>
                  <a:cubicBezTo>
                    <a:pt x="5701" y="282"/>
                    <a:pt x="5701" y="156"/>
                    <a:pt x="5637" y="61"/>
                  </a:cubicBezTo>
                  <a:cubicBezTo>
                    <a:pt x="5603" y="26"/>
                    <a:pt x="5549" y="1"/>
                    <a:pt x="5497" y="1"/>
                  </a:cubicBezTo>
                  <a:close/>
                  <a:moveTo>
                    <a:pt x="2897" y="2772"/>
                  </a:moveTo>
                  <a:cubicBezTo>
                    <a:pt x="2844" y="2772"/>
                    <a:pt x="2790" y="2795"/>
                    <a:pt x="2755" y="2847"/>
                  </a:cubicBezTo>
                  <a:cubicBezTo>
                    <a:pt x="2375" y="3386"/>
                    <a:pt x="2059" y="3924"/>
                    <a:pt x="1742" y="4494"/>
                  </a:cubicBezTo>
                  <a:cubicBezTo>
                    <a:pt x="1710" y="4589"/>
                    <a:pt x="1742" y="4684"/>
                    <a:pt x="1837" y="4748"/>
                  </a:cubicBezTo>
                  <a:cubicBezTo>
                    <a:pt x="1869" y="4748"/>
                    <a:pt x="1869" y="4779"/>
                    <a:pt x="1900" y="4779"/>
                  </a:cubicBezTo>
                  <a:cubicBezTo>
                    <a:pt x="1964" y="4779"/>
                    <a:pt x="2059" y="4716"/>
                    <a:pt x="2090" y="4653"/>
                  </a:cubicBezTo>
                  <a:cubicBezTo>
                    <a:pt x="2375" y="4114"/>
                    <a:pt x="2692" y="3576"/>
                    <a:pt x="3072" y="3069"/>
                  </a:cubicBezTo>
                  <a:cubicBezTo>
                    <a:pt x="3136" y="2974"/>
                    <a:pt x="3104" y="2879"/>
                    <a:pt x="3009" y="2816"/>
                  </a:cubicBezTo>
                  <a:cubicBezTo>
                    <a:pt x="2980" y="2787"/>
                    <a:pt x="2939" y="2772"/>
                    <a:pt x="2897" y="2772"/>
                  </a:cubicBezTo>
                  <a:close/>
                  <a:moveTo>
                    <a:pt x="1151" y="6101"/>
                  </a:moveTo>
                  <a:cubicBezTo>
                    <a:pt x="1067" y="6101"/>
                    <a:pt x="976" y="6158"/>
                    <a:pt x="950" y="6236"/>
                  </a:cubicBezTo>
                  <a:cubicBezTo>
                    <a:pt x="729" y="6838"/>
                    <a:pt x="539" y="7471"/>
                    <a:pt x="380" y="8073"/>
                  </a:cubicBezTo>
                  <a:cubicBezTo>
                    <a:pt x="380" y="8168"/>
                    <a:pt x="444" y="8294"/>
                    <a:pt x="539" y="8294"/>
                  </a:cubicBezTo>
                  <a:cubicBezTo>
                    <a:pt x="539" y="8326"/>
                    <a:pt x="570" y="8326"/>
                    <a:pt x="570" y="8326"/>
                  </a:cubicBezTo>
                  <a:cubicBezTo>
                    <a:pt x="665" y="8326"/>
                    <a:pt x="760" y="8263"/>
                    <a:pt x="760" y="8168"/>
                  </a:cubicBezTo>
                  <a:cubicBezTo>
                    <a:pt x="919" y="7566"/>
                    <a:pt x="1077" y="6964"/>
                    <a:pt x="1299" y="6363"/>
                  </a:cubicBezTo>
                  <a:cubicBezTo>
                    <a:pt x="1330" y="6268"/>
                    <a:pt x="1299" y="6173"/>
                    <a:pt x="1204" y="6109"/>
                  </a:cubicBezTo>
                  <a:cubicBezTo>
                    <a:pt x="1187" y="6104"/>
                    <a:pt x="1169" y="6101"/>
                    <a:pt x="1151" y="6101"/>
                  </a:cubicBezTo>
                  <a:close/>
                  <a:moveTo>
                    <a:pt x="247" y="9808"/>
                  </a:moveTo>
                  <a:cubicBezTo>
                    <a:pt x="167" y="9808"/>
                    <a:pt x="95" y="9891"/>
                    <a:pt x="95" y="9973"/>
                  </a:cubicBezTo>
                  <a:cubicBezTo>
                    <a:pt x="32" y="10448"/>
                    <a:pt x="0" y="10923"/>
                    <a:pt x="0" y="11430"/>
                  </a:cubicBezTo>
                  <a:cubicBezTo>
                    <a:pt x="0" y="11588"/>
                    <a:pt x="0" y="11746"/>
                    <a:pt x="32" y="11905"/>
                  </a:cubicBezTo>
                  <a:cubicBezTo>
                    <a:pt x="32" y="12000"/>
                    <a:pt x="95" y="12095"/>
                    <a:pt x="222" y="12095"/>
                  </a:cubicBezTo>
                  <a:cubicBezTo>
                    <a:pt x="317" y="12095"/>
                    <a:pt x="412" y="12000"/>
                    <a:pt x="412" y="11873"/>
                  </a:cubicBezTo>
                  <a:cubicBezTo>
                    <a:pt x="412" y="11746"/>
                    <a:pt x="380" y="11588"/>
                    <a:pt x="380" y="11430"/>
                  </a:cubicBezTo>
                  <a:cubicBezTo>
                    <a:pt x="380" y="10955"/>
                    <a:pt x="412" y="10480"/>
                    <a:pt x="475" y="10005"/>
                  </a:cubicBezTo>
                  <a:cubicBezTo>
                    <a:pt x="475" y="9910"/>
                    <a:pt x="380" y="9815"/>
                    <a:pt x="285" y="9815"/>
                  </a:cubicBezTo>
                  <a:cubicBezTo>
                    <a:pt x="273" y="9810"/>
                    <a:pt x="260" y="9808"/>
                    <a:pt x="247" y="9808"/>
                  </a:cubicBezTo>
                  <a:close/>
                  <a:moveTo>
                    <a:pt x="380" y="13583"/>
                  </a:moveTo>
                  <a:cubicBezTo>
                    <a:pt x="254" y="13615"/>
                    <a:pt x="190" y="13710"/>
                    <a:pt x="222" y="13805"/>
                  </a:cubicBezTo>
                  <a:cubicBezTo>
                    <a:pt x="317" y="14438"/>
                    <a:pt x="475" y="15072"/>
                    <a:pt x="634" y="15673"/>
                  </a:cubicBezTo>
                  <a:cubicBezTo>
                    <a:pt x="665" y="15768"/>
                    <a:pt x="760" y="15832"/>
                    <a:pt x="824" y="15832"/>
                  </a:cubicBezTo>
                  <a:cubicBezTo>
                    <a:pt x="855" y="15832"/>
                    <a:pt x="855" y="15800"/>
                    <a:pt x="887" y="15800"/>
                  </a:cubicBezTo>
                  <a:cubicBezTo>
                    <a:pt x="982" y="15768"/>
                    <a:pt x="1045" y="15673"/>
                    <a:pt x="1014" y="15578"/>
                  </a:cubicBezTo>
                  <a:cubicBezTo>
                    <a:pt x="824" y="14977"/>
                    <a:pt x="697" y="14375"/>
                    <a:pt x="602" y="13742"/>
                  </a:cubicBezTo>
                  <a:cubicBezTo>
                    <a:pt x="570" y="13647"/>
                    <a:pt x="475" y="13583"/>
                    <a:pt x="380" y="13583"/>
                  </a:cubicBezTo>
                  <a:close/>
                  <a:moveTo>
                    <a:pt x="1496" y="17213"/>
                  </a:moveTo>
                  <a:cubicBezTo>
                    <a:pt x="1473" y="17213"/>
                    <a:pt x="1449" y="17217"/>
                    <a:pt x="1425" y="17225"/>
                  </a:cubicBezTo>
                  <a:cubicBezTo>
                    <a:pt x="1330" y="17257"/>
                    <a:pt x="1267" y="17383"/>
                    <a:pt x="1330" y="17478"/>
                  </a:cubicBezTo>
                  <a:cubicBezTo>
                    <a:pt x="1584" y="18049"/>
                    <a:pt x="1900" y="18619"/>
                    <a:pt x="2217" y="19189"/>
                  </a:cubicBezTo>
                  <a:cubicBezTo>
                    <a:pt x="2249" y="19220"/>
                    <a:pt x="2312" y="19252"/>
                    <a:pt x="2375" y="19252"/>
                  </a:cubicBezTo>
                  <a:cubicBezTo>
                    <a:pt x="2439" y="19252"/>
                    <a:pt x="2470" y="19252"/>
                    <a:pt x="2470" y="19220"/>
                  </a:cubicBezTo>
                  <a:cubicBezTo>
                    <a:pt x="2565" y="19189"/>
                    <a:pt x="2597" y="19062"/>
                    <a:pt x="2534" y="18967"/>
                  </a:cubicBezTo>
                  <a:cubicBezTo>
                    <a:pt x="2217" y="18429"/>
                    <a:pt x="1932" y="17890"/>
                    <a:pt x="1647" y="17320"/>
                  </a:cubicBezTo>
                  <a:cubicBezTo>
                    <a:pt x="1623" y="17249"/>
                    <a:pt x="1564" y="17213"/>
                    <a:pt x="1496" y="17213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926" name="CustomShape 294"/>
            <p:cNvSpPr/>
            <p:nvPr/>
          </p:nvSpPr>
          <p:spPr>
            <a:xfrm>
              <a:off x="1439640" y="2462760"/>
              <a:ext cx="311040" cy="297360"/>
            </a:xfrm>
            <a:custGeom>
              <a:avLst/>
              <a:gdLst/>
              <a:ahLst/>
              <a:rect l="l" t="t" r="r" b="b"/>
              <a:pathLst>
                <a:path w="9691" h="9261">
                  <a:moveTo>
                    <a:pt x="9462" y="1"/>
                  </a:moveTo>
                  <a:cubicBezTo>
                    <a:pt x="9394" y="1"/>
                    <a:pt x="9335" y="36"/>
                    <a:pt x="9311" y="108"/>
                  </a:cubicBezTo>
                  <a:cubicBezTo>
                    <a:pt x="9089" y="709"/>
                    <a:pt x="8836" y="1279"/>
                    <a:pt x="8551" y="1850"/>
                  </a:cubicBezTo>
                  <a:cubicBezTo>
                    <a:pt x="8487" y="1945"/>
                    <a:pt x="8519" y="2040"/>
                    <a:pt x="8614" y="2103"/>
                  </a:cubicBezTo>
                  <a:lnTo>
                    <a:pt x="8709" y="2103"/>
                  </a:lnTo>
                  <a:cubicBezTo>
                    <a:pt x="8772" y="2103"/>
                    <a:pt x="8836" y="2071"/>
                    <a:pt x="8899" y="2008"/>
                  </a:cubicBezTo>
                  <a:cubicBezTo>
                    <a:pt x="9184" y="1438"/>
                    <a:pt x="9437" y="836"/>
                    <a:pt x="9659" y="266"/>
                  </a:cubicBezTo>
                  <a:cubicBezTo>
                    <a:pt x="9691" y="139"/>
                    <a:pt x="9659" y="44"/>
                    <a:pt x="9532" y="13"/>
                  </a:cubicBezTo>
                  <a:cubicBezTo>
                    <a:pt x="9509" y="5"/>
                    <a:pt x="9485" y="1"/>
                    <a:pt x="9462" y="1"/>
                  </a:cubicBezTo>
                  <a:close/>
                  <a:moveTo>
                    <a:pt x="7710" y="3357"/>
                  </a:moveTo>
                  <a:cubicBezTo>
                    <a:pt x="7658" y="3357"/>
                    <a:pt x="7604" y="3381"/>
                    <a:pt x="7569" y="3433"/>
                  </a:cubicBezTo>
                  <a:cubicBezTo>
                    <a:pt x="7221" y="3940"/>
                    <a:pt x="6809" y="4446"/>
                    <a:pt x="6397" y="4890"/>
                  </a:cubicBezTo>
                  <a:cubicBezTo>
                    <a:pt x="6334" y="4985"/>
                    <a:pt x="6334" y="5080"/>
                    <a:pt x="6397" y="5175"/>
                  </a:cubicBezTo>
                  <a:cubicBezTo>
                    <a:pt x="6461" y="5206"/>
                    <a:pt x="6492" y="5206"/>
                    <a:pt x="6524" y="5206"/>
                  </a:cubicBezTo>
                  <a:cubicBezTo>
                    <a:pt x="6587" y="5206"/>
                    <a:pt x="6651" y="5206"/>
                    <a:pt x="6682" y="5143"/>
                  </a:cubicBezTo>
                  <a:cubicBezTo>
                    <a:pt x="7126" y="4668"/>
                    <a:pt x="7506" y="4161"/>
                    <a:pt x="7886" y="3655"/>
                  </a:cubicBezTo>
                  <a:cubicBezTo>
                    <a:pt x="7949" y="3560"/>
                    <a:pt x="7917" y="3433"/>
                    <a:pt x="7822" y="3401"/>
                  </a:cubicBezTo>
                  <a:cubicBezTo>
                    <a:pt x="7794" y="3373"/>
                    <a:pt x="7753" y="3357"/>
                    <a:pt x="7710" y="3357"/>
                  </a:cubicBezTo>
                  <a:close/>
                  <a:moveTo>
                    <a:pt x="5174" y="6144"/>
                  </a:moveTo>
                  <a:cubicBezTo>
                    <a:pt x="5127" y="6144"/>
                    <a:pt x="5078" y="6160"/>
                    <a:pt x="5035" y="6188"/>
                  </a:cubicBezTo>
                  <a:cubicBezTo>
                    <a:pt x="4560" y="6600"/>
                    <a:pt x="4054" y="6980"/>
                    <a:pt x="3547" y="7297"/>
                  </a:cubicBezTo>
                  <a:cubicBezTo>
                    <a:pt x="3452" y="7360"/>
                    <a:pt x="3420" y="7487"/>
                    <a:pt x="3484" y="7582"/>
                  </a:cubicBezTo>
                  <a:cubicBezTo>
                    <a:pt x="3515" y="7613"/>
                    <a:pt x="3579" y="7645"/>
                    <a:pt x="3642" y="7645"/>
                  </a:cubicBezTo>
                  <a:lnTo>
                    <a:pt x="3737" y="7645"/>
                  </a:lnTo>
                  <a:cubicBezTo>
                    <a:pt x="4275" y="7297"/>
                    <a:pt x="4814" y="6917"/>
                    <a:pt x="5289" y="6505"/>
                  </a:cubicBezTo>
                  <a:cubicBezTo>
                    <a:pt x="5384" y="6410"/>
                    <a:pt x="5384" y="6315"/>
                    <a:pt x="5320" y="6220"/>
                  </a:cubicBezTo>
                  <a:cubicBezTo>
                    <a:pt x="5286" y="6168"/>
                    <a:pt x="5232" y="6144"/>
                    <a:pt x="5174" y="6144"/>
                  </a:cubicBezTo>
                  <a:close/>
                  <a:moveTo>
                    <a:pt x="1975" y="8203"/>
                  </a:moveTo>
                  <a:cubicBezTo>
                    <a:pt x="1950" y="8203"/>
                    <a:pt x="1924" y="8207"/>
                    <a:pt x="1900" y="8215"/>
                  </a:cubicBezTo>
                  <a:cubicBezTo>
                    <a:pt x="1330" y="8500"/>
                    <a:pt x="760" y="8722"/>
                    <a:pt x="158" y="8912"/>
                  </a:cubicBezTo>
                  <a:cubicBezTo>
                    <a:pt x="63" y="8943"/>
                    <a:pt x="0" y="9038"/>
                    <a:pt x="32" y="9133"/>
                  </a:cubicBezTo>
                  <a:cubicBezTo>
                    <a:pt x="63" y="9228"/>
                    <a:pt x="127" y="9260"/>
                    <a:pt x="222" y="9260"/>
                  </a:cubicBezTo>
                  <a:lnTo>
                    <a:pt x="285" y="9260"/>
                  </a:lnTo>
                  <a:cubicBezTo>
                    <a:pt x="887" y="9070"/>
                    <a:pt x="1489" y="8848"/>
                    <a:pt x="2059" y="8563"/>
                  </a:cubicBezTo>
                  <a:cubicBezTo>
                    <a:pt x="2154" y="8532"/>
                    <a:pt x="2185" y="8405"/>
                    <a:pt x="2154" y="8310"/>
                  </a:cubicBezTo>
                  <a:cubicBezTo>
                    <a:pt x="2130" y="8239"/>
                    <a:pt x="2053" y="8203"/>
                    <a:pt x="1975" y="8203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927" name="CustomShape 295"/>
            <p:cNvSpPr/>
            <p:nvPr/>
          </p:nvSpPr>
          <p:spPr>
            <a:xfrm>
              <a:off x="1456920" y="1863000"/>
              <a:ext cx="168480" cy="106200"/>
            </a:xfrm>
            <a:custGeom>
              <a:avLst/>
              <a:gdLst/>
              <a:ahLst/>
              <a:rect l="l" t="t" r="r" b="b"/>
              <a:pathLst>
                <a:path w="5258" h="3320">
                  <a:moveTo>
                    <a:pt x="201" y="0"/>
                  </a:moveTo>
                  <a:cubicBezTo>
                    <a:pt x="127" y="0"/>
                    <a:pt x="55" y="52"/>
                    <a:pt x="32" y="121"/>
                  </a:cubicBezTo>
                  <a:cubicBezTo>
                    <a:pt x="0" y="216"/>
                    <a:pt x="64" y="342"/>
                    <a:pt x="159" y="374"/>
                  </a:cubicBezTo>
                  <a:cubicBezTo>
                    <a:pt x="729" y="596"/>
                    <a:pt x="1299" y="849"/>
                    <a:pt x="1869" y="1134"/>
                  </a:cubicBezTo>
                  <a:lnTo>
                    <a:pt x="1964" y="1134"/>
                  </a:lnTo>
                  <a:cubicBezTo>
                    <a:pt x="2027" y="1134"/>
                    <a:pt x="2091" y="1102"/>
                    <a:pt x="2122" y="1039"/>
                  </a:cubicBezTo>
                  <a:cubicBezTo>
                    <a:pt x="2186" y="944"/>
                    <a:pt x="2122" y="817"/>
                    <a:pt x="2027" y="786"/>
                  </a:cubicBezTo>
                  <a:cubicBezTo>
                    <a:pt x="1457" y="501"/>
                    <a:pt x="887" y="247"/>
                    <a:pt x="285" y="26"/>
                  </a:cubicBezTo>
                  <a:cubicBezTo>
                    <a:pt x="259" y="8"/>
                    <a:pt x="230" y="0"/>
                    <a:pt x="201" y="0"/>
                  </a:cubicBezTo>
                  <a:close/>
                  <a:moveTo>
                    <a:pt x="3589" y="1735"/>
                  </a:moveTo>
                  <a:cubicBezTo>
                    <a:pt x="3529" y="1735"/>
                    <a:pt x="3462" y="1770"/>
                    <a:pt x="3421" y="1831"/>
                  </a:cubicBezTo>
                  <a:cubicBezTo>
                    <a:pt x="3357" y="1926"/>
                    <a:pt x="3389" y="2021"/>
                    <a:pt x="3484" y="2084"/>
                  </a:cubicBezTo>
                  <a:cubicBezTo>
                    <a:pt x="3991" y="2433"/>
                    <a:pt x="4466" y="2844"/>
                    <a:pt x="4941" y="3256"/>
                  </a:cubicBezTo>
                  <a:cubicBezTo>
                    <a:pt x="4972" y="3288"/>
                    <a:pt x="5004" y="3319"/>
                    <a:pt x="5067" y="3319"/>
                  </a:cubicBezTo>
                  <a:cubicBezTo>
                    <a:pt x="5099" y="3319"/>
                    <a:pt x="5162" y="3288"/>
                    <a:pt x="5194" y="3256"/>
                  </a:cubicBezTo>
                  <a:cubicBezTo>
                    <a:pt x="5257" y="3161"/>
                    <a:pt x="5257" y="3034"/>
                    <a:pt x="5194" y="2971"/>
                  </a:cubicBezTo>
                  <a:cubicBezTo>
                    <a:pt x="4719" y="2559"/>
                    <a:pt x="4212" y="2148"/>
                    <a:pt x="3674" y="1768"/>
                  </a:cubicBezTo>
                  <a:cubicBezTo>
                    <a:pt x="3652" y="1745"/>
                    <a:pt x="3621" y="1735"/>
                    <a:pt x="3589" y="1735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928" name="CustomShape 296"/>
            <p:cNvSpPr/>
            <p:nvPr/>
          </p:nvSpPr>
          <p:spPr>
            <a:xfrm>
              <a:off x="1013040" y="1992600"/>
              <a:ext cx="62640" cy="60120"/>
            </a:xfrm>
            <a:custGeom>
              <a:avLst/>
              <a:gdLst/>
              <a:ahLst/>
              <a:rect l="l" t="t" r="r" b="b"/>
              <a:pathLst>
                <a:path w="1965" h="1877">
                  <a:moveTo>
                    <a:pt x="986" y="385"/>
                  </a:moveTo>
                  <a:cubicBezTo>
                    <a:pt x="1006" y="385"/>
                    <a:pt x="1026" y="386"/>
                    <a:pt x="1046" y="388"/>
                  </a:cubicBezTo>
                  <a:cubicBezTo>
                    <a:pt x="1204" y="388"/>
                    <a:pt x="1331" y="451"/>
                    <a:pt x="1426" y="578"/>
                  </a:cubicBezTo>
                  <a:cubicBezTo>
                    <a:pt x="1521" y="704"/>
                    <a:pt x="1584" y="831"/>
                    <a:pt x="1553" y="989"/>
                  </a:cubicBezTo>
                  <a:cubicBezTo>
                    <a:pt x="1553" y="1258"/>
                    <a:pt x="1299" y="1499"/>
                    <a:pt x="978" y="1499"/>
                  </a:cubicBezTo>
                  <a:cubicBezTo>
                    <a:pt x="959" y="1499"/>
                    <a:pt x="939" y="1498"/>
                    <a:pt x="919" y="1496"/>
                  </a:cubicBezTo>
                  <a:cubicBezTo>
                    <a:pt x="761" y="1464"/>
                    <a:pt x="634" y="1401"/>
                    <a:pt x="539" y="1274"/>
                  </a:cubicBezTo>
                  <a:cubicBezTo>
                    <a:pt x="444" y="1179"/>
                    <a:pt x="381" y="1021"/>
                    <a:pt x="412" y="894"/>
                  </a:cubicBezTo>
                  <a:cubicBezTo>
                    <a:pt x="442" y="598"/>
                    <a:pt x="694" y="385"/>
                    <a:pt x="986" y="385"/>
                  </a:cubicBezTo>
                  <a:close/>
                  <a:moveTo>
                    <a:pt x="960" y="1"/>
                  </a:moveTo>
                  <a:cubicBezTo>
                    <a:pt x="472" y="1"/>
                    <a:pt x="62" y="362"/>
                    <a:pt x="32" y="831"/>
                  </a:cubicBezTo>
                  <a:cubicBezTo>
                    <a:pt x="1" y="1084"/>
                    <a:pt x="64" y="1338"/>
                    <a:pt x="222" y="1528"/>
                  </a:cubicBezTo>
                  <a:cubicBezTo>
                    <a:pt x="412" y="1718"/>
                    <a:pt x="634" y="1844"/>
                    <a:pt x="887" y="1876"/>
                  </a:cubicBezTo>
                  <a:lnTo>
                    <a:pt x="982" y="1876"/>
                  </a:lnTo>
                  <a:cubicBezTo>
                    <a:pt x="1489" y="1876"/>
                    <a:pt x="1901" y="1496"/>
                    <a:pt x="1933" y="1021"/>
                  </a:cubicBezTo>
                  <a:cubicBezTo>
                    <a:pt x="1964" y="768"/>
                    <a:pt x="1901" y="514"/>
                    <a:pt x="1743" y="324"/>
                  </a:cubicBezTo>
                  <a:cubicBezTo>
                    <a:pt x="1553" y="134"/>
                    <a:pt x="1331" y="8"/>
                    <a:pt x="1077" y="8"/>
                  </a:cubicBezTo>
                  <a:cubicBezTo>
                    <a:pt x="1038" y="3"/>
                    <a:pt x="999" y="1"/>
                    <a:pt x="960" y="1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929" name="CustomShape 297"/>
            <p:cNvSpPr/>
            <p:nvPr/>
          </p:nvSpPr>
          <p:spPr>
            <a:xfrm>
              <a:off x="933480" y="2149200"/>
              <a:ext cx="79920" cy="126360"/>
            </a:xfrm>
            <a:custGeom>
              <a:avLst/>
              <a:gdLst/>
              <a:ahLst/>
              <a:rect l="l" t="t" r="r" b="b"/>
              <a:pathLst>
                <a:path w="2503" h="3947">
                  <a:moveTo>
                    <a:pt x="2016" y="0"/>
                  </a:moveTo>
                  <a:cubicBezTo>
                    <a:pt x="1835" y="0"/>
                    <a:pt x="1660" y="97"/>
                    <a:pt x="1584" y="273"/>
                  </a:cubicBezTo>
                  <a:lnTo>
                    <a:pt x="824" y="2205"/>
                  </a:lnTo>
                  <a:cubicBezTo>
                    <a:pt x="539" y="2648"/>
                    <a:pt x="222" y="3155"/>
                    <a:pt x="159" y="3250"/>
                  </a:cubicBezTo>
                  <a:cubicBezTo>
                    <a:pt x="127" y="3250"/>
                    <a:pt x="127" y="3282"/>
                    <a:pt x="127" y="3313"/>
                  </a:cubicBezTo>
                  <a:cubicBezTo>
                    <a:pt x="1" y="3503"/>
                    <a:pt x="64" y="3757"/>
                    <a:pt x="254" y="3883"/>
                  </a:cubicBezTo>
                  <a:cubicBezTo>
                    <a:pt x="286" y="3883"/>
                    <a:pt x="349" y="3947"/>
                    <a:pt x="444" y="3947"/>
                  </a:cubicBezTo>
                  <a:cubicBezTo>
                    <a:pt x="571" y="3947"/>
                    <a:pt x="761" y="3915"/>
                    <a:pt x="887" y="3725"/>
                  </a:cubicBezTo>
                  <a:cubicBezTo>
                    <a:pt x="919" y="3693"/>
                    <a:pt x="951" y="3630"/>
                    <a:pt x="982" y="3567"/>
                  </a:cubicBezTo>
                  <a:cubicBezTo>
                    <a:pt x="1046" y="3472"/>
                    <a:pt x="1141" y="3345"/>
                    <a:pt x="1236" y="3187"/>
                  </a:cubicBezTo>
                  <a:lnTo>
                    <a:pt x="1584" y="2617"/>
                  </a:lnTo>
                  <a:lnTo>
                    <a:pt x="1616" y="2585"/>
                  </a:lnTo>
                  <a:lnTo>
                    <a:pt x="2407" y="590"/>
                  </a:lnTo>
                  <a:cubicBezTo>
                    <a:pt x="2502" y="368"/>
                    <a:pt x="2376" y="115"/>
                    <a:pt x="2154" y="20"/>
                  </a:cubicBezTo>
                  <a:cubicBezTo>
                    <a:pt x="2109" y="7"/>
                    <a:pt x="2062" y="0"/>
                    <a:pt x="2016" y="0"/>
                  </a:cubicBez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930" name="CustomShape 298"/>
            <p:cNvSpPr/>
            <p:nvPr/>
          </p:nvSpPr>
          <p:spPr>
            <a:xfrm>
              <a:off x="928440" y="2143080"/>
              <a:ext cx="90360" cy="138600"/>
            </a:xfrm>
            <a:custGeom>
              <a:avLst/>
              <a:gdLst/>
              <a:ahLst/>
              <a:rect l="l" t="t" r="r" b="b"/>
              <a:pathLst>
                <a:path w="2819" h="4320">
                  <a:moveTo>
                    <a:pt x="2154" y="361"/>
                  </a:moveTo>
                  <a:cubicBezTo>
                    <a:pt x="2185" y="361"/>
                    <a:pt x="2217" y="393"/>
                    <a:pt x="2249" y="393"/>
                  </a:cubicBezTo>
                  <a:cubicBezTo>
                    <a:pt x="2312" y="424"/>
                    <a:pt x="2375" y="456"/>
                    <a:pt x="2407" y="519"/>
                  </a:cubicBezTo>
                  <a:cubicBezTo>
                    <a:pt x="2407" y="583"/>
                    <a:pt x="2439" y="646"/>
                    <a:pt x="2407" y="678"/>
                  </a:cubicBezTo>
                  <a:lnTo>
                    <a:pt x="1615" y="2673"/>
                  </a:lnTo>
                  <a:lnTo>
                    <a:pt x="1615" y="2705"/>
                  </a:lnTo>
                  <a:lnTo>
                    <a:pt x="1235" y="3275"/>
                  </a:lnTo>
                  <a:cubicBezTo>
                    <a:pt x="1140" y="3401"/>
                    <a:pt x="1045" y="3560"/>
                    <a:pt x="982" y="3655"/>
                  </a:cubicBezTo>
                  <a:cubicBezTo>
                    <a:pt x="950" y="3718"/>
                    <a:pt x="919" y="3750"/>
                    <a:pt x="887" y="3781"/>
                  </a:cubicBezTo>
                  <a:cubicBezTo>
                    <a:pt x="824" y="3908"/>
                    <a:pt x="729" y="3940"/>
                    <a:pt x="634" y="3940"/>
                  </a:cubicBezTo>
                  <a:cubicBezTo>
                    <a:pt x="570" y="3940"/>
                    <a:pt x="507" y="3908"/>
                    <a:pt x="507" y="3908"/>
                  </a:cubicBezTo>
                  <a:cubicBezTo>
                    <a:pt x="475" y="3876"/>
                    <a:pt x="412" y="3813"/>
                    <a:pt x="412" y="3750"/>
                  </a:cubicBezTo>
                  <a:cubicBezTo>
                    <a:pt x="380" y="3686"/>
                    <a:pt x="412" y="3623"/>
                    <a:pt x="444" y="3591"/>
                  </a:cubicBezTo>
                  <a:cubicBezTo>
                    <a:pt x="444" y="3560"/>
                    <a:pt x="444" y="3560"/>
                    <a:pt x="475" y="3560"/>
                  </a:cubicBezTo>
                  <a:cubicBezTo>
                    <a:pt x="475" y="3528"/>
                    <a:pt x="475" y="3528"/>
                    <a:pt x="475" y="3528"/>
                  </a:cubicBezTo>
                  <a:cubicBezTo>
                    <a:pt x="539" y="3433"/>
                    <a:pt x="855" y="2926"/>
                    <a:pt x="1140" y="2483"/>
                  </a:cubicBezTo>
                  <a:cubicBezTo>
                    <a:pt x="1140" y="2483"/>
                    <a:pt x="1172" y="2483"/>
                    <a:pt x="1172" y="2451"/>
                  </a:cubicBezTo>
                  <a:lnTo>
                    <a:pt x="1932" y="519"/>
                  </a:lnTo>
                  <a:cubicBezTo>
                    <a:pt x="1964" y="424"/>
                    <a:pt x="2059" y="361"/>
                    <a:pt x="2154" y="361"/>
                  </a:cubicBezTo>
                  <a:close/>
                  <a:moveTo>
                    <a:pt x="2151" y="1"/>
                  </a:moveTo>
                  <a:cubicBezTo>
                    <a:pt x="1908" y="1"/>
                    <a:pt x="1681" y="150"/>
                    <a:pt x="1584" y="393"/>
                  </a:cubicBezTo>
                  <a:lnTo>
                    <a:pt x="824" y="2293"/>
                  </a:lnTo>
                  <a:cubicBezTo>
                    <a:pt x="507" y="2768"/>
                    <a:pt x="222" y="3211"/>
                    <a:pt x="159" y="3306"/>
                  </a:cubicBezTo>
                  <a:cubicBezTo>
                    <a:pt x="127" y="3338"/>
                    <a:pt x="127" y="3370"/>
                    <a:pt x="95" y="3370"/>
                  </a:cubicBezTo>
                  <a:cubicBezTo>
                    <a:pt x="32" y="3528"/>
                    <a:pt x="0" y="3686"/>
                    <a:pt x="32" y="3845"/>
                  </a:cubicBezTo>
                  <a:cubicBezTo>
                    <a:pt x="64" y="4003"/>
                    <a:pt x="190" y="4130"/>
                    <a:pt x="317" y="4225"/>
                  </a:cubicBezTo>
                  <a:cubicBezTo>
                    <a:pt x="349" y="4256"/>
                    <a:pt x="444" y="4288"/>
                    <a:pt x="602" y="4320"/>
                  </a:cubicBezTo>
                  <a:lnTo>
                    <a:pt x="665" y="4320"/>
                  </a:lnTo>
                  <a:cubicBezTo>
                    <a:pt x="855" y="4320"/>
                    <a:pt x="1077" y="4193"/>
                    <a:pt x="1204" y="4003"/>
                  </a:cubicBezTo>
                  <a:cubicBezTo>
                    <a:pt x="1204" y="3971"/>
                    <a:pt x="1235" y="3908"/>
                    <a:pt x="1299" y="3876"/>
                  </a:cubicBezTo>
                  <a:cubicBezTo>
                    <a:pt x="1362" y="3750"/>
                    <a:pt x="1457" y="3623"/>
                    <a:pt x="1552" y="3465"/>
                  </a:cubicBezTo>
                  <a:cubicBezTo>
                    <a:pt x="1742" y="3180"/>
                    <a:pt x="1900" y="2895"/>
                    <a:pt x="1900" y="2895"/>
                  </a:cubicBezTo>
                  <a:lnTo>
                    <a:pt x="1932" y="2863"/>
                  </a:lnTo>
                  <a:cubicBezTo>
                    <a:pt x="1932" y="2863"/>
                    <a:pt x="1932" y="2863"/>
                    <a:pt x="1964" y="2831"/>
                  </a:cubicBezTo>
                  <a:lnTo>
                    <a:pt x="2755" y="836"/>
                  </a:lnTo>
                  <a:cubicBezTo>
                    <a:pt x="2819" y="678"/>
                    <a:pt x="2819" y="519"/>
                    <a:pt x="2724" y="361"/>
                  </a:cubicBezTo>
                  <a:cubicBezTo>
                    <a:pt x="2660" y="203"/>
                    <a:pt x="2534" y="108"/>
                    <a:pt x="2375" y="44"/>
                  </a:cubicBezTo>
                  <a:cubicBezTo>
                    <a:pt x="2301" y="15"/>
                    <a:pt x="2225" y="1"/>
                    <a:pt x="2151" y="1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931" name="CustomShape 299"/>
            <p:cNvSpPr/>
            <p:nvPr/>
          </p:nvSpPr>
          <p:spPr>
            <a:xfrm>
              <a:off x="971280" y="2043000"/>
              <a:ext cx="168480" cy="205920"/>
            </a:xfrm>
            <a:custGeom>
              <a:avLst/>
              <a:gdLst/>
              <a:ahLst/>
              <a:rect l="l" t="t" r="r" b="b"/>
              <a:pathLst>
                <a:path w="5258" h="6422">
                  <a:moveTo>
                    <a:pt x="4810" y="0"/>
                  </a:moveTo>
                  <a:cubicBezTo>
                    <a:pt x="4703" y="0"/>
                    <a:pt x="4592" y="40"/>
                    <a:pt x="4497" y="119"/>
                  </a:cubicBezTo>
                  <a:lnTo>
                    <a:pt x="3452" y="1069"/>
                  </a:lnTo>
                  <a:lnTo>
                    <a:pt x="3041" y="1038"/>
                  </a:lnTo>
                  <a:cubicBezTo>
                    <a:pt x="2977" y="753"/>
                    <a:pt x="2787" y="531"/>
                    <a:pt x="2534" y="404"/>
                  </a:cubicBezTo>
                  <a:cubicBezTo>
                    <a:pt x="2400" y="345"/>
                    <a:pt x="2261" y="318"/>
                    <a:pt x="2125" y="318"/>
                  </a:cubicBezTo>
                  <a:cubicBezTo>
                    <a:pt x="1749" y="318"/>
                    <a:pt x="1398" y="530"/>
                    <a:pt x="1235" y="879"/>
                  </a:cubicBezTo>
                  <a:lnTo>
                    <a:pt x="919" y="1544"/>
                  </a:lnTo>
                  <a:lnTo>
                    <a:pt x="222" y="3033"/>
                  </a:lnTo>
                  <a:cubicBezTo>
                    <a:pt x="0" y="3508"/>
                    <a:pt x="222" y="4078"/>
                    <a:pt x="729" y="4268"/>
                  </a:cubicBezTo>
                  <a:cubicBezTo>
                    <a:pt x="855" y="4331"/>
                    <a:pt x="982" y="4363"/>
                    <a:pt x="1109" y="4363"/>
                  </a:cubicBezTo>
                  <a:lnTo>
                    <a:pt x="2312" y="4553"/>
                  </a:lnTo>
                  <a:lnTo>
                    <a:pt x="1995" y="5883"/>
                  </a:lnTo>
                  <a:cubicBezTo>
                    <a:pt x="1932" y="6105"/>
                    <a:pt x="2090" y="6358"/>
                    <a:pt x="2312" y="6390"/>
                  </a:cubicBezTo>
                  <a:cubicBezTo>
                    <a:pt x="2344" y="6421"/>
                    <a:pt x="2375" y="6421"/>
                    <a:pt x="2407" y="6421"/>
                  </a:cubicBezTo>
                  <a:cubicBezTo>
                    <a:pt x="2629" y="6421"/>
                    <a:pt x="2787" y="6263"/>
                    <a:pt x="2851" y="6073"/>
                  </a:cubicBezTo>
                  <a:lnTo>
                    <a:pt x="3199" y="4521"/>
                  </a:lnTo>
                  <a:cubicBezTo>
                    <a:pt x="3294" y="4236"/>
                    <a:pt x="3136" y="3919"/>
                    <a:pt x="2851" y="3824"/>
                  </a:cubicBezTo>
                  <a:lnTo>
                    <a:pt x="2787" y="3793"/>
                  </a:lnTo>
                  <a:lnTo>
                    <a:pt x="2090" y="3666"/>
                  </a:lnTo>
                  <a:lnTo>
                    <a:pt x="2692" y="2336"/>
                  </a:lnTo>
                  <a:lnTo>
                    <a:pt x="2946" y="1829"/>
                  </a:lnTo>
                  <a:lnTo>
                    <a:pt x="3579" y="1893"/>
                  </a:lnTo>
                  <a:lnTo>
                    <a:pt x="3611" y="1893"/>
                  </a:lnTo>
                  <a:cubicBezTo>
                    <a:pt x="3706" y="1893"/>
                    <a:pt x="3832" y="1861"/>
                    <a:pt x="3896" y="1766"/>
                  </a:cubicBezTo>
                  <a:lnTo>
                    <a:pt x="5099" y="689"/>
                  </a:lnTo>
                  <a:cubicBezTo>
                    <a:pt x="5257" y="531"/>
                    <a:pt x="5257" y="277"/>
                    <a:pt x="5099" y="119"/>
                  </a:cubicBezTo>
                  <a:cubicBezTo>
                    <a:pt x="5020" y="40"/>
                    <a:pt x="4917" y="0"/>
                    <a:pt x="4810" y="0"/>
                  </a:cubicBez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932" name="CustomShape 300"/>
            <p:cNvSpPr/>
            <p:nvPr/>
          </p:nvSpPr>
          <p:spPr>
            <a:xfrm>
              <a:off x="968400" y="2036880"/>
              <a:ext cx="176760" cy="218160"/>
            </a:xfrm>
            <a:custGeom>
              <a:avLst/>
              <a:gdLst/>
              <a:ahLst/>
              <a:rect l="l" t="t" r="r" b="b"/>
              <a:pathLst>
                <a:path w="5511" h="6803">
                  <a:moveTo>
                    <a:pt x="4872" y="377"/>
                  </a:moveTo>
                  <a:cubicBezTo>
                    <a:pt x="4938" y="377"/>
                    <a:pt x="5001" y="402"/>
                    <a:pt x="5036" y="437"/>
                  </a:cubicBezTo>
                  <a:cubicBezTo>
                    <a:pt x="5099" y="500"/>
                    <a:pt x="5099" y="532"/>
                    <a:pt x="5099" y="595"/>
                  </a:cubicBezTo>
                  <a:cubicBezTo>
                    <a:pt x="5099" y="658"/>
                    <a:pt x="5099" y="690"/>
                    <a:pt x="5036" y="754"/>
                  </a:cubicBezTo>
                  <a:lnTo>
                    <a:pt x="3864" y="1830"/>
                  </a:lnTo>
                  <a:cubicBezTo>
                    <a:pt x="3801" y="1862"/>
                    <a:pt x="3769" y="1894"/>
                    <a:pt x="3706" y="1894"/>
                  </a:cubicBezTo>
                  <a:lnTo>
                    <a:pt x="3674" y="1894"/>
                  </a:lnTo>
                  <a:lnTo>
                    <a:pt x="3041" y="1830"/>
                  </a:lnTo>
                  <a:cubicBezTo>
                    <a:pt x="3023" y="1824"/>
                    <a:pt x="3007" y="1822"/>
                    <a:pt x="2991" y="1822"/>
                  </a:cubicBezTo>
                  <a:cubicBezTo>
                    <a:pt x="2923" y="1822"/>
                    <a:pt x="2876" y="1874"/>
                    <a:pt x="2850" y="1925"/>
                  </a:cubicBezTo>
                  <a:lnTo>
                    <a:pt x="2597" y="2432"/>
                  </a:lnTo>
                  <a:lnTo>
                    <a:pt x="1995" y="3762"/>
                  </a:lnTo>
                  <a:cubicBezTo>
                    <a:pt x="1964" y="3825"/>
                    <a:pt x="1964" y="3889"/>
                    <a:pt x="1995" y="3952"/>
                  </a:cubicBezTo>
                  <a:cubicBezTo>
                    <a:pt x="2027" y="3984"/>
                    <a:pt x="2059" y="4015"/>
                    <a:pt x="2122" y="4047"/>
                  </a:cubicBezTo>
                  <a:lnTo>
                    <a:pt x="2819" y="4174"/>
                  </a:lnTo>
                  <a:lnTo>
                    <a:pt x="2850" y="4174"/>
                  </a:lnTo>
                  <a:cubicBezTo>
                    <a:pt x="3041" y="4269"/>
                    <a:pt x="3167" y="4459"/>
                    <a:pt x="3104" y="4680"/>
                  </a:cubicBezTo>
                  <a:lnTo>
                    <a:pt x="2755" y="6232"/>
                  </a:lnTo>
                  <a:cubicBezTo>
                    <a:pt x="2724" y="6327"/>
                    <a:pt x="2629" y="6422"/>
                    <a:pt x="2502" y="6422"/>
                  </a:cubicBezTo>
                  <a:cubicBezTo>
                    <a:pt x="2502" y="6422"/>
                    <a:pt x="2470" y="6391"/>
                    <a:pt x="2439" y="6391"/>
                  </a:cubicBezTo>
                  <a:cubicBezTo>
                    <a:pt x="2375" y="6391"/>
                    <a:pt x="2344" y="6327"/>
                    <a:pt x="2280" y="6296"/>
                  </a:cubicBezTo>
                  <a:cubicBezTo>
                    <a:pt x="2249" y="6232"/>
                    <a:pt x="2249" y="6169"/>
                    <a:pt x="2280" y="6106"/>
                  </a:cubicBezTo>
                  <a:lnTo>
                    <a:pt x="2565" y="4807"/>
                  </a:lnTo>
                  <a:cubicBezTo>
                    <a:pt x="2597" y="4744"/>
                    <a:pt x="2565" y="4680"/>
                    <a:pt x="2534" y="4649"/>
                  </a:cubicBezTo>
                  <a:cubicBezTo>
                    <a:pt x="2534" y="4617"/>
                    <a:pt x="2470" y="4585"/>
                    <a:pt x="2407" y="4554"/>
                  </a:cubicBezTo>
                  <a:lnTo>
                    <a:pt x="1235" y="4364"/>
                  </a:lnTo>
                  <a:lnTo>
                    <a:pt x="1204" y="4364"/>
                  </a:lnTo>
                  <a:cubicBezTo>
                    <a:pt x="1077" y="4364"/>
                    <a:pt x="982" y="4332"/>
                    <a:pt x="887" y="4300"/>
                  </a:cubicBezTo>
                  <a:cubicBezTo>
                    <a:pt x="697" y="4205"/>
                    <a:pt x="539" y="4047"/>
                    <a:pt x="475" y="3857"/>
                  </a:cubicBezTo>
                  <a:cubicBezTo>
                    <a:pt x="380" y="3667"/>
                    <a:pt x="412" y="3477"/>
                    <a:pt x="475" y="3287"/>
                  </a:cubicBezTo>
                  <a:lnTo>
                    <a:pt x="1172" y="1799"/>
                  </a:lnTo>
                  <a:lnTo>
                    <a:pt x="1489" y="1165"/>
                  </a:lnTo>
                  <a:cubicBezTo>
                    <a:pt x="1615" y="880"/>
                    <a:pt x="1900" y="722"/>
                    <a:pt x="2217" y="722"/>
                  </a:cubicBezTo>
                  <a:cubicBezTo>
                    <a:pt x="2312" y="722"/>
                    <a:pt x="2439" y="722"/>
                    <a:pt x="2534" y="785"/>
                  </a:cubicBezTo>
                  <a:cubicBezTo>
                    <a:pt x="2724" y="880"/>
                    <a:pt x="2882" y="1039"/>
                    <a:pt x="2946" y="1260"/>
                  </a:cubicBezTo>
                  <a:cubicBezTo>
                    <a:pt x="2977" y="1324"/>
                    <a:pt x="3041" y="1387"/>
                    <a:pt x="3104" y="1387"/>
                  </a:cubicBezTo>
                  <a:lnTo>
                    <a:pt x="3516" y="1450"/>
                  </a:lnTo>
                  <a:cubicBezTo>
                    <a:pt x="3579" y="1450"/>
                    <a:pt x="3642" y="1419"/>
                    <a:pt x="3674" y="1387"/>
                  </a:cubicBezTo>
                  <a:lnTo>
                    <a:pt x="4719" y="437"/>
                  </a:lnTo>
                  <a:cubicBezTo>
                    <a:pt x="4762" y="394"/>
                    <a:pt x="4818" y="377"/>
                    <a:pt x="4872" y="377"/>
                  </a:cubicBezTo>
                  <a:close/>
                  <a:moveTo>
                    <a:pt x="4877" y="1"/>
                  </a:moveTo>
                  <a:cubicBezTo>
                    <a:pt x="4737" y="1"/>
                    <a:pt x="4600" y="49"/>
                    <a:pt x="4497" y="152"/>
                  </a:cubicBezTo>
                  <a:lnTo>
                    <a:pt x="3484" y="1070"/>
                  </a:lnTo>
                  <a:lnTo>
                    <a:pt x="3294" y="1039"/>
                  </a:lnTo>
                  <a:cubicBezTo>
                    <a:pt x="3167" y="785"/>
                    <a:pt x="2977" y="563"/>
                    <a:pt x="2692" y="437"/>
                  </a:cubicBezTo>
                  <a:cubicBezTo>
                    <a:pt x="2534" y="367"/>
                    <a:pt x="2367" y="333"/>
                    <a:pt x="2201" y="333"/>
                  </a:cubicBezTo>
                  <a:cubicBezTo>
                    <a:pt x="1768" y="333"/>
                    <a:pt x="1346" y="563"/>
                    <a:pt x="1140" y="975"/>
                  </a:cubicBezTo>
                  <a:lnTo>
                    <a:pt x="824" y="1640"/>
                  </a:lnTo>
                  <a:lnTo>
                    <a:pt x="159" y="3129"/>
                  </a:lnTo>
                  <a:cubicBezTo>
                    <a:pt x="32" y="3414"/>
                    <a:pt x="0" y="3730"/>
                    <a:pt x="127" y="4015"/>
                  </a:cubicBezTo>
                  <a:cubicBezTo>
                    <a:pt x="222" y="4300"/>
                    <a:pt x="444" y="4522"/>
                    <a:pt x="729" y="4649"/>
                  </a:cubicBezTo>
                  <a:cubicBezTo>
                    <a:pt x="887" y="4712"/>
                    <a:pt x="1045" y="4744"/>
                    <a:pt x="1204" y="4744"/>
                  </a:cubicBezTo>
                  <a:lnTo>
                    <a:pt x="2154" y="4902"/>
                  </a:lnTo>
                  <a:lnTo>
                    <a:pt x="1900" y="6042"/>
                  </a:lnTo>
                  <a:cubicBezTo>
                    <a:pt x="1869" y="6201"/>
                    <a:pt x="1900" y="6359"/>
                    <a:pt x="1964" y="6486"/>
                  </a:cubicBezTo>
                  <a:cubicBezTo>
                    <a:pt x="2059" y="6644"/>
                    <a:pt x="2217" y="6739"/>
                    <a:pt x="2375" y="6771"/>
                  </a:cubicBezTo>
                  <a:cubicBezTo>
                    <a:pt x="2407" y="6771"/>
                    <a:pt x="2470" y="6802"/>
                    <a:pt x="2502" y="6802"/>
                  </a:cubicBezTo>
                  <a:cubicBezTo>
                    <a:pt x="2819" y="6802"/>
                    <a:pt x="3072" y="6581"/>
                    <a:pt x="3136" y="6296"/>
                  </a:cubicBezTo>
                  <a:lnTo>
                    <a:pt x="3484" y="4775"/>
                  </a:lnTo>
                  <a:cubicBezTo>
                    <a:pt x="3579" y="4364"/>
                    <a:pt x="3389" y="3984"/>
                    <a:pt x="3009" y="3825"/>
                  </a:cubicBezTo>
                  <a:lnTo>
                    <a:pt x="2946" y="3794"/>
                  </a:lnTo>
                  <a:lnTo>
                    <a:pt x="2914" y="3794"/>
                  </a:lnTo>
                  <a:lnTo>
                    <a:pt x="2439" y="3699"/>
                  </a:lnTo>
                  <a:lnTo>
                    <a:pt x="2946" y="2622"/>
                  </a:lnTo>
                  <a:lnTo>
                    <a:pt x="3136" y="2210"/>
                  </a:lnTo>
                  <a:lnTo>
                    <a:pt x="3642" y="2274"/>
                  </a:lnTo>
                  <a:lnTo>
                    <a:pt x="3706" y="2274"/>
                  </a:lnTo>
                  <a:cubicBezTo>
                    <a:pt x="3864" y="2274"/>
                    <a:pt x="4022" y="2210"/>
                    <a:pt x="4117" y="2115"/>
                  </a:cubicBezTo>
                  <a:lnTo>
                    <a:pt x="5321" y="1039"/>
                  </a:lnTo>
                  <a:cubicBezTo>
                    <a:pt x="5416" y="912"/>
                    <a:pt x="5511" y="785"/>
                    <a:pt x="5511" y="627"/>
                  </a:cubicBezTo>
                  <a:cubicBezTo>
                    <a:pt x="5511" y="437"/>
                    <a:pt x="5447" y="310"/>
                    <a:pt x="5321" y="183"/>
                  </a:cubicBezTo>
                  <a:cubicBezTo>
                    <a:pt x="5202" y="65"/>
                    <a:pt x="5038" y="1"/>
                    <a:pt x="4877" y="1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933" name="CustomShape 301"/>
            <p:cNvSpPr/>
            <p:nvPr/>
          </p:nvSpPr>
          <p:spPr>
            <a:xfrm>
              <a:off x="1121040" y="1931760"/>
              <a:ext cx="173880" cy="229680"/>
            </a:xfrm>
            <a:custGeom>
              <a:avLst/>
              <a:gdLst/>
              <a:ahLst/>
              <a:rect l="l" t="t" r="r" b="b"/>
              <a:pathLst>
                <a:path w="5417" h="7158">
                  <a:moveTo>
                    <a:pt x="4023" y="1"/>
                  </a:moveTo>
                  <a:cubicBezTo>
                    <a:pt x="3421" y="32"/>
                    <a:pt x="2534" y="64"/>
                    <a:pt x="2186" y="64"/>
                  </a:cubicBezTo>
                  <a:cubicBezTo>
                    <a:pt x="2152" y="58"/>
                    <a:pt x="2118" y="56"/>
                    <a:pt x="2085" y="56"/>
                  </a:cubicBezTo>
                  <a:cubicBezTo>
                    <a:pt x="1928" y="56"/>
                    <a:pt x="1772" y="112"/>
                    <a:pt x="1616" y="191"/>
                  </a:cubicBezTo>
                  <a:cubicBezTo>
                    <a:pt x="1394" y="317"/>
                    <a:pt x="1299" y="476"/>
                    <a:pt x="1204" y="666"/>
                  </a:cubicBezTo>
                  <a:cubicBezTo>
                    <a:pt x="1109" y="887"/>
                    <a:pt x="1046" y="1141"/>
                    <a:pt x="1014" y="1394"/>
                  </a:cubicBezTo>
                  <a:lnTo>
                    <a:pt x="824" y="2566"/>
                  </a:lnTo>
                  <a:lnTo>
                    <a:pt x="127" y="3452"/>
                  </a:lnTo>
                  <a:cubicBezTo>
                    <a:pt x="1" y="3611"/>
                    <a:pt x="1" y="3832"/>
                    <a:pt x="159" y="3991"/>
                  </a:cubicBezTo>
                  <a:cubicBezTo>
                    <a:pt x="222" y="4086"/>
                    <a:pt x="349" y="4118"/>
                    <a:pt x="444" y="4118"/>
                  </a:cubicBezTo>
                  <a:cubicBezTo>
                    <a:pt x="571" y="4118"/>
                    <a:pt x="697" y="4054"/>
                    <a:pt x="761" y="3959"/>
                  </a:cubicBezTo>
                  <a:lnTo>
                    <a:pt x="1552" y="2977"/>
                  </a:lnTo>
                  <a:cubicBezTo>
                    <a:pt x="1584" y="2946"/>
                    <a:pt x="1616" y="2882"/>
                    <a:pt x="1647" y="2819"/>
                  </a:cubicBezTo>
                  <a:lnTo>
                    <a:pt x="1742" y="2312"/>
                  </a:lnTo>
                  <a:lnTo>
                    <a:pt x="2344" y="3389"/>
                  </a:lnTo>
                  <a:cubicBezTo>
                    <a:pt x="2376" y="3421"/>
                    <a:pt x="2407" y="3484"/>
                    <a:pt x="2439" y="3516"/>
                  </a:cubicBezTo>
                  <a:lnTo>
                    <a:pt x="1711" y="4973"/>
                  </a:lnTo>
                  <a:lnTo>
                    <a:pt x="2534" y="6904"/>
                  </a:lnTo>
                  <a:cubicBezTo>
                    <a:pt x="2598" y="7063"/>
                    <a:pt x="2756" y="7158"/>
                    <a:pt x="2946" y="7158"/>
                  </a:cubicBezTo>
                  <a:cubicBezTo>
                    <a:pt x="3009" y="7158"/>
                    <a:pt x="3104" y="7126"/>
                    <a:pt x="3199" y="7094"/>
                  </a:cubicBezTo>
                  <a:cubicBezTo>
                    <a:pt x="3358" y="6968"/>
                    <a:pt x="3421" y="6746"/>
                    <a:pt x="3326" y="6556"/>
                  </a:cubicBezTo>
                  <a:lnTo>
                    <a:pt x="2693" y="5004"/>
                  </a:lnTo>
                  <a:lnTo>
                    <a:pt x="3231" y="3864"/>
                  </a:lnTo>
                  <a:cubicBezTo>
                    <a:pt x="3326" y="3864"/>
                    <a:pt x="3421" y="3864"/>
                    <a:pt x="3516" y="3832"/>
                  </a:cubicBezTo>
                  <a:lnTo>
                    <a:pt x="3864" y="5131"/>
                  </a:lnTo>
                  <a:lnTo>
                    <a:pt x="4561" y="6461"/>
                  </a:lnTo>
                  <a:cubicBezTo>
                    <a:pt x="4624" y="6619"/>
                    <a:pt x="4783" y="6714"/>
                    <a:pt x="4941" y="6714"/>
                  </a:cubicBezTo>
                  <a:cubicBezTo>
                    <a:pt x="5036" y="6714"/>
                    <a:pt x="5131" y="6683"/>
                    <a:pt x="5194" y="6619"/>
                  </a:cubicBezTo>
                  <a:cubicBezTo>
                    <a:pt x="5384" y="6493"/>
                    <a:pt x="5416" y="6271"/>
                    <a:pt x="5321" y="6081"/>
                  </a:cubicBezTo>
                  <a:lnTo>
                    <a:pt x="4719" y="4814"/>
                  </a:lnTo>
                  <a:cubicBezTo>
                    <a:pt x="4719" y="4814"/>
                    <a:pt x="4149" y="2597"/>
                    <a:pt x="4054" y="2471"/>
                  </a:cubicBezTo>
                  <a:lnTo>
                    <a:pt x="3136" y="856"/>
                  </a:lnTo>
                  <a:cubicBezTo>
                    <a:pt x="3294" y="824"/>
                    <a:pt x="3484" y="824"/>
                    <a:pt x="3674" y="824"/>
                  </a:cubicBezTo>
                  <a:lnTo>
                    <a:pt x="3833" y="1837"/>
                  </a:lnTo>
                  <a:cubicBezTo>
                    <a:pt x="3862" y="2040"/>
                    <a:pt x="4049" y="2190"/>
                    <a:pt x="4251" y="2190"/>
                  </a:cubicBezTo>
                  <a:cubicBezTo>
                    <a:pt x="4270" y="2190"/>
                    <a:pt x="4289" y="2188"/>
                    <a:pt x="4308" y="2186"/>
                  </a:cubicBezTo>
                  <a:cubicBezTo>
                    <a:pt x="4529" y="2154"/>
                    <a:pt x="4688" y="1932"/>
                    <a:pt x="4656" y="1742"/>
                  </a:cubicBezTo>
                  <a:lnTo>
                    <a:pt x="4434" y="349"/>
                  </a:lnTo>
                  <a:cubicBezTo>
                    <a:pt x="4403" y="159"/>
                    <a:pt x="4244" y="1"/>
                    <a:pt x="4023" y="1"/>
                  </a:cubicBezTo>
                  <a:close/>
                </a:path>
              </a:pathLst>
            </a:custGeom>
            <a:solidFill>
              <a:srgbClr val="afafa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934" name="CustomShape 302"/>
            <p:cNvSpPr/>
            <p:nvPr/>
          </p:nvSpPr>
          <p:spPr>
            <a:xfrm>
              <a:off x="1113840" y="1925640"/>
              <a:ext cx="187920" cy="241920"/>
            </a:xfrm>
            <a:custGeom>
              <a:avLst/>
              <a:gdLst/>
              <a:ahLst/>
              <a:rect l="l" t="t" r="r" b="b"/>
              <a:pathLst>
                <a:path w="5860" h="7538">
                  <a:moveTo>
                    <a:pt x="3738" y="1204"/>
                  </a:moveTo>
                  <a:lnTo>
                    <a:pt x="3770" y="1362"/>
                  </a:lnTo>
                  <a:lnTo>
                    <a:pt x="3675" y="1204"/>
                  </a:lnTo>
                  <a:close/>
                  <a:moveTo>
                    <a:pt x="4245" y="381"/>
                  </a:moveTo>
                  <a:cubicBezTo>
                    <a:pt x="4340" y="381"/>
                    <a:pt x="4466" y="476"/>
                    <a:pt x="4466" y="571"/>
                  </a:cubicBezTo>
                  <a:lnTo>
                    <a:pt x="4688" y="1964"/>
                  </a:lnTo>
                  <a:cubicBezTo>
                    <a:pt x="4688" y="1996"/>
                    <a:pt x="4656" y="2059"/>
                    <a:pt x="4625" y="2091"/>
                  </a:cubicBezTo>
                  <a:cubicBezTo>
                    <a:pt x="4593" y="2154"/>
                    <a:pt x="4561" y="2186"/>
                    <a:pt x="4498" y="2186"/>
                  </a:cubicBezTo>
                  <a:cubicBezTo>
                    <a:pt x="4481" y="2190"/>
                    <a:pt x="4465" y="2192"/>
                    <a:pt x="4448" y="2192"/>
                  </a:cubicBezTo>
                  <a:cubicBezTo>
                    <a:pt x="4340" y="2192"/>
                    <a:pt x="4245" y="2106"/>
                    <a:pt x="4245" y="1996"/>
                  </a:cubicBezTo>
                  <a:lnTo>
                    <a:pt x="4086" y="982"/>
                  </a:lnTo>
                  <a:cubicBezTo>
                    <a:pt x="4055" y="887"/>
                    <a:pt x="3991" y="824"/>
                    <a:pt x="3896" y="824"/>
                  </a:cubicBezTo>
                  <a:lnTo>
                    <a:pt x="3326" y="856"/>
                  </a:lnTo>
                  <a:cubicBezTo>
                    <a:pt x="3263" y="856"/>
                    <a:pt x="3200" y="887"/>
                    <a:pt x="3168" y="951"/>
                  </a:cubicBezTo>
                  <a:cubicBezTo>
                    <a:pt x="3136" y="982"/>
                    <a:pt x="3136" y="1077"/>
                    <a:pt x="3168" y="1141"/>
                  </a:cubicBezTo>
                  <a:lnTo>
                    <a:pt x="4118" y="2724"/>
                  </a:lnTo>
                  <a:cubicBezTo>
                    <a:pt x="4150" y="2851"/>
                    <a:pt x="4466" y="4022"/>
                    <a:pt x="4751" y="5068"/>
                  </a:cubicBezTo>
                  <a:cubicBezTo>
                    <a:pt x="4751" y="5068"/>
                    <a:pt x="4751" y="5068"/>
                    <a:pt x="4751" y="5099"/>
                  </a:cubicBezTo>
                  <a:lnTo>
                    <a:pt x="5385" y="6334"/>
                  </a:lnTo>
                  <a:cubicBezTo>
                    <a:pt x="5448" y="6461"/>
                    <a:pt x="5416" y="6588"/>
                    <a:pt x="5321" y="6651"/>
                  </a:cubicBezTo>
                  <a:cubicBezTo>
                    <a:pt x="5279" y="6683"/>
                    <a:pt x="5230" y="6697"/>
                    <a:pt x="5181" y="6697"/>
                  </a:cubicBezTo>
                  <a:cubicBezTo>
                    <a:pt x="5082" y="6697"/>
                    <a:pt x="4984" y="6640"/>
                    <a:pt x="4941" y="6556"/>
                  </a:cubicBezTo>
                  <a:lnTo>
                    <a:pt x="4276" y="5226"/>
                  </a:lnTo>
                  <a:lnTo>
                    <a:pt x="3928" y="3959"/>
                  </a:lnTo>
                  <a:cubicBezTo>
                    <a:pt x="3896" y="3896"/>
                    <a:pt x="3865" y="3864"/>
                    <a:pt x="3833" y="3832"/>
                  </a:cubicBezTo>
                  <a:cubicBezTo>
                    <a:pt x="3801" y="3817"/>
                    <a:pt x="3777" y="3809"/>
                    <a:pt x="3754" y="3809"/>
                  </a:cubicBezTo>
                  <a:cubicBezTo>
                    <a:pt x="3730" y="3809"/>
                    <a:pt x="3706" y="3817"/>
                    <a:pt x="3675" y="3832"/>
                  </a:cubicBezTo>
                  <a:cubicBezTo>
                    <a:pt x="3611" y="3864"/>
                    <a:pt x="3516" y="3864"/>
                    <a:pt x="3453" y="3864"/>
                  </a:cubicBezTo>
                  <a:cubicBezTo>
                    <a:pt x="3390" y="3864"/>
                    <a:pt x="3326" y="3896"/>
                    <a:pt x="3295" y="3959"/>
                  </a:cubicBezTo>
                  <a:lnTo>
                    <a:pt x="2724" y="5099"/>
                  </a:lnTo>
                  <a:cubicBezTo>
                    <a:pt x="2693" y="5163"/>
                    <a:pt x="2693" y="5226"/>
                    <a:pt x="2724" y="5258"/>
                  </a:cubicBezTo>
                  <a:lnTo>
                    <a:pt x="3390" y="6809"/>
                  </a:lnTo>
                  <a:cubicBezTo>
                    <a:pt x="3421" y="6936"/>
                    <a:pt x="3390" y="7063"/>
                    <a:pt x="3295" y="7126"/>
                  </a:cubicBezTo>
                  <a:cubicBezTo>
                    <a:pt x="3261" y="7143"/>
                    <a:pt x="3222" y="7151"/>
                    <a:pt x="3183" y="7151"/>
                  </a:cubicBezTo>
                  <a:cubicBezTo>
                    <a:pt x="3075" y="7151"/>
                    <a:pt x="2961" y="7092"/>
                    <a:pt x="2915" y="6999"/>
                  </a:cubicBezTo>
                  <a:lnTo>
                    <a:pt x="2154" y="5163"/>
                  </a:lnTo>
                  <a:lnTo>
                    <a:pt x="2820" y="3801"/>
                  </a:lnTo>
                  <a:cubicBezTo>
                    <a:pt x="2851" y="3737"/>
                    <a:pt x="2851" y="3642"/>
                    <a:pt x="2788" y="3611"/>
                  </a:cubicBezTo>
                  <a:cubicBezTo>
                    <a:pt x="2756" y="3547"/>
                    <a:pt x="2756" y="3516"/>
                    <a:pt x="2724" y="3484"/>
                  </a:cubicBezTo>
                  <a:lnTo>
                    <a:pt x="2091" y="2407"/>
                  </a:lnTo>
                  <a:cubicBezTo>
                    <a:pt x="2059" y="2344"/>
                    <a:pt x="1996" y="2312"/>
                    <a:pt x="1901" y="2312"/>
                  </a:cubicBezTo>
                  <a:cubicBezTo>
                    <a:pt x="1838" y="2344"/>
                    <a:pt x="1774" y="2376"/>
                    <a:pt x="1743" y="2471"/>
                  </a:cubicBezTo>
                  <a:lnTo>
                    <a:pt x="1648" y="2977"/>
                  </a:lnTo>
                  <a:cubicBezTo>
                    <a:pt x="1648" y="3009"/>
                    <a:pt x="1648" y="3041"/>
                    <a:pt x="1616" y="3072"/>
                  </a:cubicBezTo>
                  <a:lnTo>
                    <a:pt x="824" y="4054"/>
                  </a:lnTo>
                  <a:cubicBezTo>
                    <a:pt x="793" y="4102"/>
                    <a:pt x="729" y="4125"/>
                    <a:pt x="662" y="4125"/>
                  </a:cubicBezTo>
                  <a:cubicBezTo>
                    <a:pt x="595" y="4125"/>
                    <a:pt x="523" y="4102"/>
                    <a:pt x="476" y="4054"/>
                  </a:cubicBezTo>
                  <a:cubicBezTo>
                    <a:pt x="413" y="3991"/>
                    <a:pt x="413" y="3864"/>
                    <a:pt x="476" y="3769"/>
                  </a:cubicBezTo>
                  <a:lnTo>
                    <a:pt x="1204" y="2882"/>
                  </a:lnTo>
                  <a:cubicBezTo>
                    <a:pt x="1204" y="2851"/>
                    <a:pt x="1236" y="2819"/>
                    <a:pt x="1236" y="2787"/>
                  </a:cubicBezTo>
                  <a:lnTo>
                    <a:pt x="1394" y="1616"/>
                  </a:lnTo>
                  <a:cubicBezTo>
                    <a:pt x="1426" y="1394"/>
                    <a:pt x="1489" y="1141"/>
                    <a:pt x="1584" y="951"/>
                  </a:cubicBezTo>
                  <a:cubicBezTo>
                    <a:pt x="1679" y="761"/>
                    <a:pt x="1743" y="634"/>
                    <a:pt x="1933" y="539"/>
                  </a:cubicBezTo>
                  <a:cubicBezTo>
                    <a:pt x="2059" y="476"/>
                    <a:pt x="2218" y="444"/>
                    <a:pt x="2376" y="444"/>
                  </a:cubicBezTo>
                  <a:lnTo>
                    <a:pt x="2408" y="444"/>
                  </a:lnTo>
                  <a:cubicBezTo>
                    <a:pt x="2756" y="444"/>
                    <a:pt x="3643" y="412"/>
                    <a:pt x="4245" y="381"/>
                  </a:cubicBezTo>
                  <a:close/>
                  <a:moveTo>
                    <a:pt x="4245" y="1"/>
                  </a:moveTo>
                  <a:cubicBezTo>
                    <a:pt x="3643" y="1"/>
                    <a:pt x="2756" y="32"/>
                    <a:pt x="2408" y="64"/>
                  </a:cubicBezTo>
                  <a:cubicBezTo>
                    <a:pt x="2355" y="56"/>
                    <a:pt x="2303" y="52"/>
                    <a:pt x="2251" y="52"/>
                  </a:cubicBezTo>
                  <a:cubicBezTo>
                    <a:pt x="2081" y="52"/>
                    <a:pt x="1912" y="94"/>
                    <a:pt x="1743" y="191"/>
                  </a:cubicBezTo>
                  <a:cubicBezTo>
                    <a:pt x="1489" y="349"/>
                    <a:pt x="1331" y="539"/>
                    <a:pt x="1236" y="792"/>
                  </a:cubicBezTo>
                  <a:cubicBezTo>
                    <a:pt x="1141" y="1014"/>
                    <a:pt x="1078" y="1267"/>
                    <a:pt x="1014" y="1552"/>
                  </a:cubicBezTo>
                  <a:lnTo>
                    <a:pt x="856" y="2661"/>
                  </a:lnTo>
                  <a:lnTo>
                    <a:pt x="191" y="3516"/>
                  </a:lnTo>
                  <a:cubicBezTo>
                    <a:pt x="1" y="3769"/>
                    <a:pt x="1" y="4086"/>
                    <a:pt x="223" y="4308"/>
                  </a:cubicBezTo>
                  <a:cubicBezTo>
                    <a:pt x="349" y="4403"/>
                    <a:pt x="508" y="4466"/>
                    <a:pt x="666" y="4466"/>
                  </a:cubicBezTo>
                  <a:cubicBezTo>
                    <a:pt x="856" y="4466"/>
                    <a:pt x="1014" y="4403"/>
                    <a:pt x="1141" y="4244"/>
                  </a:cubicBezTo>
                  <a:lnTo>
                    <a:pt x="1933" y="3262"/>
                  </a:lnTo>
                  <a:cubicBezTo>
                    <a:pt x="1964" y="3199"/>
                    <a:pt x="2028" y="3104"/>
                    <a:pt x="2028" y="3041"/>
                  </a:cubicBezTo>
                  <a:lnTo>
                    <a:pt x="2028" y="3009"/>
                  </a:lnTo>
                  <a:lnTo>
                    <a:pt x="2408" y="3674"/>
                  </a:lnTo>
                  <a:cubicBezTo>
                    <a:pt x="2408" y="3674"/>
                    <a:pt x="2439" y="3706"/>
                    <a:pt x="2439" y="3706"/>
                  </a:cubicBezTo>
                  <a:lnTo>
                    <a:pt x="1774" y="5068"/>
                  </a:lnTo>
                  <a:cubicBezTo>
                    <a:pt x="1743" y="5131"/>
                    <a:pt x="1743" y="5194"/>
                    <a:pt x="1774" y="5226"/>
                  </a:cubicBezTo>
                  <a:lnTo>
                    <a:pt x="2566" y="7158"/>
                  </a:lnTo>
                  <a:cubicBezTo>
                    <a:pt x="2661" y="7379"/>
                    <a:pt x="2915" y="7538"/>
                    <a:pt x="3168" y="7538"/>
                  </a:cubicBezTo>
                  <a:cubicBezTo>
                    <a:pt x="3295" y="7538"/>
                    <a:pt x="3390" y="7506"/>
                    <a:pt x="3516" y="7443"/>
                  </a:cubicBezTo>
                  <a:cubicBezTo>
                    <a:pt x="3770" y="7253"/>
                    <a:pt x="3865" y="6936"/>
                    <a:pt x="3738" y="6651"/>
                  </a:cubicBezTo>
                  <a:lnTo>
                    <a:pt x="3105" y="5194"/>
                  </a:lnTo>
                  <a:lnTo>
                    <a:pt x="3580" y="4244"/>
                  </a:lnTo>
                  <a:lnTo>
                    <a:pt x="3611" y="4244"/>
                  </a:lnTo>
                  <a:lnTo>
                    <a:pt x="3928" y="5353"/>
                  </a:lnTo>
                  <a:cubicBezTo>
                    <a:pt x="3928" y="5353"/>
                    <a:pt x="3928" y="5384"/>
                    <a:pt x="3928" y="5384"/>
                  </a:cubicBezTo>
                  <a:lnTo>
                    <a:pt x="4593" y="6714"/>
                  </a:lnTo>
                  <a:cubicBezTo>
                    <a:pt x="4688" y="6936"/>
                    <a:pt x="4910" y="7063"/>
                    <a:pt x="5163" y="7063"/>
                  </a:cubicBezTo>
                  <a:cubicBezTo>
                    <a:pt x="5290" y="7063"/>
                    <a:pt x="5416" y="7031"/>
                    <a:pt x="5511" y="6968"/>
                  </a:cubicBezTo>
                  <a:cubicBezTo>
                    <a:pt x="5765" y="6778"/>
                    <a:pt x="5860" y="6429"/>
                    <a:pt x="5733" y="6176"/>
                  </a:cubicBezTo>
                  <a:lnTo>
                    <a:pt x="5100" y="4941"/>
                  </a:lnTo>
                  <a:cubicBezTo>
                    <a:pt x="4878" y="4117"/>
                    <a:pt x="4530" y="2756"/>
                    <a:pt x="4435" y="2566"/>
                  </a:cubicBezTo>
                  <a:cubicBezTo>
                    <a:pt x="4466" y="2566"/>
                    <a:pt x="4498" y="2566"/>
                    <a:pt x="4530" y="2534"/>
                  </a:cubicBezTo>
                  <a:cubicBezTo>
                    <a:pt x="4688" y="2534"/>
                    <a:pt x="4846" y="2439"/>
                    <a:pt x="4941" y="2312"/>
                  </a:cubicBezTo>
                  <a:cubicBezTo>
                    <a:pt x="5036" y="2186"/>
                    <a:pt x="5068" y="2027"/>
                    <a:pt x="5068" y="1869"/>
                  </a:cubicBezTo>
                  <a:lnTo>
                    <a:pt x="4846" y="507"/>
                  </a:lnTo>
                  <a:cubicBezTo>
                    <a:pt x="4815" y="191"/>
                    <a:pt x="4530" y="1"/>
                    <a:pt x="4245" y="1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935" name="CustomShape 303"/>
            <p:cNvSpPr/>
            <p:nvPr/>
          </p:nvSpPr>
          <p:spPr>
            <a:xfrm>
              <a:off x="1118880" y="1879560"/>
              <a:ext cx="70920" cy="64080"/>
            </a:xfrm>
            <a:custGeom>
              <a:avLst/>
              <a:gdLst/>
              <a:ahLst/>
              <a:rect l="l" t="t" r="r" b="b"/>
              <a:pathLst>
                <a:path w="2218" h="2005">
                  <a:moveTo>
                    <a:pt x="1109" y="389"/>
                  </a:moveTo>
                  <a:cubicBezTo>
                    <a:pt x="1235" y="389"/>
                    <a:pt x="1394" y="421"/>
                    <a:pt x="1520" y="516"/>
                  </a:cubicBezTo>
                  <a:cubicBezTo>
                    <a:pt x="1520" y="548"/>
                    <a:pt x="1552" y="548"/>
                    <a:pt x="1552" y="579"/>
                  </a:cubicBezTo>
                  <a:cubicBezTo>
                    <a:pt x="1774" y="801"/>
                    <a:pt x="1805" y="1086"/>
                    <a:pt x="1647" y="1308"/>
                  </a:cubicBezTo>
                  <a:cubicBezTo>
                    <a:pt x="1615" y="1371"/>
                    <a:pt x="1552" y="1435"/>
                    <a:pt x="1489" y="1498"/>
                  </a:cubicBezTo>
                  <a:cubicBezTo>
                    <a:pt x="1378" y="1577"/>
                    <a:pt x="1243" y="1617"/>
                    <a:pt x="1109" y="1617"/>
                  </a:cubicBezTo>
                  <a:cubicBezTo>
                    <a:pt x="974" y="1617"/>
                    <a:pt x="840" y="1577"/>
                    <a:pt x="729" y="1498"/>
                  </a:cubicBezTo>
                  <a:cubicBezTo>
                    <a:pt x="665" y="1466"/>
                    <a:pt x="634" y="1435"/>
                    <a:pt x="602" y="1403"/>
                  </a:cubicBezTo>
                  <a:cubicBezTo>
                    <a:pt x="412" y="1181"/>
                    <a:pt x="412" y="896"/>
                    <a:pt x="570" y="643"/>
                  </a:cubicBezTo>
                  <a:cubicBezTo>
                    <a:pt x="602" y="611"/>
                    <a:pt x="634" y="548"/>
                    <a:pt x="697" y="516"/>
                  </a:cubicBezTo>
                  <a:cubicBezTo>
                    <a:pt x="824" y="421"/>
                    <a:pt x="950" y="389"/>
                    <a:pt x="1109" y="389"/>
                  </a:cubicBezTo>
                  <a:close/>
                  <a:moveTo>
                    <a:pt x="1119" y="1"/>
                  </a:moveTo>
                  <a:cubicBezTo>
                    <a:pt x="880" y="1"/>
                    <a:pt x="644" y="81"/>
                    <a:pt x="444" y="231"/>
                  </a:cubicBezTo>
                  <a:cubicBezTo>
                    <a:pt x="380" y="294"/>
                    <a:pt x="317" y="358"/>
                    <a:pt x="254" y="421"/>
                  </a:cubicBezTo>
                  <a:cubicBezTo>
                    <a:pt x="0" y="801"/>
                    <a:pt x="32" y="1276"/>
                    <a:pt x="317" y="1625"/>
                  </a:cubicBezTo>
                  <a:cubicBezTo>
                    <a:pt x="380" y="1688"/>
                    <a:pt x="444" y="1751"/>
                    <a:pt x="507" y="1815"/>
                  </a:cubicBezTo>
                  <a:cubicBezTo>
                    <a:pt x="697" y="1941"/>
                    <a:pt x="887" y="2005"/>
                    <a:pt x="1109" y="2005"/>
                  </a:cubicBezTo>
                  <a:cubicBezTo>
                    <a:pt x="1330" y="2005"/>
                    <a:pt x="1520" y="1910"/>
                    <a:pt x="1710" y="1783"/>
                  </a:cubicBezTo>
                  <a:cubicBezTo>
                    <a:pt x="1805" y="1720"/>
                    <a:pt x="1900" y="1625"/>
                    <a:pt x="1964" y="1498"/>
                  </a:cubicBezTo>
                  <a:cubicBezTo>
                    <a:pt x="2217" y="1118"/>
                    <a:pt x="2154" y="643"/>
                    <a:pt x="1837" y="326"/>
                  </a:cubicBezTo>
                  <a:cubicBezTo>
                    <a:pt x="1805" y="263"/>
                    <a:pt x="1774" y="231"/>
                    <a:pt x="1742" y="199"/>
                  </a:cubicBezTo>
                  <a:cubicBezTo>
                    <a:pt x="1548" y="65"/>
                    <a:pt x="1332" y="1"/>
                    <a:pt x="1119" y="1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936" name="CustomShape 304"/>
            <p:cNvSpPr/>
            <p:nvPr/>
          </p:nvSpPr>
          <p:spPr>
            <a:xfrm>
              <a:off x="1299960" y="1843200"/>
              <a:ext cx="104400" cy="75240"/>
            </a:xfrm>
            <a:custGeom>
              <a:avLst/>
              <a:gdLst/>
              <a:ahLst/>
              <a:rect l="l" t="t" r="r" b="b"/>
              <a:pathLst>
                <a:path w="3263" h="2356">
                  <a:moveTo>
                    <a:pt x="682" y="0"/>
                  </a:moveTo>
                  <a:cubicBezTo>
                    <a:pt x="432" y="0"/>
                    <a:pt x="263" y="57"/>
                    <a:pt x="159" y="135"/>
                  </a:cubicBezTo>
                  <a:cubicBezTo>
                    <a:pt x="64" y="198"/>
                    <a:pt x="0" y="293"/>
                    <a:pt x="0" y="388"/>
                  </a:cubicBezTo>
                  <a:lnTo>
                    <a:pt x="0" y="2099"/>
                  </a:lnTo>
                  <a:cubicBezTo>
                    <a:pt x="0" y="2099"/>
                    <a:pt x="232" y="1867"/>
                    <a:pt x="591" y="1867"/>
                  </a:cubicBezTo>
                  <a:cubicBezTo>
                    <a:pt x="673" y="1867"/>
                    <a:pt x="762" y="1879"/>
                    <a:pt x="855" y="1908"/>
                  </a:cubicBezTo>
                  <a:cubicBezTo>
                    <a:pt x="1225" y="2007"/>
                    <a:pt x="1902" y="2355"/>
                    <a:pt x="2632" y="2355"/>
                  </a:cubicBezTo>
                  <a:cubicBezTo>
                    <a:pt x="2840" y="2355"/>
                    <a:pt x="3052" y="2327"/>
                    <a:pt x="3262" y="2257"/>
                  </a:cubicBezTo>
                  <a:lnTo>
                    <a:pt x="3262" y="452"/>
                  </a:lnTo>
                  <a:cubicBezTo>
                    <a:pt x="3141" y="479"/>
                    <a:pt x="3017" y="490"/>
                    <a:pt x="2893" y="490"/>
                  </a:cubicBezTo>
                  <a:cubicBezTo>
                    <a:pt x="2137" y="490"/>
                    <a:pt x="1345" y="63"/>
                    <a:pt x="855" y="8"/>
                  </a:cubicBezTo>
                  <a:cubicBezTo>
                    <a:pt x="794" y="3"/>
                    <a:pt x="736" y="0"/>
                    <a:pt x="682" y="0"/>
                  </a:cubicBez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937" name="CustomShape 305"/>
            <p:cNvSpPr/>
            <p:nvPr/>
          </p:nvSpPr>
          <p:spPr>
            <a:xfrm>
              <a:off x="1293840" y="1837080"/>
              <a:ext cx="116640" cy="354960"/>
            </a:xfrm>
            <a:custGeom>
              <a:avLst/>
              <a:gdLst/>
              <a:ahLst/>
              <a:rect l="l" t="t" r="r" b="b"/>
              <a:pathLst>
                <a:path w="3643" h="11059">
                  <a:moveTo>
                    <a:pt x="866" y="378"/>
                  </a:moveTo>
                  <a:cubicBezTo>
                    <a:pt x="912" y="378"/>
                    <a:pt x="961" y="381"/>
                    <a:pt x="1014" y="386"/>
                  </a:cubicBezTo>
                  <a:cubicBezTo>
                    <a:pt x="1204" y="418"/>
                    <a:pt x="1425" y="481"/>
                    <a:pt x="1679" y="576"/>
                  </a:cubicBezTo>
                  <a:cubicBezTo>
                    <a:pt x="2112" y="721"/>
                    <a:pt x="2599" y="865"/>
                    <a:pt x="3114" y="865"/>
                  </a:cubicBezTo>
                  <a:cubicBezTo>
                    <a:pt x="3163" y="865"/>
                    <a:pt x="3213" y="864"/>
                    <a:pt x="3262" y="861"/>
                  </a:cubicBezTo>
                  <a:lnTo>
                    <a:pt x="3262" y="2287"/>
                  </a:lnTo>
                  <a:cubicBezTo>
                    <a:pt x="3114" y="2322"/>
                    <a:pt x="2966" y="2337"/>
                    <a:pt x="2820" y="2337"/>
                  </a:cubicBezTo>
                  <a:cubicBezTo>
                    <a:pt x="2310" y="2337"/>
                    <a:pt x="1826" y="2156"/>
                    <a:pt x="1457" y="2033"/>
                  </a:cubicBezTo>
                  <a:cubicBezTo>
                    <a:pt x="1330" y="1970"/>
                    <a:pt x="1204" y="1938"/>
                    <a:pt x="1109" y="1906"/>
                  </a:cubicBezTo>
                  <a:cubicBezTo>
                    <a:pt x="982" y="1875"/>
                    <a:pt x="887" y="1875"/>
                    <a:pt x="792" y="1875"/>
                  </a:cubicBezTo>
                  <a:cubicBezTo>
                    <a:pt x="634" y="1875"/>
                    <a:pt x="475" y="1906"/>
                    <a:pt x="380" y="1938"/>
                  </a:cubicBezTo>
                  <a:lnTo>
                    <a:pt x="380" y="576"/>
                  </a:lnTo>
                  <a:cubicBezTo>
                    <a:pt x="380" y="545"/>
                    <a:pt x="380" y="513"/>
                    <a:pt x="444" y="481"/>
                  </a:cubicBezTo>
                  <a:cubicBezTo>
                    <a:pt x="521" y="430"/>
                    <a:pt x="662" y="378"/>
                    <a:pt x="866" y="378"/>
                  </a:cubicBezTo>
                  <a:close/>
                  <a:moveTo>
                    <a:pt x="919" y="0"/>
                  </a:moveTo>
                  <a:cubicBezTo>
                    <a:pt x="592" y="0"/>
                    <a:pt x="363" y="82"/>
                    <a:pt x="254" y="165"/>
                  </a:cubicBezTo>
                  <a:cubicBezTo>
                    <a:pt x="95" y="228"/>
                    <a:pt x="0" y="418"/>
                    <a:pt x="0" y="576"/>
                  </a:cubicBezTo>
                  <a:lnTo>
                    <a:pt x="0" y="2255"/>
                  </a:lnTo>
                  <a:lnTo>
                    <a:pt x="0" y="10869"/>
                  </a:lnTo>
                  <a:cubicBezTo>
                    <a:pt x="0" y="10964"/>
                    <a:pt x="95" y="11059"/>
                    <a:pt x="190" y="11059"/>
                  </a:cubicBezTo>
                  <a:cubicBezTo>
                    <a:pt x="285" y="11059"/>
                    <a:pt x="380" y="10964"/>
                    <a:pt x="380" y="10869"/>
                  </a:cubicBezTo>
                  <a:lnTo>
                    <a:pt x="380" y="2350"/>
                  </a:lnTo>
                  <a:cubicBezTo>
                    <a:pt x="447" y="2306"/>
                    <a:pt x="574" y="2246"/>
                    <a:pt x="752" y="2246"/>
                  </a:cubicBezTo>
                  <a:cubicBezTo>
                    <a:pt x="830" y="2246"/>
                    <a:pt x="918" y="2258"/>
                    <a:pt x="1014" y="2287"/>
                  </a:cubicBezTo>
                  <a:cubicBezTo>
                    <a:pt x="1109" y="2287"/>
                    <a:pt x="1204" y="2350"/>
                    <a:pt x="1330" y="2382"/>
                  </a:cubicBezTo>
                  <a:cubicBezTo>
                    <a:pt x="1715" y="2517"/>
                    <a:pt x="2244" y="2717"/>
                    <a:pt x="2815" y="2717"/>
                  </a:cubicBezTo>
                  <a:cubicBezTo>
                    <a:pt x="3044" y="2717"/>
                    <a:pt x="3280" y="2685"/>
                    <a:pt x="3516" y="2603"/>
                  </a:cubicBezTo>
                  <a:cubicBezTo>
                    <a:pt x="3579" y="2572"/>
                    <a:pt x="3642" y="2508"/>
                    <a:pt x="3642" y="2413"/>
                  </a:cubicBezTo>
                  <a:lnTo>
                    <a:pt x="3642" y="640"/>
                  </a:lnTo>
                  <a:cubicBezTo>
                    <a:pt x="3642" y="576"/>
                    <a:pt x="3611" y="513"/>
                    <a:pt x="3547" y="481"/>
                  </a:cubicBezTo>
                  <a:cubicBezTo>
                    <a:pt x="3516" y="450"/>
                    <a:pt x="3452" y="450"/>
                    <a:pt x="3389" y="450"/>
                  </a:cubicBezTo>
                  <a:cubicBezTo>
                    <a:pt x="3275" y="478"/>
                    <a:pt x="3157" y="491"/>
                    <a:pt x="3038" y="491"/>
                  </a:cubicBezTo>
                  <a:cubicBezTo>
                    <a:pt x="2629" y="491"/>
                    <a:pt x="2198" y="344"/>
                    <a:pt x="1806" y="196"/>
                  </a:cubicBezTo>
                  <a:cubicBezTo>
                    <a:pt x="1520" y="133"/>
                    <a:pt x="1299" y="38"/>
                    <a:pt x="1077" y="6"/>
                  </a:cubicBezTo>
                  <a:cubicBezTo>
                    <a:pt x="1022" y="2"/>
                    <a:pt x="969" y="0"/>
                    <a:pt x="919" y="0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938" name="CustomShape 306"/>
            <p:cNvSpPr/>
            <p:nvPr/>
          </p:nvSpPr>
          <p:spPr>
            <a:xfrm>
              <a:off x="908280" y="2128320"/>
              <a:ext cx="411840" cy="159480"/>
            </a:xfrm>
            <a:custGeom>
              <a:avLst/>
              <a:gdLst/>
              <a:ahLst/>
              <a:rect l="l" t="t" r="r" b="b"/>
              <a:pathLst>
                <a:path w="12827" h="4973">
                  <a:moveTo>
                    <a:pt x="12827" y="1"/>
                  </a:moveTo>
                  <a:lnTo>
                    <a:pt x="8013" y="1014"/>
                  </a:lnTo>
                  <a:lnTo>
                    <a:pt x="6145" y="3231"/>
                  </a:lnTo>
                  <a:lnTo>
                    <a:pt x="1173" y="4403"/>
                  </a:lnTo>
                  <a:lnTo>
                    <a:pt x="1" y="4403"/>
                  </a:lnTo>
                  <a:lnTo>
                    <a:pt x="1" y="4973"/>
                  </a:lnTo>
                  <a:lnTo>
                    <a:pt x="12827" y="4973"/>
                  </a:lnTo>
                  <a:lnTo>
                    <a:pt x="12827" y="1"/>
                  </a:lnTo>
                  <a:close/>
                </a:path>
              </a:pathLst>
            </a:custGeom>
            <a:solidFill>
              <a:srgbClr val="afafa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939" name="CustomShape 307"/>
            <p:cNvSpPr/>
            <p:nvPr/>
          </p:nvSpPr>
          <p:spPr>
            <a:xfrm>
              <a:off x="902160" y="2122920"/>
              <a:ext cx="424080" cy="171000"/>
            </a:xfrm>
            <a:custGeom>
              <a:avLst/>
              <a:gdLst/>
              <a:ahLst/>
              <a:rect l="l" t="t" r="r" b="b"/>
              <a:pathLst>
                <a:path w="13207" h="5329">
                  <a:moveTo>
                    <a:pt x="13035" y="0"/>
                  </a:moveTo>
                  <a:cubicBezTo>
                    <a:pt x="13019" y="0"/>
                    <a:pt x="13002" y="3"/>
                    <a:pt x="12985" y="8"/>
                  </a:cubicBezTo>
                  <a:lnTo>
                    <a:pt x="8140" y="990"/>
                  </a:lnTo>
                  <a:cubicBezTo>
                    <a:pt x="8108" y="990"/>
                    <a:pt x="8076" y="1022"/>
                    <a:pt x="8045" y="1053"/>
                  </a:cubicBezTo>
                  <a:lnTo>
                    <a:pt x="6208" y="3239"/>
                  </a:lnTo>
                  <a:lnTo>
                    <a:pt x="1363" y="4379"/>
                  </a:lnTo>
                  <a:lnTo>
                    <a:pt x="191" y="4379"/>
                  </a:lnTo>
                  <a:cubicBezTo>
                    <a:pt x="159" y="4379"/>
                    <a:pt x="96" y="4379"/>
                    <a:pt x="64" y="4442"/>
                  </a:cubicBezTo>
                  <a:cubicBezTo>
                    <a:pt x="32" y="4474"/>
                    <a:pt x="1" y="4505"/>
                    <a:pt x="1" y="4569"/>
                  </a:cubicBezTo>
                  <a:lnTo>
                    <a:pt x="1" y="5139"/>
                  </a:lnTo>
                  <a:cubicBezTo>
                    <a:pt x="1" y="5234"/>
                    <a:pt x="96" y="5329"/>
                    <a:pt x="191" y="5329"/>
                  </a:cubicBezTo>
                  <a:cubicBezTo>
                    <a:pt x="317" y="5329"/>
                    <a:pt x="381" y="5234"/>
                    <a:pt x="381" y="5139"/>
                  </a:cubicBezTo>
                  <a:lnTo>
                    <a:pt x="381" y="4759"/>
                  </a:lnTo>
                  <a:lnTo>
                    <a:pt x="1394" y="4759"/>
                  </a:lnTo>
                  <a:lnTo>
                    <a:pt x="6366" y="3587"/>
                  </a:lnTo>
                  <a:cubicBezTo>
                    <a:pt x="6398" y="3587"/>
                    <a:pt x="6430" y="3555"/>
                    <a:pt x="6461" y="3524"/>
                  </a:cubicBezTo>
                  <a:lnTo>
                    <a:pt x="8298" y="1338"/>
                  </a:lnTo>
                  <a:lnTo>
                    <a:pt x="13048" y="357"/>
                  </a:lnTo>
                  <a:cubicBezTo>
                    <a:pt x="13143" y="357"/>
                    <a:pt x="13207" y="262"/>
                    <a:pt x="13207" y="135"/>
                  </a:cubicBezTo>
                  <a:cubicBezTo>
                    <a:pt x="13181" y="57"/>
                    <a:pt x="13112" y="0"/>
                    <a:pt x="13035" y="0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940" name="CustomShape 308"/>
            <p:cNvSpPr/>
            <p:nvPr/>
          </p:nvSpPr>
          <p:spPr>
            <a:xfrm>
              <a:off x="1464120" y="2033640"/>
              <a:ext cx="79200" cy="79920"/>
            </a:xfrm>
            <a:custGeom>
              <a:avLst/>
              <a:gdLst/>
              <a:ahLst/>
              <a:rect l="l" t="t" r="r" b="b"/>
              <a:pathLst>
                <a:path w="2471" h="2503">
                  <a:moveTo>
                    <a:pt x="1235" y="380"/>
                  </a:moveTo>
                  <a:cubicBezTo>
                    <a:pt x="1710" y="380"/>
                    <a:pt x="2090" y="760"/>
                    <a:pt x="2090" y="1236"/>
                  </a:cubicBezTo>
                  <a:cubicBezTo>
                    <a:pt x="2090" y="1742"/>
                    <a:pt x="1710" y="2122"/>
                    <a:pt x="1235" y="2122"/>
                  </a:cubicBezTo>
                  <a:cubicBezTo>
                    <a:pt x="760" y="2122"/>
                    <a:pt x="380" y="1742"/>
                    <a:pt x="380" y="1236"/>
                  </a:cubicBezTo>
                  <a:cubicBezTo>
                    <a:pt x="380" y="760"/>
                    <a:pt x="760" y="380"/>
                    <a:pt x="1235" y="380"/>
                  </a:cubicBezTo>
                  <a:close/>
                  <a:moveTo>
                    <a:pt x="1235" y="0"/>
                  </a:moveTo>
                  <a:cubicBezTo>
                    <a:pt x="538" y="0"/>
                    <a:pt x="0" y="539"/>
                    <a:pt x="0" y="1236"/>
                  </a:cubicBezTo>
                  <a:cubicBezTo>
                    <a:pt x="0" y="1932"/>
                    <a:pt x="538" y="2502"/>
                    <a:pt x="1235" y="2502"/>
                  </a:cubicBezTo>
                  <a:cubicBezTo>
                    <a:pt x="1932" y="2502"/>
                    <a:pt x="2470" y="1932"/>
                    <a:pt x="2470" y="1236"/>
                  </a:cubicBezTo>
                  <a:cubicBezTo>
                    <a:pt x="2470" y="539"/>
                    <a:pt x="1932" y="0"/>
                    <a:pt x="1235" y="0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941" name="CustomShape 309"/>
            <p:cNvSpPr/>
            <p:nvPr/>
          </p:nvSpPr>
          <p:spPr>
            <a:xfrm>
              <a:off x="1429200" y="2116080"/>
              <a:ext cx="148320" cy="314280"/>
            </a:xfrm>
            <a:custGeom>
              <a:avLst/>
              <a:gdLst/>
              <a:ahLst/>
              <a:rect l="l" t="t" r="r" b="b"/>
              <a:pathLst>
                <a:path w="4625" h="9787">
                  <a:moveTo>
                    <a:pt x="3104" y="381"/>
                  </a:moveTo>
                  <a:cubicBezTo>
                    <a:pt x="3737" y="412"/>
                    <a:pt x="4276" y="887"/>
                    <a:pt x="4244" y="1489"/>
                  </a:cubicBezTo>
                  <a:lnTo>
                    <a:pt x="4244" y="4561"/>
                  </a:lnTo>
                  <a:cubicBezTo>
                    <a:pt x="4215" y="4676"/>
                    <a:pt x="4107" y="4818"/>
                    <a:pt x="3944" y="4818"/>
                  </a:cubicBezTo>
                  <a:cubicBezTo>
                    <a:pt x="3929" y="4818"/>
                    <a:pt x="3912" y="4817"/>
                    <a:pt x="3896" y="4814"/>
                  </a:cubicBezTo>
                  <a:cubicBezTo>
                    <a:pt x="3801" y="4814"/>
                    <a:pt x="3706" y="4783"/>
                    <a:pt x="3642" y="4688"/>
                  </a:cubicBezTo>
                  <a:cubicBezTo>
                    <a:pt x="3579" y="4624"/>
                    <a:pt x="3484" y="4593"/>
                    <a:pt x="3421" y="4593"/>
                  </a:cubicBezTo>
                  <a:cubicBezTo>
                    <a:pt x="3326" y="4624"/>
                    <a:pt x="3294" y="4719"/>
                    <a:pt x="3294" y="4783"/>
                  </a:cubicBezTo>
                  <a:lnTo>
                    <a:pt x="3294" y="8995"/>
                  </a:lnTo>
                  <a:cubicBezTo>
                    <a:pt x="3294" y="9185"/>
                    <a:pt x="3167" y="9406"/>
                    <a:pt x="2882" y="9406"/>
                  </a:cubicBezTo>
                  <a:cubicBezTo>
                    <a:pt x="2566" y="9406"/>
                    <a:pt x="2502" y="9090"/>
                    <a:pt x="2471" y="9058"/>
                  </a:cubicBezTo>
                  <a:cubicBezTo>
                    <a:pt x="2471" y="8963"/>
                    <a:pt x="2376" y="8900"/>
                    <a:pt x="2312" y="8900"/>
                  </a:cubicBezTo>
                  <a:cubicBezTo>
                    <a:pt x="2217" y="8900"/>
                    <a:pt x="2122" y="8963"/>
                    <a:pt x="2122" y="9058"/>
                  </a:cubicBezTo>
                  <a:cubicBezTo>
                    <a:pt x="2091" y="9058"/>
                    <a:pt x="2027" y="9375"/>
                    <a:pt x="1742" y="9406"/>
                  </a:cubicBezTo>
                  <a:cubicBezTo>
                    <a:pt x="1703" y="9414"/>
                    <a:pt x="1665" y="9418"/>
                    <a:pt x="1629" y="9418"/>
                  </a:cubicBezTo>
                  <a:cubicBezTo>
                    <a:pt x="1522" y="9418"/>
                    <a:pt x="1433" y="9383"/>
                    <a:pt x="1362" y="9311"/>
                  </a:cubicBezTo>
                  <a:cubicBezTo>
                    <a:pt x="1330" y="9280"/>
                    <a:pt x="1267" y="9185"/>
                    <a:pt x="1267" y="9058"/>
                  </a:cubicBezTo>
                  <a:lnTo>
                    <a:pt x="1267" y="4878"/>
                  </a:lnTo>
                  <a:cubicBezTo>
                    <a:pt x="1267" y="4814"/>
                    <a:pt x="1204" y="4719"/>
                    <a:pt x="1140" y="4719"/>
                  </a:cubicBezTo>
                  <a:cubicBezTo>
                    <a:pt x="1109" y="4688"/>
                    <a:pt x="1109" y="4688"/>
                    <a:pt x="1077" y="4688"/>
                  </a:cubicBezTo>
                  <a:cubicBezTo>
                    <a:pt x="1014" y="4688"/>
                    <a:pt x="982" y="4719"/>
                    <a:pt x="950" y="4751"/>
                  </a:cubicBezTo>
                  <a:cubicBezTo>
                    <a:pt x="887" y="4814"/>
                    <a:pt x="792" y="4846"/>
                    <a:pt x="697" y="4846"/>
                  </a:cubicBezTo>
                  <a:cubicBezTo>
                    <a:pt x="602" y="4846"/>
                    <a:pt x="539" y="4814"/>
                    <a:pt x="475" y="4751"/>
                  </a:cubicBezTo>
                  <a:cubicBezTo>
                    <a:pt x="412" y="4719"/>
                    <a:pt x="380" y="4624"/>
                    <a:pt x="380" y="4561"/>
                  </a:cubicBezTo>
                  <a:lnTo>
                    <a:pt x="412" y="1362"/>
                  </a:lnTo>
                  <a:cubicBezTo>
                    <a:pt x="412" y="571"/>
                    <a:pt x="1267" y="381"/>
                    <a:pt x="1584" y="381"/>
                  </a:cubicBezTo>
                  <a:close/>
                  <a:moveTo>
                    <a:pt x="1552" y="1"/>
                  </a:moveTo>
                  <a:cubicBezTo>
                    <a:pt x="950" y="1"/>
                    <a:pt x="32" y="412"/>
                    <a:pt x="0" y="1362"/>
                  </a:cubicBezTo>
                  <a:lnTo>
                    <a:pt x="0" y="4561"/>
                  </a:lnTo>
                  <a:cubicBezTo>
                    <a:pt x="0" y="4751"/>
                    <a:pt x="64" y="4909"/>
                    <a:pt x="190" y="5036"/>
                  </a:cubicBezTo>
                  <a:cubicBezTo>
                    <a:pt x="317" y="5163"/>
                    <a:pt x="507" y="5226"/>
                    <a:pt x="697" y="5226"/>
                  </a:cubicBezTo>
                  <a:cubicBezTo>
                    <a:pt x="760" y="5226"/>
                    <a:pt x="824" y="5226"/>
                    <a:pt x="887" y="5194"/>
                  </a:cubicBezTo>
                  <a:lnTo>
                    <a:pt x="887" y="9058"/>
                  </a:lnTo>
                  <a:cubicBezTo>
                    <a:pt x="887" y="9280"/>
                    <a:pt x="950" y="9470"/>
                    <a:pt x="1109" y="9596"/>
                  </a:cubicBezTo>
                  <a:cubicBezTo>
                    <a:pt x="1267" y="9723"/>
                    <a:pt x="1457" y="9786"/>
                    <a:pt x="1647" y="9786"/>
                  </a:cubicBezTo>
                  <a:lnTo>
                    <a:pt x="1774" y="9786"/>
                  </a:lnTo>
                  <a:cubicBezTo>
                    <a:pt x="2027" y="9755"/>
                    <a:pt x="2186" y="9628"/>
                    <a:pt x="2281" y="9533"/>
                  </a:cubicBezTo>
                  <a:cubicBezTo>
                    <a:pt x="2407" y="9660"/>
                    <a:pt x="2597" y="9786"/>
                    <a:pt x="2882" y="9786"/>
                  </a:cubicBezTo>
                  <a:cubicBezTo>
                    <a:pt x="3326" y="9786"/>
                    <a:pt x="3674" y="9438"/>
                    <a:pt x="3674" y="8995"/>
                  </a:cubicBezTo>
                  <a:lnTo>
                    <a:pt x="3674" y="5163"/>
                  </a:lnTo>
                  <a:cubicBezTo>
                    <a:pt x="3737" y="5194"/>
                    <a:pt x="3801" y="5194"/>
                    <a:pt x="3896" y="5194"/>
                  </a:cubicBezTo>
                  <a:cubicBezTo>
                    <a:pt x="4276" y="5194"/>
                    <a:pt x="4592" y="4909"/>
                    <a:pt x="4592" y="4529"/>
                  </a:cubicBezTo>
                  <a:lnTo>
                    <a:pt x="4624" y="1489"/>
                  </a:lnTo>
                  <a:cubicBezTo>
                    <a:pt x="4624" y="666"/>
                    <a:pt x="3959" y="32"/>
                    <a:pt x="3104" y="1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942" name="CustomShape 310"/>
            <p:cNvSpPr/>
            <p:nvPr/>
          </p:nvSpPr>
          <p:spPr>
            <a:xfrm>
              <a:off x="1540440" y="2171160"/>
              <a:ext cx="720" cy="98280"/>
            </a:xfrm>
            <a:custGeom>
              <a:avLst/>
              <a:gdLst/>
              <a:ahLst/>
              <a:rect l="l" t="t" r="r" b="b"/>
              <a:pathLst>
                <a:path w="32" h="3073">
                  <a:moveTo>
                    <a:pt x="0" y="1"/>
                  </a:moveTo>
                  <a:lnTo>
                    <a:pt x="32" y="307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943" name="CustomShape 311"/>
            <p:cNvSpPr/>
            <p:nvPr/>
          </p:nvSpPr>
          <p:spPr>
            <a:xfrm>
              <a:off x="1534320" y="2165040"/>
              <a:ext cx="12960" cy="110520"/>
            </a:xfrm>
            <a:custGeom>
              <a:avLst/>
              <a:gdLst/>
              <a:ahLst/>
              <a:rect l="l" t="t" r="r" b="b"/>
              <a:pathLst>
                <a:path w="412" h="3453">
                  <a:moveTo>
                    <a:pt x="190" y="1"/>
                  </a:moveTo>
                  <a:cubicBezTo>
                    <a:pt x="95" y="1"/>
                    <a:pt x="0" y="96"/>
                    <a:pt x="0" y="191"/>
                  </a:cubicBezTo>
                  <a:lnTo>
                    <a:pt x="32" y="3263"/>
                  </a:lnTo>
                  <a:cubicBezTo>
                    <a:pt x="32" y="3358"/>
                    <a:pt x="95" y="3453"/>
                    <a:pt x="222" y="3453"/>
                  </a:cubicBezTo>
                  <a:cubicBezTo>
                    <a:pt x="317" y="3453"/>
                    <a:pt x="412" y="3358"/>
                    <a:pt x="412" y="3263"/>
                  </a:cubicBezTo>
                  <a:lnTo>
                    <a:pt x="380" y="191"/>
                  </a:lnTo>
                  <a:cubicBezTo>
                    <a:pt x="380" y="96"/>
                    <a:pt x="317" y="1"/>
                    <a:pt x="190" y="1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944" name="CustomShape 312"/>
            <p:cNvSpPr/>
            <p:nvPr/>
          </p:nvSpPr>
          <p:spPr>
            <a:xfrm>
              <a:off x="1458000" y="2165040"/>
              <a:ext cx="11880" cy="113760"/>
            </a:xfrm>
            <a:custGeom>
              <a:avLst/>
              <a:gdLst/>
              <a:ahLst/>
              <a:rect l="l" t="t" r="r" b="b"/>
              <a:pathLst>
                <a:path w="381" h="3548">
                  <a:moveTo>
                    <a:pt x="190" y="1"/>
                  </a:moveTo>
                  <a:cubicBezTo>
                    <a:pt x="63" y="1"/>
                    <a:pt x="0" y="96"/>
                    <a:pt x="0" y="191"/>
                  </a:cubicBezTo>
                  <a:lnTo>
                    <a:pt x="0" y="3358"/>
                  </a:lnTo>
                  <a:cubicBezTo>
                    <a:pt x="0" y="3453"/>
                    <a:pt x="95" y="3548"/>
                    <a:pt x="190" y="3548"/>
                  </a:cubicBezTo>
                  <a:cubicBezTo>
                    <a:pt x="285" y="3548"/>
                    <a:pt x="380" y="3453"/>
                    <a:pt x="380" y="3358"/>
                  </a:cubicBezTo>
                  <a:lnTo>
                    <a:pt x="380" y="191"/>
                  </a:lnTo>
                  <a:cubicBezTo>
                    <a:pt x="380" y="96"/>
                    <a:pt x="285" y="1"/>
                    <a:pt x="190" y="1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945" name="CustomShape 313"/>
            <p:cNvSpPr/>
            <p:nvPr/>
          </p:nvSpPr>
          <p:spPr>
            <a:xfrm>
              <a:off x="1496520" y="2262600"/>
              <a:ext cx="11880" cy="151200"/>
            </a:xfrm>
            <a:custGeom>
              <a:avLst/>
              <a:gdLst/>
              <a:ahLst/>
              <a:rect l="l" t="t" r="r" b="b"/>
              <a:pathLst>
                <a:path w="381" h="4720">
                  <a:moveTo>
                    <a:pt x="191" y="1"/>
                  </a:moveTo>
                  <a:cubicBezTo>
                    <a:pt x="96" y="1"/>
                    <a:pt x="1" y="64"/>
                    <a:pt x="1" y="191"/>
                  </a:cubicBezTo>
                  <a:lnTo>
                    <a:pt x="1" y="4530"/>
                  </a:lnTo>
                  <a:cubicBezTo>
                    <a:pt x="1" y="4625"/>
                    <a:pt x="96" y="4720"/>
                    <a:pt x="191" y="4720"/>
                  </a:cubicBezTo>
                  <a:cubicBezTo>
                    <a:pt x="317" y="4720"/>
                    <a:pt x="381" y="4625"/>
                    <a:pt x="381" y="4530"/>
                  </a:cubicBezTo>
                  <a:lnTo>
                    <a:pt x="381" y="191"/>
                  </a:lnTo>
                  <a:cubicBezTo>
                    <a:pt x="381" y="64"/>
                    <a:pt x="317" y="1"/>
                    <a:pt x="191" y="1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946" name="CustomShape 314"/>
            <p:cNvSpPr/>
            <p:nvPr/>
          </p:nvSpPr>
          <p:spPr>
            <a:xfrm>
              <a:off x="1657440" y="2032560"/>
              <a:ext cx="79200" cy="79920"/>
            </a:xfrm>
            <a:custGeom>
              <a:avLst/>
              <a:gdLst/>
              <a:ahLst/>
              <a:rect l="l" t="t" r="r" b="b"/>
              <a:pathLst>
                <a:path w="2471" h="2503">
                  <a:moveTo>
                    <a:pt x="1235" y="381"/>
                  </a:moveTo>
                  <a:cubicBezTo>
                    <a:pt x="1710" y="381"/>
                    <a:pt x="2090" y="761"/>
                    <a:pt x="2090" y="1236"/>
                  </a:cubicBezTo>
                  <a:cubicBezTo>
                    <a:pt x="2090" y="1743"/>
                    <a:pt x="1710" y="2123"/>
                    <a:pt x="1235" y="2123"/>
                  </a:cubicBezTo>
                  <a:cubicBezTo>
                    <a:pt x="760" y="2123"/>
                    <a:pt x="380" y="1743"/>
                    <a:pt x="380" y="1236"/>
                  </a:cubicBezTo>
                  <a:cubicBezTo>
                    <a:pt x="380" y="761"/>
                    <a:pt x="760" y="381"/>
                    <a:pt x="1235" y="381"/>
                  </a:cubicBezTo>
                  <a:close/>
                  <a:moveTo>
                    <a:pt x="1235" y="1"/>
                  </a:moveTo>
                  <a:cubicBezTo>
                    <a:pt x="570" y="1"/>
                    <a:pt x="0" y="571"/>
                    <a:pt x="0" y="1236"/>
                  </a:cubicBezTo>
                  <a:cubicBezTo>
                    <a:pt x="0" y="1933"/>
                    <a:pt x="570" y="2503"/>
                    <a:pt x="1235" y="2503"/>
                  </a:cubicBezTo>
                  <a:cubicBezTo>
                    <a:pt x="1932" y="2503"/>
                    <a:pt x="2470" y="1933"/>
                    <a:pt x="2470" y="1236"/>
                  </a:cubicBezTo>
                  <a:cubicBezTo>
                    <a:pt x="2470" y="571"/>
                    <a:pt x="1932" y="1"/>
                    <a:pt x="1235" y="1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947" name="CustomShape 315"/>
            <p:cNvSpPr/>
            <p:nvPr/>
          </p:nvSpPr>
          <p:spPr>
            <a:xfrm>
              <a:off x="1622880" y="2115000"/>
              <a:ext cx="149400" cy="314280"/>
            </a:xfrm>
            <a:custGeom>
              <a:avLst/>
              <a:gdLst/>
              <a:ahLst/>
              <a:rect l="l" t="t" r="r" b="b"/>
              <a:pathLst>
                <a:path w="4656" h="9787">
                  <a:moveTo>
                    <a:pt x="3104" y="381"/>
                  </a:moveTo>
                  <a:cubicBezTo>
                    <a:pt x="3769" y="381"/>
                    <a:pt x="4276" y="888"/>
                    <a:pt x="4276" y="1489"/>
                  </a:cubicBezTo>
                  <a:lnTo>
                    <a:pt x="4244" y="4530"/>
                  </a:lnTo>
                  <a:cubicBezTo>
                    <a:pt x="4244" y="4688"/>
                    <a:pt x="4086" y="4815"/>
                    <a:pt x="3896" y="4815"/>
                  </a:cubicBezTo>
                  <a:cubicBezTo>
                    <a:pt x="3801" y="4815"/>
                    <a:pt x="3706" y="4783"/>
                    <a:pt x="3642" y="4688"/>
                  </a:cubicBezTo>
                  <a:cubicBezTo>
                    <a:pt x="3579" y="4625"/>
                    <a:pt x="3516" y="4593"/>
                    <a:pt x="3421" y="4593"/>
                  </a:cubicBezTo>
                  <a:cubicBezTo>
                    <a:pt x="3357" y="4625"/>
                    <a:pt x="3294" y="4688"/>
                    <a:pt x="3294" y="4783"/>
                  </a:cubicBezTo>
                  <a:lnTo>
                    <a:pt x="3294" y="8995"/>
                  </a:lnTo>
                  <a:cubicBezTo>
                    <a:pt x="3294" y="9185"/>
                    <a:pt x="3167" y="9407"/>
                    <a:pt x="2882" y="9407"/>
                  </a:cubicBezTo>
                  <a:cubicBezTo>
                    <a:pt x="2566" y="9407"/>
                    <a:pt x="2502" y="9090"/>
                    <a:pt x="2502" y="9058"/>
                  </a:cubicBezTo>
                  <a:cubicBezTo>
                    <a:pt x="2471" y="8963"/>
                    <a:pt x="2407" y="8900"/>
                    <a:pt x="2312" y="8900"/>
                  </a:cubicBezTo>
                  <a:cubicBezTo>
                    <a:pt x="2217" y="8900"/>
                    <a:pt x="2122" y="8963"/>
                    <a:pt x="2122" y="9058"/>
                  </a:cubicBezTo>
                  <a:cubicBezTo>
                    <a:pt x="2122" y="9058"/>
                    <a:pt x="2059" y="9375"/>
                    <a:pt x="1742" y="9407"/>
                  </a:cubicBezTo>
                  <a:cubicBezTo>
                    <a:pt x="1703" y="9415"/>
                    <a:pt x="1665" y="9418"/>
                    <a:pt x="1629" y="9418"/>
                  </a:cubicBezTo>
                  <a:cubicBezTo>
                    <a:pt x="1523" y="9418"/>
                    <a:pt x="1434" y="9383"/>
                    <a:pt x="1362" y="9312"/>
                  </a:cubicBezTo>
                  <a:cubicBezTo>
                    <a:pt x="1331" y="9280"/>
                    <a:pt x="1267" y="9185"/>
                    <a:pt x="1267" y="9090"/>
                  </a:cubicBezTo>
                  <a:lnTo>
                    <a:pt x="1267" y="4878"/>
                  </a:lnTo>
                  <a:cubicBezTo>
                    <a:pt x="1267" y="4815"/>
                    <a:pt x="1204" y="4720"/>
                    <a:pt x="1141" y="4720"/>
                  </a:cubicBezTo>
                  <a:cubicBezTo>
                    <a:pt x="1109" y="4688"/>
                    <a:pt x="1109" y="4688"/>
                    <a:pt x="1077" y="4688"/>
                  </a:cubicBezTo>
                  <a:cubicBezTo>
                    <a:pt x="1014" y="4688"/>
                    <a:pt x="982" y="4720"/>
                    <a:pt x="951" y="4751"/>
                  </a:cubicBezTo>
                  <a:cubicBezTo>
                    <a:pt x="887" y="4815"/>
                    <a:pt x="792" y="4846"/>
                    <a:pt x="697" y="4846"/>
                  </a:cubicBezTo>
                  <a:cubicBezTo>
                    <a:pt x="602" y="4846"/>
                    <a:pt x="539" y="4815"/>
                    <a:pt x="476" y="4751"/>
                  </a:cubicBezTo>
                  <a:cubicBezTo>
                    <a:pt x="412" y="4720"/>
                    <a:pt x="381" y="4625"/>
                    <a:pt x="381" y="4561"/>
                  </a:cubicBezTo>
                  <a:lnTo>
                    <a:pt x="412" y="1363"/>
                  </a:lnTo>
                  <a:cubicBezTo>
                    <a:pt x="412" y="571"/>
                    <a:pt x="1267" y="381"/>
                    <a:pt x="1584" y="381"/>
                  </a:cubicBezTo>
                  <a:close/>
                  <a:moveTo>
                    <a:pt x="1584" y="1"/>
                  </a:moveTo>
                  <a:cubicBezTo>
                    <a:pt x="951" y="1"/>
                    <a:pt x="32" y="413"/>
                    <a:pt x="32" y="1363"/>
                  </a:cubicBezTo>
                  <a:lnTo>
                    <a:pt x="0" y="4561"/>
                  </a:lnTo>
                  <a:cubicBezTo>
                    <a:pt x="0" y="4751"/>
                    <a:pt x="64" y="4910"/>
                    <a:pt x="222" y="5036"/>
                  </a:cubicBezTo>
                  <a:cubicBezTo>
                    <a:pt x="349" y="5163"/>
                    <a:pt x="507" y="5226"/>
                    <a:pt x="697" y="5226"/>
                  </a:cubicBezTo>
                  <a:cubicBezTo>
                    <a:pt x="761" y="5226"/>
                    <a:pt x="824" y="5226"/>
                    <a:pt x="887" y="5195"/>
                  </a:cubicBezTo>
                  <a:lnTo>
                    <a:pt x="887" y="9058"/>
                  </a:lnTo>
                  <a:cubicBezTo>
                    <a:pt x="887" y="9280"/>
                    <a:pt x="982" y="9470"/>
                    <a:pt x="1141" y="9597"/>
                  </a:cubicBezTo>
                  <a:cubicBezTo>
                    <a:pt x="1267" y="9723"/>
                    <a:pt x="1457" y="9787"/>
                    <a:pt x="1679" y="9787"/>
                  </a:cubicBezTo>
                  <a:lnTo>
                    <a:pt x="1774" y="9787"/>
                  </a:lnTo>
                  <a:cubicBezTo>
                    <a:pt x="2027" y="9755"/>
                    <a:pt x="2186" y="9628"/>
                    <a:pt x="2281" y="9502"/>
                  </a:cubicBezTo>
                  <a:cubicBezTo>
                    <a:pt x="2407" y="9660"/>
                    <a:pt x="2597" y="9787"/>
                    <a:pt x="2882" y="9787"/>
                  </a:cubicBezTo>
                  <a:cubicBezTo>
                    <a:pt x="3326" y="9787"/>
                    <a:pt x="3674" y="9438"/>
                    <a:pt x="3674" y="8995"/>
                  </a:cubicBezTo>
                  <a:lnTo>
                    <a:pt x="3674" y="5163"/>
                  </a:lnTo>
                  <a:cubicBezTo>
                    <a:pt x="3737" y="5195"/>
                    <a:pt x="3832" y="5195"/>
                    <a:pt x="3896" y="5195"/>
                  </a:cubicBezTo>
                  <a:cubicBezTo>
                    <a:pt x="4307" y="5195"/>
                    <a:pt x="4593" y="4910"/>
                    <a:pt x="4624" y="4530"/>
                  </a:cubicBezTo>
                  <a:lnTo>
                    <a:pt x="4624" y="1458"/>
                  </a:lnTo>
                  <a:cubicBezTo>
                    <a:pt x="4656" y="666"/>
                    <a:pt x="3959" y="33"/>
                    <a:pt x="3136" y="1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948" name="CustomShape 316"/>
            <p:cNvSpPr/>
            <p:nvPr/>
          </p:nvSpPr>
          <p:spPr>
            <a:xfrm>
              <a:off x="1734840" y="2170080"/>
              <a:ext cx="360" cy="98280"/>
            </a:xfrm>
            <a:custGeom>
              <a:avLst/>
              <a:gdLst/>
              <a:ahLst/>
              <a:rect l="l" t="t" r="r" b="b"/>
              <a:pathLst>
                <a:path w="1" h="3072">
                  <a:moveTo>
                    <a:pt x="0" y="0"/>
                  </a:moveTo>
                  <a:lnTo>
                    <a:pt x="0" y="307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949" name="CustomShape 317"/>
            <p:cNvSpPr/>
            <p:nvPr/>
          </p:nvSpPr>
          <p:spPr>
            <a:xfrm>
              <a:off x="1728720" y="2163960"/>
              <a:ext cx="11880" cy="110520"/>
            </a:xfrm>
            <a:custGeom>
              <a:avLst/>
              <a:gdLst/>
              <a:ahLst/>
              <a:rect l="l" t="t" r="r" b="b"/>
              <a:pathLst>
                <a:path w="381" h="3452">
                  <a:moveTo>
                    <a:pt x="190" y="0"/>
                  </a:moveTo>
                  <a:cubicBezTo>
                    <a:pt x="63" y="0"/>
                    <a:pt x="0" y="95"/>
                    <a:pt x="0" y="190"/>
                  </a:cubicBezTo>
                  <a:lnTo>
                    <a:pt x="0" y="3262"/>
                  </a:lnTo>
                  <a:cubicBezTo>
                    <a:pt x="0" y="3389"/>
                    <a:pt x="63" y="3452"/>
                    <a:pt x="190" y="3452"/>
                  </a:cubicBezTo>
                  <a:cubicBezTo>
                    <a:pt x="285" y="3452"/>
                    <a:pt x="380" y="3357"/>
                    <a:pt x="380" y="3262"/>
                  </a:cubicBezTo>
                  <a:lnTo>
                    <a:pt x="380" y="190"/>
                  </a:lnTo>
                  <a:cubicBezTo>
                    <a:pt x="380" y="95"/>
                    <a:pt x="285" y="0"/>
                    <a:pt x="190" y="0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950" name="CustomShape 318"/>
            <p:cNvSpPr/>
            <p:nvPr/>
          </p:nvSpPr>
          <p:spPr>
            <a:xfrm>
              <a:off x="1651320" y="2163960"/>
              <a:ext cx="11880" cy="113760"/>
            </a:xfrm>
            <a:custGeom>
              <a:avLst/>
              <a:gdLst/>
              <a:ahLst/>
              <a:rect l="l" t="t" r="r" b="b"/>
              <a:pathLst>
                <a:path w="381" h="3547">
                  <a:moveTo>
                    <a:pt x="190" y="0"/>
                  </a:moveTo>
                  <a:cubicBezTo>
                    <a:pt x="95" y="0"/>
                    <a:pt x="0" y="95"/>
                    <a:pt x="0" y="190"/>
                  </a:cubicBezTo>
                  <a:lnTo>
                    <a:pt x="0" y="3357"/>
                  </a:lnTo>
                  <a:cubicBezTo>
                    <a:pt x="0" y="3452"/>
                    <a:pt x="95" y="3547"/>
                    <a:pt x="190" y="3547"/>
                  </a:cubicBezTo>
                  <a:cubicBezTo>
                    <a:pt x="285" y="3547"/>
                    <a:pt x="380" y="3452"/>
                    <a:pt x="380" y="3357"/>
                  </a:cubicBezTo>
                  <a:lnTo>
                    <a:pt x="380" y="190"/>
                  </a:lnTo>
                  <a:cubicBezTo>
                    <a:pt x="380" y="95"/>
                    <a:pt x="285" y="0"/>
                    <a:pt x="190" y="0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951" name="CustomShape 319"/>
            <p:cNvSpPr/>
            <p:nvPr/>
          </p:nvSpPr>
          <p:spPr>
            <a:xfrm>
              <a:off x="1689840" y="2261880"/>
              <a:ext cx="11880" cy="151200"/>
            </a:xfrm>
            <a:custGeom>
              <a:avLst/>
              <a:gdLst/>
              <a:ahLst/>
              <a:rect l="l" t="t" r="r" b="b"/>
              <a:pathLst>
                <a:path w="381" h="4719">
                  <a:moveTo>
                    <a:pt x="191" y="0"/>
                  </a:moveTo>
                  <a:cubicBezTo>
                    <a:pt x="96" y="0"/>
                    <a:pt x="1" y="64"/>
                    <a:pt x="1" y="190"/>
                  </a:cubicBezTo>
                  <a:lnTo>
                    <a:pt x="1" y="4529"/>
                  </a:lnTo>
                  <a:cubicBezTo>
                    <a:pt x="1" y="4624"/>
                    <a:pt x="96" y="4719"/>
                    <a:pt x="191" y="4719"/>
                  </a:cubicBezTo>
                  <a:cubicBezTo>
                    <a:pt x="317" y="4719"/>
                    <a:pt x="381" y="4624"/>
                    <a:pt x="381" y="4529"/>
                  </a:cubicBezTo>
                  <a:lnTo>
                    <a:pt x="381" y="190"/>
                  </a:lnTo>
                  <a:cubicBezTo>
                    <a:pt x="381" y="64"/>
                    <a:pt x="317" y="0"/>
                    <a:pt x="191" y="0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952" name="CustomShape 320"/>
            <p:cNvSpPr/>
            <p:nvPr/>
          </p:nvSpPr>
          <p:spPr>
            <a:xfrm>
              <a:off x="1554480" y="2063160"/>
              <a:ext cx="82080" cy="47520"/>
            </a:xfrm>
            <a:custGeom>
              <a:avLst/>
              <a:gdLst/>
              <a:ahLst/>
              <a:rect l="l" t="t" r="r" b="b"/>
              <a:pathLst>
                <a:path w="2566" h="1490">
                  <a:moveTo>
                    <a:pt x="1584" y="1"/>
                  </a:moveTo>
                  <a:lnTo>
                    <a:pt x="1584" y="413"/>
                  </a:lnTo>
                  <a:lnTo>
                    <a:pt x="1" y="413"/>
                  </a:lnTo>
                  <a:lnTo>
                    <a:pt x="1" y="1109"/>
                  </a:lnTo>
                  <a:lnTo>
                    <a:pt x="1584" y="1109"/>
                  </a:lnTo>
                  <a:lnTo>
                    <a:pt x="1584" y="1489"/>
                  </a:lnTo>
                  <a:lnTo>
                    <a:pt x="2566" y="761"/>
                  </a:lnTo>
                  <a:lnTo>
                    <a:pt x="1584" y="1"/>
                  </a:lnTo>
                  <a:close/>
                </a:path>
              </a:pathLst>
            </a:custGeom>
            <a:solidFill>
              <a:srgbClr val="afafa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953" name="CustomShape 321"/>
            <p:cNvSpPr/>
            <p:nvPr/>
          </p:nvSpPr>
          <p:spPr>
            <a:xfrm>
              <a:off x="1548360" y="2057400"/>
              <a:ext cx="94320" cy="59400"/>
            </a:xfrm>
            <a:custGeom>
              <a:avLst/>
              <a:gdLst/>
              <a:ahLst/>
              <a:rect l="l" t="t" r="r" b="b"/>
              <a:pathLst>
                <a:path w="2946" h="1859">
                  <a:moveTo>
                    <a:pt x="1964" y="560"/>
                  </a:moveTo>
                  <a:lnTo>
                    <a:pt x="2439" y="940"/>
                  </a:lnTo>
                  <a:lnTo>
                    <a:pt x="1964" y="1288"/>
                  </a:lnTo>
                  <a:cubicBezTo>
                    <a:pt x="1964" y="1162"/>
                    <a:pt x="1869" y="1098"/>
                    <a:pt x="1774" y="1098"/>
                  </a:cubicBezTo>
                  <a:lnTo>
                    <a:pt x="381" y="1098"/>
                  </a:lnTo>
                  <a:lnTo>
                    <a:pt x="381" y="782"/>
                  </a:lnTo>
                  <a:lnTo>
                    <a:pt x="1774" y="782"/>
                  </a:lnTo>
                  <a:cubicBezTo>
                    <a:pt x="1869" y="782"/>
                    <a:pt x="1964" y="687"/>
                    <a:pt x="1964" y="592"/>
                  </a:cubicBezTo>
                  <a:lnTo>
                    <a:pt x="1964" y="560"/>
                  </a:lnTo>
                  <a:close/>
                  <a:moveTo>
                    <a:pt x="1758" y="1"/>
                  </a:moveTo>
                  <a:cubicBezTo>
                    <a:pt x="1732" y="1"/>
                    <a:pt x="1705" y="8"/>
                    <a:pt x="1679" y="21"/>
                  </a:cubicBezTo>
                  <a:cubicBezTo>
                    <a:pt x="1616" y="53"/>
                    <a:pt x="1584" y="117"/>
                    <a:pt x="1584" y="212"/>
                  </a:cubicBezTo>
                  <a:lnTo>
                    <a:pt x="1584" y="402"/>
                  </a:lnTo>
                  <a:lnTo>
                    <a:pt x="191" y="402"/>
                  </a:lnTo>
                  <a:cubicBezTo>
                    <a:pt x="96" y="402"/>
                    <a:pt x="1" y="465"/>
                    <a:pt x="1" y="592"/>
                  </a:cubicBezTo>
                  <a:lnTo>
                    <a:pt x="1" y="1288"/>
                  </a:lnTo>
                  <a:cubicBezTo>
                    <a:pt x="1" y="1383"/>
                    <a:pt x="96" y="1478"/>
                    <a:pt x="191" y="1478"/>
                  </a:cubicBezTo>
                  <a:lnTo>
                    <a:pt x="1584" y="1478"/>
                  </a:lnTo>
                  <a:lnTo>
                    <a:pt x="1584" y="1668"/>
                  </a:lnTo>
                  <a:cubicBezTo>
                    <a:pt x="1584" y="1732"/>
                    <a:pt x="1616" y="1795"/>
                    <a:pt x="1679" y="1827"/>
                  </a:cubicBezTo>
                  <a:cubicBezTo>
                    <a:pt x="1711" y="1858"/>
                    <a:pt x="1742" y="1858"/>
                    <a:pt x="1774" y="1858"/>
                  </a:cubicBezTo>
                  <a:cubicBezTo>
                    <a:pt x="1806" y="1858"/>
                    <a:pt x="1837" y="1827"/>
                    <a:pt x="1869" y="1827"/>
                  </a:cubicBezTo>
                  <a:lnTo>
                    <a:pt x="2883" y="1098"/>
                  </a:lnTo>
                  <a:cubicBezTo>
                    <a:pt x="2946" y="1035"/>
                    <a:pt x="2946" y="1003"/>
                    <a:pt x="2946" y="940"/>
                  </a:cubicBezTo>
                  <a:cubicBezTo>
                    <a:pt x="2946" y="877"/>
                    <a:pt x="2946" y="813"/>
                    <a:pt x="2883" y="782"/>
                  </a:cubicBezTo>
                  <a:lnTo>
                    <a:pt x="1869" y="53"/>
                  </a:lnTo>
                  <a:cubicBezTo>
                    <a:pt x="1832" y="16"/>
                    <a:pt x="1795" y="1"/>
                    <a:pt x="1758" y="1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954" name="CustomShape 322"/>
            <p:cNvSpPr/>
            <p:nvPr/>
          </p:nvSpPr>
          <p:spPr>
            <a:xfrm>
              <a:off x="1562760" y="2007360"/>
              <a:ext cx="82080" cy="46440"/>
            </a:xfrm>
            <a:custGeom>
              <a:avLst/>
              <a:gdLst/>
              <a:ahLst/>
              <a:rect l="l" t="t" r="r" b="b"/>
              <a:pathLst>
                <a:path w="2566" h="1457">
                  <a:moveTo>
                    <a:pt x="1013" y="0"/>
                  </a:moveTo>
                  <a:lnTo>
                    <a:pt x="0" y="728"/>
                  </a:lnTo>
                  <a:lnTo>
                    <a:pt x="1013" y="1457"/>
                  </a:lnTo>
                  <a:lnTo>
                    <a:pt x="1013" y="1077"/>
                  </a:lnTo>
                  <a:lnTo>
                    <a:pt x="2565" y="1077"/>
                  </a:lnTo>
                  <a:lnTo>
                    <a:pt x="2565" y="380"/>
                  </a:lnTo>
                  <a:lnTo>
                    <a:pt x="1013" y="380"/>
                  </a:lnTo>
                  <a:lnTo>
                    <a:pt x="1013" y="0"/>
                  </a:ln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955" name="CustomShape 323"/>
            <p:cNvSpPr/>
            <p:nvPr/>
          </p:nvSpPr>
          <p:spPr>
            <a:xfrm>
              <a:off x="1556640" y="2000520"/>
              <a:ext cx="94320" cy="59040"/>
            </a:xfrm>
            <a:custGeom>
              <a:avLst/>
              <a:gdLst/>
              <a:ahLst/>
              <a:rect l="l" t="t" r="r" b="b"/>
              <a:pathLst>
                <a:path w="2947" h="1851">
                  <a:moveTo>
                    <a:pt x="1014" y="584"/>
                  </a:moveTo>
                  <a:cubicBezTo>
                    <a:pt x="1014" y="679"/>
                    <a:pt x="1109" y="774"/>
                    <a:pt x="1204" y="774"/>
                  </a:cubicBezTo>
                  <a:lnTo>
                    <a:pt x="2566" y="774"/>
                  </a:lnTo>
                  <a:lnTo>
                    <a:pt x="2566" y="1091"/>
                  </a:lnTo>
                  <a:lnTo>
                    <a:pt x="1204" y="1091"/>
                  </a:lnTo>
                  <a:cubicBezTo>
                    <a:pt x="1078" y="1091"/>
                    <a:pt x="1014" y="1186"/>
                    <a:pt x="1014" y="1281"/>
                  </a:cubicBezTo>
                  <a:lnTo>
                    <a:pt x="508" y="932"/>
                  </a:lnTo>
                  <a:lnTo>
                    <a:pt x="1014" y="584"/>
                  </a:lnTo>
                  <a:close/>
                  <a:moveTo>
                    <a:pt x="1237" y="1"/>
                  </a:moveTo>
                  <a:cubicBezTo>
                    <a:pt x="1183" y="1"/>
                    <a:pt x="1123" y="23"/>
                    <a:pt x="1078" y="46"/>
                  </a:cubicBezTo>
                  <a:lnTo>
                    <a:pt x="96" y="774"/>
                  </a:lnTo>
                  <a:cubicBezTo>
                    <a:pt x="33" y="806"/>
                    <a:pt x="1" y="869"/>
                    <a:pt x="1" y="932"/>
                  </a:cubicBezTo>
                  <a:cubicBezTo>
                    <a:pt x="1" y="996"/>
                    <a:pt x="33" y="1059"/>
                    <a:pt x="96" y="1091"/>
                  </a:cubicBezTo>
                  <a:lnTo>
                    <a:pt x="1078" y="1819"/>
                  </a:lnTo>
                  <a:cubicBezTo>
                    <a:pt x="1109" y="1851"/>
                    <a:pt x="1173" y="1851"/>
                    <a:pt x="1204" y="1851"/>
                  </a:cubicBezTo>
                  <a:cubicBezTo>
                    <a:pt x="1236" y="1851"/>
                    <a:pt x="1268" y="1851"/>
                    <a:pt x="1299" y="1819"/>
                  </a:cubicBezTo>
                  <a:cubicBezTo>
                    <a:pt x="1363" y="1787"/>
                    <a:pt x="1394" y="1724"/>
                    <a:pt x="1394" y="1661"/>
                  </a:cubicBezTo>
                  <a:lnTo>
                    <a:pt x="1394" y="1471"/>
                  </a:lnTo>
                  <a:lnTo>
                    <a:pt x="2756" y="1471"/>
                  </a:lnTo>
                  <a:cubicBezTo>
                    <a:pt x="2883" y="1471"/>
                    <a:pt x="2946" y="1376"/>
                    <a:pt x="2946" y="1281"/>
                  </a:cubicBezTo>
                  <a:lnTo>
                    <a:pt x="2946" y="584"/>
                  </a:lnTo>
                  <a:cubicBezTo>
                    <a:pt x="2946" y="489"/>
                    <a:pt x="2851" y="394"/>
                    <a:pt x="2756" y="394"/>
                  </a:cubicBezTo>
                  <a:lnTo>
                    <a:pt x="1394" y="394"/>
                  </a:lnTo>
                  <a:lnTo>
                    <a:pt x="1394" y="204"/>
                  </a:lnTo>
                  <a:cubicBezTo>
                    <a:pt x="1394" y="141"/>
                    <a:pt x="1363" y="46"/>
                    <a:pt x="1299" y="14"/>
                  </a:cubicBezTo>
                  <a:cubicBezTo>
                    <a:pt x="1281" y="5"/>
                    <a:pt x="1260" y="1"/>
                    <a:pt x="1237" y="1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956" name="CustomShape 324"/>
            <p:cNvSpPr/>
            <p:nvPr/>
          </p:nvSpPr>
          <p:spPr>
            <a:xfrm>
              <a:off x="1736640" y="2260800"/>
              <a:ext cx="40320" cy="29160"/>
            </a:xfrm>
            <a:custGeom>
              <a:avLst/>
              <a:gdLst/>
              <a:ahLst/>
              <a:rect l="l" t="t" r="r" b="b"/>
              <a:pathLst>
                <a:path w="1268" h="919">
                  <a:moveTo>
                    <a:pt x="887" y="381"/>
                  </a:moveTo>
                  <a:lnTo>
                    <a:pt x="887" y="539"/>
                  </a:lnTo>
                  <a:lnTo>
                    <a:pt x="380" y="539"/>
                  </a:lnTo>
                  <a:lnTo>
                    <a:pt x="380" y="381"/>
                  </a:lnTo>
                  <a:close/>
                  <a:moveTo>
                    <a:pt x="285" y="1"/>
                  </a:moveTo>
                  <a:cubicBezTo>
                    <a:pt x="127" y="1"/>
                    <a:pt x="0" y="96"/>
                    <a:pt x="0" y="254"/>
                  </a:cubicBezTo>
                  <a:lnTo>
                    <a:pt x="0" y="729"/>
                  </a:lnTo>
                  <a:cubicBezTo>
                    <a:pt x="0" y="856"/>
                    <a:pt x="95" y="919"/>
                    <a:pt x="190" y="919"/>
                  </a:cubicBezTo>
                  <a:lnTo>
                    <a:pt x="1077" y="919"/>
                  </a:lnTo>
                  <a:cubicBezTo>
                    <a:pt x="1172" y="919"/>
                    <a:pt x="1267" y="824"/>
                    <a:pt x="1267" y="729"/>
                  </a:cubicBezTo>
                  <a:lnTo>
                    <a:pt x="1267" y="254"/>
                  </a:lnTo>
                  <a:cubicBezTo>
                    <a:pt x="1267" y="96"/>
                    <a:pt x="1141" y="1"/>
                    <a:pt x="982" y="1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957" name="CustomShape 325"/>
            <p:cNvSpPr/>
            <p:nvPr/>
          </p:nvSpPr>
          <p:spPr>
            <a:xfrm>
              <a:off x="1714320" y="2284200"/>
              <a:ext cx="85320" cy="63720"/>
            </a:xfrm>
            <a:custGeom>
              <a:avLst/>
              <a:gdLst/>
              <a:ahLst/>
              <a:rect l="l" t="t" r="r" b="b"/>
              <a:pathLst>
                <a:path w="2661" h="1997">
                  <a:moveTo>
                    <a:pt x="96" y="1"/>
                  </a:moveTo>
                  <a:cubicBezTo>
                    <a:pt x="32" y="1"/>
                    <a:pt x="1" y="33"/>
                    <a:pt x="1" y="96"/>
                  </a:cubicBezTo>
                  <a:lnTo>
                    <a:pt x="1" y="1901"/>
                  </a:lnTo>
                  <a:cubicBezTo>
                    <a:pt x="1" y="1964"/>
                    <a:pt x="32" y="1996"/>
                    <a:pt x="96" y="1996"/>
                  </a:cubicBezTo>
                  <a:lnTo>
                    <a:pt x="2598" y="1996"/>
                  </a:lnTo>
                  <a:cubicBezTo>
                    <a:pt x="2629" y="1996"/>
                    <a:pt x="2661" y="1933"/>
                    <a:pt x="2661" y="1901"/>
                  </a:cubicBezTo>
                  <a:lnTo>
                    <a:pt x="2661" y="96"/>
                  </a:lnTo>
                  <a:cubicBezTo>
                    <a:pt x="2661" y="33"/>
                    <a:pt x="2629" y="1"/>
                    <a:pt x="2598" y="1"/>
                  </a:cubicBezTo>
                  <a:close/>
                </a:path>
              </a:pathLst>
            </a:custGeom>
            <a:solidFill>
              <a:srgbClr val="afafa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958" name="CustomShape 326"/>
            <p:cNvSpPr/>
            <p:nvPr/>
          </p:nvSpPr>
          <p:spPr>
            <a:xfrm>
              <a:off x="1708200" y="2278080"/>
              <a:ext cx="97560" cy="75960"/>
            </a:xfrm>
            <a:custGeom>
              <a:avLst/>
              <a:gdLst/>
              <a:ahLst/>
              <a:rect l="l" t="t" r="r" b="b"/>
              <a:pathLst>
                <a:path w="3041" h="2377">
                  <a:moveTo>
                    <a:pt x="2661" y="381"/>
                  </a:moveTo>
                  <a:lnTo>
                    <a:pt x="2661" y="1996"/>
                  </a:lnTo>
                  <a:lnTo>
                    <a:pt x="381" y="1996"/>
                  </a:lnTo>
                  <a:lnTo>
                    <a:pt x="381" y="381"/>
                  </a:lnTo>
                  <a:close/>
                  <a:moveTo>
                    <a:pt x="286" y="1"/>
                  </a:moveTo>
                  <a:cubicBezTo>
                    <a:pt x="127" y="1"/>
                    <a:pt x="1" y="128"/>
                    <a:pt x="1" y="286"/>
                  </a:cubicBezTo>
                  <a:lnTo>
                    <a:pt x="1" y="2091"/>
                  </a:lnTo>
                  <a:cubicBezTo>
                    <a:pt x="1" y="2249"/>
                    <a:pt x="127" y="2376"/>
                    <a:pt x="286" y="2376"/>
                  </a:cubicBezTo>
                  <a:lnTo>
                    <a:pt x="2788" y="2376"/>
                  </a:lnTo>
                  <a:cubicBezTo>
                    <a:pt x="2914" y="2376"/>
                    <a:pt x="3041" y="2249"/>
                    <a:pt x="3041" y="2091"/>
                  </a:cubicBezTo>
                  <a:lnTo>
                    <a:pt x="3041" y="286"/>
                  </a:lnTo>
                  <a:cubicBezTo>
                    <a:pt x="3041" y="128"/>
                    <a:pt x="2914" y="1"/>
                    <a:pt x="2788" y="1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959" name="CustomShape 327"/>
            <p:cNvSpPr/>
            <p:nvPr/>
          </p:nvSpPr>
          <p:spPr>
            <a:xfrm>
              <a:off x="1707480" y="2288520"/>
              <a:ext cx="99360" cy="42120"/>
            </a:xfrm>
            <a:custGeom>
              <a:avLst/>
              <a:gdLst/>
              <a:ahLst/>
              <a:rect l="l" t="t" r="r" b="b"/>
              <a:pathLst>
                <a:path w="3104" h="1325">
                  <a:moveTo>
                    <a:pt x="211" y="1"/>
                  </a:moveTo>
                  <a:cubicBezTo>
                    <a:pt x="182" y="1"/>
                    <a:pt x="153" y="9"/>
                    <a:pt x="127" y="26"/>
                  </a:cubicBezTo>
                  <a:cubicBezTo>
                    <a:pt x="32" y="58"/>
                    <a:pt x="0" y="185"/>
                    <a:pt x="63" y="280"/>
                  </a:cubicBezTo>
                  <a:lnTo>
                    <a:pt x="317" y="818"/>
                  </a:lnTo>
                  <a:lnTo>
                    <a:pt x="380" y="945"/>
                  </a:lnTo>
                  <a:cubicBezTo>
                    <a:pt x="507" y="1166"/>
                    <a:pt x="728" y="1325"/>
                    <a:pt x="982" y="1325"/>
                  </a:cubicBezTo>
                  <a:lnTo>
                    <a:pt x="2122" y="1325"/>
                  </a:lnTo>
                  <a:cubicBezTo>
                    <a:pt x="2375" y="1325"/>
                    <a:pt x="2629" y="1166"/>
                    <a:pt x="2724" y="945"/>
                  </a:cubicBezTo>
                  <a:lnTo>
                    <a:pt x="3040" y="280"/>
                  </a:lnTo>
                  <a:cubicBezTo>
                    <a:pt x="3104" y="185"/>
                    <a:pt x="3072" y="58"/>
                    <a:pt x="2977" y="26"/>
                  </a:cubicBezTo>
                  <a:cubicBezTo>
                    <a:pt x="2950" y="9"/>
                    <a:pt x="2921" y="1"/>
                    <a:pt x="2893" y="1"/>
                  </a:cubicBezTo>
                  <a:cubicBezTo>
                    <a:pt x="2819" y="1"/>
                    <a:pt x="2746" y="53"/>
                    <a:pt x="2724" y="121"/>
                  </a:cubicBezTo>
                  <a:lnTo>
                    <a:pt x="2439" y="660"/>
                  </a:lnTo>
                  <a:lnTo>
                    <a:pt x="2375" y="786"/>
                  </a:lnTo>
                  <a:cubicBezTo>
                    <a:pt x="2344" y="881"/>
                    <a:pt x="2217" y="945"/>
                    <a:pt x="2122" y="945"/>
                  </a:cubicBezTo>
                  <a:lnTo>
                    <a:pt x="982" y="945"/>
                  </a:lnTo>
                  <a:cubicBezTo>
                    <a:pt x="855" y="945"/>
                    <a:pt x="760" y="881"/>
                    <a:pt x="728" y="786"/>
                  </a:cubicBezTo>
                  <a:lnTo>
                    <a:pt x="380" y="121"/>
                  </a:lnTo>
                  <a:cubicBezTo>
                    <a:pt x="357" y="53"/>
                    <a:pt x="285" y="1"/>
                    <a:pt x="211" y="1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960" name="CustomShape 328"/>
            <p:cNvSpPr/>
            <p:nvPr/>
          </p:nvSpPr>
          <p:spPr>
            <a:xfrm>
              <a:off x="1746000" y="2317680"/>
              <a:ext cx="21960" cy="11880"/>
            </a:xfrm>
            <a:custGeom>
              <a:avLst/>
              <a:gdLst/>
              <a:ahLst/>
              <a:rect l="l" t="t" r="r" b="b"/>
              <a:pathLst>
                <a:path w="698" h="381">
                  <a:moveTo>
                    <a:pt x="32" y="0"/>
                  </a:moveTo>
                  <a:cubicBezTo>
                    <a:pt x="0" y="0"/>
                    <a:pt x="0" y="0"/>
                    <a:pt x="0" y="32"/>
                  </a:cubicBezTo>
                  <a:lnTo>
                    <a:pt x="0" y="317"/>
                  </a:lnTo>
                  <a:cubicBezTo>
                    <a:pt x="0" y="348"/>
                    <a:pt x="0" y="380"/>
                    <a:pt x="32" y="380"/>
                  </a:cubicBezTo>
                  <a:lnTo>
                    <a:pt x="665" y="380"/>
                  </a:lnTo>
                  <a:cubicBezTo>
                    <a:pt x="697" y="380"/>
                    <a:pt x="697" y="348"/>
                    <a:pt x="697" y="317"/>
                  </a:cubicBezTo>
                  <a:lnTo>
                    <a:pt x="697" y="32"/>
                  </a:lnTo>
                  <a:cubicBezTo>
                    <a:pt x="697" y="0"/>
                    <a:pt x="697" y="0"/>
                    <a:pt x="665" y="0"/>
                  </a:cubicBez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961" name="CustomShape 329"/>
            <p:cNvSpPr/>
            <p:nvPr/>
          </p:nvSpPr>
          <p:spPr>
            <a:xfrm>
              <a:off x="1739880" y="2310480"/>
              <a:ext cx="34200" cy="25200"/>
            </a:xfrm>
            <a:custGeom>
              <a:avLst/>
              <a:gdLst/>
              <a:ahLst/>
              <a:rect l="l" t="t" r="r" b="b"/>
              <a:pathLst>
                <a:path w="1078" h="793">
                  <a:moveTo>
                    <a:pt x="222" y="0"/>
                  </a:moveTo>
                  <a:cubicBezTo>
                    <a:pt x="95" y="0"/>
                    <a:pt x="0" y="127"/>
                    <a:pt x="0" y="254"/>
                  </a:cubicBezTo>
                  <a:lnTo>
                    <a:pt x="0" y="539"/>
                  </a:lnTo>
                  <a:cubicBezTo>
                    <a:pt x="0" y="697"/>
                    <a:pt x="95" y="792"/>
                    <a:pt x="222" y="792"/>
                  </a:cubicBezTo>
                  <a:lnTo>
                    <a:pt x="855" y="792"/>
                  </a:lnTo>
                  <a:cubicBezTo>
                    <a:pt x="982" y="792"/>
                    <a:pt x="1077" y="697"/>
                    <a:pt x="1077" y="539"/>
                  </a:cubicBezTo>
                  <a:lnTo>
                    <a:pt x="1077" y="254"/>
                  </a:lnTo>
                  <a:cubicBezTo>
                    <a:pt x="1077" y="127"/>
                    <a:pt x="982" y="0"/>
                    <a:pt x="855" y="0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962" name="CustomShape 330"/>
            <p:cNvSpPr/>
            <p:nvPr/>
          </p:nvSpPr>
          <p:spPr>
            <a:xfrm>
              <a:off x="1427400" y="2260800"/>
              <a:ext cx="39240" cy="29160"/>
            </a:xfrm>
            <a:custGeom>
              <a:avLst/>
              <a:gdLst/>
              <a:ahLst/>
              <a:rect l="l" t="t" r="r" b="b"/>
              <a:pathLst>
                <a:path w="1236" h="919">
                  <a:moveTo>
                    <a:pt x="855" y="381"/>
                  </a:moveTo>
                  <a:lnTo>
                    <a:pt x="855" y="539"/>
                  </a:lnTo>
                  <a:lnTo>
                    <a:pt x="380" y="539"/>
                  </a:lnTo>
                  <a:lnTo>
                    <a:pt x="380" y="381"/>
                  </a:lnTo>
                  <a:close/>
                  <a:moveTo>
                    <a:pt x="253" y="1"/>
                  </a:moveTo>
                  <a:cubicBezTo>
                    <a:pt x="127" y="1"/>
                    <a:pt x="0" y="96"/>
                    <a:pt x="0" y="254"/>
                  </a:cubicBezTo>
                  <a:lnTo>
                    <a:pt x="0" y="729"/>
                  </a:lnTo>
                  <a:cubicBezTo>
                    <a:pt x="0" y="856"/>
                    <a:pt x="95" y="919"/>
                    <a:pt x="190" y="919"/>
                  </a:cubicBezTo>
                  <a:lnTo>
                    <a:pt x="1045" y="919"/>
                  </a:lnTo>
                  <a:cubicBezTo>
                    <a:pt x="1172" y="919"/>
                    <a:pt x="1235" y="824"/>
                    <a:pt x="1235" y="729"/>
                  </a:cubicBezTo>
                  <a:lnTo>
                    <a:pt x="1235" y="254"/>
                  </a:lnTo>
                  <a:cubicBezTo>
                    <a:pt x="1235" y="96"/>
                    <a:pt x="1140" y="1"/>
                    <a:pt x="982" y="1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963" name="CustomShape 331"/>
            <p:cNvSpPr/>
            <p:nvPr/>
          </p:nvSpPr>
          <p:spPr>
            <a:xfrm>
              <a:off x="1405080" y="2284200"/>
              <a:ext cx="85320" cy="63720"/>
            </a:xfrm>
            <a:custGeom>
              <a:avLst/>
              <a:gdLst/>
              <a:ahLst/>
              <a:rect l="l" t="t" r="r" b="b"/>
              <a:pathLst>
                <a:path w="2661" h="1997">
                  <a:moveTo>
                    <a:pt x="64" y="1"/>
                  </a:moveTo>
                  <a:cubicBezTo>
                    <a:pt x="32" y="1"/>
                    <a:pt x="0" y="33"/>
                    <a:pt x="0" y="96"/>
                  </a:cubicBezTo>
                  <a:lnTo>
                    <a:pt x="0" y="1901"/>
                  </a:lnTo>
                  <a:cubicBezTo>
                    <a:pt x="0" y="1964"/>
                    <a:pt x="32" y="1996"/>
                    <a:pt x="64" y="1996"/>
                  </a:cubicBezTo>
                  <a:lnTo>
                    <a:pt x="2566" y="1996"/>
                  </a:lnTo>
                  <a:cubicBezTo>
                    <a:pt x="2629" y="1996"/>
                    <a:pt x="2661" y="1933"/>
                    <a:pt x="2661" y="1901"/>
                  </a:cubicBezTo>
                  <a:lnTo>
                    <a:pt x="2661" y="96"/>
                  </a:lnTo>
                  <a:cubicBezTo>
                    <a:pt x="2661" y="33"/>
                    <a:pt x="2629" y="1"/>
                    <a:pt x="2566" y="1"/>
                  </a:cubicBezTo>
                  <a:close/>
                </a:path>
              </a:pathLst>
            </a:custGeom>
            <a:solidFill>
              <a:srgbClr val="afafa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964" name="CustomShape 332"/>
            <p:cNvSpPr/>
            <p:nvPr/>
          </p:nvSpPr>
          <p:spPr>
            <a:xfrm>
              <a:off x="1398960" y="2278080"/>
              <a:ext cx="97560" cy="75960"/>
            </a:xfrm>
            <a:custGeom>
              <a:avLst/>
              <a:gdLst/>
              <a:ahLst/>
              <a:rect l="l" t="t" r="r" b="b"/>
              <a:pathLst>
                <a:path w="3041" h="2377">
                  <a:moveTo>
                    <a:pt x="2660" y="381"/>
                  </a:moveTo>
                  <a:lnTo>
                    <a:pt x="2660" y="1996"/>
                  </a:lnTo>
                  <a:lnTo>
                    <a:pt x="380" y="1996"/>
                  </a:lnTo>
                  <a:lnTo>
                    <a:pt x="380" y="381"/>
                  </a:lnTo>
                  <a:close/>
                  <a:moveTo>
                    <a:pt x="254" y="1"/>
                  </a:moveTo>
                  <a:cubicBezTo>
                    <a:pt x="127" y="1"/>
                    <a:pt x="0" y="128"/>
                    <a:pt x="0" y="286"/>
                  </a:cubicBezTo>
                  <a:lnTo>
                    <a:pt x="0" y="2091"/>
                  </a:lnTo>
                  <a:cubicBezTo>
                    <a:pt x="0" y="2249"/>
                    <a:pt x="95" y="2376"/>
                    <a:pt x="254" y="2376"/>
                  </a:cubicBezTo>
                  <a:lnTo>
                    <a:pt x="2756" y="2376"/>
                  </a:lnTo>
                  <a:cubicBezTo>
                    <a:pt x="2914" y="2376"/>
                    <a:pt x="3041" y="2249"/>
                    <a:pt x="3041" y="2091"/>
                  </a:cubicBezTo>
                  <a:lnTo>
                    <a:pt x="3041" y="286"/>
                  </a:lnTo>
                  <a:cubicBezTo>
                    <a:pt x="3041" y="128"/>
                    <a:pt x="2914" y="1"/>
                    <a:pt x="2756" y="1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965" name="CustomShape 333"/>
            <p:cNvSpPr/>
            <p:nvPr/>
          </p:nvSpPr>
          <p:spPr>
            <a:xfrm>
              <a:off x="1397880" y="2288520"/>
              <a:ext cx="98280" cy="42120"/>
            </a:xfrm>
            <a:custGeom>
              <a:avLst/>
              <a:gdLst/>
              <a:ahLst/>
              <a:rect l="l" t="t" r="r" b="b"/>
              <a:pathLst>
                <a:path w="3073" h="1325">
                  <a:moveTo>
                    <a:pt x="206" y="1"/>
                  </a:moveTo>
                  <a:cubicBezTo>
                    <a:pt x="180" y="1"/>
                    <a:pt x="154" y="9"/>
                    <a:pt x="127" y="26"/>
                  </a:cubicBezTo>
                  <a:cubicBezTo>
                    <a:pt x="32" y="58"/>
                    <a:pt x="1" y="185"/>
                    <a:pt x="32" y="280"/>
                  </a:cubicBezTo>
                  <a:lnTo>
                    <a:pt x="317" y="818"/>
                  </a:lnTo>
                  <a:lnTo>
                    <a:pt x="381" y="945"/>
                  </a:lnTo>
                  <a:cubicBezTo>
                    <a:pt x="476" y="1166"/>
                    <a:pt x="729" y="1325"/>
                    <a:pt x="982" y="1325"/>
                  </a:cubicBezTo>
                  <a:lnTo>
                    <a:pt x="2091" y="1325"/>
                  </a:lnTo>
                  <a:cubicBezTo>
                    <a:pt x="2376" y="1325"/>
                    <a:pt x="2597" y="1166"/>
                    <a:pt x="2724" y="945"/>
                  </a:cubicBezTo>
                  <a:lnTo>
                    <a:pt x="3041" y="280"/>
                  </a:lnTo>
                  <a:cubicBezTo>
                    <a:pt x="3073" y="185"/>
                    <a:pt x="3041" y="58"/>
                    <a:pt x="2946" y="26"/>
                  </a:cubicBezTo>
                  <a:cubicBezTo>
                    <a:pt x="2919" y="9"/>
                    <a:pt x="2893" y="1"/>
                    <a:pt x="2867" y="1"/>
                  </a:cubicBezTo>
                  <a:cubicBezTo>
                    <a:pt x="2800" y="1"/>
                    <a:pt x="2738" y="53"/>
                    <a:pt x="2692" y="121"/>
                  </a:cubicBezTo>
                  <a:lnTo>
                    <a:pt x="2439" y="660"/>
                  </a:lnTo>
                  <a:lnTo>
                    <a:pt x="2376" y="786"/>
                  </a:lnTo>
                  <a:cubicBezTo>
                    <a:pt x="2312" y="881"/>
                    <a:pt x="2217" y="945"/>
                    <a:pt x="2091" y="945"/>
                  </a:cubicBezTo>
                  <a:lnTo>
                    <a:pt x="982" y="945"/>
                  </a:lnTo>
                  <a:cubicBezTo>
                    <a:pt x="856" y="945"/>
                    <a:pt x="761" y="881"/>
                    <a:pt x="697" y="786"/>
                  </a:cubicBezTo>
                  <a:lnTo>
                    <a:pt x="381" y="121"/>
                  </a:lnTo>
                  <a:cubicBezTo>
                    <a:pt x="335" y="53"/>
                    <a:pt x="273" y="1"/>
                    <a:pt x="206" y="1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966" name="CustomShape 334"/>
            <p:cNvSpPr/>
            <p:nvPr/>
          </p:nvSpPr>
          <p:spPr>
            <a:xfrm>
              <a:off x="1435320" y="2317680"/>
              <a:ext cx="23040" cy="11880"/>
            </a:xfrm>
            <a:custGeom>
              <a:avLst/>
              <a:gdLst/>
              <a:ahLst/>
              <a:rect l="l" t="t" r="r" b="b"/>
              <a:pathLst>
                <a:path w="729" h="381">
                  <a:moveTo>
                    <a:pt x="64" y="0"/>
                  </a:moveTo>
                  <a:cubicBezTo>
                    <a:pt x="32" y="0"/>
                    <a:pt x="0" y="0"/>
                    <a:pt x="0" y="32"/>
                  </a:cubicBezTo>
                  <a:lnTo>
                    <a:pt x="0" y="317"/>
                  </a:lnTo>
                  <a:cubicBezTo>
                    <a:pt x="0" y="348"/>
                    <a:pt x="32" y="380"/>
                    <a:pt x="64" y="380"/>
                  </a:cubicBezTo>
                  <a:lnTo>
                    <a:pt x="665" y="380"/>
                  </a:lnTo>
                  <a:cubicBezTo>
                    <a:pt x="697" y="380"/>
                    <a:pt x="729" y="348"/>
                    <a:pt x="729" y="317"/>
                  </a:cubicBezTo>
                  <a:lnTo>
                    <a:pt x="729" y="32"/>
                  </a:lnTo>
                  <a:cubicBezTo>
                    <a:pt x="729" y="0"/>
                    <a:pt x="697" y="0"/>
                    <a:pt x="665" y="0"/>
                  </a:cubicBez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967" name="CustomShape 335"/>
            <p:cNvSpPr/>
            <p:nvPr/>
          </p:nvSpPr>
          <p:spPr>
            <a:xfrm>
              <a:off x="1429200" y="2310480"/>
              <a:ext cx="35280" cy="25200"/>
            </a:xfrm>
            <a:custGeom>
              <a:avLst/>
              <a:gdLst/>
              <a:ahLst/>
              <a:rect l="l" t="t" r="r" b="b"/>
              <a:pathLst>
                <a:path w="1109" h="793">
                  <a:moveTo>
                    <a:pt x="254" y="0"/>
                  </a:moveTo>
                  <a:cubicBezTo>
                    <a:pt x="127" y="0"/>
                    <a:pt x="0" y="127"/>
                    <a:pt x="0" y="254"/>
                  </a:cubicBezTo>
                  <a:lnTo>
                    <a:pt x="0" y="539"/>
                  </a:lnTo>
                  <a:cubicBezTo>
                    <a:pt x="0" y="697"/>
                    <a:pt x="127" y="792"/>
                    <a:pt x="254" y="792"/>
                  </a:cubicBezTo>
                  <a:lnTo>
                    <a:pt x="855" y="792"/>
                  </a:lnTo>
                  <a:cubicBezTo>
                    <a:pt x="1014" y="792"/>
                    <a:pt x="1109" y="697"/>
                    <a:pt x="1109" y="539"/>
                  </a:cubicBezTo>
                  <a:lnTo>
                    <a:pt x="1109" y="254"/>
                  </a:lnTo>
                  <a:cubicBezTo>
                    <a:pt x="1109" y="127"/>
                    <a:pt x="1014" y="0"/>
                    <a:pt x="855" y="0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968" name="CustomShape 336"/>
            <p:cNvSpPr/>
            <p:nvPr/>
          </p:nvSpPr>
          <p:spPr>
            <a:xfrm>
              <a:off x="1097640" y="2553840"/>
              <a:ext cx="158400" cy="126000"/>
            </a:xfrm>
            <a:custGeom>
              <a:avLst/>
              <a:gdLst/>
              <a:ahLst/>
              <a:rect l="l" t="t" r="r" b="b"/>
              <a:pathLst>
                <a:path w="4941" h="3928">
                  <a:moveTo>
                    <a:pt x="1552" y="0"/>
                  </a:moveTo>
                  <a:cubicBezTo>
                    <a:pt x="697" y="32"/>
                    <a:pt x="0" y="602"/>
                    <a:pt x="32" y="1425"/>
                  </a:cubicBezTo>
                  <a:lnTo>
                    <a:pt x="32" y="3927"/>
                  </a:lnTo>
                  <a:lnTo>
                    <a:pt x="4941" y="3832"/>
                  </a:lnTo>
                  <a:lnTo>
                    <a:pt x="4909" y="1425"/>
                  </a:lnTo>
                  <a:cubicBezTo>
                    <a:pt x="4909" y="729"/>
                    <a:pt x="4244" y="0"/>
                    <a:pt x="3357" y="0"/>
                  </a:cubicBezTo>
                  <a:close/>
                </a:path>
              </a:pathLst>
            </a:custGeom>
            <a:solidFill>
              <a:srgbClr val="afafa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969" name="CustomShape 337"/>
            <p:cNvSpPr/>
            <p:nvPr/>
          </p:nvSpPr>
          <p:spPr>
            <a:xfrm>
              <a:off x="1091520" y="2547720"/>
              <a:ext cx="170640" cy="138240"/>
            </a:xfrm>
            <a:custGeom>
              <a:avLst/>
              <a:gdLst/>
              <a:ahLst/>
              <a:rect l="l" t="t" r="r" b="b"/>
              <a:pathLst>
                <a:path w="5321" h="4308">
                  <a:moveTo>
                    <a:pt x="1742" y="0"/>
                  </a:moveTo>
                  <a:cubicBezTo>
                    <a:pt x="729" y="32"/>
                    <a:pt x="0" y="729"/>
                    <a:pt x="32" y="1647"/>
                  </a:cubicBezTo>
                  <a:lnTo>
                    <a:pt x="32" y="4117"/>
                  </a:lnTo>
                  <a:cubicBezTo>
                    <a:pt x="32" y="4244"/>
                    <a:pt x="127" y="4307"/>
                    <a:pt x="222" y="4307"/>
                  </a:cubicBezTo>
                  <a:cubicBezTo>
                    <a:pt x="317" y="4307"/>
                    <a:pt x="412" y="4212"/>
                    <a:pt x="412" y="4117"/>
                  </a:cubicBezTo>
                  <a:lnTo>
                    <a:pt x="412" y="1615"/>
                  </a:lnTo>
                  <a:cubicBezTo>
                    <a:pt x="412" y="919"/>
                    <a:pt x="982" y="412"/>
                    <a:pt x="1742" y="380"/>
                  </a:cubicBezTo>
                  <a:lnTo>
                    <a:pt x="1774" y="380"/>
                  </a:lnTo>
                  <a:lnTo>
                    <a:pt x="3516" y="412"/>
                  </a:lnTo>
                  <a:lnTo>
                    <a:pt x="3547" y="412"/>
                  </a:lnTo>
                  <a:cubicBezTo>
                    <a:pt x="4339" y="412"/>
                    <a:pt x="4909" y="1045"/>
                    <a:pt x="4941" y="1615"/>
                  </a:cubicBezTo>
                  <a:lnTo>
                    <a:pt x="4941" y="4022"/>
                  </a:lnTo>
                  <a:cubicBezTo>
                    <a:pt x="4941" y="4117"/>
                    <a:pt x="5004" y="4212"/>
                    <a:pt x="5131" y="4212"/>
                  </a:cubicBezTo>
                  <a:cubicBezTo>
                    <a:pt x="5226" y="4212"/>
                    <a:pt x="5321" y="4117"/>
                    <a:pt x="5321" y="4022"/>
                  </a:cubicBezTo>
                  <a:lnTo>
                    <a:pt x="5321" y="1615"/>
                  </a:lnTo>
                  <a:cubicBezTo>
                    <a:pt x="5289" y="855"/>
                    <a:pt x="4592" y="32"/>
                    <a:pt x="3547" y="32"/>
                  </a:cubicBezTo>
                  <a:lnTo>
                    <a:pt x="3516" y="32"/>
                  </a:lnTo>
                  <a:lnTo>
                    <a:pt x="1774" y="0"/>
                  </a:ln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970" name="CustomShape 338"/>
            <p:cNvSpPr/>
            <p:nvPr/>
          </p:nvSpPr>
          <p:spPr>
            <a:xfrm>
              <a:off x="1134000" y="2619000"/>
              <a:ext cx="89280" cy="74880"/>
            </a:xfrm>
            <a:custGeom>
              <a:avLst/>
              <a:gdLst/>
              <a:ahLst/>
              <a:rect l="l" t="t" r="r" b="b"/>
              <a:pathLst>
                <a:path w="2788" h="2344">
                  <a:moveTo>
                    <a:pt x="0" y="0"/>
                  </a:moveTo>
                  <a:lnTo>
                    <a:pt x="0" y="2344"/>
                  </a:lnTo>
                  <a:lnTo>
                    <a:pt x="2787" y="2344"/>
                  </a:lnTo>
                  <a:lnTo>
                    <a:pt x="2787" y="0"/>
                  </a:lnTo>
                  <a:close/>
                </a:path>
              </a:pathLst>
            </a:custGeom>
            <a:solidFill>
              <a:srgbClr val="afafa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971" name="CustomShape 339"/>
            <p:cNvSpPr/>
            <p:nvPr/>
          </p:nvSpPr>
          <p:spPr>
            <a:xfrm>
              <a:off x="1127880" y="2612880"/>
              <a:ext cx="101520" cy="87120"/>
            </a:xfrm>
            <a:custGeom>
              <a:avLst/>
              <a:gdLst/>
              <a:ahLst/>
              <a:rect l="l" t="t" r="r" b="b"/>
              <a:pathLst>
                <a:path w="3168" h="2724">
                  <a:moveTo>
                    <a:pt x="190" y="0"/>
                  </a:moveTo>
                  <a:cubicBezTo>
                    <a:pt x="95" y="0"/>
                    <a:pt x="0" y="95"/>
                    <a:pt x="0" y="190"/>
                  </a:cubicBezTo>
                  <a:lnTo>
                    <a:pt x="0" y="2534"/>
                  </a:lnTo>
                  <a:cubicBezTo>
                    <a:pt x="0" y="2597"/>
                    <a:pt x="32" y="2629"/>
                    <a:pt x="64" y="2660"/>
                  </a:cubicBezTo>
                  <a:cubicBezTo>
                    <a:pt x="95" y="2692"/>
                    <a:pt x="159" y="2724"/>
                    <a:pt x="190" y="2724"/>
                  </a:cubicBezTo>
                  <a:lnTo>
                    <a:pt x="2977" y="2724"/>
                  </a:lnTo>
                  <a:cubicBezTo>
                    <a:pt x="3072" y="2724"/>
                    <a:pt x="3167" y="2629"/>
                    <a:pt x="3167" y="2534"/>
                  </a:cubicBezTo>
                  <a:lnTo>
                    <a:pt x="3167" y="190"/>
                  </a:lnTo>
                  <a:cubicBezTo>
                    <a:pt x="3167" y="63"/>
                    <a:pt x="3072" y="0"/>
                    <a:pt x="2977" y="0"/>
                  </a:cubicBezTo>
                  <a:cubicBezTo>
                    <a:pt x="2851" y="0"/>
                    <a:pt x="2787" y="95"/>
                    <a:pt x="2787" y="190"/>
                  </a:cubicBezTo>
                  <a:lnTo>
                    <a:pt x="2787" y="2344"/>
                  </a:lnTo>
                  <a:lnTo>
                    <a:pt x="380" y="2344"/>
                  </a:lnTo>
                  <a:lnTo>
                    <a:pt x="380" y="190"/>
                  </a:lnTo>
                  <a:cubicBezTo>
                    <a:pt x="380" y="63"/>
                    <a:pt x="285" y="0"/>
                    <a:pt x="190" y="0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972" name="CustomShape 340"/>
            <p:cNvSpPr/>
            <p:nvPr/>
          </p:nvSpPr>
          <p:spPr>
            <a:xfrm>
              <a:off x="970200" y="2469240"/>
              <a:ext cx="91440" cy="90360"/>
            </a:xfrm>
            <a:custGeom>
              <a:avLst/>
              <a:gdLst/>
              <a:ahLst/>
              <a:rect l="l" t="t" r="r" b="b"/>
              <a:pathLst>
                <a:path w="2851" h="2820">
                  <a:moveTo>
                    <a:pt x="1426" y="381"/>
                  </a:moveTo>
                  <a:cubicBezTo>
                    <a:pt x="1996" y="381"/>
                    <a:pt x="2471" y="824"/>
                    <a:pt x="2471" y="1394"/>
                  </a:cubicBezTo>
                  <a:cubicBezTo>
                    <a:pt x="2471" y="1964"/>
                    <a:pt x="1996" y="2439"/>
                    <a:pt x="1426" y="2439"/>
                  </a:cubicBezTo>
                  <a:cubicBezTo>
                    <a:pt x="856" y="2439"/>
                    <a:pt x="381" y="1964"/>
                    <a:pt x="381" y="1394"/>
                  </a:cubicBezTo>
                  <a:cubicBezTo>
                    <a:pt x="381" y="824"/>
                    <a:pt x="856" y="381"/>
                    <a:pt x="1426" y="381"/>
                  </a:cubicBezTo>
                  <a:close/>
                  <a:moveTo>
                    <a:pt x="1426" y="1"/>
                  </a:moveTo>
                  <a:cubicBezTo>
                    <a:pt x="634" y="1"/>
                    <a:pt x="1" y="634"/>
                    <a:pt x="1" y="1394"/>
                  </a:cubicBezTo>
                  <a:cubicBezTo>
                    <a:pt x="1" y="2186"/>
                    <a:pt x="634" y="2819"/>
                    <a:pt x="1426" y="2819"/>
                  </a:cubicBezTo>
                  <a:cubicBezTo>
                    <a:pt x="2217" y="2819"/>
                    <a:pt x="2851" y="2186"/>
                    <a:pt x="2851" y="1394"/>
                  </a:cubicBezTo>
                  <a:cubicBezTo>
                    <a:pt x="2851" y="634"/>
                    <a:pt x="2217" y="1"/>
                    <a:pt x="1426" y="1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973" name="CustomShape 341"/>
            <p:cNvSpPr/>
            <p:nvPr/>
          </p:nvSpPr>
          <p:spPr>
            <a:xfrm>
              <a:off x="947880" y="2570040"/>
              <a:ext cx="189000" cy="153360"/>
            </a:xfrm>
            <a:custGeom>
              <a:avLst/>
              <a:gdLst/>
              <a:ahLst/>
              <a:rect l="l" t="t" r="r" b="b"/>
              <a:pathLst>
                <a:path w="5892" h="4787">
                  <a:moveTo>
                    <a:pt x="1757" y="1"/>
                  </a:moveTo>
                  <a:cubicBezTo>
                    <a:pt x="746" y="1"/>
                    <a:pt x="251" y="644"/>
                    <a:pt x="191" y="1462"/>
                  </a:cubicBezTo>
                  <a:lnTo>
                    <a:pt x="1" y="4787"/>
                  </a:lnTo>
                  <a:lnTo>
                    <a:pt x="4371" y="4787"/>
                  </a:lnTo>
                  <a:lnTo>
                    <a:pt x="3146" y="3596"/>
                  </a:lnTo>
                  <a:lnTo>
                    <a:pt x="3146" y="3596"/>
                  </a:lnTo>
                  <a:cubicBezTo>
                    <a:pt x="3332" y="3617"/>
                    <a:pt x="3594" y="3625"/>
                    <a:pt x="3871" y="3625"/>
                  </a:cubicBezTo>
                  <a:cubicBezTo>
                    <a:pt x="4524" y="3625"/>
                    <a:pt x="5258" y="3584"/>
                    <a:pt x="5258" y="3584"/>
                  </a:cubicBezTo>
                  <a:cubicBezTo>
                    <a:pt x="5606" y="3552"/>
                    <a:pt x="5891" y="3330"/>
                    <a:pt x="5860" y="2982"/>
                  </a:cubicBezTo>
                  <a:cubicBezTo>
                    <a:pt x="5828" y="2570"/>
                    <a:pt x="5480" y="2412"/>
                    <a:pt x="5100" y="2412"/>
                  </a:cubicBezTo>
                  <a:lnTo>
                    <a:pt x="4023" y="2443"/>
                  </a:lnTo>
                  <a:cubicBezTo>
                    <a:pt x="4023" y="2443"/>
                    <a:pt x="3516" y="2443"/>
                    <a:pt x="3389" y="2095"/>
                  </a:cubicBezTo>
                  <a:cubicBezTo>
                    <a:pt x="3231" y="1683"/>
                    <a:pt x="3073" y="860"/>
                    <a:pt x="2788" y="480"/>
                  </a:cubicBezTo>
                  <a:cubicBezTo>
                    <a:pt x="2566" y="195"/>
                    <a:pt x="2249" y="37"/>
                    <a:pt x="1901" y="5"/>
                  </a:cubicBezTo>
                  <a:cubicBezTo>
                    <a:pt x="1852" y="2"/>
                    <a:pt x="1804" y="1"/>
                    <a:pt x="1757" y="1"/>
                  </a:cubicBez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974" name="CustomShape 342"/>
            <p:cNvSpPr/>
            <p:nvPr/>
          </p:nvSpPr>
          <p:spPr>
            <a:xfrm>
              <a:off x="947880" y="2570040"/>
              <a:ext cx="189000" cy="153360"/>
            </a:xfrm>
            <a:custGeom>
              <a:avLst/>
              <a:gdLst/>
              <a:ahLst/>
              <a:rect l="l" t="t" r="r" b="b"/>
              <a:pathLst>
                <a:path w="5892" h="4787">
                  <a:moveTo>
                    <a:pt x="1757" y="1"/>
                  </a:moveTo>
                  <a:cubicBezTo>
                    <a:pt x="746" y="1"/>
                    <a:pt x="251" y="644"/>
                    <a:pt x="191" y="1462"/>
                  </a:cubicBezTo>
                  <a:lnTo>
                    <a:pt x="1" y="4787"/>
                  </a:lnTo>
                  <a:lnTo>
                    <a:pt x="1" y="4787"/>
                  </a:lnTo>
                  <a:lnTo>
                    <a:pt x="2123" y="2602"/>
                  </a:lnTo>
                  <a:lnTo>
                    <a:pt x="2883" y="3520"/>
                  </a:lnTo>
                  <a:cubicBezTo>
                    <a:pt x="2937" y="3602"/>
                    <a:pt x="3381" y="3625"/>
                    <a:pt x="3871" y="3625"/>
                  </a:cubicBezTo>
                  <a:cubicBezTo>
                    <a:pt x="4524" y="3625"/>
                    <a:pt x="5258" y="3584"/>
                    <a:pt x="5258" y="3584"/>
                  </a:cubicBezTo>
                  <a:cubicBezTo>
                    <a:pt x="5606" y="3552"/>
                    <a:pt x="5891" y="3330"/>
                    <a:pt x="5860" y="2982"/>
                  </a:cubicBezTo>
                  <a:cubicBezTo>
                    <a:pt x="5828" y="2570"/>
                    <a:pt x="5480" y="2412"/>
                    <a:pt x="5100" y="2412"/>
                  </a:cubicBezTo>
                  <a:lnTo>
                    <a:pt x="4023" y="2443"/>
                  </a:lnTo>
                  <a:cubicBezTo>
                    <a:pt x="4023" y="2443"/>
                    <a:pt x="3516" y="2443"/>
                    <a:pt x="3389" y="2095"/>
                  </a:cubicBezTo>
                  <a:cubicBezTo>
                    <a:pt x="3231" y="1683"/>
                    <a:pt x="3073" y="860"/>
                    <a:pt x="2788" y="480"/>
                  </a:cubicBezTo>
                  <a:cubicBezTo>
                    <a:pt x="2566" y="195"/>
                    <a:pt x="2249" y="37"/>
                    <a:pt x="1901" y="5"/>
                  </a:cubicBezTo>
                  <a:cubicBezTo>
                    <a:pt x="1852" y="2"/>
                    <a:pt x="1804" y="1"/>
                    <a:pt x="1757" y="1"/>
                  </a:cubicBez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975" name="CustomShape 343"/>
            <p:cNvSpPr/>
            <p:nvPr/>
          </p:nvSpPr>
          <p:spPr>
            <a:xfrm>
              <a:off x="941760" y="2564640"/>
              <a:ext cx="201240" cy="165960"/>
            </a:xfrm>
            <a:custGeom>
              <a:avLst/>
              <a:gdLst/>
              <a:ahLst/>
              <a:rect l="l" t="t" r="r" b="b"/>
              <a:pathLst>
                <a:path w="6272" h="5173">
                  <a:moveTo>
                    <a:pt x="1868" y="1"/>
                  </a:moveTo>
                  <a:cubicBezTo>
                    <a:pt x="890" y="1"/>
                    <a:pt x="279" y="594"/>
                    <a:pt x="191" y="1626"/>
                  </a:cubicBezTo>
                  <a:lnTo>
                    <a:pt x="1" y="4951"/>
                  </a:lnTo>
                  <a:cubicBezTo>
                    <a:pt x="1" y="5078"/>
                    <a:pt x="64" y="5141"/>
                    <a:pt x="159" y="5173"/>
                  </a:cubicBezTo>
                  <a:lnTo>
                    <a:pt x="191" y="5173"/>
                  </a:lnTo>
                  <a:cubicBezTo>
                    <a:pt x="286" y="5173"/>
                    <a:pt x="381" y="5078"/>
                    <a:pt x="381" y="4983"/>
                  </a:cubicBezTo>
                  <a:lnTo>
                    <a:pt x="571" y="1657"/>
                  </a:lnTo>
                  <a:cubicBezTo>
                    <a:pt x="601" y="1177"/>
                    <a:pt x="830" y="383"/>
                    <a:pt x="1907" y="383"/>
                  </a:cubicBezTo>
                  <a:cubicBezTo>
                    <a:pt x="1966" y="383"/>
                    <a:pt x="2027" y="386"/>
                    <a:pt x="2091" y="391"/>
                  </a:cubicBezTo>
                  <a:cubicBezTo>
                    <a:pt x="2376" y="391"/>
                    <a:pt x="2629" y="549"/>
                    <a:pt x="2819" y="771"/>
                  </a:cubicBezTo>
                  <a:cubicBezTo>
                    <a:pt x="3009" y="992"/>
                    <a:pt x="3136" y="1467"/>
                    <a:pt x="3231" y="1847"/>
                  </a:cubicBezTo>
                  <a:cubicBezTo>
                    <a:pt x="3294" y="2037"/>
                    <a:pt x="3358" y="2196"/>
                    <a:pt x="3389" y="2322"/>
                  </a:cubicBezTo>
                  <a:cubicBezTo>
                    <a:pt x="3548" y="2766"/>
                    <a:pt x="4181" y="2797"/>
                    <a:pt x="4213" y="2797"/>
                  </a:cubicBezTo>
                  <a:lnTo>
                    <a:pt x="5258" y="2766"/>
                  </a:lnTo>
                  <a:lnTo>
                    <a:pt x="5290" y="2766"/>
                  </a:lnTo>
                  <a:cubicBezTo>
                    <a:pt x="5448" y="2766"/>
                    <a:pt x="5828" y="2797"/>
                    <a:pt x="5860" y="3146"/>
                  </a:cubicBezTo>
                  <a:cubicBezTo>
                    <a:pt x="5891" y="3463"/>
                    <a:pt x="5606" y="3526"/>
                    <a:pt x="5416" y="3558"/>
                  </a:cubicBezTo>
                  <a:cubicBezTo>
                    <a:pt x="4957" y="3589"/>
                    <a:pt x="4458" y="3605"/>
                    <a:pt x="4047" y="3605"/>
                  </a:cubicBezTo>
                  <a:cubicBezTo>
                    <a:pt x="3635" y="3605"/>
                    <a:pt x="3310" y="3589"/>
                    <a:pt x="3199" y="3558"/>
                  </a:cubicBezTo>
                  <a:lnTo>
                    <a:pt x="2439" y="2639"/>
                  </a:lnTo>
                  <a:cubicBezTo>
                    <a:pt x="2405" y="2587"/>
                    <a:pt x="2350" y="2563"/>
                    <a:pt x="2298" y="2563"/>
                  </a:cubicBezTo>
                  <a:cubicBezTo>
                    <a:pt x="2256" y="2563"/>
                    <a:pt x="2215" y="2579"/>
                    <a:pt x="2186" y="2607"/>
                  </a:cubicBezTo>
                  <a:cubicBezTo>
                    <a:pt x="2091" y="2671"/>
                    <a:pt x="2091" y="2797"/>
                    <a:pt x="2154" y="2861"/>
                  </a:cubicBezTo>
                  <a:lnTo>
                    <a:pt x="2914" y="3811"/>
                  </a:lnTo>
                  <a:cubicBezTo>
                    <a:pt x="2961" y="3881"/>
                    <a:pt x="3076" y="3985"/>
                    <a:pt x="4038" y="3985"/>
                  </a:cubicBezTo>
                  <a:cubicBezTo>
                    <a:pt x="4386" y="3985"/>
                    <a:pt x="4843" y="3971"/>
                    <a:pt x="5448" y="3938"/>
                  </a:cubicBezTo>
                  <a:cubicBezTo>
                    <a:pt x="5986" y="3874"/>
                    <a:pt x="6271" y="3558"/>
                    <a:pt x="6240" y="3114"/>
                  </a:cubicBezTo>
                  <a:cubicBezTo>
                    <a:pt x="6176" y="2671"/>
                    <a:pt x="5796" y="2386"/>
                    <a:pt x="5258" y="2386"/>
                  </a:cubicBezTo>
                  <a:lnTo>
                    <a:pt x="4213" y="2417"/>
                  </a:lnTo>
                  <a:cubicBezTo>
                    <a:pt x="4118" y="2417"/>
                    <a:pt x="3801" y="2386"/>
                    <a:pt x="3738" y="2196"/>
                  </a:cubicBezTo>
                  <a:cubicBezTo>
                    <a:pt x="3706" y="2069"/>
                    <a:pt x="3643" y="1911"/>
                    <a:pt x="3611" y="1752"/>
                  </a:cubicBezTo>
                  <a:cubicBezTo>
                    <a:pt x="3484" y="1309"/>
                    <a:pt x="3358" y="834"/>
                    <a:pt x="3104" y="517"/>
                  </a:cubicBezTo>
                  <a:cubicBezTo>
                    <a:pt x="2883" y="232"/>
                    <a:pt x="2503" y="11"/>
                    <a:pt x="2091" y="11"/>
                  </a:cubicBezTo>
                  <a:cubicBezTo>
                    <a:pt x="2015" y="4"/>
                    <a:pt x="1940" y="1"/>
                    <a:pt x="1868" y="1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976" name="CustomShape 344"/>
            <p:cNvSpPr/>
            <p:nvPr/>
          </p:nvSpPr>
          <p:spPr>
            <a:xfrm>
              <a:off x="1299960" y="2475360"/>
              <a:ext cx="79200" cy="78120"/>
            </a:xfrm>
            <a:custGeom>
              <a:avLst/>
              <a:gdLst/>
              <a:ahLst/>
              <a:rect l="l" t="t" r="r" b="b"/>
              <a:pathLst>
                <a:path w="2471" h="2440">
                  <a:moveTo>
                    <a:pt x="1235" y="1"/>
                  </a:moveTo>
                  <a:cubicBezTo>
                    <a:pt x="539" y="1"/>
                    <a:pt x="0" y="539"/>
                    <a:pt x="0" y="1204"/>
                  </a:cubicBezTo>
                  <a:cubicBezTo>
                    <a:pt x="0" y="1901"/>
                    <a:pt x="539" y="2439"/>
                    <a:pt x="1235" y="2439"/>
                  </a:cubicBezTo>
                  <a:cubicBezTo>
                    <a:pt x="1901" y="2439"/>
                    <a:pt x="2471" y="1901"/>
                    <a:pt x="2471" y="1204"/>
                  </a:cubicBezTo>
                  <a:cubicBezTo>
                    <a:pt x="2471" y="539"/>
                    <a:pt x="1901" y="1"/>
                    <a:pt x="1235" y="1"/>
                  </a:cubicBez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977" name="CustomShape 345"/>
            <p:cNvSpPr/>
            <p:nvPr/>
          </p:nvSpPr>
          <p:spPr>
            <a:xfrm>
              <a:off x="1293840" y="2469240"/>
              <a:ext cx="91440" cy="90360"/>
            </a:xfrm>
            <a:custGeom>
              <a:avLst/>
              <a:gdLst/>
              <a:ahLst/>
              <a:rect l="l" t="t" r="r" b="b"/>
              <a:pathLst>
                <a:path w="2851" h="2820">
                  <a:moveTo>
                    <a:pt x="1425" y="381"/>
                  </a:moveTo>
                  <a:cubicBezTo>
                    <a:pt x="1996" y="381"/>
                    <a:pt x="2471" y="824"/>
                    <a:pt x="2471" y="1394"/>
                  </a:cubicBezTo>
                  <a:cubicBezTo>
                    <a:pt x="2471" y="1964"/>
                    <a:pt x="1996" y="2439"/>
                    <a:pt x="1425" y="2439"/>
                  </a:cubicBezTo>
                  <a:cubicBezTo>
                    <a:pt x="855" y="2439"/>
                    <a:pt x="380" y="1964"/>
                    <a:pt x="380" y="1394"/>
                  </a:cubicBezTo>
                  <a:cubicBezTo>
                    <a:pt x="380" y="824"/>
                    <a:pt x="855" y="381"/>
                    <a:pt x="1425" y="381"/>
                  </a:cubicBezTo>
                  <a:close/>
                  <a:moveTo>
                    <a:pt x="1425" y="1"/>
                  </a:moveTo>
                  <a:cubicBezTo>
                    <a:pt x="634" y="1"/>
                    <a:pt x="0" y="634"/>
                    <a:pt x="0" y="1394"/>
                  </a:cubicBezTo>
                  <a:cubicBezTo>
                    <a:pt x="0" y="2186"/>
                    <a:pt x="634" y="2819"/>
                    <a:pt x="1425" y="2819"/>
                  </a:cubicBezTo>
                  <a:cubicBezTo>
                    <a:pt x="2217" y="2819"/>
                    <a:pt x="2851" y="2186"/>
                    <a:pt x="2851" y="1394"/>
                  </a:cubicBezTo>
                  <a:cubicBezTo>
                    <a:pt x="2851" y="634"/>
                    <a:pt x="2217" y="1"/>
                    <a:pt x="1425" y="1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978" name="CustomShape 346"/>
            <p:cNvSpPr/>
            <p:nvPr/>
          </p:nvSpPr>
          <p:spPr>
            <a:xfrm>
              <a:off x="1217520" y="2570040"/>
              <a:ext cx="190080" cy="153360"/>
            </a:xfrm>
            <a:custGeom>
              <a:avLst/>
              <a:gdLst/>
              <a:ahLst/>
              <a:rect l="l" t="t" r="r" b="b"/>
              <a:pathLst>
                <a:path w="5923" h="4787">
                  <a:moveTo>
                    <a:pt x="4166" y="1"/>
                  </a:moveTo>
                  <a:cubicBezTo>
                    <a:pt x="4119" y="1"/>
                    <a:pt x="4071" y="2"/>
                    <a:pt x="4022" y="5"/>
                  </a:cubicBezTo>
                  <a:cubicBezTo>
                    <a:pt x="3674" y="37"/>
                    <a:pt x="3357" y="195"/>
                    <a:pt x="3135" y="480"/>
                  </a:cubicBezTo>
                  <a:cubicBezTo>
                    <a:pt x="2819" y="860"/>
                    <a:pt x="2692" y="1683"/>
                    <a:pt x="2534" y="2095"/>
                  </a:cubicBezTo>
                  <a:cubicBezTo>
                    <a:pt x="2407" y="2443"/>
                    <a:pt x="1900" y="2443"/>
                    <a:pt x="1900" y="2443"/>
                  </a:cubicBezTo>
                  <a:lnTo>
                    <a:pt x="824" y="2412"/>
                  </a:lnTo>
                  <a:cubicBezTo>
                    <a:pt x="444" y="2412"/>
                    <a:pt x="95" y="2570"/>
                    <a:pt x="64" y="2982"/>
                  </a:cubicBezTo>
                  <a:cubicBezTo>
                    <a:pt x="0" y="3330"/>
                    <a:pt x="285" y="3457"/>
                    <a:pt x="665" y="3520"/>
                  </a:cubicBezTo>
                  <a:cubicBezTo>
                    <a:pt x="665" y="3520"/>
                    <a:pt x="1399" y="3562"/>
                    <a:pt x="2052" y="3562"/>
                  </a:cubicBezTo>
                  <a:cubicBezTo>
                    <a:pt x="2542" y="3562"/>
                    <a:pt x="2986" y="3538"/>
                    <a:pt x="3040" y="3457"/>
                  </a:cubicBezTo>
                  <a:lnTo>
                    <a:pt x="3800" y="2602"/>
                  </a:lnTo>
                  <a:lnTo>
                    <a:pt x="5922" y="4787"/>
                  </a:lnTo>
                  <a:lnTo>
                    <a:pt x="5732" y="1462"/>
                  </a:lnTo>
                  <a:cubicBezTo>
                    <a:pt x="5672" y="644"/>
                    <a:pt x="5177" y="1"/>
                    <a:pt x="4166" y="1"/>
                  </a:cubicBez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979" name="CustomShape 347"/>
            <p:cNvSpPr/>
            <p:nvPr/>
          </p:nvSpPr>
          <p:spPr>
            <a:xfrm>
              <a:off x="1211400" y="2564640"/>
              <a:ext cx="202320" cy="165960"/>
            </a:xfrm>
            <a:custGeom>
              <a:avLst/>
              <a:gdLst/>
              <a:ahLst/>
              <a:rect l="l" t="t" r="r" b="b"/>
              <a:pathLst>
                <a:path w="6303" h="5173">
                  <a:moveTo>
                    <a:pt x="4404" y="1"/>
                  </a:moveTo>
                  <a:cubicBezTo>
                    <a:pt x="4331" y="1"/>
                    <a:pt x="4257" y="4"/>
                    <a:pt x="4181" y="11"/>
                  </a:cubicBezTo>
                  <a:cubicBezTo>
                    <a:pt x="3800" y="11"/>
                    <a:pt x="3420" y="232"/>
                    <a:pt x="3167" y="549"/>
                  </a:cubicBezTo>
                  <a:cubicBezTo>
                    <a:pt x="2945" y="834"/>
                    <a:pt x="2819" y="1309"/>
                    <a:pt x="2692" y="1752"/>
                  </a:cubicBezTo>
                  <a:cubicBezTo>
                    <a:pt x="2629" y="1911"/>
                    <a:pt x="2597" y="2069"/>
                    <a:pt x="2534" y="2196"/>
                  </a:cubicBezTo>
                  <a:cubicBezTo>
                    <a:pt x="2470" y="2354"/>
                    <a:pt x="2185" y="2417"/>
                    <a:pt x="2090" y="2417"/>
                  </a:cubicBezTo>
                  <a:lnTo>
                    <a:pt x="1014" y="2386"/>
                  </a:lnTo>
                  <a:cubicBezTo>
                    <a:pt x="475" y="2386"/>
                    <a:pt x="95" y="2671"/>
                    <a:pt x="32" y="3114"/>
                  </a:cubicBezTo>
                  <a:cubicBezTo>
                    <a:pt x="0" y="3399"/>
                    <a:pt x="127" y="3779"/>
                    <a:pt x="824" y="3874"/>
                  </a:cubicBezTo>
                  <a:lnTo>
                    <a:pt x="855" y="3874"/>
                  </a:lnTo>
                  <a:cubicBezTo>
                    <a:pt x="1443" y="3908"/>
                    <a:pt x="1891" y="3921"/>
                    <a:pt x="2232" y="3921"/>
                  </a:cubicBezTo>
                  <a:cubicBezTo>
                    <a:pt x="3179" y="3921"/>
                    <a:pt x="3311" y="3817"/>
                    <a:pt x="3357" y="3748"/>
                  </a:cubicBezTo>
                  <a:lnTo>
                    <a:pt x="4149" y="2892"/>
                  </a:lnTo>
                  <a:cubicBezTo>
                    <a:pt x="4212" y="2797"/>
                    <a:pt x="4212" y="2671"/>
                    <a:pt x="4117" y="2607"/>
                  </a:cubicBezTo>
                  <a:cubicBezTo>
                    <a:pt x="4089" y="2579"/>
                    <a:pt x="4047" y="2563"/>
                    <a:pt x="4005" y="2563"/>
                  </a:cubicBezTo>
                  <a:cubicBezTo>
                    <a:pt x="3953" y="2563"/>
                    <a:pt x="3899" y="2587"/>
                    <a:pt x="3864" y="2639"/>
                  </a:cubicBezTo>
                  <a:lnTo>
                    <a:pt x="3072" y="3463"/>
                  </a:lnTo>
                  <a:cubicBezTo>
                    <a:pt x="2967" y="3515"/>
                    <a:pt x="2585" y="3538"/>
                    <a:pt x="2108" y="3538"/>
                  </a:cubicBezTo>
                  <a:cubicBezTo>
                    <a:pt x="1719" y="3538"/>
                    <a:pt x="1268" y="3523"/>
                    <a:pt x="855" y="3494"/>
                  </a:cubicBezTo>
                  <a:cubicBezTo>
                    <a:pt x="380" y="3431"/>
                    <a:pt x="412" y="3241"/>
                    <a:pt x="412" y="3146"/>
                  </a:cubicBezTo>
                  <a:cubicBezTo>
                    <a:pt x="444" y="2797"/>
                    <a:pt x="855" y="2766"/>
                    <a:pt x="1014" y="2766"/>
                  </a:cubicBezTo>
                  <a:lnTo>
                    <a:pt x="2090" y="2797"/>
                  </a:lnTo>
                  <a:cubicBezTo>
                    <a:pt x="2122" y="2797"/>
                    <a:pt x="2724" y="2766"/>
                    <a:pt x="2914" y="2322"/>
                  </a:cubicBezTo>
                  <a:cubicBezTo>
                    <a:pt x="2945" y="2196"/>
                    <a:pt x="3009" y="2037"/>
                    <a:pt x="3040" y="1847"/>
                  </a:cubicBezTo>
                  <a:cubicBezTo>
                    <a:pt x="3167" y="1467"/>
                    <a:pt x="3294" y="992"/>
                    <a:pt x="3484" y="771"/>
                  </a:cubicBezTo>
                  <a:cubicBezTo>
                    <a:pt x="3642" y="549"/>
                    <a:pt x="3927" y="391"/>
                    <a:pt x="4212" y="391"/>
                  </a:cubicBezTo>
                  <a:cubicBezTo>
                    <a:pt x="4276" y="386"/>
                    <a:pt x="4338" y="383"/>
                    <a:pt x="4396" y="383"/>
                  </a:cubicBezTo>
                  <a:cubicBezTo>
                    <a:pt x="5473" y="383"/>
                    <a:pt x="5702" y="1177"/>
                    <a:pt x="5732" y="1657"/>
                  </a:cubicBezTo>
                  <a:lnTo>
                    <a:pt x="5922" y="4983"/>
                  </a:lnTo>
                  <a:cubicBezTo>
                    <a:pt x="5922" y="5078"/>
                    <a:pt x="6017" y="5173"/>
                    <a:pt x="6112" y="5173"/>
                  </a:cubicBezTo>
                  <a:cubicBezTo>
                    <a:pt x="6239" y="5141"/>
                    <a:pt x="6302" y="5078"/>
                    <a:pt x="6302" y="4951"/>
                  </a:cubicBezTo>
                  <a:lnTo>
                    <a:pt x="6112" y="1626"/>
                  </a:lnTo>
                  <a:cubicBezTo>
                    <a:pt x="6024" y="594"/>
                    <a:pt x="5386" y="1"/>
                    <a:pt x="4404" y="1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980" name="CustomShape 348"/>
            <p:cNvSpPr/>
            <p:nvPr/>
          </p:nvSpPr>
          <p:spPr>
            <a:xfrm>
              <a:off x="1035360" y="2682000"/>
              <a:ext cx="277560" cy="46440"/>
            </a:xfrm>
            <a:custGeom>
              <a:avLst/>
              <a:gdLst/>
              <a:ahLst/>
              <a:rect l="l" t="t" r="r" b="b"/>
              <a:pathLst>
                <a:path w="8647" h="1458">
                  <a:moveTo>
                    <a:pt x="32" y="1"/>
                  </a:moveTo>
                  <a:lnTo>
                    <a:pt x="0" y="1457"/>
                  </a:lnTo>
                  <a:lnTo>
                    <a:pt x="8646" y="1457"/>
                  </a:lnTo>
                  <a:lnTo>
                    <a:pt x="8583" y="64"/>
                  </a:lnTo>
                  <a:lnTo>
                    <a:pt x="32" y="1"/>
                  </a:ln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981" name="CustomShape 349"/>
            <p:cNvSpPr/>
            <p:nvPr/>
          </p:nvSpPr>
          <p:spPr>
            <a:xfrm>
              <a:off x="1029240" y="2675880"/>
              <a:ext cx="289800" cy="58680"/>
            </a:xfrm>
            <a:custGeom>
              <a:avLst/>
              <a:gdLst/>
              <a:ahLst/>
              <a:rect l="l" t="t" r="r" b="b"/>
              <a:pathLst>
                <a:path w="9027" h="1838">
                  <a:moveTo>
                    <a:pt x="412" y="381"/>
                  </a:moveTo>
                  <a:lnTo>
                    <a:pt x="8614" y="444"/>
                  </a:lnTo>
                  <a:lnTo>
                    <a:pt x="8646" y="1457"/>
                  </a:lnTo>
                  <a:lnTo>
                    <a:pt x="380" y="1457"/>
                  </a:lnTo>
                  <a:lnTo>
                    <a:pt x="412" y="381"/>
                  </a:lnTo>
                  <a:close/>
                  <a:moveTo>
                    <a:pt x="222" y="1"/>
                  </a:moveTo>
                  <a:cubicBezTo>
                    <a:pt x="127" y="1"/>
                    <a:pt x="32" y="96"/>
                    <a:pt x="32" y="191"/>
                  </a:cubicBezTo>
                  <a:lnTo>
                    <a:pt x="0" y="1616"/>
                  </a:lnTo>
                  <a:cubicBezTo>
                    <a:pt x="0" y="1679"/>
                    <a:pt x="32" y="1711"/>
                    <a:pt x="64" y="1774"/>
                  </a:cubicBezTo>
                  <a:cubicBezTo>
                    <a:pt x="95" y="1806"/>
                    <a:pt x="159" y="1837"/>
                    <a:pt x="190" y="1837"/>
                  </a:cubicBezTo>
                  <a:lnTo>
                    <a:pt x="8836" y="1837"/>
                  </a:lnTo>
                  <a:cubicBezTo>
                    <a:pt x="8899" y="1837"/>
                    <a:pt x="8931" y="1806"/>
                    <a:pt x="8994" y="1774"/>
                  </a:cubicBezTo>
                  <a:cubicBezTo>
                    <a:pt x="9026" y="1711"/>
                    <a:pt x="9026" y="1679"/>
                    <a:pt x="9026" y="1616"/>
                  </a:cubicBezTo>
                  <a:lnTo>
                    <a:pt x="8963" y="222"/>
                  </a:lnTo>
                  <a:cubicBezTo>
                    <a:pt x="8963" y="127"/>
                    <a:pt x="8899" y="64"/>
                    <a:pt x="8773" y="64"/>
                  </a:cubicBezTo>
                  <a:lnTo>
                    <a:pt x="222" y="1"/>
                  </a:ln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982" name="CustomShape 350"/>
            <p:cNvSpPr/>
            <p:nvPr/>
          </p:nvSpPr>
          <p:spPr>
            <a:xfrm>
              <a:off x="1133280" y="2459160"/>
              <a:ext cx="87120" cy="87120"/>
            </a:xfrm>
            <a:custGeom>
              <a:avLst/>
              <a:gdLst/>
              <a:ahLst/>
              <a:rect l="l" t="t" r="r" b="b"/>
              <a:pathLst>
                <a:path w="2725" h="2724">
                  <a:moveTo>
                    <a:pt x="1362" y="380"/>
                  </a:moveTo>
                  <a:cubicBezTo>
                    <a:pt x="1901" y="380"/>
                    <a:pt x="2344" y="823"/>
                    <a:pt x="2344" y="1362"/>
                  </a:cubicBezTo>
                  <a:cubicBezTo>
                    <a:pt x="2344" y="1900"/>
                    <a:pt x="1901" y="2344"/>
                    <a:pt x="1362" y="2344"/>
                  </a:cubicBezTo>
                  <a:cubicBezTo>
                    <a:pt x="824" y="2344"/>
                    <a:pt x="381" y="1900"/>
                    <a:pt x="381" y="1362"/>
                  </a:cubicBezTo>
                  <a:cubicBezTo>
                    <a:pt x="381" y="823"/>
                    <a:pt x="824" y="380"/>
                    <a:pt x="1362" y="380"/>
                  </a:cubicBezTo>
                  <a:close/>
                  <a:moveTo>
                    <a:pt x="1362" y="0"/>
                  </a:moveTo>
                  <a:cubicBezTo>
                    <a:pt x="602" y="0"/>
                    <a:pt x="1" y="602"/>
                    <a:pt x="1" y="1362"/>
                  </a:cubicBezTo>
                  <a:cubicBezTo>
                    <a:pt x="1" y="2122"/>
                    <a:pt x="602" y="2724"/>
                    <a:pt x="1362" y="2724"/>
                  </a:cubicBezTo>
                  <a:cubicBezTo>
                    <a:pt x="2122" y="2724"/>
                    <a:pt x="2724" y="2122"/>
                    <a:pt x="2724" y="1362"/>
                  </a:cubicBezTo>
                  <a:cubicBezTo>
                    <a:pt x="2724" y="602"/>
                    <a:pt x="2122" y="0"/>
                    <a:pt x="1362" y="0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983" name="CustomShape 351"/>
            <p:cNvSpPr/>
            <p:nvPr/>
          </p:nvSpPr>
          <p:spPr>
            <a:xfrm>
              <a:off x="1218600" y="2406240"/>
              <a:ext cx="82080" cy="84240"/>
            </a:xfrm>
            <a:custGeom>
              <a:avLst/>
              <a:gdLst/>
              <a:ahLst/>
              <a:rect l="l" t="t" r="r" b="b"/>
              <a:pathLst>
                <a:path w="2567" h="2629">
                  <a:moveTo>
                    <a:pt x="1299" y="0"/>
                  </a:moveTo>
                  <a:cubicBezTo>
                    <a:pt x="571" y="0"/>
                    <a:pt x="1" y="602"/>
                    <a:pt x="1" y="1330"/>
                  </a:cubicBezTo>
                  <a:cubicBezTo>
                    <a:pt x="1" y="2027"/>
                    <a:pt x="571" y="2629"/>
                    <a:pt x="1299" y="2629"/>
                  </a:cubicBezTo>
                  <a:cubicBezTo>
                    <a:pt x="1996" y="2629"/>
                    <a:pt x="2566" y="2027"/>
                    <a:pt x="2566" y="1299"/>
                  </a:cubicBezTo>
                  <a:cubicBezTo>
                    <a:pt x="2566" y="1172"/>
                    <a:pt x="2534" y="1014"/>
                    <a:pt x="2471" y="887"/>
                  </a:cubicBezTo>
                  <a:cubicBezTo>
                    <a:pt x="2445" y="809"/>
                    <a:pt x="2376" y="752"/>
                    <a:pt x="2300" y="752"/>
                  </a:cubicBezTo>
                  <a:cubicBezTo>
                    <a:pt x="2283" y="752"/>
                    <a:pt x="2266" y="755"/>
                    <a:pt x="2249" y="760"/>
                  </a:cubicBezTo>
                  <a:cubicBezTo>
                    <a:pt x="2154" y="792"/>
                    <a:pt x="2091" y="919"/>
                    <a:pt x="2123" y="1014"/>
                  </a:cubicBezTo>
                  <a:cubicBezTo>
                    <a:pt x="2154" y="1109"/>
                    <a:pt x="2186" y="1204"/>
                    <a:pt x="2186" y="1299"/>
                  </a:cubicBezTo>
                  <a:cubicBezTo>
                    <a:pt x="2186" y="1837"/>
                    <a:pt x="1774" y="2249"/>
                    <a:pt x="1268" y="2249"/>
                  </a:cubicBezTo>
                  <a:cubicBezTo>
                    <a:pt x="793" y="2249"/>
                    <a:pt x="381" y="1837"/>
                    <a:pt x="381" y="1299"/>
                  </a:cubicBezTo>
                  <a:cubicBezTo>
                    <a:pt x="381" y="792"/>
                    <a:pt x="793" y="380"/>
                    <a:pt x="1268" y="380"/>
                  </a:cubicBezTo>
                  <a:cubicBezTo>
                    <a:pt x="1394" y="380"/>
                    <a:pt x="1521" y="412"/>
                    <a:pt x="1616" y="475"/>
                  </a:cubicBezTo>
                  <a:cubicBezTo>
                    <a:pt x="1633" y="481"/>
                    <a:pt x="1651" y="484"/>
                    <a:pt x="1669" y="484"/>
                  </a:cubicBezTo>
                  <a:cubicBezTo>
                    <a:pt x="1753" y="484"/>
                    <a:pt x="1843" y="427"/>
                    <a:pt x="1869" y="349"/>
                  </a:cubicBezTo>
                  <a:cubicBezTo>
                    <a:pt x="1933" y="254"/>
                    <a:pt x="1869" y="159"/>
                    <a:pt x="1774" y="127"/>
                  </a:cubicBezTo>
                  <a:cubicBezTo>
                    <a:pt x="1616" y="64"/>
                    <a:pt x="1458" y="0"/>
                    <a:pt x="1299" y="0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984" name="CustomShape 352"/>
            <p:cNvSpPr/>
            <p:nvPr/>
          </p:nvSpPr>
          <p:spPr>
            <a:xfrm>
              <a:off x="1244160" y="2431800"/>
              <a:ext cx="31320" cy="33120"/>
            </a:xfrm>
            <a:custGeom>
              <a:avLst/>
              <a:gdLst/>
              <a:ahLst/>
              <a:rect l="l" t="t" r="r" b="b"/>
              <a:pathLst>
                <a:path w="983" h="1047">
                  <a:moveTo>
                    <a:pt x="507" y="1"/>
                  </a:moveTo>
                  <a:cubicBezTo>
                    <a:pt x="222" y="1"/>
                    <a:pt x="1" y="254"/>
                    <a:pt x="1" y="539"/>
                  </a:cubicBezTo>
                  <a:cubicBezTo>
                    <a:pt x="1" y="793"/>
                    <a:pt x="222" y="1046"/>
                    <a:pt x="507" y="1046"/>
                  </a:cubicBezTo>
                  <a:cubicBezTo>
                    <a:pt x="761" y="1046"/>
                    <a:pt x="982" y="793"/>
                    <a:pt x="982" y="539"/>
                  </a:cubicBezTo>
                  <a:lnTo>
                    <a:pt x="507" y="1"/>
                  </a:ln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985" name="CustomShape 353"/>
            <p:cNvSpPr/>
            <p:nvPr/>
          </p:nvSpPr>
          <p:spPr>
            <a:xfrm>
              <a:off x="1238040" y="2425680"/>
              <a:ext cx="43560" cy="45360"/>
            </a:xfrm>
            <a:custGeom>
              <a:avLst/>
              <a:gdLst/>
              <a:ahLst/>
              <a:rect l="l" t="t" r="r" b="b"/>
              <a:pathLst>
                <a:path w="1363" h="1427">
                  <a:moveTo>
                    <a:pt x="697" y="1"/>
                  </a:moveTo>
                  <a:cubicBezTo>
                    <a:pt x="317" y="1"/>
                    <a:pt x="1" y="318"/>
                    <a:pt x="1" y="729"/>
                  </a:cubicBezTo>
                  <a:cubicBezTo>
                    <a:pt x="1" y="1109"/>
                    <a:pt x="317" y="1426"/>
                    <a:pt x="697" y="1426"/>
                  </a:cubicBezTo>
                  <a:cubicBezTo>
                    <a:pt x="1077" y="1426"/>
                    <a:pt x="1362" y="1109"/>
                    <a:pt x="1362" y="698"/>
                  </a:cubicBezTo>
                  <a:cubicBezTo>
                    <a:pt x="1362" y="603"/>
                    <a:pt x="1299" y="508"/>
                    <a:pt x="1172" y="508"/>
                  </a:cubicBezTo>
                  <a:cubicBezTo>
                    <a:pt x="1077" y="508"/>
                    <a:pt x="982" y="603"/>
                    <a:pt x="982" y="698"/>
                  </a:cubicBezTo>
                  <a:cubicBezTo>
                    <a:pt x="982" y="888"/>
                    <a:pt x="856" y="1046"/>
                    <a:pt x="697" y="1046"/>
                  </a:cubicBezTo>
                  <a:cubicBezTo>
                    <a:pt x="507" y="1046"/>
                    <a:pt x="381" y="888"/>
                    <a:pt x="381" y="698"/>
                  </a:cubicBezTo>
                  <a:cubicBezTo>
                    <a:pt x="381" y="539"/>
                    <a:pt x="507" y="381"/>
                    <a:pt x="697" y="381"/>
                  </a:cubicBezTo>
                  <a:cubicBezTo>
                    <a:pt x="792" y="381"/>
                    <a:pt x="887" y="318"/>
                    <a:pt x="887" y="191"/>
                  </a:cubicBezTo>
                  <a:cubicBezTo>
                    <a:pt x="887" y="96"/>
                    <a:pt x="792" y="1"/>
                    <a:pt x="697" y="1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986" name="CustomShape 354"/>
            <p:cNvSpPr/>
            <p:nvPr/>
          </p:nvSpPr>
          <p:spPr>
            <a:xfrm>
              <a:off x="1253160" y="2406960"/>
              <a:ext cx="47520" cy="47880"/>
            </a:xfrm>
            <a:custGeom>
              <a:avLst/>
              <a:gdLst/>
              <a:ahLst/>
              <a:rect l="l" t="t" r="r" b="b"/>
              <a:pathLst>
                <a:path w="1490" h="1505">
                  <a:moveTo>
                    <a:pt x="1283" y="0"/>
                  </a:moveTo>
                  <a:cubicBezTo>
                    <a:pt x="1236" y="0"/>
                    <a:pt x="1188" y="16"/>
                    <a:pt x="1141" y="48"/>
                  </a:cubicBezTo>
                  <a:lnTo>
                    <a:pt x="64" y="1156"/>
                  </a:lnTo>
                  <a:cubicBezTo>
                    <a:pt x="1" y="1251"/>
                    <a:pt x="1" y="1346"/>
                    <a:pt x="64" y="1441"/>
                  </a:cubicBezTo>
                  <a:cubicBezTo>
                    <a:pt x="127" y="1473"/>
                    <a:pt x="159" y="1504"/>
                    <a:pt x="222" y="1504"/>
                  </a:cubicBezTo>
                  <a:cubicBezTo>
                    <a:pt x="254" y="1504"/>
                    <a:pt x="317" y="1473"/>
                    <a:pt x="349" y="1441"/>
                  </a:cubicBezTo>
                  <a:lnTo>
                    <a:pt x="1426" y="333"/>
                  </a:lnTo>
                  <a:cubicBezTo>
                    <a:pt x="1489" y="238"/>
                    <a:pt x="1489" y="111"/>
                    <a:pt x="1426" y="48"/>
                  </a:cubicBezTo>
                  <a:cubicBezTo>
                    <a:pt x="1378" y="16"/>
                    <a:pt x="1331" y="0"/>
                    <a:pt x="1283" y="0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987" name="CustomShape 355"/>
            <p:cNvSpPr/>
            <p:nvPr/>
          </p:nvSpPr>
          <p:spPr>
            <a:xfrm>
              <a:off x="1294920" y="2379960"/>
              <a:ext cx="31320" cy="33120"/>
            </a:xfrm>
            <a:custGeom>
              <a:avLst/>
              <a:gdLst/>
              <a:ahLst/>
              <a:rect l="l" t="t" r="r" b="b"/>
              <a:pathLst>
                <a:path w="982" h="1046">
                  <a:moveTo>
                    <a:pt x="538" y="1"/>
                  </a:moveTo>
                  <a:lnTo>
                    <a:pt x="0" y="571"/>
                  </a:lnTo>
                  <a:lnTo>
                    <a:pt x="0" y="1046"/>
                  </a:lnTo>
                  <a:lnTo>
                    <a:pt x="443" y="1046"/>
                  </a:lnTo>
                  <a:lnTo>
                    <a:pt x="982" y="476"/>
                  </a:lnTo>
                  <a:lnTo>
                    <a:pt x="538" y="476"/>
                  </a:lnTo>
                  <a:lnTo>
                    <a:pt x="538" y="1"/>
                  </a:ln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988" name="CustomShape 356"/>
            <p:cNvSpPr/>
            <p:nvPr/>
          </p:nvSpPr>
          <p:spPr>
            <a:xfrm>
              <a:off x="1288800" y="2374200"/>
              <a:ext cx="44280" cy="45000"/>
            </a:xfrm>
            <a:custGeom>
              <a:avLst/>
              <a:gdLst/>
              <a:ahLst/>
              <a:rect l="l" t="t" r="r" b="b"/>
              <a:pathLst>
                <a:path w="1394" h="1415">
                  <a:moveTo>
                    <a:pt x="538" y="655"/>
                  </a:moveTo>
                  <a:cubicBezTo>
                    <a:pt x="538" y="750"/>
                    <a:pt x="633" y="845"/>
                    <a:pt x="728" y="845"/>
                  </a:cubicBezTo>
                  <a:lnTo>
                    <a:pt x="570" y="1035"/>
                  </a:lnTo>
                  <a:lnTo>
                    <a:pt x="380" y="1035"/>
                  </a:lnTo>
                  <a:lnTo>
                    <a:pt x="380" y="813"/>
                  </a:lnTo>
                  <a:lnTo>
                    <a:pt x="538" y="655"/>
                  </a:lnTo>
                  <a:close/>
                  <a:moveTo>
                    <a:pt x="713" y="1"/>
                  </a:moveTo>
                  <a:cubicBezTo>
                    <a:pt x="676" y="1"/>
                    <a:pt x="639" y="16"/>
                    <a:pt x="602" y="53"/>
                  </a:cubicBezTo>
                  <a:lnTo>
                    <a:pt x="63" y="623"/>
                  </a:lnTo>
                  <a:cubicBezTo>
                    <a:pt x="32" y="655"/>
                    <a:pt x="0" y="687"/>
                    <a:pt x="0" y="750"/>
                  </a:cubicBezTo>
                  <a:lnTo>
                    <a:pt x="0" y="1225"/>
                  </a:lnTo>
                  <a:cubicBezTo>
                    <a:pt x="0" y="1320"/>
                    <a:pt x="95" y="1415"/>
                    <a:pt x="190" y="1415"/>
                  </a:cubicBezTo>
                  <a:lnTo>
                    <a:pt x="633" y="1415"/>
                  </a:lnTo>
                  <a:cubicBezTo>
                    <a:pt x="697" y="1415"/>
                    <a:pt x="728" y="1383"/>
                    <a:pt x="760" y="1352"/>
                  </a:cubicBezTo>
                  <a:lnTo>
                    <a:pt x="1330" y="782"/>
                  </a:lnTo>
                  <a:cubicBezTo>
                    <a:pt x="1362" y="718"/>
                    <a:pt x="1393" y="655"/>
                    <a:pt x="1362" y="592"/>
                  </a:cubicBezTo>
                  <a:cubicBezTo>
                    <a:pt x="1330" y="497"/>
                    <a:pt x="1267" y="465"/>
                    <a:pt x="1172" y="465"/>
                  </a:cubicBezTo>
                  <a:lnTo>
                    <a:pt x="918" y="465"/>
                  </a:lnTo>
                  <a:lnTo>
                    <a:pt x="918" y="180"/>
                  </a:lnTo>
                  <a:cubicBezTo>
                    <a:pt x="918" y="117"/>
                    <a:pt x="887" y="53"/>
                    <a:pt x="792" y="22"/>
                  </a:cubicBezTo>
                  <a:cubicBezTo>
                    <a:pt x="766" y="8"/>
                    <a:pt x="739" y="1"/>
                    <a:pt x="713" y="1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989" name="CustomShape 357"/>
            <p:cNvSpPr/>
            <p:nvPr/>
          </p:nvSpPr>
          <p:spPr>
            <a:xfrm>
              <a:off x="1046520" y="2448000"/>
              <a:ext cx="35280" cy="35280"/>
            </a:xfrm>
            <a:custGeom>
              <a:avLst/>
              <a:gdLst/>
              <a:ahLst/>
              <a:rect l="l" t="t" r="r" b="b"/>
              <a:pathLst>
                <a:path w="1110" h="1110">
                  <a:moveTo>
                    <a:pt x="191" y="1"/>
                  </a:moveTo>
                  <a:cubicBezTo>
                    <a:pt x="64" y="1"/>
                    <a:pt x="1" y="64"/>
                    <a:pt x="1" y="191"/>
                  </a:cubicBezTo>
                  <a:cubicBezTo>
                    <a:pt x="1" y="286"/>
                    <a:pt x="64" y="381"/>
                    <a:pt x="191" y="381"/>
                  </a:cubicBezTo>
                  <a:cubicBezTo>
                    <a:pt x="476" y="381"/>
                    <a:pt x="729" y="602"/>
                    <a:pt x="729" y="919"/>
                  </a:cubicBezTo>
                  <a:cubicBezTo>
                    <a:pt x="729" y="1014"/>
                    <a:pt x="824" y="1109"/>
                    <a:pt x="919" y="1109"/>
                  </a:cubicBezTo>
                  <a:cubicBezTo>
                    <a:pt x="1014" y="1109"/>
                    <a:pt x="1109" y="1014"/>
                    <a:pt x="1109" y="919"/>
                  </a:cubicBezTo>
                  <a:cubicBezTo>
                    <a:pt x="1109" y="412"/>
                    <a:pt x="698" y="1"/>
                    <a:pt x="191" y="1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990" name="CustomShape 358"/>
            <p:cNvSpPr/>
            <p:nvPr/>
          </p:nvSpPr>
          <p:spPr>
            <a:xfrm>
              <a:off x="1046520" y="2423520"/>
              <a:ext cx="58680" cy="59760"/>
            </a:xfrm>
            <a:custGeom>
              <a:avLst/>
              <a:gdLst/>
              <a:ahLst/>
              <a:rect l="l" t="t" r="r" b="b"/>
              <a:pathLst>
                <a:path w="1838" h="1870">
                  <a:moveTo>
                    <a:pt x="191" y="1"/>
                  </a:moveTo>
                  <a:cubicBezTo>
                    <a:pt x="64" y="1"/>
                    <a:pt x="1" y="96"/>
                    <a:pt x="1" y="191"/>
                  </a:cubicBezTo>
                  <a:cubicBezTo>
                    <a:pt x="1" y="286"/>
                    <a:pt x="64" y="381"/>
                    <a:pt x="191" y="381"/>
                  </a:cubicBezTo>
                  <a:cubicBezTo>
                    <a:pt x="888" y="381"/>
                    <a:pt x="1458" y="951"/>
                    <a:pt x="1458" y="1679"/>
                  </a:cubicBezTo>
                  <a:cubicBezTo>
                    <a:pt x="1458" y="1774"/>
                    <a:pt x="1553" y="1869"/>
                    <a:pt x="1648" y="1869"/>
                  </a:cubicBezTo>
                  <a:cubicBezTo>
                    <a:pt x="1743" y="1869"/>
                    <a:pt x="1838" y="1774"/>
                    <a:pt x="1838" y="1679"/>
                  </a:cubicBezTo>
                  <a:cubicBezTo>
                    <a:pt x="1838" y="761"/>
                    <a:pt x="1078" y="1"/>
                    <a:pt x="191" y="1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991" name="CustomShape 359"/>
            <p:cNvSpPr/>
            <p:nvPr/>
          </p:nvSpPr>
          <p:spPr>
            <a:xfrm>
              <a:off x="1046520" y="2400120"/>
              <a:ext cx="82080" cy="83160"/>
            </a:xfrm>
            <a:custGeom>
              <a:avLst/>
              <a:gdLst/>
              <a:ahLst/>
              <a:rect l="l" t="t" r="r" b="b"/>
              <a:pathLst>
                <a:path w="2566" h="2598">
                  <a:moveTo>
                    <a:pt x="191" y="0"/>
                  </a:moveTo>
                  <a:cubicBezTo>
                    <a:pt x="64" y="0"/>
                    <a:pt x="1" y="64"/>
                    <a:pt x="1" y="190"/>
                  </a:cubicBezTo>
                  <a:cubicBezTo>
                    <a:pt x="1" y="285"/>
                    <a:pt x="96" y="380"/>
                    <a:pt x="191" y="380"/>
                  </a:cubicBezTo>
                  <a:cubicBezTo>
                    <a:pt x="1299" y="380"/>
                    <a:pt x="2186" y="1267"/>
                    <a:pt x="2186" y="2407"/>
                  </a:cubicBezTo>
                  <a:cubicBezTo>
                    <a:pt x="2186" y="2502"/>
                    <a:pt x="2281" y="2597"/>
                    <a:pt x="2376" y="2597"/>
                  </a:cubicBezTo>
                  <a:cubicBezTo>
                    <a:pt x="2471" y="2597"/>
                    <a:pt x="2566" y="2502"/>
                    <a:pt x="2566" y="2407"/>
                  </a:cubicBezTo>
                  <a:cubicBezTo>
                    <a:pt x="2566" y="1077"/>
                    <a:pt x="1489" y="0"/>
                    <a:pt x="191" y="0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992" name="CustomShape 360"/>
            <p:cNvSpPr/>
            <p:nvPr/>
          </p:nvSpPr>
          <p:spPr>
            <a:xfrm>
              <a:off x="2454480" y="2691360"/>
              <a:ext cx="205200" cy="377280"/>
            </a:xfrm>
            <a:custGeom>
              <a:avLst/>
              <a:gdLst/>
              <a:ahLst/>
              <a:rect l="l" t="t" r="r" b="b"/>
              <a:pathLst>
                <a:path w="6398" h="11750">
                  <a:moveTo>
                    <a:pt x="190" y="1"/>
                  </a:moveTo>
                  <a:cubicBezTo>
                    <a:pt x="63" y="1"/>
                    <a:pt x="0" y="96"/>
                    <a:pt x="0" y="222"/>
                  </a:cubicBezTo>
                  <a:cubicBezTo>
                    <a:pt x="0" y="856"/>
                    <a:pt x="63" y="1489"/>
                    <a:pt x="158" y="2122"/>
                  </a:cubicBezTo>
                  <a:cubicBezTo>
                    <a:pt x="190" y="2217"/>
                    <a:pt x="253" y="2281"/>
                    <a:pt x="348" y="2281"/>
                  </a:cubicBezTo>
                  <a:lnTo>
                    <a:pt x="380" y="2281"/>
                  </a:lnTo>
                  <a:cubicBezTo>
                    <a:pt x="475" y="2281"/>
                    <a:pt x="570" y="2154"/>
                    <a:pt x="538" y="2059"/>
                  </a:cubicBezTo>
                  <a:cubicBezTo>
                    <a:pt x="443" y="1457"/>
                    <a:pt x="380" y="824"/>
                    <a:pt x="380" y="191"/>
                  </a:cubicBezTo>
                  <a:cubicBezTo>
                    <a:pt x="380" y="96"/>
                    <a:pt x="285" y="1"/>
                    <a:pt x="190" y="1"/>
                  </a:cubicBezTo>
                  <a:close/>
                  <a:moveTo>
                    <a:pt x="779" y="3761"/>
                  </a:moveTo>
                  <a:cubicBezTo>
                    <a:pt x="762" y="3761"/>
                    <a:pt x="745" y="3764"/>
                    <a:pt x="729" y="3769"/>
                  </a:cubicBezTo>
                  <a:cubicBezTo>
                    <a:pt x="634" y="3801"/>
                    <a:pt x="570" y="3896"/>
                    <a:pt x="602" y="3991"/>
                  </a:cubicBezTo>
                  <a:cubicBezTo>
                    <a:pt x="792" y="4624"/>
                    <a:pt x="1014" y="5226"/>
                    <a:pt x="1267" y="5796"/>
                  </a:cubicBezTo>
                  <a:cubicBezTo>
                    <a:pt x="1299" y="5859"/>
                    <a:pt x="1362" y="5923"/>
                    <a:pt x="1425" y="5923"/>
                  </a:cubicBezTo>
                  <a:cubicBezTo>
                    <a:pt x="1457" y="5923"/>
                    <a:pt x="1489" y="5891"/>
                    <a:pt x="1520" y="5891"/>
                  </a:cubicBezTo>
                  <a:cubicBezTo>
                    <a:pt x="1615" y="5859"/>
                    <a:pt x="1647" y="5733"/>
                    <a:pt x="1615" y="5638"/>
                  </a:cubicBezTo>
                  <a:cubicBezTo>
                    <a:pt x="1362" y="5068"/>
                    <a:pt x="1140" y="4498"/>
                    <a:pt x="950" y="3896"/>
                  </a:cubicBezTo>
                  <a:cubicBezTo>
                    <a:pt x="924" y="3818"/>
                    <a:pt x="855" y="3761"/>
                    <a:pt x="779" y="3761"/>
                  </a:cubicBezTo>
                  <a:close/>
                  <a:moveTo>
                    <a:pt x="2298" y="7209"/>
                  </a:moveTo>
                  <a:cubicBezTo>
                    <a:pt x="2270" y="7209"/>
                    <a:pt x="2242" y="7213"/>
                    <a:pt x="2217" y="7221"/>
                  </a:cubicBezTo>
                  <a:cubicBezTo>
                    <a:pt x="2154" y="7284"/>
                    <a:pt x="2122" y="7411"/>
                    <a:pt x="2154" y="7506"/>
                  </a:cubicBezTo>
                  <a:cubicBezTo>
                    <a:pt x="2502" y="8044"/>
                    <a:pt x="2882" y="8583"/>
                    <a:pt x="3294" y="9058"/>
                  </a:cubicBezTo>
                  <a:cubicBezTo>
                    <a:pt x="3325" y="9121"/>
                    <a:pt x="3357" y="9121"/>
                    <a:pt x="3420" y="9121"/>
                  </a:cubicBezTo>
                  <a:cubicBezTo>
                    <a:pt x="3452" y="9121"/>
                    <a:pt x="3515" y="9121"/>
                    <a:pt x="3547" y="9090"/>
                  </a:cubicBezTo>
                  <a:cubicBezTo>
                    <a:pt x="3642" y="9026"/>
                    <a:pt x="3642" y="8900"/>
                    <a:pt x="3579" y="8836"/>
                  </a:cubicBezTo>
                  <a:cubicBezTo>
                    <a:pt x="3167" y="8329"/>
                    <a:pt x="2819" y="7823"/>
                    <a:pt x="2502" y="7284"/>
                  </a:cubicBezTo>
                  <a:cubicBezTo>
                    <a:pt x="2456" y="7238"/>
                    <a:pt x="2375" y="7209"/>
                    <a:pt x="2298" y="7209"/>
                  </a:cubicBezTo>
                  <a:close/>
                  <a:moveTo>
                    <a:pt x="4715" y="10150"/>
                  </a:moveTo>
                  <a:cubicBezTo>
                    <a:pt x="4663" y="10150"/>
                    <a:pt x="4608" y="10166"/>
                    <a:pt x="4560" y="10198"/>
                  </a:cubicBezTo>
                  <a:cubicBezTo>
                    <a:pt x="4497" y="10293"/>
                    <a:pt x="4497" y="10420"/>
                    <a:pt x="4592" y="10483"/>
                  </a:cubicBezTo>
                  <a:cubicBezTo>
                    <a:pt x="5036" y="10926"/>
                    <a:pt x="5542" y="11338"/>
                    <a:pt x="6049" y="11718"/>
                  </a:cubicBezTo>
                  <a:cubicBezTo>
                    <a:pt x="6081" y="11718"/>
                    <a:pt x="6144" y="11750"/>
                    <a:pt x="6176" y="11750"/>
                  </a:cubicBezTo>
                  <a:cubicBezTo>
                    <a:pt x="6239" y="11750"/>
                    <a:pt x="6302" y="11718"/>
                    <a:pt x="6334" y="11655"/>
                  </a:cubicBezTo>
                  <a:cubicBezTo>
                    <a:pt x="6397" y="11591"/>
                    <a:pt x="6366" y="11465"/>
                    <a:pt x="6271" y="11401"/>
                  </a:cubicBezTo>
                  <a:cubicBezTo>
                    <a:pt x="5764" y="11021"/>
                    <a:pt x="5289" y="10641"/>
                    <a:pt x="4845" y="10198"/>
                  </a:cubicBezTo>
                  <a:cubicBezTo>
                    <a:pt x="4814" y="10166"/>
                    <a:pt x="4766" y="10150"/>
                    <a:pt x="4715" y="10150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993" name="CustomShape 361"/>
            <p:cNvSpPr/>
            <p:nvPr/>
          </p:nvSpPr>
          <p:spPr>
            <a:xfrm>
              <a:off x="3206880" y="2678040"/>
              <a:ext cx="195120" cy="382320"/>
            </a:xfrm>
            <a:custGeom>
              <a:avLst/>
              <a:gdLst/>
              <a:ahLst/>
              <a:rect l="l" t="t" r="r" b="b"/>
              <a:pathLst>
                <a:path w="6082" h="11909">
                  <a:moveTo>
                    <a:pt x="5891" y="1"/>
                  </a:moveTo>
                  <a:cubicBezTo>
                    <a:pt x="5796" y="1"/>
                    <a:pt x="5701" y="96"/>
                    <a:pt x="5701" y="191"/>
                  </a:cubicBezTo>
                  <a:cubicBezTo>
                    <a:pt x="5701" y="824"/>
                    <a:pt x="5669" y="1458"/>
                    <a:pt x="5574" y="2059"/>
                  </a:cubicBezTo>
                  <a:cubicBezTo>
                    <a:pt x="5574" y="2154"/>
                    <a:pt x="5638" y="2281"/>
                    <a:pt x="5733" y="2281"/>
                  </a:cubicBezTo>
                  <a:lnTo>
                    <a:pt x="5764" y="2281"/>
                  </a:lnTo>
                  <a:cubicBezTo>
                    <a:pt x="5859" y="2281"/>
                    <a:pt x="5954" y="2218"/>
                    <a:pt x="5954" y="2123"/>
                  </a:cubicBezTo>
                  <a:cubicBezTo>
                    <a:pt x="6049" y="1489"/>
                    <a:pt x="6081" y="824"/>
                    <a:pt x="6081" y="191"/>
                  </a:cubicBezTo>
                  <a:cubicBezTo>
                    <a:pt x="6081" y="96"/>
                    <a:pt x="5986" y="1"/>
                    <a:pt x="5891" y="1"/>
                  </a:cubicBezTo>
                  <a:close/>
                  <a:moveTo>
                    <a:pt x="5398" y="3761"/>
                  </a:moveTo>
                  <a:cubicBezTo>
                    <a:pt x="5321" y="3761"/>
                    <a:pt x="5252" y="3818"/>
                    <a:pt x="5226" y="3896"/>
                  </a:cubicBezTo>
                  <a:cubicBezTo>
                    <a:pt x="5068" y="4498"/>
                    <a:pt x="4846" y="5100"/>
                    <a:pt x="4624" y="5670"/>
                  </a:cubicBezTo>
                  <a:cubicBezTo>
                    <a:pt x="4561" y="5765"/>
                    <a:pt x="4624" y="5891"/>
                    <a:pt x="4719" y="5923"/>
                  </a:cubicBezTo>
                  <a:lnTo>
                    <a:pt x="4783" y="5923"/>
                  </a:lnTo>
                  <a:cubicBezTo>
                    <a:pt x="4846" y="5923"/>
                    <a:pt x="4941" y="5891"/>
                    <a:pt x="4973" y="5828"/>
                  </a:cubicBezTo>
                  <a:cubicBezTo>
                    <a:pt x="5194" y="5226"/>
                    <a:pt x="5416" y="4625"/>
                    <a:pt x="5574" y="3991"/>
                  </a:cubicBezTo>
                  <a:cubicBezTo>
                    <a:pt x="5606" y="3896"/>
                    <a:pt x="5543" y="3801"/>
                    <a:pt x="5448" y="3769"/>
                  </a:cubicBezTo>
                  <a:cubicBezTo>
                    <a:pt x="5431" y="3764"/>
                    <a:pt x="5414" y="3761"/>
                    <a:pt x="5398" y="3761"/>
                  </a:cubicBezTo>
                  <a:close/>
                  <a:moveTo>
                    <a:pt x="3946" y="7252"/>
                  </a:moveTo>
                  <a:cubicBezTo>
                    <a:pt x="3877" y="7252"/>
                    <a:pt x="3810" y="7287"/>
                    <a:pt x="3769" y="7348"/>
                  </a:cubicBezTo>
                  <a:cubicBezTo>
                    <a:pt x="3484" y="7886"/>
                    <a:pt x="3136" y="8425"/>
                    <a:pt x="2756" y="8900"/>
                  </a:cubicBezTo>
                  <a:cubicBezTo>
                    <a:pt x="2692" y="8995"/>
                    <a:pt x="2692" y="9121"/>
                    <a:pt x="2787" y="9185"/>
                  </a:cubicBezTo>
                  <a:cubicBezTo>
                    <a:pt x="2819" y="9216"/>
                    <a:pt x="2851" y="9216"/>
                    <a:pt x="2882" y="9216"/>
                  </a:cubicBezTo>
                  <a:cubicBezTo>
                    <a:pt x="2946" y="9216"/>
                    <a:pt x="3009" y="9185"/>
                    <a:pt x="3041" y="9153"/>
                  </a:cubicBezTo>
                  <a:cubicBezTo>
                    <a:pt x="3452" y="8646"/>
                    <a:pt x="3801" y="8108"/>
                    <a:pt x="4118" y="7538"/>
                  </a:cubicBezTo>
                  <a:cubicBezTo>
                    <a:pt x="4181" y="7443"/>
                    <a:pt x="4149" y="7348"/>
                    <a:pt x="4054" y="7285"/>
                  </a:cubicBezTo>
                  <a:cubicBezTo>
                    <a:pt x="4021" y="7262"/>
                    <a:pt x="3983" y="7252"/>
                    <a:pt x="3946" y="7252"/>
                  </a:cubicBezTo>
                  <a:close/>
                  <a:moveTo>
                    <a:pt x="1647" y="10277"/>
                  </a:moveTo>
                  <a:cubicBezTo>
                    <a:pt x="1600" y="10277"/>
                    <a:pt x="1552" y="10293"/>
                    <a:pt x="1521" y="10325"/>
                  </a:cubicBezTo>
                  <a:cubicBezTo>
                    <a:pt x="1077" y="10768"/>
                    <a:pt x="602" y="11180"/>
                    <a:pt x="96" y="11560"/>
                  </a:cubicBezTo>
                  <a:cubicBezTo>
                    <a:pt x="32" y="11623"/>
                    <a:pt x="1" y="11750"/>
                    <a:pt x="64" y="11813"/>
                  </a:cubicBezTo>
                  <a:cubicBezTo>
                    <a:pt x="96" y="11877"/>
                    <a:pt x="159" y="11908"/>
                    <a:pt x="222" y="11908"/>
                  </a:cubicBezTo>
                  <a:cubicBezTo>
                    <a:pt x="254" y="11908"/>
                    <a:pt x="317" y="11877"/>
                    <a:pt x="349" y="11877"/>
                  </a:cubicBezTo>
                  <a:cubicBezTo>
                    <a:pt x="856" y="11465"/>
                    <a:pt x="1331" y="11053"/>
                    <a:pt x="1774" y="10578"/>
                  </a:cubicBezTo>
                  <a:cubicBezTo>
                    <a:pt x="1869" y="10515"/>
                    <a:pt x="1869" y="10388"/>
                    <a:pt x="1774" y="10325"/>
                  </a:cubicBezTo>
                  <a:cubicBezTo>
                    <a:pt x="1742" y="10293"/>
                    <a:pt x="1695" y="10277"/>
                    <a:pt x="1647" y="10277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994" name="CustomShape 362"/>
            <p:cNvSpPr/>
            <p:nvPr/>
          </p:nvSpPr>
          <p:spPr>
            <a:xfrm>
              <a:off x="2700720" y="2210760"/>
              <a:ext cx="425160" cy="66960"/>
            </a:xfrm>
            <a:custGeom>
              <a:avLst/>
              <a:gdLst/>
              <a:ahLst/>
              <a:rect l="l" t="t" r="r" b="b"/>
              <a:pathLst>
                <a:path w="13238" h="2091">
                  <a:moveTo>
                    <a:pt x="7506" y="1"/>
                  </a:moveTo>
                  <a:cubicBezTo>
                    <a:pt x="7411" y="1"/>
                    <a:pt x="7316" y="64"/>
                    <a:pt x="7316" y="159"/>
                  </a:cubicBezTo>
                  <a:cubicBezTo>
                    <a:pt x="7316" y="286"/>
                    <a:pt x="7411" y="349"/>
                    <a:pt x="7506" y="381"/>
                  </a:cubicBezTo>
                  <a:cubicBezTo>
                    <a:pt x="8139" y="381"/>
                    <a:pt x="8772" y="444"/>
                    <a:pt x="9374" y="539"/>
                  </a:cubicBezTo>
                  <a:lnTo>
                    <a:pt x="9406" y="539"/>
                  </a:lnTo>
                  <a:cubicBezTo>
                    <a:pt x="9501" y="539"/>
                    <a:pt x="9564" y="476"/>
                    <a:pt x="9596" y="381"/>
                  </a:cubicBezTo>
                  <a:cubicBezTo>
                    <a:pt x="9596" y="286"/>
                    <a:pt x="9532" y="191"/>
                    <a:pt x="9437" y="159"/>
                  </a:cubicBezTo>
                  <a:cubicBezTo>
                    <a:pt x="8804" y="64"/>
                    <a:pt x="8171" y="1"/>
                    <a:pt x="7506" y="1"/>
                  </a:cubicBezTo>
                  <a:close/>
                  <a:moveTo>
                    <a:pt x="5643" y="58"/>
                  </a:moveTo>
                  <a:cubicBezTo>
                    <a:pt x="5631" y="58"/>
                    <a:pt x="5618" y="60"/>
                    <a:pt x="5605" y="64"/>
                  </a:cubicBezTo>
                  <a:cubicBezTo>
                    <a:pt x="4972" y="128"/>
                    <a:pt x="4339" y="223"/>
                    <a:pt x="3705" y="349"/>
                  </a:cubicBezTo>
                  <a:cubicBezTo>
                    <a:pt x="3610" y="381"/>
                    <a:pt x="3547" y="508"/>
                    <a:pt x="3579" y="603"/>
                  </a:cubicBezTo>
                  <a:cubicBezTo>
                    <a:pt x="3579" y="698"/>
                    <a:pt x="3674" y="729"/>
                    <a:pt x="3737" y="729"/>
                  </a:cubicBezTo>
                  <a:lnTo>
                    <a:pt x="3800" y="729"/>
                  </a:lnTo>
                  <a:cubicBezTo>
                    <a:pt x="4402" y="603"/>
                    <a:pt x="5004" y="508"/>
                    <a:pt x="5637" y="444"/>
                  </a:cubicBezTo>
                  <a:cubicBezTo>
                    <a:pt x="5732" y="413"/>
                    <a:pt x="5827" y="318"/>
                    <a:pt x="5795" y="223"/>
                  </a:cubicBezTo>
                  <a:cubicBezTo>
                    <a:pt x="5795" y="140"/>
                    <a:pt x="5724" y="58"/>
                    <a:pt x="5643" y="58"/>
                  </a:cubicBezTo>
                  <a:close/>
                  <a:moveTo>
                    <a:pt x="11256" y="594"/>
                  </a:moveTo>
                  <a:cubicBezTo>
                    <a:pt x="11179" y="594"/>
                    <a:pt x="11110" y="651"/>
                    <a:pt x="11084" y="729"/>
                  </a:cubicBezTo>
                  <a:cubicBezTo>
                    <a:pt x="11053" y="824"/>
                    <a:pt x="11116" y="951"/>
                    <a:pt x="11211" y="983"/>
                  </a:cubicBezTo>
                  <a:cubicBezTo>
                    <a:pt x="11781" y="1141"/>
                    <a:pt x="12383" y="1363"/>
                    <a:pt x="12953" y="1616"/>
                  </a:cubicBezTo>
                  <a:cubicBezTo>
                    <a:pt x="12984" y="1648"/>
                    <a:pt x="13016" y="1648"/>
                    <a:pt x="13048" y="1648"/>
                  </a:cubicBezTo>
                  <a:cubicBezTo>
                    <a:pt x="13111" y="1648"/>
                    <a:pt x="13174" y="1616"/>
                    <a:pt x="13206" y="1521"/>
                  </a:cubicBezTo>
                  <a:cubicBezTo>
                    <a:pt x="13238" y="1426"/>
                    <a:pt x="13206" y="1331"/>
                    <a:pt x="13111" y="1268"/>
                  </a:cubicBezTo>
                  <a:cubicBezTo>
                    <a:pt x="12541" y="1014"/>
                    <a:pt x="11939" y="793"/>
                    <a:pt x="11306" y="603"/>
                  </a:cubicBezTo>
                  <a:cubicBezTo>
                    <a:pt x="11289" y="597"/>
                    <a:pt x="11272" y="594"/>
                    <a:pt x="11256" y="594"/>
                  </a:cubicBezTo>
                  <a:close/>
                  <a:moveTo>
                    <a:pt x="1921" y="911"/>
                  </a:moveTo>
                  <a:cubicBezTo>
                    <a:pt x="1903" y="911"/>
                    <a:pt x="1885" y="914"/>
                    <a:pt x="1869" y="919"/>
                  </a:cubicBezTo>
                  <a:cubicBezTo>
                    <a:pt x="1267" y="1141"/>
                    <a:pt x="697" y="1426"/>
                    <a:pt x="127" y="1711"/>
                  </a:cubicBezTo>
                  <a:cubicBezTo>
                    <a:pt x="32" y="1774"/>
                    <a:pt x="0" y="1901"/>
                    <a:pt x="32" y="1996"/>
                  </a:cubicBezTo>
                  <a:cubicBezTo>
                    <a:pt x="63" y="2059"/>
                    <a:pt x="127" y="2091"/>
                    <a:pt x="222" y="2091"/>
                  </a:cubicBezTo>
                  <a:cubicBezTo>
                    <a:pt x="253" y="2091"/>
                    <a:pt x="253" y="2059"/>
                    <a:pt x="285" y="2059"/>
                  </a:cubicBezTo>
                  <a:cubicBezTo>
                    <a:pt x="855" y="1774"/>
                    <a:pt x="1425" y="1521"/>
                    <a:pt x="1995" y="1299"/>
                  </a:cubicBezTo>
                  <a:cubicBezTo>
                    <a:pt x="2090" y="1236"/>
                    <a:pt x="2154" y="1141"/>
                    <a:pt x="2122" y="1046"/>
                  </a:cubicBezTo>
                  <a:cubicBezTo>
                    <a:pt x="2096" y="968"/>
                    <a:pt x="2005" y="911"/>
                    <a:pt x="1921" y="911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995" name="CustomShape 363"/>
            <p:cNvSpPr/>
            <p:nvPr/>
          </p:nvSpPr>
          <p:spPr>
            <a:xfrm>
              <a:off x="3053160" y="2351160"/>
              <a:ext cx="318240" cy="318240"/>
            </a:xfrm>
            <a:custGeom>
              <a:avLst/>
              <a:gdLst/>
              <a:ahLst/>
              <a:rect l="l" t="t" r="r" b="b"/>
              <a:pathLst>
                <a:path w="9913" h="9913">
                  <a:moveTo>
                    <a:pt x="4973" y="0"/>
                  </a:moveTo>
                  <a:cubicBezTo>
                    <a:pt x="2217" y="0"/>
                    <a:pt x="1" y="2217"/>
                    <a:pt x="1" y="4940"/>
                  </a:cubicBezTo>
                  <a:cubicBezTo>
                    <a:pt x="1" y="7696"/>
                    <a:pt x="2217" y="9912"/>
                    <a:pt x="4973" y="9912"/>
                  </a:cubicBezTo>
                  <a:cubicBezTo>
                    <a:pt x="7696" y="9912"/>
                    <a:pt x="9913" y="7696"/>
                    <a:pt x="9913" y="4940"/>
                  </a:cubicBezTo>
                  <a:cubicBezTo>
                    <a:pt x="9913" y="2217"/>
                    <a:pt x="7696" y="0"/>
                    <a:pt x="497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996" name="CustomShape 364"/>
            <p:cNvSpPr/>
            <p:nvPr/>
          </p:nvSpPr>
          <p:spPr>
            <a:xfrm>
              <a:off x="3203640" y="2348280"/>
              <a:ext cx="173880" cy="327600"/>
            </a:xfrm>
            <a:custGeom>
              <a:avLst/>
              <a:gdLst/>
              <a:ahLst/>
              <a:rect l="l" t="t" r="r" b="b"/>
              <a:pathLst>
                <a:path w="5416" h="10198">
                  <a:moveTo>
                    <a:pt x="1362" y="0"/>
                  </a:moveTo>
                  <a:cubicBezTo>
                    <a:pt x="1267" y="0"/>
                    <a:pt x="1172" y="63"/>
                    <a:pt x="1141" y="158"/>
                  </a:cubicBezTo>
                  <a:cubicBezTo>
                    <a:pt x="1109" y="253"/>
                    <a:pt x="1172" y="348"/>
                    <a:pt x="1299" y="380"/>
                  </a:cubicBezTo>
                  <a:cubicBezTo>
                    <a:pt x="1584" y="443"/>
                    <a:pt x="1869" y="539"/>
                    <a:pt x="2122" y="634"/>
                  </a:cubicBezTo>
                  <a:cubicBezTo>
                    <a:pt x="2692" y="887"/>
                    <a:pt x="3199" y="1235"/>
                    <a:pt x="3642" y="1679"/>
                  </a:cubicBezTo>
                  <a:cubicBezTo>
                    <a:pt x="4086" y="2090"/>
                    <a:pt x="4434" y="2629"/>
                    <a:pt x="4656" y="3167"/>
                  </a:cubicBezTo>
                  <a:cubicBezTo>
                    <a:pt x="4909" y="3769"/>
                    <a:pt x="5036" y="4402"/>
                    <a:pt x="5036" y="5035"/>
                  </a:cubicBezTo>
                  <a:cubicBezTo>
                    <a:pt x="5036" y="5669"/>
                    <a:pt x="4909" y="6302"/>
                    <a:pt x="4656" y="6872"/>
                  </a:cubicBezTo>
                  <a:cubicBezTo>
                    <a:pt x="4434" y="7442"/>
                    <a:pt x="4086" y="7949"/>
                    <a:pt x="3642" y="8392"/>
                  </a:cubicBezTo>
                  <a:cubicBezTo>
                    <a:pt x="3199" y="8836"/>
                    <a:pt x="2692" y="9184"/>
                    <a:pt x="2122" y="9437"/>
                  </a:cubicBezTo>
                  <a:cubicBezTo>
                    <a:pt x="1552" y="9691"/>
                    <a:pt x="919" y="9817"/>
                    <a:pt x="286" y="9817"/>
                  </a:cubicBezTo>
                  <a:lnTo>
                    <a:pt x="191" y="9817"/>
                  </a:lnTo>
                  <a:cubicBezTo>
                    <a:pt x="96" y="9817"/>
                    <a:pt x="1" y="9881"/>
                    <a:pt x="1" y="9976"/>
                  </a:cubicBezTo>
                  <a:cubicBezTo>
                    <a:pt x="1" y="10103"/>
                    <a:pt x="96" y="10166"/>
                    <a:pt x="191" y="10198"/>
                  </a:cubicBezTo>
                  <a:lnTo>
                    <a:pt x="286" y="10198"/>
                  </a:lnTo>
                  <a:cubicBezTo>
                    <a:pt x="951" y="10198"/>
                    <a:pt x="1647" y="10039"/>
                    <a:pt x="2281" y="9786"/>
                  </a:cubicBezTo>
                  <a:cubicBezTo>
                    <a:pt x="2882" y="9532"/>
                    <a:pt x="3421" y="9152"/>
                    <a:pt x="3896" y="8677"/>
                  </a:cubicBezTo>
                  <a:cubicBezTo>
                    <a:pt x="4371" y="8202"/>
                    <a:pt x="4751" y="7664"/>
                    <a:pt x="5004" y="7031"/>
                  </a:cubicBezTo>
                  <a:cubicBezTo>
                    <a:pt x="5289" y="6397"/>
                    <a:pt x="5416" y="5732"/>
                    <a:pt x="5416" y="5035"/>
                  </a:cubicBezTo>
                  <a:cubicBezTo>
                    <a:pt x="5416" y="4339"/>
                    <a:pt x="5289" y="3674"/>
                    <a:pt x="5004" y="3040"/>
                  </a:cubicBezTo>
                  <a:cubicBezTo>
                    <a:pt x="4751" y="2439"/>
                    <a:pt x="4371" y="1869"/>
                    <a:pt x="3896" y="1394"/>
                  </a:cubicBezTo>
                  <a:cubicBezTo>
                    <a:pt x="3452" y="919"/>
                    <a:pt x="2882" y="570"/>
                    <a:pt x="2281" y="285"/>
                  </a:cubicBezTo>
                  <a:cubicBezTo>
                    <a:pt x="1996" y="158"/>
                    <a:pt x="1679" y="63"/>
                    <a:pt x="1362" y="0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997" name="CustomShape 365"/>
            <p:cNvSpPr/>
            <p:nvPr/>
          </p:nvSpPr>
          <p:spPr>
            <a:xfrm>
              <a:off x="3047040" y="2345040"/>
              <a:ext cx="171720" cy="327600"/>
            </a:xfrm>
            <a:custGeom>
              <a:avLst/>
              <a:gdLst/>
              <a:ahLst/>
              <a:rect l="l" t="t" r="r" b="b"/>
              <a:pathLst>
                <a:path w="5353" h="10198">
                  <a:moveTo>
                    <a:pt x="5163" y="0"/>
                  </a:moveTo>
                  <a:cubicBezTo>
                    <a:pt x="4466" y="0"/>
                    <a:pt x="3801" y="127"/>
                    <a:pt x="3167" y="380"/>
                  </a:cubicBezTo>
                  <a:cubicBezTo>
                    <a:pt x="2534" y="665"/>
                    <a:pt x="1996" y="1014"/>
                    <a:pt x="1521" y="1489"/>
                  </a:cubicBezTo>
                  <a:cubicBezTo>
                    <a:pt x="1046" y="1964"/>
                    <a:pt x="666" y="2502"/>
                    <a:pt x="412" y="3135"/>
                  </a:cubicBezTo>
                  <a:cubicBezTo>
                    <a:pt x="159" y="3769"/>
                    <a:pt x="1" y="4434"/>
                    <a:pt x="1" y="5130"/>
                  </a:cubicBezTo>
                  <a:cubicBezTo>
                    <a:pt x="1" y="5827"/>
                    <a:pt x="159" y="6492"/>
                    <a:pt x="412" y="7126"/>
                  </a:cubicBezTo>
                  <a:cubicBezTo>
                    <a:pt x="666" y="7759"/>
                    <a:pt x="1046" y="8297"/>
                    <a:pt x="1521" y="8772"/>
                  </a:cubicBezTo>
                  <a:cubicBezTo>
                    <a:pt x="1996" y="9247"/>
                    <a:pt x="2534" y="9627"/>
                    <a:pt x="3167" y="9881"/>
                  </a:cubicBezTo>
                  <a:cubicBezTo>
                    <a:pt x="3484" y="10007"/>
                    <a:pt x="3801" y="10102"/>
                    <a:pt x="4149" y="10198"/>
                  </a:cubicBezTo>
                  <a:lnTo>
                    <a:pt x="4213" y="10198"/>
                  </a:lnTo>
                  <a:cubicBezTo>
                    <a:pt x="4276" y="10198"/>
                    <a:pt x="4371" y="10134"/>
                    <a:pt x="4403" y="10039"/>
                  </a:cubicBezTo>
                  <a:cubicBezTo>
                    <a:pt x="4403" y="9912"/>
                    <a:pt x="4339" y="9817"/>
                    <a:pt x="4244" y="9817"/>
                  </a:cubicBezTo>
                  <a:cubicBezTo>
                    <a:pt x="3927" y="9754"/>
                    <a:pt x="3611" y="9659"/>
                    <a:pt x="3294" y="9532"/>
                  </a:cubicBezTo>
                  <a:cubicBezTo>
                    <a:pt x="2724" y="9279"/>
                    <a:pt x="2217" y="8931"/>
                    <a:pt x="1774" y="8487"/>
                  </a:cubicBezTo>
                  <a:cubicBezTo>
                    <a:pt x="1362" y="8076"/>
                    <a:pt x="1014" y="7537"/>
                    <a:pt x="761" y="6999"/>
                  </a:cubicBezTo>
                  <a:cubicBezTo>
                    <a:pt x="507" y="6397"/>
                    <a:pt x="381" y="5764"/>
                    <a:pt x="381" y="5130"/>
                  </a:cubicBezTo>
                  <a:cubicBezTo>
                    <a:pt x="381" y="4497"/>
                    <a:pt x="507" y="3864"/>
                    <a:pt x="761" y="3294"/>
                  </a:cubicBezTo>
                  <a:cubicBezTo>
                    <a:pt x="1014" y="2724"/>
                    <a:pt x="1331" y="2217"/>
                    <a:pt x="1774" y="1774"/>
                  </a:cubicBezTo>
                  <a:cubicBezTo>
                    <a:pt x="2217" y="1330"/>
                    <a:pt x="2724" y="982"/>
                    <a:pt x="3294" y="729"/>
                  </a:cubicBezTo>
                  <a:cubicBezTo>
                    <a:pt x="3896" y="507"/>
                    <a:pt x="4529" y="380"/>
                    <a:pt x="5163" y="380"/>
                  </a:cubicBezTo>
                  <a:cubicBezTo>
                    <a:pt x="5258" y="380"/>
                    <a:pt x="5353" y="285"/>
                    <a:pt x="5353" y="190"/>
                  </a:cubicBezTo>
                  <a:cubicBezTo>
                    <a:pt x="5353" y="63"/>
                    <a:pt x="5258" y="0"/>
                    <a:pt x="5163" y="0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998" name="CustomShape 366"/>
            <p:cNvSpPr/>
            <p:nvPr/>
          </p:nvSpPr>
          <p:spPr>
            <a:xfrm>
              <a:off x="3135600" y="2510280"/>
              <a:ext cx="281520" cy="225720"/>
            </a:xfrm>
            <a:custGeom>
              <a:avLst/>
              <a:gdLst/>
              <a:ahLst/>
              <a:rect l="l" t="t" r="r" b="b"/>
              <a:pathLst>
                <a:path w="8774" h="7031">
                  <a:moveTo>
                    <a:pt x="7348" y="0"/>
                  </a:moveTo>
                  <a:cubicBezTo>
                    <a:pt x="7348" y="666"/>
                    <a:pt x="7221" y="1331"/>
                    <a:pt x="6968" y="1932"/>
                  </a:cubicBezTo>
                  <a:cubicBezTo>
                    <a:pt x="6715" y="2502"/>
                    <a:pt x="6366" y="3041"/>
                    <a:pt x="5891" y="3484"/>
                  </a:cubicBezTo>
                  <a:cubicBezTo>
                    <a:pt x="5448" y="3959"/>
                    <a:pt x="4909" y="4307"/>
                    <a:pt x="4339" y="4561"/>
                  </a:cubicBezTo>
                  <a:cubicBezTo>
                    <a:pt x="3738" y="4814"/>
                    <a:pt x="3073" y="4941"/>
                    <a:pt x="2408" y="4941"/>
                  </a:cubicBezTo>
                  <a:lnTo>
                    <a:pt x="2313" y="4941"/>
                  </a:lnTo>
                  <a:lnTo>
                    <a:pt x="2313" y="4339"/>
                  </a:lnTo>
                  <a:lnTo>
                    <a:pt x="1" y="5701"/>
                  </a:lnTo>
                  <a:lnTo>
                    <a:pt x="2313" y="7031"/>
                  </a:lnTo>
                  <a:lnTo>
                    <a:pt x="2313" y="6366"/>
                  </a:lnTo>
                  <a:lnTo>
                    <a:pt x="2408" y="6366"/>
                  </a:lnTo>
                  <a:cubicBezTo>
                    <a:pt x="3294" y="6366"/>
                    <a:pt x="4118" y="6208"/>
                    <a:pt x="4878" y="5859"/>
                  </a:cubicBezTo>
                  <a:cubicBezTo>
                    <a:pt x="5638" y="5543"/>
                    <a:pt x="6335" y="5099"/>
                    <a:pt x="6905" y="4497"/>
                  </a:cubicBezTo>
                  <a:cubicBezTo>
                    <a:pt x="7475" y="3927"/>
                    <a:pt x="7950" y="3231"/>
                    <a:pt x="8266" y="2471"/>
                  </a:cubicBezTo>
                  <a:cubicBezTo>
                    <a:pt x="8615" y="1711"/>
                    <a:pt x="8773" y="887"/>
                    <a:pt x="8773" y="0"/>
                  </a:cubicBezTo>
                  <a:close/>
                </a:path>
              </a:pathLst>
            </a:custGeom>
            <a:solidFill>
              <a:srgbClr val="afafa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999" name="CustomShape 367"/>
            <p:cNvSpPr/>
            <p:nvPr/>
          </p:nvSpPr>
          <p:spPr>
            <a:xfrm>
              <a:off x="3129480" y="2504160"/>
              <a:ext cx="293760" cy="237960"/>
            </a:xfrm>
            <a:custGeom>
              <a:avLst/>
              <a:gdLst/>
              <a:ahLst/>
              <a:rect l="l" t="t" r="r" b="b"/>
              <a:pathLst>
                <a:path w="9154" h="7411">
                  <a:moveTo>
                    <a:pt x="7538" y="0"/>
                  </a:moveTo>
                  <a:cubicBezTo>
                    <a:pt x="7443" y="0"/>
                    <a:pt x="7348" y="95"/>
                    <a:pt x="7348" y="190"/>
                  </a:cubicBezTo>
                  <a:cubicBezTo>
                    <a:pt x="7348" y="824"/>
                    <a:pt x="7221" y="1457"/>
                    <a:pt x="6968" y="2059"/>
                  </a:cubicBezTo>
                  <a:cubicBezTo>
                    <a:pt x="6746" y="2597"/>
                    <a:pt x="6398" y="3136"/>
                    <a:pt x="5954" y="3547"/>
                  </a:cubicBezTo>
                  <a:cubicBezTo>
                    <a:pt x="5511" y="3991"/>
                    <a:pt x="5004" y="4339"/>
                    <a:pt x="4434" y="4592"/>
                  </a:cubicBezTo>
                  <a:cubicBezTo>
                    <a:pt x="3896" y="4814"/>
                    <a:pt x="3294" y="4941"/>
                    <a:pt x="2693" y="4941"/>
                  </a:cubicBezTo>
                  <a:lnTo>
                    <a:pt x="2693" y="4561"/>
                  </a:lnTo>
                  <a:cubicBezTo>
                    <a:pt x="2693" y="4466"/>
                    <a:pt x="2661" y="4402"/>
                    <a:pt x="2598" y="4371"/>
                  </a:cubicBezTo>
                  <a:cubicBezTo>
                    <a:pt x="2566" y="4355"/>
                    <a:pt x="2534" y="4347"/>
                    <a:pt x="2503" y="4347"/>
                  </a:cubicBezTo>
                  <a:cubicBezTo>
                    <a:pt x="2471" y="4347"/>
                    <a:pt x="2439" y="4355"/>
                    <a:pt x="2408" y="4371"/>
                  </a:cubicBezTo>
                  <a:lnTo>
                    <a:pt x="96" y="5733"/>
                  </a:lnTo>
                  <a:cubicBezTo>
                    <a:pt x="32" y="5764"/>
                    <a:pt x="1" y="5828"/>
                    <a:pt x="1" y="5891"/>
                  </a:cubicBezTo>
                  <a:cubicBezTo>
                    <a:pt x="1" y="5954"/>
                    <a:pt x="32" y="6018"/>
                    <a:pt x="96" y="6049"/>
                  </a:cubicBezTo>
                  <a:lnTo>
                    <a:pt x="2408" y="7379"/>
                  </a:lnTo>
                  <a:cubicBezTo>
                    <a:pt x="2439" y="7411"/>
                    <a:pt x="2471" y="7411"/>
                    <a:pt x="2503" y="7411"/>
                  </a:cubicBezTo>
                  <a:cubicBezTo>
                    <a:pt x="2534" y="7411"/>
                    <a:pt x="2566" y="7411"/>
                    <a:pt x="2629" y="7379"/>
                  </a:cubicBezTo>
                  <a:cubicBezTo>
                    <a:pt x="2661" y="7348"/>
                    <a:pt x="2724" y="7284"/>
                    <a:pt x="2724" y="7221"/>
                  </a:cubicBezTo>
                  <a:lnTo>
                    <a:pt x="2724" y="6778"/>
                  </a:lnTo>
                  <a:cubicBezTo>
                    <a:pt x="3548" y="6746"/>
                    <a:pt x="4371" y="6588"/>
                    <a:pt x="5163" y="6239"/>
                  </a:cubicBezTo>
                  <a:cubicBezTo>
                    <a:pt x="5923" y="5923"/>
                    <a:pt x="6651" y="5448"/>
                    <a:pt x="7253" y="4846"/>
                  </a:cubicBezTo>
                  <a:cubicBezTo>
                    <a:pt x="7855" y="4244"/>
                    <a:pt x="8330" y="3547"/>
                    <a:pt x="8646" y="2756"/>
                  </a:cubicBezTo>
                  <a:cubicBezTo>
                    <a:pt x="8995" y="1932"/>
                    <a:pt x="9153" y="1077"/>
                    <a:pt x="9153" y="190"/>
                  </a:cubicBezTo>
                  <a:cubicBezTo>
                    <a:pt x="9153" y="95"/>
                    <a:pt x="9090" y="0"/>
                    <a:pt x="8963" y="0"/>
                  </a:cubicBezTo>
                  <a:cubicBezTo>
                    <a:pt x="8868" y="0"/>
                    <a:pt x="8773" y="95"/>
                    <a:pt x="8773" y="190"/>
                  </a:cubicBezTo>
                  <a:cubicBezTo>
                    <a:pt x="8773" y="1014"/>
                    <a:pt x="8615" y="1837"/>
                    <a:pt x="8298" y="2597"/>
                  </a:cubicBezTo>
                  <a:cubicBezTo>
                    <a:pt x="7981" y="3326"/>
                    <a:pt x="7538" y="3991"/>
                    <a:pt x="6968" y="4561"/>
                  </a:cubicBezTo>
                  <a:cubicBezTo>
                    <a:pt x="6398" y="5131"/>
                    <a:pt x="5733" y="5574"/>
                    <a:pt x="5004" y="5891"/>
                  </a:cubicBezTo>
                  <a:cubicBezTo>
                    <a:pt x="4244" y="6208"/>
                    <a:pt x="3421" y="6398"/>
                    <a:pt x="2598" y="6398"/>
                  </a:cubicBezTo>
                  <a:lnTo>
                    <a:pt x="2503" y="6398"/>
                  </a:lnTo>
                  <a:cubicBezTo>
                    <a:pt x="2408" y="6398"/>
                    <a:pt x="2313" y="6461"/>
                    <a:pt x="2313" y="6588"/>
                  </a:cubicBezTo>
                  <a:lnTo>
                    <a:pt x="2313" y="6904"/>
                  </a:lnTo>
                  <a:lnTo>
                    <a:pt x="571" y="5891"/>
                  </a:lnTo>
                  <a:lnTo>
                    <a:pt x="2313" y="4877"/>
                  </a:lnTo>
                  <a:lnTo>
                    <a:pt x="2313" y="5162"/>
                  </a:lnTo>
                  <a:cubicBezTo>
                    <a:pt x="2313" y="5258"/>
                    <a:pt x="2408" y="5321"/>
                    <a:pt x="2503" y="5353"/>
                  </a:cubicBezTo>
                  <a:lnTo>
                    <a:pt x="2598" y="5353"/>
                  </a:lnTo>
                  <a:cubicBezTo>
                    <a:pt x="3294" y="5353"/>
                    <a:pt x="3959" y="5194"/>
                    <a:pt x="4593" y="4941"/>
                  </a:cubicBezTo>
                  <a:cubicBezTo>
                    <a:pt x="5194" y="4687"/>
                    <a:pt x="5764" y="4307"/>
                    <a:pt x="6240" y="3832"/>
                  </a:cubicBezTo>
                  <a:cubicBezTo>
                    <a:pt x="6715" y="3357"/>
                    <a:pt x="7063" y="2819"/>
                    <a:pt x="7348" y="2186"/>
                  </a:cubicBezTo>
                  <a:cubicBezTo>
                    <a:pt x="7601" y="1552"/>
                    <a:pt x="7728" y="887"/>
                    <a:pt x="7728" y="190"/>
                  </a:cubicBezTo>
                  <a:cubicBezTo>
                    <a:pt x="7728" y="95"/>
                    <a:pt x="7633" y="0"/>
                    <a:pt x="7538" y="0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000" name="CustomShape 368"/>
            <p:cNvSpPr/>
            <p:nvPr/>
          </p:nvSpPr>
          <p:spPr>
            <a:xfrm>
              <a:off x="3007440" y="2288160"/>
              <a:ext cx="279720" cy="221760"/>
            </a:xfrm>
            <a:custGeom>
              <a:avLst/>
              <a:gdLst/>
              <a:ahLst/>
              <a:rect l="l" t="t" r="r" b="b"/>
              <a:pathLst>
                <a:path w="8710" h="6905">
                  <a:moveTo>
                    <a:pt x="6398" y="1"/>
                  </a:moveTo>
                  <a:lnTo>
                    <a:pt x="6398" y="444"/>
                  </a:lnTo>
                  <a:lnTo>
                    <a:pt x="6398" y="539"/>
                  </a:lnTo>
                  <a:cubicBezTo>
                    <a:pt x="5511" y="539"/>
                    <a:pt x="4656" y="697"/>
                    <a:pt x="3896" y="1014"/>
                  </a:cubicBezTo>
                  <a:cubicBezTo>
                    <a:pt x="3136" y="1362"/>
                    <a:pt x="2471" y="1806"/>
                    <a:pt x="1869" y="2408"/>
                  </a:cubicBezTo>
                  <a:cubicBezTo>
                    <a:pt x="1299" y="2978"/>
                    <a:pt x="824" y="3643"/>
                    <a:pt x="507" y="4434"/>
                  </a:cubicBezTo>
                  <a:cubicBezTo>
                    <a:pt x="190" y="5194"/>
                    <a:pt x="0" y="6018"/>
                    <a:pt x="0" y="6904"/>
                  </a:cubicBezTo>
                  <a:lnTo>
                    <a:pt x="1426" y="6904"/>
                  </a:lnTo>
                  <a:cubicBezTo>
                    <a:pt x="1426" y="6208"/>
                    <a:pt x="1584" y="5574"/>
                    <a:pt x="1806" y="4973"/>
                  </a:cubicBezTo>
                  <a:cubicBezTo>
                    <a:pt x="2059" y="4371"/>
                    <a:pt x="2439" y="3833"/>
                    <a:pt x="2882" y="3389"/>
                  </a:cubicBezTo>
                  <a:cubicBezTo>
                    <a:pt x="3326" y="2946"/>
                    <a:pt x="3864" y="2598"/>
                    <a:pt x="4466" y="2344"/>
                  </a:cubicBezTo>
                  <a:cubicBezTo>
                    <a:pt x="5067" y="2091"/>
                    <a:pt x="5701" y="1932"/>
                    <a:pt x="6398" y="1932"/>
                  </a:cubicBezTo>
                  <a:lnTo>
                    <a:pt x="6398" y="2661"/>
                  </a:lnTo>
                  <a:lnTo>
                    <a:pt x="8709" y="1331"/>
                  </a:lnTo>
                  <a:lnTo>
                    <a:pt x="6398" y="1"/>
                  </a:lnTo>
                  <a:close/>
                </a:path>
              </a:pathLst>
            </a:custGeom>
            <a:solidFill>
              <a:srgbClr val="afafa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001" name="CustomShape 369"/>
            <p:cNvSpPr/>
            <p:nvPr/>
          </p:nvSpPr>
          <p:spPr>
            <a:xfrm>
              <a:off x="3001320" y="2281320"/>
              <a:ext cx="291960" cy="234720"/>
            </a:xfrm>
            <a:custGeom>
              <a:avLst/>
              <a:gdLst/>
              <a:ahLst/>
              <a:rect l="l" t="t" r="r" b="b"/>
              <a:pathLst>
                <a:path w="9090" h="7309">
                  <a:moveTo>
                    <a:pt x="6576" y="1"/>
                  </a:moveTo>
                  <a:cubicBezTo>
                    <a:pt x="6540" y="1"/>
                    <a:pt x="6508" y="9"/>
                    <a:pt x="6493" y="25"/>
                  </a:cubicBezTo>
                  <a:cubicBezTo>
                    <a:pt x="6429" y="88"/>
                    <a:pt x="6398" y="151"/>
                    <a:pt x="6398" y="215"/>
                  </a:cubicBezTo>
                  <a:lnTo>
                    <a:pt x="6398" y="531"/>
                  </a:lnTo>
                  <a:cubicBezTo>
                    <a:pt x="5574" y="563"/>
                    <a:pt x="4782" y="753"/>
                    <a:pt x="4022" y="1070"/>
                  </a:cubicBezTo>
                  <a:cubicBezTo>
                    <a:pt x="3231" y="1386"/>
                    <a:pt x="2534" y="1861"/>
                    <a:pt x="1932" y="2463"/>
                  </a:cubicBezTo>
                  <a:cubicBezTo>
                    <a:pt x="1331" y="3065"/>
                    <a:pt x="855" y="3762"/>
                    <a:pt x="507" y="4553"/>
                  </a:cubicBezTo>
                  <a:cubicBezTo>
                    <a:pt x="190" y="5377"/>
                    <a:pt x="0" y="6232"/>
                    <a:pt x="0" y="7118"/>
                  </a:cubicBezTo>
                  <a:cubicBezTo>
                    <a:pt x="0" y="7213"/>
                    <a:pt x="95" y="7308"/>
                    <a:pt x="190" y="7308"/>
                  </a:cubicBezTo>
                  <a:cubicBezTo>
                    <a:pt x="317" y="7308"/>
                    <a:pt x="380" y="7213"/>
                    <a:pt x="380" y="7118"/>
                  </a:cubicBezTo>
                  <a:cubicBezTo>
                    <a:pt x="380" y="6295"/>
                    <a:pt x="539" y="5472"/>
                    <a:pt x="887" y="4712"/>
                  </a:cubicBezTo>
                  <a:cubicBezTo>
                    <a:pt x="1172" y="3983"/>
                    <a:pt x="1616" y="3318"/>
                    <a:pt x="2186" y="2748"/>
                  </a:cubicBezTo>
                  <a:cubicBezTo>
                    <a:pt x="2756" y="2178"/>
                    <a:pt x="3421" y="1735"/>
                    <a:pt x="4181" y="1418"/>
                  </a:cubicBezTo>
                  <a:cubicBezTo>
                    <a:pt x="4941" y="1101"/>
                    <a:pt x="5733" y="943"/>
                    <a:pt x="6588" y="943"/>
                  </a:cubicBezTo>
                  <a:cubicBezTo>
                    <a:pt x="6683" y="943"/>
                    <a:pt x="6778" y="848"/>
                    <a:pt x="6778" y="753"/>
                  </a:cubicBezTo>
                  <a:lnTo>
                    <a:pt x="6778" y="531"/>
                  </a:lnTo>
                  <a:lnTo>
                    <a:pt x="8519" y="1545"/>
                  </a:lnTo>
                  <a:lnTo>
                    <a:pt x="6778" y="2558"/>
                  </a:lnTo>
                  <a:lnTo>
                    <a:pt x="6778" y="2146"/>
                  </a:lnTo>
                  <a:cubicBezTo>
                    <a:pt x="6778" y="2051"/>
                    <a:pt x="6683" y="1956"/>
                    <a:pt x="6588" y="1956"/>
                  </a:cubicBezTo>
                  <a:cubicBezTo>
                    <a:pt x="5891" y="1956"/>
                    <a:pt x="5194" y="2115"/>
                    <a:pt x="4561" y="2368"/>
                  </a:cubicBezTo>
                  <a:cubicBezTo>
                    <a:pt x="3959" y="2622"/>
                    <a:pt x="3421" y="3002"/>
                    <a:pt x="2946" y="3477"/>
                  </a:cubicBezTo>
                  <a:cubicBezTo>
                    <a:pt x="2471" y="3952"/>
                    <a:pt x="2091" y="4490"/>
                    <a:pt x="1837" y="5123"/>
                  </a:cubicBezTo>
                  <a:cubicBezTo>
                    <a:pt x="1552" y="5757"/>
                    <a:pt x="1426" y="6422"/>
                    <a:pt x="1426" y="7118"/>
                  </a:cubicBezTo>
                  <a:cubicBezTo>
                    <a:pt x="1426" y="7213"/>
                    <a:pt x="1521" y="7308"/>
                    <a:pt x="1616" y="7308"/>
                  </a:cubicBezTo>
                  <a:cubicBezTo>
                    <a:pt x="1711" y="7308"/>
                    <a:pt x="1806" y="7213"/>
                    <a:pt x="1806" y="7118"/>
                  </a:cubicBezTo>
                  <a:cubicBezTo>
                    <a:pt x="1806" y="6485"/>
                    <a:pt x="1932" y="5852"/>
                    <a:pt x="2186" y="5250"/>
                  </a:cubicBezTo>
                  <a:cubicBezTo>
                    <a:pt x="2407" y="4680"/>
                    <a:pt x="2756" y="4173"/>
                    <a:pt x="3199" y="3730"/>
                  </a:cubicBezTo>
                  <a:cubicBezTo>
                    <a:pt x="3642" y="3318"/>
                    <a:pt x="4149" y="2970"/>
                    <a:pt x="4719" y="2717"/>
                  </a:cubicBezTo>
                  <a:cubicBezTo>
                    <a:pt x="5257" y="2495"/>
                    <a:pt x="5796" y="2368"/>
                    <a:pt x="6398" y="2336"/>
                  </a:cubicBezTo>
                  <a:lnTo>
                    <a:pt x="6398" y="2875"/>
                  </a:lnTo>
                  <a:cubicBezTo>
                    <a:pt x="6398" y="2938"/>
                    <a:pt x="6429" y="3002"/>
                    <a:pt x="6493" y="3033"/>
                  </a:cubicBezTo>
                  <a:cubicBezTo>
                    <a:pt x="6508" y="3065"/>
                    <a:pt x="6540" y="3081"/>
                    <a:pt x="6576" y="3081"/>
                  </a:cubicBezTo>
                  <a:cubicBezTo>
                    <a:pt x="6611" y="3081"/>
                    <a:pt x="6651" y="3065"/>
                    <a:pt x="6683" y="3033"/>
                  </a:cubicBezTo>
                  <a:lnTo>
                    <a:pt x="8994" y="1703"/>
                  </a:lnTo>
                  <a:cubicBezTo>
                    <a:pt x="9058" y="1671"/>
                    <a:pt x="9089" y="1608"/>
                    <a:pt x="9089" y="1545"/>
                  </a:cubicBezTo>
                  <a:cubicBezTo>
                    <a:pt x="9089" y="1481"/>
                    <a:pt x="9058" y="1418"/>
                    <a:pt x="8994" y="1386"/>
                  </a:cubicBezTo>
                  <a:lnTo>
                    <a:pt x="6683" y="25"/>
                  </a:lnTo>
                  <a:cubicBezTo>
                    <a:pt x="6651" y="9"/>
                    <a:pt x="6611" y="1"/>
                    <a:pt x="6576" y="1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002" name="CustomShape 370"/>
            <p:cNvSpPr/>
            <p:nvPr/>
          </p:nvSpPr>
          <p:spPr>
            <a:xfrm>
              <a:off x="3107880" y="2400120"/>
              <a:ext cx="209520" cy="209520"/>
            </a:xfrm>
            <a:custGeom>
              <a:avLst/>
              <a:gdLst/>
              <a:ahLst/>
              <a:rect l="l" t="t" r="r" b="b"/>
              <a:pathLst>
                <a:path w="6525" h="6525">
                  <a:moveTo>
                    <a:pt x="3276" y="2141"/>
                  </a:moveTo>
                  <a:cubicBezTo>
                    <a:pt x="3519" y="2141"/>
                    <a:pt x="3761" y="2217"/>
                    <a:pt x="3959" y="2375"/>
                  </a:cubicBezTo>
                  <a:cubicBezTo>
                    <a:pt x="4434" y="2755"/>
                    <a:pt x="4529" y="3484"/>
                    <a:pt x="4149" y="3959"/>
                  </a:cubicBezTo>
                  <a:cubicBezTo>
                    <a:pt x="3932" y="4248"/>
                    <a:pt x="3601" y="4393"/>
                    <a:pt x="3269" y="4393"/>
                  </a:cubicBezTo>
                  <a:cubicBezTo>
                    <a:pt x="3020" y="4393"/>
                    <a:pt x="2769" y="4312"/>
                    <a:pt x="2566" y="4149"/>
                  </a:cubicBezTo>
                  <a:cubicBezTo>
                    <a:pt x="2059" y="3769"/>
                    <a:pt x="1996" y="3040"/>
                    <a:pt x="2376" y="2565"/>
                  </a:cubicBezTo>
                  <a:cubicBezTo>
                    <a:pt x="2597" y="2289"/>
                    <a:pt x="2937" y="2141"/>
                    <a:pt x="3276" y="2141"/>
                  </a:cubicBezTo>
                  <a:close/>
                  <a:moveTo>
                    <a:pt x="3453" y="0"/>
                  </a:moveTo>
                  <a:lnTo>
                    <a:pt x="2376" y="127"/>
                  </a:lnTo>
                  <a:cubicBezTo>
                    <a:pt x="2281" y="127"/>
                    <a:pt x="2249" y="190"/>
                    <a:pt x="2249" y="254"/>
                  </a:cubicBezTo>
                  <a:lnTo>
                    <a:pt x="2313" y="824"/>
                  </a:lnTo>
                  <a:cubicBezTo>
                    <a:pt x="2313" y="887"/>
                    <a:pt x="2281" y="950"/>
                    <a:pt x="2249" y="950"/>
                  </a:cubicBezTo>
                  <a:cubicBezTo>
                    <a:pt x="2122" y="1014"/>
                    <a:pt x="1996" y="1077"/>
                    <a:pt x="1869" y="1172"/>
                  </a:cubicBezTo>
                  <a:cubicBezTo>
                    <a:pt x="1853" y="1188"/>
                    <a:pt x="1830" y="1196"/>
                    <a:pt x="1802" y="1196"/>
                  </a:cubicBezTo>
                  <a:cubicBezTo>
                    <a:pt x="1774" y="1196"/>
                    <a:pt x="1742" y="1188"/>
                    <a:pt x="1711" y="1172"/>
                  </a:cubicBezTo>
                  <a:lnTo>
                    <a:pt x="1267" y="792"/>
                  </a:lnTo>
                  <a:cubicBezTo>
                    <a:pt x="1241" y="779"/>
                    <a:pt x="1215" y="771"/>
                    <a:pt x="1189" y="771"/>
                  </a:cubicBezTo>
                  <a:cubicBezTo>
                    <a:pt x="1152" y="771"/>
                    <a:pt x="1115" y="787"/>
                    <a:pt x="1077" y="824"/>
                  </a:cubicBezTo>
                  <a:lnTo>
                    <a:pt x="412" y="1679"/>
                  </a:lnTo>
                  <a:cubicBezTo>
                    <a:pt x="381" y="1742"/>
                    <a:pt x="381" y="1805"/>
                    <a:pt x="444" y="1869"/>
                  </a:cubicBezTo>
                  <a:lnTo>
                    <a:pt x="887" y="2217"/>
                  </a:lnTo>
                  <a:cubicBezTo>
                    <a:pt x="919" y="2249"/>
                    <a:pt x="951" y="2312"/>
                    <a:pt x="919" y="2375"/>
                  </a:cubicBezTo>
                  <a:cubicBezTo>
                    <a:pt x="856" y="2502"/>
                    <a:pt x="824" y="2629"/>
                    <a:pt x="792" y="2755"/>
                  </a:cubicBezTo>
                  <a:cubicBezTo>
                    <a:pt x="792" y="2819"/>
                    <a:pt x="761" y="2850"/>
                    <a:pt x="697" y="2882"/>
                  </a:cubicBezTo>
                  <a:lnTo>
                    <a:pt x="127" y="2945"/>
                  </a:lnTo>
                  <a:cubicBezTo>
                    <a:pt x="32" y="2945"/>
                    <a:pt x="1" y="3009"/>
                    <a:pt x="1" y="3072"/>
                  </a:cubicBezTo>
                  <a:lnTo>
                    <a:pt x="127" y="4149"/>
                  </a:lnTo>
                  <a:cubicBezTo>
                    <a:pt x="127" y="4244"/>
                    <a:pt x="191" y="4276"/>
                    <a:pt x="254" y="4276"/>
                  </a:cubicBezTo>
                  <a:lnTo>
                    <a:pt x="856" y="4212"/>
                  </a:lnTo>
                  <a:cubicBezTo>
                    <a:pt x="887" y="4212"/>
                    <a:pt x="951" y="4244"/>
                    <a:pt x="982" y="4276"/>
                  </a:cubicBezTo>
                  <a:cubicBezTo>
                    <a:pt x="1014" y="4402"/>
                    <a:pt x="1109" y="4529"/>
                    <a:pt x="1172" y="4656"/>
                  </a:cubicBezTo>
                  <a:cubicBezTo>
                    <a:pt x="1204" y="4687"/>
                    <a:pt x="1204" y="4751"/>
                    <a:pt x="1172" y="4814"/>
                  </a:cubicBezTo>
                  <a:lnTo>
                    <a:pt x="824" y="5257"/>
                  </a:lnTo>
                  <a:cubicBezTo>
                    <a:pt x="761" y="5321"/>
                    <a:pt x="761" y="5384"/>
                    <a:pt x="824" y="5447"/>
                  </a:cubicBezTo>
                  <a:lnTo>
                    <a:pt x="1679" y="6112"/>
                  </a:lnTo>
                  <a:cubicBezTo>
                    <a:pt x="1705" y="6125"/>
                    <a:pt x="1732" y="6133"/>
                    <a:pt x="1758" y="6133"/>
                  </a:cubicBezTo>
                  <a:cubicBezTo>
                    <a:pt x="1795" y="6133"/>
                    <a:pt x="1832" y="6118"/>
                    <a:pt x="1869" y="6081"/>
                  </a:cubicBezTo>
                  <a:lnTo>
                    <a:pt x="2217" y="5637"/>
                  </a:lnTo>
                  <a:cubicBezTo>
                    <a:pt x="2240" y="5615"/>
                    <a:pt x="2278" y="5593"/>
                    <a:pt x="2321" y="5593"/>
                  </a:cubicBezTo>
                  <a:cubicBezTo>
                    <a:pt x="2339" y="5593"/>
                    <a:pt x="2357" y="5596"/>
                    <a:pt x="2376" y="5606"/>
                  </a:cubicBezTo>
                  <a:cubicBezTo>
                    <a:pt x="2503" y="5669"/>
                    <a:pt x="2629" y="5701"/>
                    <a:pt x="2788" y="5732"/>
                  </a:cubicBezTo>
                  <a:cubicBezTo>
                    <a:pt x="2819" y="5732"/>
                    <a:pt x="2883" y="5764"/>
                    <a:pt x="2883" y="5827"/>
                  </a:cubicBezTo>
                  <a:lnTo>
                    <a:pt x="2946" y="6397"/>
                  </a:lnTo>
                  <a:cubicBezTo>
                    <a:pt x="2946" y="6461"/>
                    <a:pt x="3009" y="6524"/>
                    <a:pt x="3073" y="6524"/>
                  </a:cubicBezTo>
                  <a:lnTo>
                    <a:pt x="4149" y="6397"/>
                  </a:lnTo>
                  <a:cubicBezTo>
                    <a:pt x="4244" y="6397"/>
                    <a:pt x="4276" y="6334"/>
                    <a:pt x="4276" y="6239"/>
                  </a:cubicBezTo>
                  <a:lnTo>
                    <a:pt x="4213" y="5669"/>
                  </a:lnTo>
                  <a:cubicBezTo>
                    <a:pt x="4213" y="5637"/>
                    <a:pt x="4244" y="5574"/>
                    <a:pt x="4276" y="5542"/>
                  </a:cubicBezTo>
                  <a:cubicBezTo>
                    <a:pt x="4403" y="5479"/>
                    <a:pt x="4529" y="5416"/>
                    <a:pt x="4656" y="5352"/>
                  </a:cubicBezTo>
                  <a:cubicBezTo>
                    <a:pt x="4672" y="5336"/>
                    <a:pt x="4696" y="5329"/>
                    <a:pt x="4723" y="5329"/>
                  </a:cubicBezTo>
                  <a:cubicBezTo>
                    <a:pt x="4751" y="5329"/>
                    <a:pt x="4783" y="5336"/>
                    <a:pt x="4814" y="5352"/>
                  </a:cubicBezTo>
                  <a:lnTo>
                    <a:pt x="5258" y="5701"/>
                  </a:lnTo>
                  <a:cubicBezTo>
                    <a:pt x="5289" y="5732"/>
                    <a:pt x="5321" y="5748"/>
                    <a:pt x="5353" y="5748"/>
                  </a:cubicBezTo>
                  <a:cubicBezTo>
                    <a:pt x="5384" y="5748"/>
                    <a:pt x="5416" y="5732"/>
                    <a:pt x="5448" y="5701"/>
                  </a:cubicBezTo>
                  <a:lnTo>
                    <a:pt x="6113" y="4846"/>
                  </a:lnTo>
                  <a:cubicBezTo>
                    <a:pt x="6176" y="4782"/>
                    <a:pt x="6144" y="4687"/>
                    <a:pt x="6081" y="4656"/>
                  </a:cubicBezTo>
                  <a:lnTo>
                    <a:pt x="5638" y="4307"/>
                  </a:lnTo>
                  <a:cubicBezTo>
                    <a:pt x="5606" y="4244"/>
                    <a:pt x="5606" y="4212"/>
                    <a:pt x="5606" y="4149"/>
                  </a:cubicBezTo>
                  <a:cubicBezTo>
                    <a:pt x="5669" y="4022"/>
                    <a:pt x="5701" y="3896"/>
                    <a:pt x="5733" y="3737"/>
                  </a:cubicBezTo>
                  <a:cubicBezTo>
                    <a:pt x="5733" y="3706"/>
                    <a:pt x="5796" y="3642"/>
                    <a:pt x="5828" y="3642"/>
                  </a:cubicBezTo>
                  <a:lnTo>
                    <a:pt x="6303" y="3579"/>
                  </a:lnTo>
                  <a:cubicBezTo>
                    <a:pt x="6429" y="3579"/>
                    <a:pt x="6524" y="3452"/>
                    <a:pt x="6524" y="3325"/>
                  </a:cubicBezTo>
                  <a:lnTo>
                    <a:pt x="6398" y="2344"/>
                  </a:lnTo>
                  <a:cubicBezTo>
                    <a:pt x="6398" y="2280"/>
                    <a:pt x="6334" y="2249"/>
                    <a:pt x="6271" y="2249"/>
                  </a:cubicBezTo>
                  <a:lnTo>
                    <a:pt x="5669" y="2312"/>
                  </a:lnTo>
                  <a:cubicBezTo>
                    <a:pt x="5638" y="2312"/>
                    <a:pt x="5574" y="2280"/>
                    <a:pt x="5543" y="2249"/>
                  </a:cubicBezTo>
                  <a:cubicBezTo>
                    <a:pt x="5511" y="2090"/>
                    <a:pt x="5416" y="1995"/>
                    <a:pt x="5353" y="1869"/>
                  </a:cubicBezTo>
                  <a:cubicBezTo>
                    <a:pt x="5321" y="1805"/>
                    <a:pt x="5321" y="1774"/>
                    <a:pt x="5353" y="1710"/>
                  </a:cubicBezTo>
                  <a:lnTo>
                    <a:pt x="5701" y="1267"/>
                  </a:lnTo>
                  <a:cubicBezTo>
                    <a:pt x="5764" y="1204"/>
                    <a:pt x="5764" y="1140"/>
                    <a:pt x="5701" y="1077"/>
                  </a:cubicBezTo>
                  <a:lnTo>
                    <a:pt x="4846" y="412"/>
                  </a:lnTo>
                  <a:cubicBezTo>
                    <a:pt x="4819" y="385"/>
                    <a:pt x="4792" y="375"/>
                    <a:pt x="4766" y="375"/>
                  </a:cubicBezTo>
                  <a:cubicBezTo>
                    <a:pt x="4729" y="375"/>
                    <a:pt x="4693" y="394"/>
                    <a:pt x="4656" y="412"/>
                  </a:cubicBezTo>
                  <a:lnTo>
                    <a:pt x="4308" y="887"/>
                  </a:lnTo>
                  <a:cubicBezTo>
                    <a:pt x="4276" y="919"/>
                    <a:pt x="4213" y="919"/>
                    <a:pt x="4149" y="919"/>
                  </a:cubicBezTo>
                  <a:cubicBezTo>
                    <a:pt x="4023" y="855"/>
                    <a:pt x="3896" y="824"/>
                    <a:pt x="3738" y="792"/>
                  </a:cubicBezTo>
                  <a:cubicBezTo>
                    <a:pt x="3706" y="792"/>
                    <a:pt x="3643" y="729"/>
                    <a:pt x="3643" y="697"/>
                  </a:cubicBezTo>
                  <a:lnTo>
                    <a:pt x="3579" y="127"/>
                  </a:lnTo>
                  <a:cubicBezTo>
                    <a:pt x="3579" y="32"/>
                    <a:pt x="3516" y="0"/>
                    <a:pt x="3453" y="0"/>
                  </a:cubicBez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003" name="CustomShape 371"/>
            <p:cNvSpPr/>
            <p:nvPr/>
          </p:nvSpPr>
          <p:spPr>
            <a:xfrm>
              <a:off x="3101040" y="2394000"/>
              <a:ext cx="222480" cy="221760"/>
            </a:xfrm>
            <a:custGeom>
              <a:avLst/>
              <a:gdLst/>
              <a:ahLst/>
              <a:rect l="l" t="t" r="r" b="b"/>
              <a:pathLst>
                <a:path w="6937" h="6905">
                  <a:moveTo>
                    <a:pt x="3485" y="2502"/>
                  </a:moveTo>
                  <a:cubicBezTo>
                    <a:pt x="3706" y="2502"/>
                    <a:pt x="3896" y="2597"/>
                    <a:pt x="4055" y="2724"/>
                  </a:cubicBezTo>
                  <a:cubicBezTo>
                    <a:pt x="4276" y="2882"/>
                    <a:pt x="4371" y="3104"/>
                    <a:pt x="4403" y="3357"/>
                  </a:cubicBezTo>
                  <a:cubicBezTo>
                    <a:pt x="4435" y="3610"/>
                    <a:pt x="4371" y="3832"/>
                    <a:pt x="4213" y="4054"/>
                  </a:cubicBezTo>
                  <a:cubicBezTo>
                    <a:pt x="4055" y="4244"/>
                    <a:pt x="3833" y="4371"/>
                    <a:pt x="3580" y="4402"/>
                  </a:cubicBezTo>
                  <a:cubicBezTo>
                    <a:pt x="3326" y="4402"/>
                    <a:pt x="3073" y="4339"/>
                    <a:pt x="2883" y="4181"/>
                  </a:cubicBezTo>
                  <a:cubicBezTo>
                    <a:pt x="2693" y="4022"/>
                    <a:pt x="2566" y="3800"/>
                    <a:pt x="2535" y="3547"/>
                  </a:cubicBezTo>
                  <a:cubicBezTo>
                    <a:pt x="2535" y="3325"/>
                    <a:pt x="2598" y="3072"/>
                    <a:pt x="2756" y="2882"/>
                  </a:cubicBezTo>
                  <a:cubicBezTo>
                    <a:pt x="2915" y="2660"/>
                    <a:pt x="3136" y="2565"/>
                    <a:pt x="3358" y="2534"/>
                  </a:cubicBezTo>
                  <a:cubicBezTo>
                    <a:pt x="3421" y="2534"/>
                    <a:pt x="3453" y="2502"/>
                    <a:pt x="3485" y="2502"/>
                  </a:cubicBezTo>
                  <a:close/>
                  <a:moveTo>
                    <a:pt x="3511" y="2137"/>
                  </a:moveTo>
                  <a:cubicBezTo>
                    <a:pt x="3450" y="2137"/>
                    <a:pt x="3388" y="2142"/>
                    <a:pt x="3326" y="2154"/>
                  </a:cubicBezTo>
                  <a:cubicBezTo>
                    <a:pt x="2978" y="2185"/>
                    <a:pt x="2661" y="2344"/>
                    <a:pt x="2439" y="2629"/>
                  </a:cubicBezTo>
                  <a:cubicBezTo>
                    <a:pt x="2218" y="2914"/>
                    <a:pt x="2123" y="3262"/>
                    <a:pt x="2186" y="3610"/>
                  </a:cubicBezTo>
                  <a:cubicBezTo>
                    <a:pt x="2218" y="3959"/>
                    <a:pt x="2376" y="4276"/>
                    <a:pt x="2661" y="4497"/>
                  </a:cubicBezTo>
                  <a:cubicBezTo>
                    <a:pt x="2883" y="4687"/>
                    <a:pt x="3168" y="4782"/>
                    <a:pt x="3485" y="4782"/>
                  </a:cubicBezTo>
                  <a:cubicBezTo>
                    <a:pt x="3516" y="4782"/>
                    <a:pt x="3580" y="4782"/>
                    <a:pt x="3643" y="4751"/>
                  </a:cubicBezTo>
                  <a:cubicBezTo>
                    <a:pt x="3991" y="4719"/>
                    <a:pt x="4308" y="4561"/>
                    <a:pt x="4498" y="4276"/>
                  </a:cubicBezTo>
                  <a:cubicBezTo>
                    <a:pt x="4720" y="3991"/>
                    <a:pt x="4815" y="3642"/>
                    <a:pt x="4783" y="3294"/>
                  </a:cubicBezTo>
                  <a:cubicBezTo>
                    <a:pt x="4751" y="2945"/>
                    <a:pt x="4561" y="2629"/>
                    <a:pt x="4308" y="2407"/>
                  </a:cubicBezTo>
                  <a:cubicBezTo>
                    <a:pt x="4073" y="2251"/>
                    <a:pt x="3796" y="2137"/>
                    <a:pt x="3511" y="2137"/>
                  </a:cubicBezTo>
                  <a:close/>
                  <a:moveTo>
                    <a:pt x="3611" y="380"/>
                  </a:moveTo>
                  <a:lnTo>
                    <a:pt x="3675" y="887"/>
                  </a:lnTo>
                  <a:cubicBezTo>
                    <a:pt x="3675" y="1014"/>
                    <a:pt x="3801" y="1140"/>
                    <a:pt x="3928" y="1172"/>
                  </a:cubicBezTo>
                  <a:cubicBezTo>
                    <a:pt x="4055" y="1172"/>
                    <a:pt x="4181" y="1235"/>
                    <a:pt x="4308" y="1267"/>
                  </a:cubicBezTo>
                  <a:cubicBezTo>
                    <a:pt x="4343" y="1285"/>
                    <a:pt x="4381" y="1292"/>
                    <a:pt x="4419" y="1292"/>
                  </a:cubicBezTo>
                  <a:cubicBezTo>
                    <a:pt x="4516" y="1292"/>
                    <a:pt x="4611" y="1240"/>
                    <a:pt x="4656" y="1172"/>
                  </a:cubicBezTo>
                  <a:lnTo>
                    <a:pt x="4973" y="760"/>
                  </a:lnTo>
                  <a:lnTo>
                    <a:pt x="5733" y="1362"/>
                  </a:lnTo>
                  <a:lnTo>
                    <a:pt x="5416" y="1774"/>
                  </a:lnTo>
                  <a:cubicBezTo>
                    <a:pt x="5353" y="1869"/>
                    <a:pt x="5321" y="2027"/>
                    <a:pt x="5416" y="2154"/>
                  </a:cubicBezTo>
                  <a:cubicBezTo>
                    <a:pt x="5480" y="2249"/>
                    <a:pt x="5543" y="2375"/>
                    <a:pt x="5606" y="2502"/>
                  </a:cubicBezTo>
                  <a:cubicBezTo>
                    <a:pt x="5670" y="2629"/>
                    <a:pt x="5796" y="2692"/>
                    <a:pt x="5923" y="2692"/>
                  </a:cubicBezTo>
                  <a:lnTo>
                    <a:pt x="6430" y="2629"/>
                  </a:lnTo>
                  <a:lnTo>
                    <a:pt x="6556" y="3547"/>
                  </a:lnTo>
                  <a:cubicBezTo>
                    <a:pt x="6556" y="3547"/>
                    <a:pt x="6525" y="3579"/>
                    <a:pt x="6525" y="3579"/>
                  </a:cubicBezTo>
                  <a:lnTo>
                    <a:pt x="6493" y="3579"/>
                  </a:lnTo>
                  <a:lnTo>
                    <a:pt x="6050" y="3642"/>
                  </a:lnTo>
                  <a:cubicBezTo>
                    <a:pt x="5891" y="3674"/>
                    <a:pt x="5796" y="3769"/>
                    <a:pt x="5765" y="3896"/>
                  </a:cubicBezTo>
                  <a:cubicBezTo>
                    <a:pt x="5733" y="4022"/>
                    <a:pt x="5701" y="4149"/>
                    <a:pt x="5670" y="4276"/>
                  </a:cubicBezTo>
                  <a:cubicBezTo>
                    <a:pt x="5606" y="4402"/>
                    <a:pt x="5638" y="4561"/>
                    <a:pt x="5765" y="4624"/>
                  </a:cubicBezTo>
                  <a:lnTo>
                    <a:pt x="6145" y="4941"/>
                  </a:lnTo>
                  <a:lnTo>
                    <a:pt x="5543" y="5701"/>
                  </a:lnTo>
                  <a:lnTo>
                    <a:pt x="5163" y="5384"/>
                  </a:lnTo>
                  <a:cubicBezTo>
                    <a:pt x="5100" y="5352"/>
                    <a:pt x="5036" y="5336"/>
                    <a:pt x="4973" y="5336"/>
                  </a:cubicBezTo>
                  <a:cubicBezTo>
                    <a:pt x="4910" y="5336"/>
                    <a:pt x="4846" y="5352"/>
                    <a:pt x="4783" y="5384"/>
                  </a:cubicBezTo>
                  <a:cubicBezTo>
                    <a:pt x="4656" y="5447"/>
                    <a:pt x="4561" y="5511"/>
                    <a:pt x="4435" y="5574"/>
                  </a:cubicBezTo>
                  <a:cubicBezTo>
                    <a:pt x="4308" y="5637"/>
                    <a:pt x="4245" y="5764"/>
                    <a:pt x="4245" y="5891"/>
                  </a:cubicBezTo>
                  <a:lnTo>
                    <a:pt x="4308" y="6397"/>
                  </a:lnTo>
                  <a:lnTo>
                    <a:pt x="3358" y="6524"/>
                  </a:lnTo>
                  <a:lnTo>
                    <a:pt x="3295" y="6017"/>
                  </a:lnTo>
                  <a:cubicBezTo>
                    <a:pt x="3263" y="5859"/>
                    <a:pt x="3168" y="5764"/>
                    <a:pt x="3041" y="5732"/>
                  </a:cubicBezTo>
                  <a:cubicBezTo>
                    <a:pt x="2915" y="5701"/>
                    <a:pt x="2788" y="5669"/>
                    <a:pt x="2661" y="5637"/>
                  </a:cubicBezTo>
                  <a:cubicBezTo>
                    <a:pt x="2630" y="5606"/>
                    <a:pt x="2566" y="5606"/>
                    <a:pt x="2535" y="5606"/>
                  </a:cubicBezTo>
                  <a:cubicBezTo>
                    <a:pt x="2439" y="5606"/>
                    <a:pt x="2344" y="5637"/>
                    <a:pt x="2281" y="5701"/>
                  </a:cubicBezTo>
                  <a:lnTo>
                    <a:pt x="1964" y="6112"/>
                  </a:lnTo>
                  <a:lnTo>
                    <a:pt x="1204" y="5511"/>
                  </a:lnTo>
                  <a:lnTo>
                    <a:pt x="1521" y="5099"/>
                  </a:lnTo>
                  <a:cubicBezTo>
                    <a:pt x="1616" y="5004"/>
                    <a:pt x="1616" y="4846"/>
                    <a:pt x="1553" y="4751"/>
                  </a:cubicBezTo>
                  <a:cubicBezTo>
                    <a:pt x="1489" y="4624"/>
                    <a:pt x="1394" y="4529"/>
                    <a:pt x="1363" y="4402"/>
                  </a:cubicBezTo>
                  <a:cubicBezTo>
                    <a:pt x="1308" y="4292"/>
                    <a:pt x="1205" y="4206"/>
                    <a:pt x="1096" y="4206"/>
                  </a:cubicBezTo>
                  <a:cubicBezTo>
                    <a:pt x="1079" y="4206"/>
                    <a:pt x="1063" y="4208"/>
                    <a:pt x="1046" y="4212"/>
                  </a:cubicBezTo>
                  <a:lnTo>
                    <a:pt x="508" y="4276"/>
                  </a:lnTo>
                  <a:lnTo>
                    <a:pt x="413" y="3294"/>
                  </a:lnTo>
                  <a:lnTo>
                    <a:pt x="919" y="3262"/>
                  </a:lnTo>
                  <a:cubicBezTo>
                    <a:pt x="1046" y="3230"/>
                    <a:pt x="1173" y="3135"/>
                    <a:pt x="1204" y="3009"/>
                  </a:cubicBezTo>
                  <a:cubicBezTo>
                    <a:pt x="1204" y="2850"/>
                    <a:pt x="1268" y="2724"/>
                    <a:pt x="1299" y="2629"/>
                  </a:cubicBezTo>
                  <a:cubicBezTo>
                    <a:pt x="1363" y="2502"/>
                    <a:pt x="1299" y="2344"/>
                    <a:pt x="1204" y="2249"/>
                  </a:cubicBezTo>
                  <a:lnTo>
                    <a:pt x="793" y="1932"/>
                  </a:lnTo>
                  <a:lnTo>
                    <a:pt x="1394" y="1172"/>
                  </a:lnTo>
                  <a:lnTo>
                    <a:pt x="1806" y="1489"/>
                  </a:lnTo>
                  <a:cubicBezTo>
                    <a:pt x="1858" y="1541"/>
                    <a:pt x="1930" y="1564"/>
                    <a:pt x="2005" y="1564"/>
                  </a:cubicBezTo>
                  <a:cubicBezTo>
                    <a:pt x="2066" y="1564"/>
                    <a:pt x="2129" y="1549"/>
                    <a:pt x="2186" y="1520"/>
                  </a:cubicBezTo>
                  <a:cubicBezTo>
                    <a:pt x="2281" y="1425"/>
                    <a:pt x="2408" y="1362"/>
                    <a:pt x="2535" y="1330"/>
                  </a:cubicBezTo>
                  <a:cubicBezTo>
                    <a:pt x="2661" y="1267"/>
                    <a:pt x="2725" y="1140"/>
                    <a:pt x="2725" y="1014"/>
                  </a:cubicBezTo>
                  <a:lnTo>
                    <a:pt x="2661" y="475"/>
                  </a:lnTo>
                  <a:lnTo>
                    <a:pt x="3611" y="380"/>
                  </a:lnTo>
                  <a:close/>
                  <a:moveTo>
                    <a:pt x="3643" y="0"/>
                  </a:moveTo>
                  <a:lnTo>
                    <a:pt x="2535" y="127"/>
                  </a:lnTo>
                  <a:cubicBezTo>
                    <a:pt x="2471" y="127"/>
                    <a:pt x="2376" y="190"/>
                    <a:pt x="2344" y="254"/>
                  </a:cubicBezTo>
                  <a:cubicBezTo>
                    <a:pt x="2281" y="317"/>
                    <a:pt x="2249" y="412"/>
                    <a:pt x="2281" y="475"/>
                  </a:cubicBezTo>
                  <a:lnTo>
                    <a:pt x="2344" y="1014"/>
                  </a:lnTo>
                  <a:cubicBezTo>
                    <a:pt x="2218" y="1045"/>
                    <a:pt x="2123" y="1109"/>
                    <a:pt x="2028" y="1172"/>
                  </a:cubicBezTo>
                  <a:lnTo>
                    <a:pt x="1616" y="855"/>
                  </a:lnTo>
                  <a:cubicBezTo>
                    <a:pt x="1547" y="814"/>
                    <a:pt x="1472" y="790"/>
                    <a:pt x="1399" y="790"/>
                  </a:cubicBezTo>
                  <a:cubicBezTo>
                    <a:pt x="1304" y="790"/>
                    <a:pt x="1212" y="829"/>
                    <a:pt x="1141" y="919"/>
                  </a:cubicBezTo>
                  <a:lnTo>
                    <a:pt x="476" y="1774"/>
                  </a:lnTo>
                  <a:cubicBezTo>
                    <a:pt x="413" y="1837"/>
                    <a:pt x="413" y="1900"/>
                    <a:pt x="413" y="1995"/>
                  </a:cubicBezTo>
                  <a:cubicBezTo>
                    <a:pt x="413" y="2090"/>
                    <a:pt x="444" y="2154"/>
                    <a:pt x="539" y="2217"/>
                  </a:cubicBezTo>
                  <a:lnTo>
                    <a:pt x="951" y="2534"/>
                  </a:lnTo>
                  <a:cubicBezTo>
                    <a:pt x="888" y="2660"/>
                    <a:pt x="856" y="2755"/>
                    <a:pt x="824" y="2882"/>
                  </a:cubicBezTo>
                  <a:lnTo>
                    <a:pt x="318" y="2945"/>
                  </a:lnTo>
                  <a:cubicBezTo>
                    <a:pt x="128" y="2977"/>
                    <a:pt x="1" y="3135"/>
                    <a:pt x="33" y="3294"/>
                  </a:cubicBezTo>
                  <a:lnTo>
                    <a:pt x="159" y="4371"/>
                  </a:lnTo>
                  <a:cubicBezTo>
                    <a:pt x="188" y="4541"/>
                    <a:pt x="318" y="4660"/>
                    <a:pt x="459" y="4660"/>
                  </a:cubicBezTo>
                  <a:cubicBezTo>
                    <a:pt x="475" y="4660"/>
                    <a:pt x="491" y="4659"/>
                    <a:pt x="508" y="4656"/>
                  </a:cubicBezTo>
                  <a:lnTo>
                    <a:pt x="1046" y="4592"/>
                  </a:lnTo>
                  <a:cubicBezTo>
                    <a:pt x="1078" y="4719"/>
                    <a:pt x="1141" y="4814"/>
                    <a:pt x="1204" y="4909"/>
                  </a:cubicBezTo>
                  <a:lnTo>
                    <a:pt x="888" y="5321"/>
                  </a:lnTo>
                  <a:cubicBezTo>
                    <a:pt x="761" y="5479"/>
                    <a:pt x="793" y="5669"/>
                    <a:pt x="951" y="5796"/>
                  </a:cubicBezTo>
                  <a:lnTo>
                    <a:pt x="1774" y="6461"/>
                  </a:lnTo>
                  <a:cubicBezTo>
                    <a:pt x="1821" y="6507"/>
                    <a:pt x="1884" y="6536"/>
                    <a:pt x="1952" y="6536"/>
                  </a:cubicBezTo>
                  <a:cubicBezTo>
                    <a:pt x="1977" y="6536"/>
                    <a:pt x="2002" y="6533"/>
                    <a:pt x="2028" y="6524"/>
                  </a:cubicBezTo>
                  <a:cubicBezTo>
                    <a:pt x="2091" y="6524"/>
                    <a:pt x="2186" y="6492"/>
                    <a:pt x="2249" y="6397"/>
                  </a:cubicBezTo>
                  <a:lnTo>
                    <a:pt x="2566" y="5986"/>
                  </a:lnTo>
                  <a:cubicBezTo>
                    <a:pt x="2693" y="6049"/>
                    <a:pt x="2788" y="6081"/>
                    <a:pt x="2915" y="6112"/>
                  </a:cubicBezTo>
                  <a:lnTo>
                    <a:pt x="2978" y="6619"/>
                  </a:lnTo>
                  <a:cubicBezTo>
                    <a:pt x="2978" y="6777"/>
                    <a:pt x="3136" y="6904"/>
                    <a:pt x="3295" y="6904"/>
                  </a:cubicBezTo>
                  <a:lnTo>
                    <a:pt x="3326" y="6904"/>
                  </a:lnTo>
                  <a:lnTo>
                    <a:pt x="4403" y="6777"/>
                  </a:lnTo>
                  <a:cubicBezTo>
                    <a:pt x="4498" y="6777"/>
                    <a:pt x="4561" y="6714"/>
                    <a:pt x="4625" y="6651"/>
                  </a:cubicBezTo>
                  <a:cubicBezTo>
                    <a:pt x="4688" y="6587"/>
                    <a:pt x="4688" y="6492"/>
                    <a:pt x="4688" y="6429"/>
                  </a:cubicBezTo>
                  <a:lnTo>
                    <a:pt x="4625" y="5891"/>
                  </a:lnTo>
                  <a:cubicBezTo>
                    <a:pt x="4751" y="5859"/>
                    <a:pt x="4846" y="5796"/>
                    <a:pt x="4941" y="5732"/>
                  </a:cubicBezTo>
                  <a:lnTo>
                    <a:pt x="5353" y="6049"/>
                  </a:lnTo>
                  <a:cubicBezTo>
                    <a:pt x="5416" y="6112"/>
                    <a:pt x="5511" y="6112"/>
                    <a:pt x="5606" y="6112"/>
                  </a:cubicBezTo>
                  <a:cubicBezTo>
                    <a:pt x="5670" y="6112"/>
                    <a:pt x="5765" y="6081"/>
                    <a:pt x="5796" y="5986"/>
                  </a:cubicBezTo>
                  <a:lnTo>
                    <a:pt x="6493" y="5162"/>
                  </a:lnTo>
                  <a:cubicBezTo>
                    <a:pt x="6525" y="5067"/>
                    <a:pt x="6556" y="5004"/>
                    <a:pt x="6556" y="4909"/>
                  </a:cubicBezTo>
                  <a:cubicBezTo>
                    <a:pt x="6556" y="4814"/>
                    <a:pt x="6493" y="4751"/>
                    <a:pt x="6430" y="4687"/>
                  </a:cubicBezTo>
                  <a:lnTo>
                    <a:pt x="6018" y="4371"/>
                  </a:lnTo>
                  <a:cubicBezTo>
                    <a:pt x="6050" y="4244"/>
                    <a:pt x="6113" y="4149"/>
                    <a:pt x="6113" y="4022"/>
                  </a:cubicBezTo>
                  <a:lnTo>
                    <a:pt x="6556" y="3959"/>
                  </a:lnTo>
                  <a:cubicBezTo>
                    <a:pt x="6651" y="3959"/>
                    <a:pt x="6746" y="3896"/>
                    <a:pt x="6841" y="3832"/>
                  </a:cubicBezTo>
                  <a:cubicBezTo>
                    <a:pt x="6905" y="3737"/>
                    <a:pt x="6937" y="3610"/>
                    <a:pt x="6905" y="3515"/>
                  </a:cubicBezTo>
                  <a:lnTo>
                    <a:pt x="6810" y="2534"/>
                  </a:lnTo>
                  <a:cubicBezTo>
                    <a:pt x="6781" y="2363"/>
                    <a:pt x="6651" y="2244"/>
                    <a:pt x="6510" y="2244"/>
                  </a:cubicBezTo>
                  <a:cubicBezTo>
                    <a:pt x="6494" y="2244"/>
                    <a:pt x="6478" y="2245"/>
                    <a:pt x="6461" y="2249"/>
                  </a:cubicBezTo>
                  <a:lnTo>
                    <a:pt x="5923" y="2312"/>
                  </a:lnTo>
                  <a:cubicBezTo>
                    <a:pt x="5860" y="2185"/>
                    <a:pt x="5828" y="2090"/>
                    <a:pt x="5733" y="1995"/>
                  </a:cubicBezTo>
                  <a:lnTo>
                    <a:pt x="6081" y="1584"/>
                  </a:lnTo>
                  <a:cubicBezTo>
                    <a:pt x="6176" y="1425"/>
                    <a:pt x="6176" y="1235"/>
                    <a:pt x="6018" y="1140"/>
                  </a:cubicBezTo>
                  <a:lnTo>
                    <a:pt x="5163" y="444"/>
                  </a:lnTo>
                  <a:cubicBezTo>
                    <a:pt x="5100" y="412"/>
                    <a:pt x="5005" y="380"/>
                    <a:pt x="4941" y="380"/>
                  </a:cubicBezTo>
                  <a:cubicBezTo>
                    <a:pt x="4846" y="380"/>
                    <a:pt x="4783" y="444"/>
                    <a:pt x="4720" y="507"/>
                  </a:cubicBezTo>
                  <a:lnTo>
                    <a:pt x="4403" y="919"/>
                  </a:lnTo>
                  <a:cubicBezTo>
                    <a:pt x="4276" y="887"/>
                    <a:pt x="4150" y="824"/>
                    <a:pt x="4055" y="824"/>
                  </a:cubicBezTo>
                  <a:lnTo>
                    <a:pt x="3991" y="285"/>
                  </a:lnTo>
                  <a:cubicBezTo>
                    <a:pt x="3960" y="127"/>
                    <a:pt x="3801" y="0"/>
                    <a:pt x="3643" y="0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004" name="CustomShape 372"/>
            <p:cNvSpPr/>
            <p:nvPr/>
          </p:nvSpPr>
          <p:spPr>
            <a:xfrm>
              <a:off x="3004200" y="2769840"/>
              <a:ext cx="79200" cy="115560"/>
            </a:xfrm>
            <a:custGeom>
              <a:avLst/>
              <a:gdLst/>
              <a:ahLst/>
              <a:rect l="l" t="t" r="r" b="b"/>
              <a:pathLst>
                <a:path w="2471" h="3611">
                  <a:moveTo>
                    <a:pt x="190" y="0"/>
                  </a:moveTo>
                  <a:cubicBezTo>
                    <a:pt x="64" y="0"/>
                    <a:pt x="0" y="95"/>
                    <a:pt x="0" y="190"/>
                  </a:cubicBezTo>
                  <a:cubicBezTo>
                    <a:pt x="0" y="317"/>
                    <a:pt x="64" y="380"/>
                    <a:pt x="190" y="380"/>
                  </a:cubicBezTo>
                  <a:lnTo>
                    <a:pt x="2027" y="380"/>
                  </a:lnTo>
                  <a:cubicBezTo>
                    <a:pt x="2059" y="380"/>
                    <a:pt x="2091" y="412"/>
                    <a:pt x="2091" y="443"/>
                  </a:cubicBezTo>
                  <a:lnTo>
                    <a:pt x="2091" y="3420"/>
                  </a:lnTo>
                  <a:cubicBezTo>
                    <a:pt x="2091" y="3515"/>
                    <a:pt x="2186" y="3610"/>
                    <a:pt x="2281" y="3610"/>
                  </a:cubicBezTo>
                  <a:cubicBezTo>
                    <a:pt x="2376" y="3610"/>
                    <a:pt x="2471" y="3515"/>
                    <a:pt x="2471" y="3420"/>
                  </a:cubicBezTo>
                  <a:lnTo>
                    <a:pt x="2471" y="443"/>
                  </a:lnTo>
                  <a:cubicBezTo>
                    <a:pt x="2471" y="190"/>
                    <a:pt x="2281" y="0"/>
                    <a:pt x="2027" y="0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005" name="CustomShape 373"/>
            <p:cNvSpPr/>
            <p:nvPr/>
          </p:nvSpPr>
          <p:spPr>
            <a:xfrm>
              <a:off x="2857680" y="3049560"/>
              <a:ext cx="132840" cy="11880"/>
            </a:xfrm>
            <a:custGeom>
              <a:avLst/>
              <a:gdLst/>
              <a:ahLst/>
              <a:rect l="l" t="t" r="r" b="b"/>
              <a:pathLst>
                <a:path w="4149" h="382">
                  <a:moveTo>
                    <a:pt x="190" y="1"/>
                  </a:moveTo>
                  <a:cubicBezTo>
                    <a:pt x="63" y="1"/>
                    <a:pt x="0" y="96"/>
                    <a:pt x="0" y="191"/>
                  </a:cubicBezTo>
                  <a:cubicBezTo>
                    <a:pt x="0" y="286"/>
                    <a:pt x="63" y="381"/>
                    <a:pt x="190" y="381"/>
                  </a:cubicBezTo>
                  <a:lnTo>
                    <a:pt x="3959" y="381"/>
                  </a:lnTo>
                  <a:cubicBezTo>
                    <a:pt x="4054" y="381"/>
                    <a:pt x="4149" y="286"/>
                    <a:pt x="4149" y="191"/>
                  </a:cubicBezTo>
                  <a:cubicBezTo>
                    <a:pt x="4149" y="96"/>
                    <a:pt x="4054" y="1"/>
                    <a:pt x="3959" y="1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006" name="CustomShape 374"/>
            <p:cNvSpPr/>
            <p:nvPr/>
          </p:nvSpPr>
          <p:spPr>
            <a:xfrm>
              <a:off x="2754720" y="2769840"/>
              <a:ext cx="79200" cy="115560"/>
            </a:xfrm>
            <a:custGeom>
              <a:avLst/>
              <a:gdLst/>
              <a:ahLst/>
              <a:rect l="l" t="t" r="r" b="b"/>
              <a:pathLst>
                <a:path w="2471" h="3611">
                  <a:moveTo>
                    <a:pt x="476" y="0"/>
                  </a:moveTo>
                  <a:cubicBezTo>
                    <a:pt x="191" y="0"/>
                    <a:pt x="0" y="222"/>
                    <a:pt x="0" y="475"/>
                  </a:cubicBezTo>
                  <a:lnTo>
                    <a:pt x="0" y="3420"/>
                  </a:lnTo>
                  <a:cubicBezTo>
                    <a:pt x="0" y="3515"/>
                    <a:pt x="96" y="3610"/>
                    <a:pt x="191" y="3610"/>
                  </a:cubicBezTo>
                  <a:cubicBezTo>
                    <a:pt x="286" y="3610"/>
                    <a:pt x="381" y="3515"/>
                    <a:pt x="381" y="3420"/>
                  </a:cubicBezTo>
                  <a:lnTo>
                    <a:pt x="381" y="475"/>
                  </a:lnTo>
                  <a:cubicBezTo>
                    <a:pt x="381" y="412"/>
                    <a:pt x="412" y="380"/>
                    <a:pt x="476" y="380"/>
                  </a:cubicBezTo>
                  <a:lnTo>
                    <a:pt x="2281" y="380"/>
                  </a:lnTo>
                  <a:cubicBezTo>
                    <a:pt x="2376" y="380"/>
                    <a:pt x="2471" y="285"/>
                    <a:pt x="2471" y="190"/>
                  </a:cubicBezTo>
                  <a:cubicBezTo>
                    <a:pt x="2471" y="95"/>
                    <a:pt x="2376" y="0"/>
                    <a:pt x="2281" y="0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007" name="CustomShape 375"/>
            <p:cNvSpPr/>
            <p:nvPr/>
          </p:nvSpPr>
          <p:spPr>
            <a:xfrm>
              <a:off x="2890080" y="2683080"/>
              <a:ext cx="60840" cy="62640"/>
            </a:xfrm>
            <a:custGeom>
              <a:avLst/>
              <a:gdLst/>
              <a:ahLst/>
              <a:rect l="l" t="t" r="r" b="b"/>
              <a:pathLst>
                <a:path w="1901" h="1964">
                  <a:moveTo>
                    <a:pt x="951" y="0"/>
                  </a:moveTo>
                  <a:cubicBezTo>
                    <a:pt x="412" y="0"/>
                    <a:pt x="0" y="444"/>
                    <a:pt x="0" y="982"/>
                  </a:cubicBezTo>
                  <a:cubicBezTo>
                    <a:pt x="0" y="1520"/>
                    <a:pt x="412" y="1964"/>
                    <a:pt x="951" y="1964"/>
                  </a:cubicBezTo>
                  <a:cubicBezTo>
                    <a:pt x="1457" y="1964"/>
                    <a:pt x="1901" y="1520"/>
                    <a:pt x="1901" y="982"/>
                  </a:cubicBezTo>
                  <a:cubicBezTo>
                    <a:pt x="1901" y="444"/>
                    <a:pt x="1457" y="0"/>
                    <a:pt x="95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008" name="CustomShape 376"/>
            <p:cNvSpPr/>
            <p:nvPr/>
          </p:nvSpPr>
          <p:spPr>
            <a:xfrm>
              <a:off x="2883960" y="2676960"/>
              <a:ext cx="73080" cy="74880"/>
            </a:xfrm>
            <a:custGeom>
              <a:avLst/>
              <a:gdLst/>
              <a:ahLst/>
              <a:rect l="l" t="t" r="r" b="b"/>
              <a:pathLst>
                <a:path w="2281" h="2344">
                  <a:moveTo>
                    <a:pt x="1141" y="380"/>
                  </a:moveTo>
                  <a:cubicBezTo>
                    <a:pt x="1552" y="380"/>
                    <a:pt x="1901" y="729"/>
                    <a:pt x="1901" y="1172"/>
                  </a:cubicBezTo>
                  <a:cubicBezTo>
                    <a:pt x="1901" y="1615"/>
                    <a:pt x="1552" y="1964"/>
                    <a:pt x="1141" y="1964"/>
                  </a:cubicBezTo>
                  <a:cubicBezTo>
                    <a:pt x="697" y="1964"/>
                    <a:pt x="380" y="1615"/>
                    <a:pt x="380" y="1172"/>
                  </a:cubicBezTo>
                  <a:cubicBezTo>
                    <a:pt x="380" y="729"/>
                    <a:pt x="697" y="380"/>
                    <a:pt x="1141" y="380"/>
                  </a:cubicBezTo>
                  <a:close/>
                  <a:moveTo>
                    <a:pt x="1141" y="0"/>
                  </a:moveTo>
                  <a:cubicBezTo>
                    <a:pt x="507" y="0"/>
                    <a:pt x="0" y="539"/>
                    <a:pt x="0" y="1172"/>
                  </a:cubicBezTo>
                  <a:cubicBezTo>
                    <a:pt x="0" y="1805"/>
                    <a:pt x="507" y="2344"/>
                    <a:pt x="1141" y="2344"/>
                  </a:cubicBezTo>
                  <a:cubicBezTo>
                    <a:pt x="1774" y="2344"/>
                    <a:pt x="2281" y="1805"/>
                    <a:pt x="2281" y="1172"/>
                  </a:cubicBezTo>
                  <a:cubicBezTo>
                    <a:pt x="2281" y="539"/>
                    <a:pt x="1774" y="0"/>
                    <a:pt x="1141" y="0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009" name="CustomShape 377"/>
            <p:cNvSpPr/>
            <p:nvPr/>
          </p:nvSpPr>
          <p:spPr>
            <a:xfrm>
              <a:off x="2863800" y="2762640"/>
              <a:ext cx="114840" cy="73080"/>
            </a:xfrm>
            <a:custGeom>
              <a:avLst/>
              <a:gdLst/>
              <a:ahLst/>
              <a:rect l="l" t="t" r="r" b="b"/>
              <a:pathLst>
                <a:path w="3579" h="2281">
                  <a:moveTo>
                    <a:pt x="1172" y="0"/>
                  </a:moveTo>
                  <a:cubicBezTo>
                    <a:pt x="0" y="32"/>
                    <a:pt x="0" y="1964"/>
                    <a:pt x="0" y="1964"/>
                  </a:cubicBezTo>
                  <a:cubicBezTo>
                    <a:pt x="0" y="2122"/>
                    <a:pt x="823" y="2281"/>
                    <a:pt x="1805" y="2281"/>
                  </a:cubicBezTo>
                  <a:cubicBezTo>
                    <a:pt x="2787" y="2281"/>
                    <a:pt x="3579" y="2122"/>
                    <a:pt x="3579" y="1964"/>
                  </a:cubicBezTo>
                  <a:cubicBezTo>
                    <a:pt x="3579" y="1964"/>
                    <a:pt x="3579" y="1964"/>
                    <a:pt x="3579" y="1932"/>
                  </a:cubicBezTo>
                  <a:cubicBezTo>
                    <a:pt x="3579" y="1932"/>
                    <a:pt x="3484" y="32"/>
                    <a:pt x="237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010" name="CustomShape 378"/>
            <p:cNvSpPr/>
            <p:nvPr/>
          </p:nvSpPr>
          <p:spPr>
            <a:xfrm>
              <a:off x="2857680" y="2756520"/>
              <a:ext cx="127080" cy="85320"/>
            </a:xfrm>
            <a:custGeom>
              <a:avLst/>
              <a:gdLst/>
              <a:ahLst/>
              <a:rect l="l" t="t" r="r" b="b"/>
              <a:pathLst>
                <a:path w="3959" h="2661">
                  <a:moveTo>
                    <a:pt x="2120" y="366"/>
                  </a:moveTo>
                  <a:cubicBezTo>
                    <a:pt x="2259" y="366"/>
                    <a:pt x="2407" y="370"/>
                    <a:pt x="2565" y="380"/>
                  </a:cubicBezTo>
                  <a:cubicBezTo>
                    <a:pt x="3389" y="412"/>
                    <a:pt x="3547" y="1774"/>
                    <a:pt x="3579" y="2091"/>
                  </a:cubicBezTo>
                  <a:cubicBezTo>
                    <a:pt x="3420" y="2154"/>
                    <a:pt x="2882" y="2281"/>
                    <a:pt x="1995" y="2281"/>
                  </a:cubicBezTo>
                  <a:cubicBezTo>
                    <a:pt x="1077" y="2281"/>
                    <a:pt x="538" y="2154"/>
                    <a:pt x="380" y="2091"/>
                  </a:cubicBezTo>
                  <a:cubicBezTo>
                    <a:pt x="412" y="1774"/>
                    <a:pt x="507" y="380"/>
                    <a:pt x="1362" y="380"/>
                  </a:cubicBezTo>
                  <a:cubicBezTo>
                    <a:pt x="1594" y="380"/>
                    <a:pt x="1840" y="366"/>
                    <a:pt x="2120" y="366"/>
                  </a:cubicBezTo>
                  <a:close/>
                  <a:moveTo>
                    <a:pt x="1362" y="0"/>
                  </a:moveTo>
                  <a:cubicBezTo>
                    <a:pt x="0" y="32"/>
                    <a:pt x="0" y="2059"/>
                    <a:pt x="0" y="2154"/>
                  </a:cubicBezTo>
                  <a:cubicBezTo>
                    <a:pt x="0" y="2566"/>
                    <a:pt x="1077" y="2661"/>
                    <a:pt x="1995" y="2661"/>
                  </a:cubicBezTo>
                  <a:cubicBezTo>
                    <a:pt x="2882" y="2661"/>
                    <a:pt x="3959" y="2566"/>
                    <a:pt x="3959" y="2154"/>
                  </a:cubicBezTo>
                  <a:lnTo>
                    <a:pt x="3959" y="2122"/>
                  </a:lnTo>
                  <a:cubicBezTo>
                    <a:pt x="3959" y="2059"/>
                    <a:pt x="3864" y="32"/>
                    <a:pt x="2565" y="0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011" name="CustomShape 379"/>
            <p:cNvSpPr/>
            <p:nvPr/>
          </p:nvSpPr>
          <p:spPr>
            <a:xfrm>
              <a:off x="3048120" y="2917440"/>
              <a:ext cx="60840" cy="62640"/>
            </a:xfrm>
            <a:custGeom>
              <a:avLst/>
              <a:gdLst/>
              <a:ahLst/>
              <a:rect l="l" t="t" r="r" b="b"/>
              <a:pathLst>
                <a:path w="1901" h="1964">
                  <a:moveTo>
                    <a:pt x="950" y="0"/>
                  </a:moveTo>
                  <a:cubicBezTo>
                    <a:pt x="444" y="0"/>
                    <a:pt x="0" y="443"/>
                    <a:pt x="0" y="982"/>
                  </a:cubicBezTo>
                  <a:cubicBezTo>
                    <a:pt x="0" y="1520"/>
                    <a:pt x="444" y="1964"/>
                    <a:pt x="950" y="1964"/>
                  </a:cubicBezTo>
                  <a:cubicBezTo>
                    <a:pt x="1489" y="1964"/>
                    <a:pt x="1900" y="1520"/>
                    <a:pt x="1900" y="982"/>
                  </a:cubicBezTo>
                  <a:cubicBezTo>
                    <a:pt x="1900" y="443"/>
                    <a:pt x="1489" y="0"/>
                    <a:pt x="95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012" name="CustomShape 380"/>
            <p:cNvSpPr/>
            <p:nvPr/>
          </p:nvSpPr>
          <p:spPr>
            <a:xfrm>
              <a:off x="3042000" y="2911320"/>
              <a:ext cx="73080" cy="74880"/>
            </a:xfrm>
            <a:custGeom>
              <a:avLst/>
              <a:gdLst/>
              <a:ahLst/>
              <a:rect l="l" t="t" r="r" b="b"/>
              <a:pathLst>
                <a:path w="2281" h="2344">
                  <a:moveTo>
                    <a:pt x="1140" y="380"/>
                  </a:moveTo>
                  <a:cubicBezTo>
                    <a:pt x="1584" y="380"/>
                    <a:pt x="1900" y="728"/>
                    <a:pt x="1900" y="1172"/>
                  </a:cubicBezTo>
                  <a:cubicBezTo>
                    <a:pt x="1900" y="1615"/>
                    <a:pt x="1584" y="1963"/>
                    <a:pt x="1140" y="1963"/>
                  </a:cubicBezTo>
                  <a:cubicBezTo>
                    <a:pt x="729" y="1963"/>
                    <a:pt x="380" y="1615"/>
                    <a:pt x="380" y="1172"/>
                  </a:cubicBezTo>
                  <a:cubicBezTo>
                    <a:pt x="380" y="728"/>
                    <a:pt x="729" y="380"/>
                    <a:pt x="1140" y="380"/>
                  </a:cubicBezTo>
                  <a:close/>
                  <a:moveTo>
                    <a:pt x="1140" y="0"/>
                  </a:moveTo>
                  <a:cubicBezTo>
                    <a:pt x="539" y="0"/>
                    <a:pt x="0" y="538"/>
                    <a:pt x="0" y="1172"/>
                  </a:cubicBezTo>
                  <a:cubicBezTo>
                    <a:pt x="0" y="1805"/>
                    <a:pt x="539" y="2344"/>
                    <a:pt x="1140" y="2344"/>
                  </a:cubicBezTo>
                  <a:cubicBezTo>
                    <a:pt x="1774" y="2344"/>
                    <a:pt x="2280" y="1805"/>
                    <a:pt x="2280" y="1172"/>
                  </a:cubicBezTo>
                  <a:cubicBezTo>
                    <a:pt x="2280" y="538"/>
                    <a:pt x="1774" y="0"/>
                    <a:pt x="1140" y="0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013" name="CustomShape 381"/>
            <p:cNvSpPr/>
            <p:nvPr/>
          </p:nvSpPr>
          <p:spPr>
            <a:xfrm>
              <a:off x="3022560" y="2996280"/>
              <a:ext cx="114840" cy="72360"/>
            </a:xfrm>
            <a:custGeom>
              <a:avLst/>
              <a:gdLst/>
              <a:ahLst/>
              <a:rect l="l" t="t" r="r" b="b"/>
              <a:pathLst>
                <a:path w="3580" h="2263">
                  <a:moveTo>
                    <a:pt x="1914" y="0"/>
                  </a:moveTo>
                  <a:cubicBezTo>
                    <a:pt x="1637" y="0"/>
                    <a:pt x="1383" y="14"/>
                    <a:pt x="1172" y="14"/>
                  </a:cubicBezTo>
                  <a:cubicBezTo>
                    <a:pt x="0" y="46"/>
                    <a:pt x="0" y="1978"/>
                    <a:pt x="0" y="1978"/>
                  </a:cubicBezTo>
                  <a:cubicBezTo>
                    <a:pt x="0" y="2136"/>
                    <a:pt x="792" y="2263"/>
                    <a:pt x="1774" y="2263"/>
                  </a:cubicBezTo>
                  <a:cubicBezTo>
                    <a:pt x="2787" y="2263"/>
                    <a:pt x="3579" y="2136"/>
                    <a:pt x="3579" y="1978"/>
                  </a:cubicBezTo>
                  <a:cubicBezTo>
                    <a:pt x="3579" y="1978"/>
                    <a:pt x="3579" y="1946"/>
                    <a:pt x="3579" y="1946"/>
                  </a:cubicBezTo>
                  <a:cubicBezTo>
                    <a:pt x="3579" y="1946"/>
                    <a:pt x="3484" y="46"/>
                    <a:pt x="2344" y="14"/>
                  </a:cubicBezTo>
                  <a:cubicBezTo>
                    <a:pt x="2196" y="4"/>
                    <a:pt x="2052" y="0"/>
                    <a:pt x="191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014" name="CustomShape 382"/>
            <p:cNvSpPr/>
            <p:nvPr/>
          </p:nvSpPr>
          <p:spPr>
            <a:xfrm>
              <a:off x="3016440" y="2989800"/>
              <a:ext cx="127080" cy="86040"/>
            </a:xfrm>
            <a:custGeom>
              <a:avLst/>
              <a:gdLst/>
              <a:ahLst/>
              <a:rect l="l" t="t" r="r" b="b"/>
              <a:pathLst>
                <a:path w="3960" h="2685">
                  <a:moveTo>
                    <a:pt x="2534" y="404"/>
                  </a:moveTo>
                  <a:cubicBezTo>
                    <a:pt x="3389" y="436"/>
                    <a:pt x="3547" y="1798"/>
                    <a:pt x="3579" y="2114"/>
                  </a:cubicBezTo>
                  <a:cubicBezTo>
                    <a:pt x="3421" y="2178"/>
                    <a:pt x="2882" y="2304"/>
                    <a:pt x="1964" y="2304"/>
                  </a:cubicBezTo>
                  <a:cubicBezTo>
                    <a:pt x="1077" y="2304"/>
                    <a:pt x="539" y="2178"/>
                    <a:pt x="380" y="2114"/>
                  </a:cubicBezTo>
                  <a:cubicBezTo>
                    <a:pt x="380" y="1798"/>
                    <a:pt x="475" y="404"/>
                    <a:pt x="1362" y="404"/>
                  </a:cubicBezTo>
                  <a:close/>
                  <a:moveTo>
                    <a:pt x="1905" y="0"/>
                  </a:moveTo>
                  <a:cubicBezTo>
                    <a:pt x="1703" y="0"/>
                    <a:pt x="1521" y="8"/>
                    <a:pt x="1362" y="24"/>
                  </a:cubicBezTo>
                  <a:cubicBezTo>
                    <a:pt x="0" y="56"/>
                    <a:pt x="0" y="2083"/>
                    <a:pt x="0" y="2178"/>
                  </a:cubicBezTo>
                  <a:cubicBezTo>
                    <a:pt x="0" y="2589"/>
                    <a:pt x="1077" y="2684"/>
                    <a:pt x="1964" y="2684"/>
                  </a:cubicBezTo>
                  <a:cubicBezTo>
                    <a:pt x="2882" y="2684"/>
                    <a:pt x="3959" y="2589"/>
                    <a:pt x="3959" y="2178"/>
                  </a:cubicBezTo>
                  <a:lnTo>
                    <a:pt x="3959" y="2146"/>
                  </a:lnTo>
                  <a:cubicBezTo>
                    <a:pt x="3959" y="2051"/>
                    <a:pt x="3832" y="56"/>
                    <a:pt x="2566" y="24"/>
                  </a:cubicBezTo>
                  <a:cubicBezTo>
                    <a:pt x="2328" y="8"/>
                    <a:pt x="2106" y="0"/>
                    <a:pt x="1905" y="0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015" name="CustomShape 383"/>
            <p:cNvSpPr/>
            <p:nvPr/>
          </p:nvSpPr>
          <p:spPr>
            <a:xfrm>
              <a:off x="2732400" y="2910240"/>
              <a:ext cx="60840" cy="62640"/>
            </a:xfrm>
            <a:custGeom>
              <a:avLst/>
              <a:gdLst/>
              <a:ahLst/>
              <a:rect l="l" t="t" r="r" b="b"/>
              <a:pathLst>
                <a:path w="1901" h="1964">
                  <a:moveTo>
                    <a:pt x="951" y="0"/>
                  </a:moveTo>
                  <a:cubicBezTo>
                    <a:pt x="444" y="0"/>
                    <a:pt x="1" y="444"/>
                    <a:pt x="1" y="982"/>
                  </a:cubicBezTo>
                  <a:cubicBezTo>
                    <a:pt x="1" y="1520"/>
                    <a:pt x="444" y="1964"/>
                    <a:pt x="951" y="1964"/>
                  </a:cubicBezTo>
                  <a:cubicBezTo>
                    <a:pt x="1489" y="1964"/>
                    <a:pt x="1901" y="1520"/>
                    <a:pt x="1901" y="982"/>
                  </a:cubicBezTo>
                  <a:cubicBezTo>
                    <a:pt x="1901" y="444"/>
                    <a:pt x="1489" y="0"/>
                    <a:pt x="95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016" name="CustomShape 384"/>
            <p:cNvSpPr/>
            <p:nvPr/>
          </p:nvSpPr>
          <p:spPr>
            <a:xfrm>
              <a:off x="2726280" y="2904120"/>
              <a:ext cx="73080" cy="74880"/>
            </a:xfrm>
            <a:custGeom>
              <a:avLst/>
              <a:gdLst/>
              <a:ahLst/>
              <a:rect l="l" t="t" r="r" b="b"/>
              <a:pathLst>
                <a:path w="2281" h="2344">
                  <a:moveTo>
                    <a:pt x="1141" y="380"/>
                  </a:moveTo>
                  <a:cubicBezTo>
                    <a:pt x="1584" y="380"/>
                    <a:pt x="1901" y="729"/>
                    <a:pt x="1901" y="1172"/>
                  </a:cubicBezTo>
                  <a:cubicBezTo>
                    <a:pt x="1901" y="1615"/>
                    <a:pt x="1584" y="1964"/>
                    <a:pt x="1141" y="1964"/>
                  </a:cubicBezTo>
                  <a:cubicBezTo>
                    <a:pt x="729" y="1964"/>
                    <a:pt x="381" y="1615"/>
                    <a:pt x="381" y="1172"/>
                  </a:cubicBezTo>
                  <a:cubicBezTo>
                    <a:pt x="381" y="729"/>
                    <a:pt x="729" y="380"/>
                    <a:pt x="1141" y="380"/>
                  </a:cubicBezTo>
                  <a:close/>
                  <a:moveTo>
                    <a:pt x="1141" y="0"/>
                  </a:moveTo>
                  <a:cubicBezTo>
                    <a:pt x="539" y="0"/>
                    <a:pt x="1" y="539"/>
                    <a:pt x="1" y="1172"/>
                  </a:cubicBezTo>
                  <a:cubicBezTo>
                    <a:pt x="1" y="1805"/>
                    <a:pt x="539" y="2344"/>
                    <a:pt x="1141" y="2344"/>
                  </a:cubicBezTo>
                  <a:cubicBezTo>
                    <a:pt x="1774" y="2344"/>
                    <a:pt x="2281" y="1805"/>
                    <a:pt x="2281" y="1172"/>
                  </a:cubicBezTo>
                  <a:cubicBezTo>
                    <a:pt x="2281" y="539"/>
                    <a:pt x="1774" y="0"/>
                    <a:pt x="1141" y="0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017" name="CustomShape 385"/>
            <p:cNvSpPr/>
            <p:nvPr/>
          </p:nvSpPr>
          <p:spPr>
            <a:xfrm>
              <a:off x="2706840" y="2989440"/>
              <a:ext cx="114840" cy="73080"/>
            </a:xfrm>
            <a:custGeom>
              <a:avLst/>
              <a:gdLst/>
              <a:ahLst/>
              <a:rect l="l" t="t" r="r" b="b"/>
              <a:pathLst>
                <a:path w="3579" h="2281">
                  <a:moveTo>
                    <a:pt x="1172" y="1"/>
                  </a:moveTo>
                  <a:cubicBezTo>
                    <a:pt x="0" y="32"/>
                    <a:pt x="0" y="1964"/>
                    <a:pt x="0" y="1964"/>
                  </a:cubicBezTo>
                  <a:cubicBezTo>
                    <a:pt x="0" y="2122"/>
                    <a:pt x="792" y="2281"/>
                    <a:pt x="1805" y="2281"/>
                  </a:cubicBezTo>
                  <a:cubicBezTo>
                    <a:pt x="2787" y="2281"/>
                    <a:pt x="3579" y="2122"/>
                    <a:pt x="3579" y="1964"/>
                  </a:cubicBezTo>
                  <a:cubicBezTo>
                    <a:pt x="3579" y="1964"/>
                    <a:pt x="3484" y="32"/>
                    <a:pt x="237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018" name="CustomShape 386"/>
            <p:cNvSpPr/>
            <p:nvPr/>
          </p:nvSpPr>
          <p:spPr>
            <a:xfrm>
              <a:off x="2700720" y="2983320"/>
              <a:ext cx="127080" cy="85320"/>
            </a:xfrm>
            <a:custGeom>
              <a:avLst/>
              <a:gdLst/>
              <a:ahLst/>
              <a:rect l="l" t="t" r="r" b="b"/>
              <a:pathLst>
                <a:path w="3959" h="2661">
                  <a:moveTo>
                    <a:pt x="2534" y="381"/>
                  </a:moveTo>
                  <a:cubicBezTo>
                    <a:pt x="3389" y="412"/>
                    <a:pt x="3547" y="1774"/>
                    <a:pt x="3579" y="2091"/>
                  </a:cubicBezTo>
                  <a:cubicBezTo>
                    <a:pt x="3420" y="2154"/>
                    <a:pt x="2882" y="2281"/>
                    <a:pt x="1964" y="2281"/>
                  </a:cubicBezTo>
                  <a:cubicBezTo>
                    <a:pt x="1077" y="2281"/>
                    <a:pt x="538" y="2154"/>
                    <a:pt x="380" y="2091"/>
                  </a:cubicBezTo>
                  <a:cubicBezTo>
                    <a:pt x="380" y="1774"/>
                    <a:pt x="475" y="412"/>
                    <a:pt x="1362" y="381"/>
                  </a:cubicBezTo>
                  <a:close/>
                  <a:moveTo>
                    <a:pt x="1362" y="1"/>
                  </a:moveTo>
                  <a:cubicBezTo>
                    <a:pt x="0" y="32"/>
                    <a:pt x="0" y="2059"/>
                    <a:pt x="0" y="2154"/>
                  </a:cubicBezTo>
                  <a:cubicBezTo>
                    <a:pt x="0" y="2566"/>
                    <a:pt x="1077" y="2661"/>
                    <a:pt x="1964" y="2661"/>
                  </a:cubicBezTo>
                  <a:cubicBezTo>
                    <a:pt x="2882" y="2661"/>
                    <a:pt x="3959" y="2566"/>
                    <a:pt x="3959" y="2154"/>
                  </a:cubicBezTo>
                  <a:lnTo>
                    <a:pt x="3959" y="2122"/>
                  </a:lnTo>
                  <a:cubicBezTo>
                    <a:pt x="3959" y="2059"/>
                    <a:pt x="3832" y="32"/>
                    <a:pt x="2565" y="1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019" name="CustomShape 387"/>
            <p:cNvSpPr/>
            <p:nvPr/>
          </p:nvSpPr>
          <p:spPr>
            <a:xfrm>
              <a:off x="2850480" y="2880720"/>
              <a:ext cx="147240" cy="108720"/>
            </a:xfrm>
            <a:custGeom>
              <a:avLst/>
              <a:gdLst/>
              <a:ahLst/>
              <a:rect l="l" t="t" r="r" b="b"/>
              <a:pathLst>
                <a:path w="4593" h="3390">
                  <a:moveTo>
                    <a:pt x="159" y="1"/>
                  </a:moveTo>
                  <a:cubicBezTo>
                    <a:pt x="64" y="1"/>
                    <a:pt x="0" y="64"/>
                    <a:pt x="0" y="159"/>
                  </a:cubicBezTo>
                  <a:lnTo>
                    <a:pt x="0" y="3263"/>
                  </a:lnTo>
                  <a:cubicBezTo>
                    <a:pt x="0" y="3326"/>
                    <a:pt x="64" y="3390"/>
                    <a:pt x="159" y="3390"/>
                  </a:cubicBezTo>
                  <a:lnTo>
                    <a:pt x="4434" y="3390"/>
                  </a:lnTo>
                  <a:cubicBezTo>
                    <a:pt x="4529" y="3390"/>
                    <a:pt x="4592" y="3326"/>
                    <a:pt x="4592" y="3263"/>
                  </a:cubicBezTo>
                  <a:lnTo>
                    <a:pt x="4592" y="159"/>
                  </a:lnTo>
                  <a:cubicBezTo>
                    <a:pt x="4592" y="64"/>
                    <a:pt x="4497" y="1"/>
                    <a:pt x="4434" y="1"/>
                  </a:cubicBezTo>
                  <a:close/>
                </a:path>
              </a:pathLst>
            </a:custGeom>
            <a:solidFill>
              <a:srgbClr val="afafa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020" name="CustomShape 388"/>
            <p:cNvSpPr/>
            <p:nvPr/>
          </p:nvSpPr>
          <p:spPr>
            <a:xfrm>
              <a:off x="2844360" y="2874600"/>
              <a:ext cx="159480" cy="120960"/>
            </a:xfrm>
            <a:custGeom>
              <a:avLst/>
              <a:gdLst/>
              <a:ahLst/>
              <a:rect l="l" t="t" r="r" b="b"/>
              <a:pathLst>
                <a:path w="4973" h="3770">
                  <a:moveTo>
                    <a:pt x="4592" y="381"/>
                  </a:moveTo>
                  <a:lnTo>
                    <a:pt x="4592" y="3390"/>
                  </a:lnTo>
                  <a:lnTo>
                    <a:pt x="380" y="3390"/>
                  </a:lnTo>
                  <a:lnTo>
                    <a:pt x="380" y="381"/>
                  </a:lnTo>
                  <a:close/>
                  <a:moveTo>
                    <a:pt x="349" y="1"/>
                  </a:moveTo>
                  <a:cubicBezTo>
                    <a:pt x="159" y="1"/>
                    <a:pt x="0" y="159"/>
                    <a:pt x="0" y="349"/>
                  </a:cubicBezTo>
                  <a:lnTo>
                    <a:pt x="0" y="3453"/>
                  </a:lnTo>
                  <a:cubicBezTo>
                    <a:pt x="0" y="3643"/>
                    <a:pt x="159" y="3770"/>
                    <a:pt x="349" y="3770"/>
                  </a:cubicBezTo>
                  <a:lnTo>
                    <a:pt x="4624" y="3770"/>
                  </a:lnTo>
                  <a:cubicBezTo>
                    <a:pt x="4814" y="3770"/>
                    <a:pt x="4972" y="3643"/>
                    <a:pt x="4972" y="3453"/>
                  </a:cubicBezTo>
                  <a:lnTo>
                    <a:pt x="4972" y="349"/>
                  </a:lnTo>
                  <a:cubicBezTo>
                    <a:pt x="4972" y="159"/>
                    <a:pt x="4814" y="1"/>
                    <a:pt x="4624" y="1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021" name="CustomShape 389"/>
            <p:cNvSpPr/>
            <p:nvPr/>
          </p:nvSpPr>
          <p:spPr>
            <a:xfrm>
              <a:off x="2850480" y="2898000"/>
              <a:ext cx="147240" cy="51480"/>
            </a:xfrm>
            <a:custGeom>
              <a:avLst/>
              <a:gdLst/>
              <a:ahLst/>
              <a:rect l="l" t="t" r="r" b="b"/>
              <a:pathLst>
                <a:path w="4593" h="1616">
                  <a:moveTo>
                    <a:pt x="0" y="0"/>
                  </a:moveTo>
                  <a:lnTo>
                    <a:pt x="475" y="950"/>
                  </a:lnTo>
                  <a:lnTo>
                    <a:pt x="570" y="1140"/>
                  </a:lnTo>
                  <a:cubicBezTo>
                    <a:pt x="697" y="1457"/>
                    <a:pt x="1014" y="1615"/>
                    <a:pt x="1330" y="1615"/>
                  </a:cubicBezTo>
                  <a:lnTo>
                    <a:pt x="3262" y="1615"/>
                  </a:lnTo>
                  <a:cubicBezTo>
                    <a:pt x="3579" y="1615"/>
                    <a:pt x="3896" y="1425"/>
                    <a:pt x="4022" y="1140"/>
                  </a:cubicBezTo>
                  <a:lnTo>
                    <a:pt x="4117" y="950"/>
                  </a:lnTo>
                  <a:lnTo>
                    <a:pt x="4592" y="0"/>
                  </a:lnTo>
                  <a:close/>
                </a:path>
              </a:pathLst>
            </a:custGeom>
            <a:solidFill>
              <a:srgbClr val="afafa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022" name="CustomShape 390"/>
            <p:cNvSpPr/>
            <p:nvPr/>
          </p:nvSpPr>
          <p:spPr>
            <a:xfrm>
              <a:off x="2843280" y="2892240"/>
              <a:ext cx="160560" cy="63720"/>
            </a:xfrm>
            <a:custGeom>
              <a:avLst/>
              <a:gdLst/>
              <a:ahLst/>
              <a:rect l="l" t="t" r="r" b="b"/>
              <a:pathLst>
                <a:path w="5005" h="1990">
                  <a:moveTo>
                    <a:pt x="212" y="0"/>
                  </a:moveTo>
                  <a:cubicBezTo>
                    <a:pt x="183" y="0"/>
                    <a:pt x="154" y="8"/>
                    <a:pt x="127" y="26"/>
                  </a:cubicBezTo>
                  <a:cubicBezTo>
                    <a:pt x="32" y="58"/>
                    <a:pt x="1" y="184"/>
                    <a:pt x="64" y="279"/>
                  </a:cubicBezTo>
                  <a:lnTo>
                    <a:pt x="507" y="1198"/>
                  </a:lnTo>
                  <a:lnTo>
                    <a:pt x="602" y="1419"/>
                  </a:lnTo>
                  <a:cubicBezTo>
                    <a:pt x="792" y="1768"/>
                    <a:pt x="1141" y="1989"/>
                    <a:pt x="1552" y="1989"/>
                  </a:cubicBezTo>
                  <a:lnTo>
                    <a:pt x="3484" y="1989"/>
                  </a:lnTo>
                  <a:cubicBezTo>
                    <a:pt x="3864" y="1989"/>
                    <a:pt x="4244" y="1768"/>
                    <a:pt x="4403" y="1419"/>
                  </a:cubicBezTo>
                  <a:lnTo>
                    <a:pt x="4973" y="279"/>
                  </a:lnTo>
                  <a:cubicBezTo>
                    <a:pt x="5004" y="184"/>
                    <a:pt x="4973" y="58"/>
                    <a:pt x="4878" y="26"/>
                  </a:cubicBezTo>
                  <a:cubicBezTo>
                    <a:pt x="4851" y="8"/>
                    <a:pt x="4825" y="0"/>
                    <a:pt x="4799" y="0"/>
                  </a:cubicBezTo>
                  <a:cubicBezTo>
                    <a:pt x="4732" y="0"/>
                    <a:pt x="4670" y="53"/>
                    <a:pt x="4624" y="121"/>
                  </a:cubicBezTo>
                  <a:lnTo>
                    <a:pt x="4149" y="1039"/>
                  </a:lnTo>
                  <a:lnTo>
                    <a:pt x="4086" y="1261"/>
                  </a:lnTo>
                  <a:cubicBezTo>
                    <a:pt x="3959" y="1483"/>
                    <a:pt x="3738" y="1609"/>
                    <a:pt x="3484" y="1609"/>
                  </a:cubicBezTo>
                  <a:lnTo>
                    <a:pt x="1552" y="1609"/>
                  </a:lnTo>
                  <a:cubicBezTo>
                    <a:pt x="1299" y="1609"/>
                    <a:pt x="1077" y="1483"/>
                    <a:pt x="951" y="1261"/>
                  </a:cubicBezTo>
                  <a:lnTo>
                    <a:pt x="381" y="121"/>
                  </a:lnTo>
                  <a:cubicBezTo>
                    <a:pt x="358" y="53"/>
                    <a:pt x="286" y="0"/>
                    <a:pt x="212" y="0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023" name="CustomShape 391"/>
            <p:cNvSpPr/>
            <p:nvPr/>
          </p:nvSpPr>
          <p:spPr>
            <a:xfrm>
              <a:off x="2908440" y="2937600"/>
              <a:ext cx="30240" cy="26280"/>
            </a:xfrm>
            <a:custGeom>
              <a:avLst/>
              <a:gdLst/>
              <a:ahLst/>
              <a:rect l="l" t="t" r="r" b="b"/>
              <a:pathLst>
                <a:path w="951" h="824">
                  <a:moveTo>
                    <a:pt x="96" y="0"/>
                  </a:moveTo>
                  <a:cubicBezTo>
                    <a:pt x="64" y="0"/>
                    <a:pt x="1" y="32"/>
                    <a:pt x="1" y="95"/>
                  </a:cubicBezTo>
                  <a:lnTo>
                    <a:pt x="1" y="729"/>
                  </a:lnTo>
                  <a:cubicBezTo>
                    <a:pt x="1" y="792"/>
                    <a:pt x="64" y="824"/>
                    <a:pt x="96" y="824"/>
                  </a:cubicBezTo>
                  <a:lnTo>
                    <a:pt x="856" y="824"/>
                  </a:lnTo>
                  <a:cubicBezTo>
                    <a:pt x="919" y="824"/>
                    <a:pt x="951" y="792"/>
                    <a:pt x="951" y="729"/>
                  </a:cubicBezTo>
                  <a:lnTo>
                    <a:pt x="951" y="95"/>
                  </a:lnTo>
                  <a:cubicBezTo>
                    <a:pt x="951" y="32"/>
                    <a:pt x="919" y="0"/>
                    <a:pt x="856" y="0"/>
                  </a:cubicBezTo>
                  <a:close/>
                </a:path>
              </a:pathLst>
            </a:custGeom>
            <a:solidFill>
              <a:srgbClr val="afafa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024" name="CustomShape 392"/>
            <p:cNvSpPr/>
            <p:nvPr/>
          </p:nvSpPr>
          <p:spPr>
            <a:xfrm>
              <a:off x="2902320" y="2931480"/>
              <a:ext cx="42480" cy="38520"/>
            </a:xfrm>
            <a:custGeom>
              <a:avLst/>
              <a:gdLst/>
              <a:ahLst/>
              <a:rect l="l" t="t" r="r" b="b"/>
              <a:pathLst>
                <a:path w="1331" h="1204">
                  <a:moveTo>
                    <a:pt x="951" y="380"/>
                  </a:moveTo>
                  <a:lnTo>
                    <a:pt x="951" y="824"/>
                  </a:lnTo>
                  <a:lnTo>
                    <a:pt x="381" y="824"/>
                  </a:lnTo>
                  <a:lnTo>
                    <a:pt x="381" y="380"/>
                  </a:lnTo>
                  <a:close/>
                  <a:moveTo>
                    <a:pt x="286" y="0"/>
                  </a:moveTo>
                  <a:cubicBezTo>
                    <a:pt x="127" y="0"/>
                    <a:pt x="1" y="127"/>
                    <a:pt x="1" y="285"/>
                  </a:cubicBezTo>
                  <a:lnTo>
                    <a:pt x="1" y="919"/>
                  </a:lnTo>
                  <a:cubicBezTo>
                    <a:pt x="1" y="1077"/>
                    <a:pt x="127" y="1204"/>
                    <a:pt x="286" y="1204"/>
                  </a:cubicBezTo>
                  <a:lnTo>
                    <a:pt x="1046" y="1204"/>
                  </a:lnTo>
                  <a:cubicBezTo>
                    <a:pt x="1204" y="1204"/>
                    <a:pt x="1331" y="1077"/>
                    <a:pt x="1331" y="919"/>
                  </a:cubicBezTo>
                  <a:lnTo>
                    <a:pt x="1331" y="285"/>
                  </a:lnTo>
                  <a:cubicBezTo>
                    <a:pt x="1331" y="127"/>
                    <a:pt x="1204" y="0"/>
                    <a:pt x="1046" y="0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025" name="CustomShape 393"/>
            <p:cNvSpPr/>
            <p:nvPr/>
          </p:nvSpPr>
          <p:spPr>
            <a:xfrm>
              <a:off x="2900520" y="2861280"/>
              <a:ext cx="47520" cy="19080"/>
            </a:xfrm>
            <a:custGeom>
              <a:avLst/>
              <a:gdLst/>
              <a:ahLst/>
              <a:rect l="l" t="t" r="r" b="b"/>
              <a:pathLst>
                <a:path w="1489" h="602">
                  <a:moveTo>
                    <a:pt x="95" y="0"/>
                  </a:moveTo>
                  <a:cubicBezTo>
                    <a:pt x="32" y="0"/>
                    <a:pt x="0" y="64"/>
                    <a:pt x="0" y="127"/>
                  </a:cubicBezTo>
                  <a:lnTo>
                    <a:pt x="0" y="602"/>
                  </a:lnTo>
                  <a:lnTo>
                    <a:pt x="1489" y="602"/>
                  </a:lnTo>
                  <a:lnTo>
                    <a:pt x="1489" y="127"/>
                  </a:lnTo>
                  <a:cubicBezTo>
                    <a:pt x="1489" y="64"/>
                    <a:pt x="1425" y="0"/>
                    <a:pt x="1362" y="0"/>
                  </a:cubicBezTo>
                  <a:close/>
                </a:path>
              </a:pathLst>
            </a:custGeom>
            <a:solidFill>
              <a:srgbClr val="afafa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026" name="CustomShape 394"/>
            <p:cNvSpPr/>
            <p:nvPr/>
          </p:nvSpPr>
          <p:spPr>
            <a:xfrm>
              <a:off x="2894400" y="2855160"/>
              <a:ext cx="59760" cy="31320"/>
            </a:xfrm>
            <a:custGeom>
              <a:avLst/>
              <a:gdLst/>
              <a:ahLst/>
              <a:rect l="l" t="t" r="r" b="b"/>
              <a:pathLst>
                <a:path w="1869" h="982">
                  <a:moveTo>
                    <a:pt x="1489" y="380"/>
                  </a:moveTo>
                  <a:lnTo>
                    <a:pt x="1489" y="602"/>
                  </a:lnTo>
                  <a:lnTo>
                    <a:pt x="380" y="602"/>
                  </a:lnTo>
                  <a:lnTo>
                    <a:pt x="380" y="380"/>
                  </a:lnTo>
                  <a:close/>
                  <a:moveTo>
                    <a:pt x="285" y="0"/>
                  </a:moveTo>
                  <a:cubicBezTo>
                    <a:pt x="127" y="0"/>
                    <a:pt x="0" y="159"/>
                    <a:pt x="0" y="317"/>
                  </a:cubicBezTo>
                  <a:lnTo>
                    <a:pt x="0" y="792"/>
                  </a:lnTo>
                  <a:cubicBezTo>
                    <a:pt x="0" y="887"/>
                    <a:pt x="63" y="982"/>
                    <a:pt x="190" y="982"/>
                  </a:cubicBezTo>
                  <a:lnTo>
                    <a:pt x="1679" y="982"/>
                  </a:lnTo>
                  <a:cubicBezTo>
                    <a:pt x="1774" y="982"/>
                    <a:pt x="1869" y="887"/>
                    <a:pt x="1869" y="792"/>
                  </a:cubicBezTo>
                  <a:lnTo>
                    <a:pt x="1869" y="317"/>
                  </a:lnTo>
                  <a:cubicBezTo>
                    <a:pt x="1869" y="159"/>
                    <a:pt x="1710" y="0"/>
                    <a:pt x="1552" y="0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027" name="CustomShape 395"/>
            <p:cNvSpPr/>
            <p:nvPr/>
          </p:nvSpPr>
          <p:spPr>
            <a:xfrm>
              <a:off x="2635560" y="2346120"/>
              <a:ext cx="280440" cy="202320"/>
            </a:xfrm>
            <a:custGeom>
              <a:avLst/>
              <a:gdLst/>
              <a:ahLst/>
              <a:rect l="l" t="t" r="r" b="b"/>
              <a:pathLst>
                <a:path w="8741" h="6303">
                  <a:moveTo>
                    <a:pt x="0" y="1"/>
                  </a:moveTo>
                  <a:lnTo>
                    <a:pt x="0" y="6303"/>
                  </a:lnTo>
                  <a:lnTo>
                    <a:pt x="8741" y="6303"/>
                  </a:lnTo>
                  <a:lnTo>
                    <a:pt x="874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028" name="CustomShape 396"/>
            <p:cNvSpPr/>
            <p:nvPr/>
          </p:nvSpPr>
          <p:spPr>
            <a:xfrm>
              <a:off x="2630520" y="2340000"/>
              <a:ext cx="291960" cy="214560"/>
            </a:xfrm>
            <a:custGeom>
              <a:avLst/>
              <a:gdLst/>
              <a:ahLst/>
              <a:rect l="l" t="t" r="r" b="b"/>
              <a:pathLst>
                <a:path w="9090" h="6683">
                  <a:moveTo>
                    <a:pt x="8710" y="381"/>
                  </a:moveTo>
                  <a:lnTo>
                    <a:pt x="8710" y="6303"/>
                  </a:lnTo>
                  <a:lnTo>
                    <a:pt x="381" y="6303"/>
                  </a:lnTo>
                  <a:lnTo>
                    <a:pt x="381" y="381"/>
                  </a:lnTo>
                  <a:close/>
                  <a:moveTo>
                    <a:pt x="191" y="1"/>
                  </a:moveTo>
                  <a:cubicBezTo>
                    <a:pt x="64" y="1"/>
                    <a:pt x="1" y="96"/>
                    <a:pt x="1" y="191"/>
                  </a:cubicBezTo>
                  <a:lnTo>
                    <a:pt x="1" y="6493"/>
                  </a:lnTo>
                  <a:cubicBezTo>
                    <a:pt x="1" y="6588"/>
                    <a:pt x="64" y="6683"/>
                    <a:pt x="191" y="6683"/>
                  </a:cubicBezTo>
                  <a:lnTo>
                    <a:pt x="8900" y="6683"/>
                  </a:lnTo>
                  <a:cubicBezTo>
                    <a:pt x="8995" y="6683"/>
                    <a:pt x="9090" y="6588"/>
                    <a:pt x="9090" y="6493"/>
                  </a:cubicBezTo>
                  <a:lnTo>
                    <a:pt x="9090" y="191"/>
                  </a:lnTo>
                  <a:cubicBezTo>
                    <a:pt x="9090" y="96"/>
                    <a:pt x="8995" y="1"/>
                    <a:pt x="8900" y="1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029" name="CustomShape 397"/>
            <p:cNvSpPr/>
            <p:nvPr/>
          </p:nvSpPr>
          <p:spPr>
            <a:xfrm>
              <a:off x="2622600" y="2321640"/>
              <a:ext cx="304920" cy="31320"/>
            </a:xfrm>
            <a:custGeom>
              <a:avLst/>
              <a:gdLst/>
              <a:ahLst/>
              <a:rect l="l" t="t" r="r" b="b"/>
              <a:pathLst>
                <a:path w="9502" h="983">
                  <a:moveTo>
                    <a:pt x="349" y="1"/>
                  </a:moveTo>
                  <a:cubicBezTo>
                    <a:pt x="159" y="1"/>
                    <a:pt x="1" y="159"/>
                    <a:pt x="1" y="349"/>
                  </a:cubicBezTo>
                  <a:lnTo>
                    <a:pt x="1" y="634"/>
                  </a:lnTo>
                  <a:cubicBezTo>
                    <a:pt x="1" y="824"/>
                    <a:pt x="159" y="982"/>
                    <a:pt x="349" y="982"/>
                  </a:cubicBezTo>
                  <a:lnTo>
                    <a:pt x="9153" y="982"/>
                  </a:lnTo>
                  <a:cubicBezTo>
                    <a:pt x="9343" y="982"/>
                    <a:pt x="9501" y="824"/>
                    <a:pt x="9501" y="634"/>
                  </a:cubicBezTo>
                  <a:lnTo>
                    <a:pt x="9501" y="349"/>
                  </a:lnTo>
                  <a:cubicBezTo>
                    <a:pt x="9501" y="159"/>
                    <a:pt x="9343" y="1"/>
                    <a:pt x="9153" y="1"/>
                  </a:cubicBez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030" name="CustomShape 398"/>
            <p:cNvSpPr/>
            <p:nvPr/>
          </p:nvSpPr>
          <p:spPr>
            <a:xfrm>
              <a:off x="2616480" y="2315520"/>
              <a:ext cx="317160" cy="43560"/>
            </a:xfrm>
            <a:custGeom>
              <a:avLst/>
              <a:gdLst/>
              <a:ahLst/>
              <a:rect l="l" t="t" r="r" b="b"/>
              <a:pathLst>
                <a:path w="9882" h="1363">
                  <a:moveTo>
                    <a:pt x="9343" y="381"/>
                  </a:moveTo>
                  <a:cubicBezTo>
                    <a:pt x="9438" y="381"/>
                    <a:pt x="9501" y="444"/>
                    <a:pt x="9501" y="539"/>
                  </a:cubicBezTo>
                  <a:lnTo>
                    <a:pt x="9501" y="824"/>
                  </a:lnTo>
                  <a:cubicBezTo>
                    <a:pt x="9501" y="887"/>
                    <a:pt x="9438" y="982"/>
                    <a:pt x="9343" y="982"/>
                  </a:cubicBezTo>
                  <a:lnTo>
                    <a:pt x="571" y="982"/>
                  </a:lnTo>
                  <a:cubicBezTo>
                    <a:pt x="476" y="982"/>
                    <a:pt x="412" y="887"/>
                    <a:pt x="412" y="824"/>
                  </a:cubicBezTo>
                  <a:lnTo>
                    <a:pt x="412" y="539"/>
                  </a:lnTo>
                  <a:cubicBezTo>
                    <a:pt x="412" y="444"/>
                    <a:pt x="476" y="381"/>
                    <a:pt x="571" y="381"/>
                  </a:cubicBezTo>
                  <a:close/>
                  <a:moveTo>
                    <a:pt x="539" y="1"/>
                  </a:moveTo>
                  <a:cubicBezTo>
                    <a:pt x="254" y="1"/>
                    <a:pt x="1" y="254"/>
                    <a:pt x="1" y="539"/>
                  </a:cubicBezTo>
                  <a:lnTo>
                    <a:pt x="1" y="824"/>
                  </a:lnTo>
                  <a:cubicBezTo>
                    <a:pt x="1" y="1109"/>
                    <a:pt x="254" y="1362"/>
                    <a:pt x="539" y="1362"/>
                  </a:cubicBezTo>
                  <a:lnTo>
                    <a:pt x="9343" y="1362"/>
                  </a:lnTo>
                  <a:cubicBezTo>
                    <a:pt x="9660" y="1362"/>
                    <a:pt x="9881" y="1109"/>
                    <a:pt x="9881" y="824"/>
                  </a:cubicBezTo>
                  <a:lnTo>
                    <a:pt x="9881" y="539"/>
                  </a:lnTo>
                  <a:cubicBezTo>
                    <a:pt x="9881" y="254"/>
                    <a:pt x="9628" y="1"/>
                    <a:pt x="9343" y="1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031" name="CustomShape 399"/>
            <p:cNvSpPr/>
            <p:nvPr/>
          </p:nvSpPr>
          <p:spPr>
            <a:xfrm>
              <a:off x="2661120" y="2387520"/>
              <a:ext cx="214560" cy="142560"/>
            </a:xfrm>
            <a:custGeom>
              <a:avLst/>
              <a:gdLst/>
              <a:ahLst/>
              <a:rect l="l" t="t" r="r" b="b"/>
              <a:pathLst>
                <a:path w="6684" h="4450">
                  <a:moveTo>
                    <a:pt x="6465" y="0"/>
                  </a:moveTo>
                  <a:cubicBezTo>
                    <a:pt x="6414" y="0"/>
                    <a:pt x="6366" y="16"/>
                    <a:pt x="6335" y="48"/>
                  </a:cubicBezTo>
                  <a:lnTo>
                    <a:pt x="4498" y="2233"/>
                  </a:lnTo>
                  <a:lnTo>
                    <a:pt x="3516" y="1536"/>
                  </a:lnTo>
                  <a:cubicBezTo>
                    <a:pt x="3457" y="1501"/>
                    <a:pt x="3393" y="1483"/>
                    <a:pt x="3331" y="1483"/>
                  </a:cubicBezTo>
                  <a:cubicBezTo>
                    <a:pt x="3229" y="1483"/>
                    <a:pt x="3132" y="1532"/>
                    <a:pt x="3073" y="1631"/>
                  </a:cubicBezTo>
                  <a:lnTo>
                    <a:pt x="2218" y="2835"/>
                  </a:lnTo>
                  <a:lnTo>
                    <a:pt x="1743" y="2455"/>
                  </a:lnTo>
                  <a:cubicBezTo>
                    <a:pt x="1679" y="2391"/>
                    <a:pt x="1616" y="2391"/>
                    <a:pt x="1521" y="2391"/>
                  </a:cubicBezTo>
                  <a:cubicBezTo>
                    <a:pt x="1426" y="2391"/>
                    <a:pt x="1363" y="2455"/>
                    <a:pt x="1299" y="2518"/>
                  </a:cubicBezTo>
                  <a:lnTo>
                    <a:pt x="64" y="4165"/>
                  </a:lnTo>
                  <a:cubicBezTo>
                    <a:pt x="1" y="4228"/>
                    <a:pt x="1" y="4355"/>
                    <a:pt x="96" y="4418"/>
                  </a:cubicBezTo>
                  <a:cubicBezTo>
                    <a:pt x="128" y="4450"/>
                    <a:pt x="159" y="4450"/>
                    <a:pt x="223" y="4450"/>
                  </a:cubicBezTo>
                  <a:cubicBezTo>
                    <a:pt x="286" y="4450"/>
                    <a:pt x="318" y="4418"/>
                    <a:pt x="349" y="4387"/>
                  </a:cubicBezTo>
                  <a:lnTo>
                    <a:pt x="1553" y="2803"/>
                  </a:lnTo>
                  <a:lnTo>
                    <a:pt x="2123" y="3246"/>
                  </a:lnTo>
                  <a:cubicBezTo>
                    <a:pt x="2154" y="3310"/>
                    <a:pt x="2218" y="3310"/>
                    <a:pt x="2281" y="3310"/>
                  </a:cubicBezTo>
                  <a:cubicBezTo>
                    <a:pt x="2313" y="3310"/>
                    <a:pt x="2376" y="3278"/>
                    <a:pt x="2408" y="3215"/>
                  </a:cubicBezTo>
                  <a:lnTo>
                    <a:pt x="3326" y="1885"/>
                  </a:lnTo>
                  <a:lnTo>
                    <a:pt x="4403" y="2645"/>
                  </a:lnTo>
                  <a:cubicBezTo>
                    <a:pt x="4439" y="2669"/>
                    <a:pt x="4476" y="2679"/>
                    <a:pt x="4510" y="2679"/>
                  </a:cubicBezTo>
                  <a:cubicBezTo>
                    <a:pt x="4566" y="2679"/>
                    <a:pt x="4617" y="2652"/>
                    <a:pt x="4656" y="2613"/>
                  </a:cubicBezTo>
                  <a:lnTo>
                    <a:pt x="6620" y="301"/>
                  </a:lnTo>
                  <a:cubicBezTo>
                    <a:pt x="6683" y="238"/>
                    <a:pt x="6683" y="111"/>
                    <a:pt x="6620" y="48"/>
                  </a:cubicBezTo>
                  <a:cubicBezTo>
                    <a:pt x="6572" y="16"/>
                    <a:pt x="6517" y="0"/>
                    <a:pt x="6465" y="0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032" name="CustomShape 400"/>
            <p:cNvSpPr/>
            <p:nvPr/>
          </p:nvSpPr>
          <p:spPr>
            <a:xfrm>
              <a:off x="2851560" y="2371680"/>
              <a:ext cx="33120" cy="37440"/>
            </a:xfrm>
            <a:custGeom>
              <a:avLst/>
              <a:gdLst/>
              <a:ahLst/>
              <a:rect l="l" t="t" r="r" b="b"/>
              <a:pathLst>
                <a:path w="1046" h="1173">
                  <a:moveTo>
                    <a:pt x="1045" y="1"/>
                  </a:moveTo>
                  <a:lnTo>
                    <a:pt x="0" y="602"/>
                  </a:lnTo>
                  <a:lnTo>
                    <a:pt x="728" y="1172"/>
                  </a:lnTo>
                  <a:lnTo>
                    <a:pt x="1045" y="1"/>
                  </a:ln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033" name="CustomShape 401"/>
            <p:cNvSpPr/>
            <p:nvPr/>
          </p:nvSpPr>
          <p:spPr>
            <a:xfrm>
              <a:off x="2845440" y="2365920"/>
              <a:ext cx="45360" cy="49320"/>
            </a:xfrm>
            <a:custGeom>
              <a:avLst/>
              <a:gdLst/>
              <a:ahLst/>
              <a:rect l="l" t="t" r="r" b="b"/>
              <a:pathLst>
                <a:path w="1426" h="1542">
                  <a:moveTo>
                    <a:pt x="918" y="591"/>
                  </a:moveTo>
                  <a:lnTo>
                    <a:pt x="792" y="1035"/>
                  </a:lnTo>
                  <a:lnTo>
                    <a:pt x="507" y="813"/>
                  </a:lnTo>
                  <a:lnTo>
                    <a:pt x="918" y="591"/>
                  </a:lnTo>
                  <a:close/>
                  <a:moveTo>
                    <a:pt x="1219" y="0"/>
                  </a:moveTo>
                  <a:cubicBezTo>
                    <a:pt x="1193" y="0"/>
                    <a:pt x="1166" y="8"/>
                    <a:pt x="1140" y="21"/>
                  </a:cubicBezTo>
                  <a:lnTo>
                    <a:pt x="95" y="623"/>
                  </a:lnTo>
                  <a:cubicBezTo>
                    <a:pt x="32" y="655"/>
                    <a:pt x="0" y="718"/>
                    <a:pt x="0" y="781"/>
                  </a:cubicBezTo>
                  <a:cubicBezTo>
                    <a:pt x="0" y="845"/>
                    <a:pt x="32" y="908"/>
                    <a:pt x="63" y="940"/>
                  </a:cubicBezTo>
                  <a:lnTo>
                    <a:pt x="792" y="1510"/>
                  </a:lnTo>
                  <a:cubicBezTo>
                    <a:pt x="823" y="1541"/>
                    <a:pt x="855" y="1541"/>
                    <a:pt x="918" y="1541"/>
                  </a:cubicBezTo>
                  <a:lnTo>
                    <a:pt x="950" y="1541"/>
                  </a:lnTo>
                  <a:cubicBezTo>
                    <a:pt x="1013" y="1510"/>
                    <a:pt x="1077" y="1446"/>
                    <a:pt x="1077" y="1415"/>
                  </a:cubicBezTo>
                  <a:lnTo>
                    <a:pt x="1393" y="243"/>
                  </a:lnTo>
                  <a:cubicBezTo>
                    <a:pt x="1425" y="211"/>
                    <a:pt x="1425" y="211"/>
                    <a:pt x="1425" y="180"/>
                  </a:cubicBezTo>
                  <a:cubicBezTo>
                    <a:pt x="1425" y="116"/>
                    <a:pt x="1393" y="85"/>
                    <a:pt x="1330" y="53"/>
                  </a:cubicBezTo>
                  <a:cubicBezTo>
                    <a:pt x="1293" y="16"/>
                    <a:pt x="1256" y="0"/>
                    <a:pt x="1219" y="0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034" name="CustomShape 402"/>
            <p:cNvSpPr/>
            <p:nvPr/>
          </p:nvSpPr>
          <p:spPr>
            <a:xfrm>
              <a:off x="2543040" y="2526480"/>
              <a:ext cx="99360" cy="322200"/>
            </a:xfrm>
            <a:custGeom>
              <a:avLst/>
              <a:gdLst/>
              <a:ahLst/>
              <a:rect l="l" t="t" r="r" b="b"/>
              <a:pathLst>
                <a:path w="3104" h="10040">
                  <a:moveTo>
                    <a:pt x="0" y="0"/>
                  </a:moveTo>
                  <a:lnTo>
                    <a:pt x="95" y="4370"/>
                  </a:lnTo>
                  <a:lnTo>
                    <a:pt x="95" y="7569"/>
                  </a:lnTo>
                  <a:lnTo>
                    <a:pt x="95" y="9311"/>
                  </a:lnTo>
                  <a:cubicBezTo>
                    <a:pt x="95" y="9723"/>
                    <a:pt x="412" y="10039"/>
                    <a:pt x="824" y="10039"/>
                  </a:cubicBezTo>
                  <a:cubicBezTo>
                    <a:pt x="1235" y="10039"/>
                    <a:pt x="1584" y="9723"/>
                    <a:pt x="1584" y="9311"/>
                  </a:cubicBezTo>
                  <a:cubicBezTo>
                    <a:pt x="1584" y="9723"/>
                    <a:pt x="1932" y="10039"/>
                    <a:pt x="2344" y="10039"/>
                  </a:cubicBezTo>
                  <a:lnTo>
                    <a:pt x="2376" y="10039"/>
                  </a:lnTo>
                  <a:cubicBezTo>
                    <a:pt x="2787" y="10039"/>
                    <a:pt x="3104" y="9691"/>
                    <a:pt x="3104" y="9279"/>
                  </a:cubicBezTo>
                  <a:lnTo>
                    <a:pt x="3072" y="4877"/>
                  </a:lnTo>
                  <a:lnTo>
                    <a:pt x="3072" y="3515"/>
                  </a:lnTo>
                  <a:lnTo>
                    <a:pt x="297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035" name="CustomShape 403"/>
            <p:cNvSpPr/>
            <p:nvPr/>
          </p:nvSpPr>
          <p:spPr>
            <a:xfrm>
              <a:off x="2536920" y="2520360"/>
              <a:ext cx="111600" cy="335520"/>
            </a:xfrm>
            <a:custGeom>
              <a:avLst/>
              <a:gdLst/>
              <a:ahLst/>
              <a:rect l="l" t="t" r="r" b="b"/>
              <a:pathLst>
                <a:path w="3484" h="10451">
                  <a:moveTo>
                    <a:pt x="2977" y="380"/>
                  </a:moveTo>
                  <a:lnTo>
                    <a:pt x="3072" y="3705"/>
                  </a:lnTo>
                  <a:lnTo>
                    <a:pt x="3072" y="5067"/>
                  </a:lnTo>
                  <a:lnTo>
                    <a:pt x="3104" y="9469"/>
                  </a:lnTo>
                  <a:cubicBezTo>
                    <a:pt x="3104" y="9786"/>
                    <a:pt x="2882" y="10039"/>
                    <a:pt x="2566" y="10039"/>
                  </a:cubicBezTo>
                  <a:lnTo>
                    <a:pt x="2534" y="10039"/>
                  </a:lnTo>
                  <a:cubicBezTo>
                    <a:pt x="2375" y="10039"/>
                    <a:pt x="2217" y="9976"/>
                    <a:pt x="2122" y="9881"/>
                  </a:cubicBezTo>
                  <a:cubicBezTo>
                    <a:pt x="2027" y="9786"/>
                    <a:pt x="1995" y="9691"/>
                    <a:pt x="1964" y="9564"/>
                  </a:cubicBezTo>
                  <a:cubicBezTo>
                    <a:pt x="1964" y="9564"/>
                    <a:pt x="1964" y="9533"/>
                    <a:pt x="1964" y="9501"/>
                  </a:cubicBezTo>
                  <a:cubicBezTo>
                    <a:pt x="1964" y="9469"/>
                    <a:pt x="1964" y="9438"/>
                    <a:pt x="1964" y="9438"/>
                  </a:cubicBezTo>
                  <a:lnTo>
                    <a:pt x="1964" y="5922"/>
                  </a:lnTo>
                  <a:cubicBezTo>
                    <a:pt x="1964" y="5827"/>
                    <a:pt x="1869" y="5732"/>
                    <a:pt x="1774" y="5732"/>
                  </a:cubicBezTo>
                  <a:cubicBezTo>
                    <a:pt x="1647" y="5732"/>
                    <a:pt x="1584" y="5827"/>
                    <a:pt x="1584" y="5922"/>
                  </a:cubicBezTo>
                  <a:lnTo>
                    <a:pt x="1584" y="9501"/>
                  </a:lnTo>
                  <a:cubicBezTo>
                    <a:pt x="1584" y="9533"/>
                    <a:pt x="1584" y="9564"/>
                    <a:pt x="1584" y="9564"/>
                  </a:cubicBezTo>
                  <a:cubicBezTo>
                    <a:pt x="1552" y="9849"/>
                    <a:pt x="1299" y="10039"/>
                    <a:pt x="1014" y="10039"/>
                  </a:cubicBezTo>
                  <a:cubicBezTo>
                    <a:pt x="729" y="10039"/>
                    <a:pt x="475" y="9818"/>
                    <a:pt x="475" y="9501"/>
                  </a:cubicBezTo>
                  <a:lnTo>
                    <a:pt x="475" y="4529"/>
                  </a:lnTo>
                  <a:lnTo>
                    <a:pt x="380" y="380"/>
                  </a:lnTo>
                  <a:close/>
                  <a:moveTo>
                    <a:pt x="190" y="0"/>
                  </a:moveTo>
                  <a:cubicBezTo>
                    <a:pt x="127" y="0"/>
                    <a:pt x="95" y="32"/>
                    <a:pt x="32" y="64"/>
                  </a:cubicBezTo>
                  <a:cubicBezTo>
                    <a:pt x="0" y="95"/>
                    <a:pt x="0" y="127"/>
                    <a:pt x="0" y="190"/>
                  </a:cubicBezTo>
                  <a:lnTo>
                    <a:pt x="95" y="4560"/>
                  </a:lnTo>
                  <a:lnTo>
                    <a:pt x="95" y="9501"/>
                  </a:lnTo>
                  <a:cubicBezTo>
                    <a:pt x="95" y="10008"/>
                    <a:pt x="507" y="10451"/>
                    <a:pt x="1014" y="10451"/>
                  </a:cubicBezTo>
                  <a:cubicBezTo>
                    <a:pt x="1330" y="10451"/>
                    <a:pt x="1615" y="10293"/>
                    <a:pt x="1774" y="10071"/>
                  </a:cubicBezTo>
                  <a:cubicBezTo>
                    <a:pt x="1805" y="10103"/>
                    <a:pt x="1837" y="10134"/>
                    <a:pt x="1869" y="10166"/>
                  </a:cubicBezTo>
                  <a:cubicBezTo>
                    <a:pt x="2007" y="10332"/>
                    <a:pt x="2218" y="10425"/>
                    <a:pt x="2437" y="10425"/>
                  </a:cubicBezTo>
                  <a:cubicBezTo>
                    <a:pt x="2469" y="10425"/>
                    <a:pt x="2502" y="10423"/>
                    <a:pt x="2534" y="10419"/>
                  </a:cubicBezTo>
                  <a:lnTo>
                    <a:pt x="2566" y="10419"/>
                  </a:lnTo>
                  <a:cubicBezTo>
                    <a:pt x="3072" y="10419"/>
                    <a:pt x="3484" y="10008"/>
                    <a:pt x="3484" y="9501"/>
                  </a:cubicBezTo>
                  <a:lnTo>
                    <a:pt x="3452" y="5067"/>
                  </a:lnTo>
                  <a:lnTo>
                    <a:pt x="3452" y="3705"/>
                  </a:lnTo>
                  <a:lnTo>
                    <a:pt x="3357" y="190"/>
                  </a:lnTo>
                  <a:cubicBezTo>
                    <a:pt x="3357" y="95"/>
                    <a:pt x="3262" y="32"/>
                    <a:pt x="3167" y="32"/>
                  </a:cubicBezTo>
                  <a:lnTo>
                    <a:pt x="190" y="0"/>
                  </a:ln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036" name="CustomShape 404"/>
            <p:cNvSpPr/>
            <p:nvPr/>
          </p:nvSpPr>
          <p:spPr>
            <a:xfrm>
              <a:off x="2565360" y="2583360"/>
              <a:ext cx="88200" cy="105480"/>
            </a:xfrm>
            <a:custGeom>
              <a:avLst/>
              <a:gdLst/>
              <a:ahLst/>
              <a:rect l="l" t="t" r="r" b="b"/>
              <a:pathLst>
                <a:path w="2756" h="3295">
                  <a:moveTo>
                    <a:pt x="1235" y="1"/>
                  </a:moveTo>
                  <a:lnTo>
                    <a:pt x="380" y="1046"/>
                  </a:lnTo>
                  <a:lnTo>
                    <a:pt x="0" y="2312"/>
                  </a:lnTo>
                  <a:lnTo>
                    <a:pt x="1077" y="3294"/>
                  </a:lnTo>
                  <a:lnTo>
                    <a:pt x="2755" y="1299"/>
                  </a:lnTo>
                  <a:lnTo>
                    <a:pt x="1235" y="1"/>
                  </a:lnTo>
                  <a:close/>
                </a:path>
              </a:pathLst>
            </a:custGeom>
            <a:solidFill>
              <a:srgbClr val="afafa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037" name="CustomShape 405"/>
            <p:cNvSpPr/>
            <p:nvPr/>
          </p:nvSpPr>
          <p:spPr>
            <a:xfrm>
              <a:off x="2558520" y="2577240"/>
              <a:ext cx="101520" cy="117720"/>
            </a:xfrm>
            <a:custGeom>
              <a:avLst/>
              <a:gdLst/>
              <a:ahLst/>
              <a:rect l="l" t="t" r="r" b="b"/>
              <a:pathLst>
                <a:path w="3168" h="3675">
                  <a:moveTo>
                    <a:pt x="1425" y="1"/>
                  </a:moveTo>
                  <a:cubicBezTo>
                    <a:pt x="1394" y="1"/>
                    <a:pt x="1330" y="32"/>
                    <a:pt x="1299" y="64"/>
                  </a:cubicBezTo>
                  <a:lnTo>
                    <a:pt x="475" y="1109"/>
                  </a:lnTo>
                  <a:cubicBezTo>
                    <a:pt x="412" y="1172"/>
                    <a:pt x="412" y="1299"/>
                    <a:pt x="475" y="1362"/>
                  </a:cubicBezTo>
                  <a:cubicBezTo>
                    <a:pt x="523" y="1394"/>
                    <a:pt x="578" y="1410"/>
                    <a:pt x="630" y="1410"/>
                  </a:cubicBezTo>
                  <a:cubicBezTo>
                    <a:pt x="681" y="1410"/>
                    <a:pt x="729" y="1394"/>
                    <a:pt x="760" y="1362"/>
                  </a:cubicBezTo>
                  <a:lnTo>
                    <a:pt x="1489" y="476"/>
                  </a:lnTo>
                  <a:lnTo>
                    <a:pt x="2692" y="1521"/>
                  </a:lnTo>
                  <a:lnTo>
                    <a:pt x="1267" y="3199"/>
                  </a:lnTo>
                  <a:lnTo>
                    <a:pt x="349" y="2344"/>
                  </a:lnTo>
                  <a:cubicBezTo>
                    <a:pt x="301" y="2312"/>
                    <a:pt x="254" y="2297"/>
                    <a:pt x="206" y="2297"/>
                  </a:cubicBezTo>
                  <a:cubicBezTo>
                    <a:pt x="159" y="2297"/>
                    <a:pt x="111" y="2312"/>
                    <a:pt x="64" y="2344"/>
                  </a:cubicBezTo>
                  <a:cubicBezTo>
                    <a:pt x="0" y="2439"/>
                    <a:pt x="0" y="2566"/>
                    <a:pt x="95" y="2629"/>
                  </a:cubicBezTo>
                  <a:lnTo>
                    <a:pt x="1172" y="3611"/>
                  </a:lnTo>
                  <a:cubicBezTo>
                    <a:pt x="1204" y="3643"/>
                    <a:pt x="1267" y="3674"/>
                    <a:pt x="1299" y="3674"/>
                  </a:cubicBezTo>
                  <a:cubicBezTo>
                    <a:pt x="1362" y="3674"/>
                    <a:pt x="1394" y="3643"/>
                    <a:pt x="1425" y="3611"/>
                  </a:cubicBezTo>
                  <a:lnTo>
                    <a:pt x="3104" y="1616"/>
                  </a:lnTo>
                  <a:cubicBezTo>
                    <a:pt x="3167" y="1521"/>
                    <a:pt x="3167" y="1394"/>
                    <a:pt x="3072" y="1331"/>
                  </a:cubicBezTo>
                  <a:lnTo>
                    <a:pt x="1584" y="64"/>
                  </a:lnTo>
                  <a:cubicBezTo>
                    <a:pt x="1552" y="32"/>
                    <a:pt x="1489" y="1"/>
                    <a:pt x="1425" y="1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038" name="CustomShape 406"/>
            <p:cNvSpPr/>
            <p:nvPr/>
          </p:nvSpPr>
          <p:spPr>
            <a:xfrm>
              <a:off x="2510640" y="2522160"/>
              <a:ext cx="231840" cy="138240"/>
            </a:xfrm>
            <a:custGeom>
              <a:avLst/>
              <a:gdLst/>
              <a:ahLst/>
              <a:rect l="l" t="t" r="r" b="b"/>
              <a:pathLst>
                <a:path w="7222" h="4315">
                  <a:moveTo>
                    <a:pt x="1204" y="1"/>
                  </a:moveTo>
                  <a:cubicBezTo>
                    <a:pt x="539" y="1"/>
                    <a:pt x="1" y="507"/>
                    <a:pt x="1" y="1172"/>
                  </a:cubicBezTo>
                  <a:lnTo>
                    <a:pt x="33" y="3547"/>
                  </a:lnTo>
                  <a:cubicBezTo>
                    <a:pt x="33" y="3985"/>
                    <a:pt x="409" y="4315"/>
                    <a:pt x="839" y="4315"/>
                  </a:cubicBezTo>
                  <a:cubicBezTo>
                    <a:pt x="876" y="4315"/>
                    <a:pt x="913" y="4312"/>
                    <a:pt x="951" y="4307"/>
                  </a:cubicBezTo>
                  <a:lnTo>
                    <a:pt x="2819" y="3927"/>
                  </a:lnTo>
                  <a:cubicBezTo>
                    <a:pt x="3136" y="3896"/>
                    <a:pt x="3326" y="3579"/>
                    <a:pt x="3263" y="3294"/>
                  </a:cubicBezTo>
                  <a:cubicBezTo>
                    <a:pt x="3208" y="3018"/>
                    <a:pt x="2984" y="2839"/>
                    <a:pt x="2719" y="2839"/>
                  </a:cubicBezTo>
                  <a:cubicBezTo>
                    <a:pt x="2679" y="2839"/>
                    <a:pt x="2639" y="2843"/>
                    <a:pt x="2598" y="2851"/>
                  </a:cubicBezTo>
                  <a:lnTo>
                    <a:pt x="1173" y="3136"/>
                  </a:lnTo>
                  <a:lnTo>
                    <a:pt x="1173" y="1394"/>
                  </a:lnTo>
                  <a:lnTo>
                    <a:pt x="3770" y="1457"/>
                  </a:lnTo>
                  <a:lnTo>
                    <a:pt x="4720" y="2534"/>
                  </a:lnTo>
                  <a:cubicBezTo>
                    <a:pt x="4800" y="2634"/>
                    <a:pt x="4931" y="2696"/>
                    <a:pt x="5072" y="2696"/>
                  </a:cubicBezTo>
                  <a:cubicBezTo>
                    <a:pt x="5154" y="2696"/>
                    <a:pt x="5240" y="2676"/>
                    <a:pt x="5321" y="2629"/>
                  </a:cubicBezTo>
                  <a:lnTo>
                    <a:pt x="6968" y="1742"/>
                  </a:lnTo>
                  <a:cubicBezTo>
                    <a:pt x="7126" y="1647"/>
                    <a:pt x="7221" y="1457"/>
                    <a:pt x="7221" y="1267"/>
                  </a:cubicBezTo>
                  <a:cubicBezTo>
                    <a:pt x="7221" y="976"/>
                    <a:pt x="6980" y="759"/>
                    <a:pt x="6710" y="759"/>
                  </a:cubicBezTo>
                  <a:cubicBezTo>
                    <a:pt x="6628" y="759"/>
                    <a:pt x="6543" y="779"/>
                    <a:pt x="6461" y="824"/>
                  </a:cubicBezTo>
                  <a:lnTo>
                    <a:pt x="5416" y="1426"/>
                  </a:lnTo>
                  <a:lnTo>
                    <a:pt x="4435" y="349"/>
                  </a:lnTo>
                  <a:cubicBezTo>
                    <a:pt x="4245" y="127"/>
                    <a:pt x="3991" y="1"/>
                    <a:pt x="367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039" name="CustomShape 407"/>
            <p:cNvSpPr/>
            <p:nvPr/>
          </p:nvSpPr>
          <p:spPr>
            <a:xfrm>
              <a:off x="2504520" y="2516400"/>
              <a:ext cx="244080" cy="150480"/>
            </a:xfrm>
            <a:custGeom>
              <a:avLst/>
              <a:gdLst/>
              <a:ahLst/>
              <a:rect l="l" t="t" r="r" b="b"/>
              <a:pathLst>
                <a:path w="7602" h="4688">
                  <a:moveTo>
                    <a:pt x="1394" y="0"/>
                  </a:moveTo>
                  <a:cubicBezTo>
                    <a:pt x="634" y="0"/>
                    <a:pt x="1" y="571"/>
                    <a:pt x="1" y="1362"/>
                  </a:cubicBezTo>
                  <a:lnTo>
                    <a:pt x="33" y="3737"/>
                  </a:lnTo>
                  <a:cubicBezTo>
                    <a:pt x="33" y="4022"/>
                    <a:pt x="159" y="4276"/>
                    <a:pt x="381" y="4466"/>
                  </a:cubicBezTo>
                  <a:cubicBezTo>
                    <a:pt x="571" y="4624"/>
                    <a:pt x="793" y="4687"/>
                    <a:pt x="1014" y="4687"/>
                  </a:cubicBezTo>
                  <a:cubicBezTo>
                    <a:pt x="1078" y="4687"/>
                    <a:pt x="1109" y="4687"/>
                    <a:pt x="1173" y="4656"/>
                  </a:cubicBezTo>
                  <a:lnTo>
                    <a:pt x="3041" y="4307"/>
                  </a:lnTo>
                  <a:cubicBezTo>
                    <a:pt x="3231" y="4276"/>
                    <a:pt x="3421" y="4149"/>
                    <a:pt x="3516" y="3991"/>
                  </a:cubicBezTo>
                  <a:cubicBezTo>
                    <a:pt x="3643" y="3832"/>
                    <a:pt x="3675" y="3611"/>
                    <a:pt x="3643" y="3421"/>
                  </a:cubicBezTo>
                  <a:cubicBezTo>
                    <a:pt x="3558" y="3051"/>
                    <a:pt x="3243" y="2809"/>
                    <a:pt x="2882" y="2809"/>
                  </a:cubicBezTo>
                  <a:cubicBezTo>
                    <a:pt x="2840" y="2809"/>
                    <a:pt x="2798" y="2813"/>
                    <a:pt x="2756" y="2819"/>
                  </a:cubicBezTo>
                  <a:lnTo>
                    <a:pt x="1553" y="3072"/>
                  </a:lnTo>
                  <a:lnTo>
                    <a:pt x="1553" y="1584"/>
                  </a:lnTo>
                  <a:cubicBezTo>
                    <a:pt x="1553" y="1489"/>
                    <a:pt x="1458" y="1394"/>
                    <a:pt x="1363" y="1394"/>
                  </a:cubicBezTo>
                  <a:cubicBezTo>
                    <a:pt x="1268" y="1394"/>
                    <a:pt x="1173" y="1489"/>
                    <a:pt x="1173" y="1584"/>
                  </a:cubicBezTo>
                  <a:lnTo>
                    <a:pt x="1173" y="3326"/>
                  </a:lnTo>
                  <a:cubicBezTo>
                    <a:pt x="1173" y="3357"/>
                    <a:pt x="1204" y="3421"/>
                    <a:pt x="1236" y="3452"/>
                  </a:cubicBezTo>
                  <a:cubicBezTo>
                    <a:pt x="1281" y="3475"/>
                    <a:pt x="1326" y="3497"/>
                    <a:pt x="1359" y="3497"/>
                  </a:cubicBezTo>
                  <a:cubicBezTo>
                    <a:pt x="1373" y="3497"/>
                    <a:pt x="1385" y="3493"/>
                    <a:pt x="1394" y="3484"/>
                  </a:cubicBezTo>
                  <a:lnTo>
                    <a:pt x="2819" y="3199"/>
                  </a:lnTo>
                  <a:cubicBezTo>
                    <a:pt x="2842" y="3196"/>
                    <a:pt x="2865" y="3194"/>
                    <a:pt x="2887" y="3194"/>
                  </a:cubicBezTo>
                  <a:cubicBezTo>
                    <a:pt x="3079" y="3194"/>
                    <a:pt x="3234" y="3314"/>
                    <a:pt x="3263" y="3484"/>
                  </a:cubicBezTo>
                  <a:cubicBezTo>
                    <a:pt x="3294" y="3579"/>
                    <a:pt x="3263" y="3706"/>
                    <a:pt x="3199" y="3769"/>
                  </a:cubicBezTo>
                  <a:cubicBezTo>
                    <a:pt x="3168" y="3864"/>
                    <a:pt x="3073" y="3927"/>
                    <a:pt x="2978" y="3927"/>
                  </a:cubicBezTo>
                  <a:lnTo>
                    <a:pt x="1109" y="4276"/>
                  </a:lnTo>
                  <a:cubicBezTo>
                    <a:pt x="1070" y="4284"/>
                    <a:pt x="1028" y="4288"/>
                    <a:pt x="986" y="4288"/>
                  </a:cubicBezTo>
                  <a:cubicBezTo>
                    <a:pt x="860" y="4288"/>
                    <a:pt x="729" y="4252"/>
                    <a:pt x="634" y="4181"/>
                  </a:cubicBezTo>
                  <a:cubicBezTo>
                    <a:pt x="508" y="4054"/>
                    <a:pt x="413" y="3896"/>
                    <a:pt x="413" y="3706"/>
                  </a:cubicBezTo>
                  <a:lnTo>
                    <a:pt x="381" y="1331"/>
                  </a:lnTo>
                  <a:cubicBezTo>
                    <a:pt x="381" y="792"/>
                    <a:pt x="824" y="349"/>
                    <a:pt x="1394" y="349"/>
                  </a:cubicBezTo>
                  <a:lnTo>
                    <a:pt x="3865" y="349"/>
                  </a:lnTo>
                  <a:cubicBezTo>
                    <a:pt x="4118" y="349"/>
                    <a:pt x="4340" y="476"/>
                    <a:pt x="4498" y="634"/>
                  </a:cubicBezTo>
                  <a:lnTo>
                    <a:pt x="5448" y="1742"/>
                  </a:lnTo>
                  <a:cubicBezTo>
                    <a:pt x="5485" y="1779"/>
                    <a:pt x="5533" y="1795"/>
                    <a:pt x="5586" y="1795"/>
                  </a:cubicBezTo>
                  <a:cubicBezTo>
                    <a:pt x="5623" y="1795"/>
                    <a:pt x="5662" y="1787"/>
                    <a:pt x="5701" y="1774"/>
                  </a:cubicBezTo>
                  <a:lnTo>
                    <a:pt x="6746" y="1172"/>
                  </a:lnTo>
                  <a:cubicBezTo>
                    <a:pt x="6794" y="1141"/>
                    <a:pt x="6849" y="1125"/>
                    <a:pt x="6905" y="1125"/>
                  </a:cubicBezTo>
                  <a:cubicBezTo>
                    <a:pt x="6960" y="1125"/>
                    <a:pt x="7016" y="1141"/>
                    <a:pt x="7063" y="1172"/>
                  </a:cubicBezTo>
                  <a:cubicBezTo>
                    <a:pt x="7158" y="1236"/>
                    <a:pt x="7221" y="1331"/>
                    <a:pt x="7221" y="1457"/>
                  </a:cubicBezTo>
                  <a:cubicBezTo>
                    <a:pt x="7221" y="1584"/>
                    <a:pt x="7158" y="1679"/>
                    <a:pt x="7063" y="1742"/>
                  </a:cubicBezTo>
                  <a:lnTo>
                    <a:pt x="5416" y="2661"/>
                  </a:lnTo>
                  <a:cubicBezTo>
                    <a:pt x="5371" y="2683"/>
                    <a:pt x="5323" y="2694"/>
                    <a:pt x="5274" y="2694"/>
                  </a:cubicBezTo>
                  <a:cubicBezTo>
                    <a:pt x="5185" y="2694"/>
                    <a:pt x="5098" y="2659"/>
                    <a:pt x="5036" y="2597"/>
                  </a:cubicBezTo>
                  <a:lnTo>
                    <a:pt x="4086" y="1489"/>
                  </a:lnTo>
                  <a:cubicBezTo>
                    <a:pt x="4055" y="1457"/>
                    <a:pt x="4007" y="1441"/>
                    <a:pt x="3960" y="1441"/>
                  </a:cubicBezTo>
                  <a:cubicBezTo>
                    <a:pt x="3912" y="1441"/>
                    <a:pt x="3865" y="1457"/>
                    <a:pt x="3833" y="1489"/>
                  </a:cubicBezTo>
                  <a:cubicBezTo>
                    <a:pt x="3738" y="1552"/>
                    <a:pt x="3738" y="1679"/>
                    <a:pt x="3801" y="1774"/>
                  </a:cubicBezTo>
                  <a:lnTo>
                    <a:pt x="4751" y="2851"/>
                  </a:lnTo>
                  <a:cubicBezTo>
                    <a:pt x="4889" y="2989"/>
                    <a:pt x="5076" y="3065"/>
                    <a:pt x="5267" y="3065"/>
                  </a:cubicBezTo>
                  <a:cubicBezTo>
                    <a:pt x="5382" y="3065"/>
                    <a:pt x="5499" y="3037"/>
                    <a:pt x="5606" y="2977"/>
                  </a:cubicBezTo>
                  <a:lnTo>
                    <a:pt x="7253" y="2091"/>
                  </a:lnTo>
                  <a:cubicBezTo>
                    <a:pt x="7475" y="1964"/>
                    <a:pt x="7601" y="1711"/>
                    <a:pt x="7601" y="1457"/>
                  </a:cubicBezTo>
                  <a:cubicBezTo>
                    <a:pt x="7601" y="1204"/>
                    <a:pt x="7475" y="982"/>
                    <a:pt x="7253" y="856"/>
                  </a:cubicBezTo>
                  <a:cubicBezTo>
                    <a:pt x="7142" y="792"/>
                    <a:pt x="7024" y="761"/>
                    <a:pt x="6905" y="761"/>
                  </a:cubicBezTo>
                  <a:cubicBezTo>
                    <a:pt x="6786" y="761"/>
                    <a:pt x="6667" y="792"/>
                    <a:pt x="6556" y="856"/>
                  </a:cubicBezTo>
                  <a:lnTo>
                    <a:pt x="5638" y="1362"/>
                  </a:lnTo>
                  <a:lnTo>
                    <a:pt x="4783" y="412"/>
                  </a:lnTo>
                  <a:cubicBezTo>
                    <a:pt x="4561" y="127"/>
                    <a:pt x="4213" y="0"/>
                    <a:pt x="3865" y="0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040" name="CustomShape 408"/>
            <p:cNvSpPr/>
            <p:nvPr/>
          </p:nvSpPr>
          <p:spPr>
            <a:xfrm>
              <a:off x="2570400" y="2498760"/>
              <a:ext cx="37440" cy="31320"/>
            </a:xfrm>
            <a:custGeom>
              <a:avLst/>
              <a:gdLst/>
              <a:ahLst/>
              <a:rect l="l" t="t" r="r" b="b"/>
              <a:pathLst>
                <a:path w="1173" h="987">
                  <a:moveTo>
                    <a:pt x="0" y="0"/>
                  </a:moveTo>
                  <a:lnTo>
                    <a:pt x="0" y="634"/>
                  </a:lnTo>
                  <a:lnTo>
                    <a:pt x="0" y="697"/>
                  </a:lnTo>
                  <a:cubicBezTo>
                    <a:pt x="180" y="891"/>
                    <a:pt x="366" y="987"/>
                    <a:pt x="553" y="987"/>
                  </a:cubicBezTo>
                  <a:cubicBezTo>
                    <a:pt x="762" y="987"/>
                    <a:pt x="972" y="867"/>
                    <a:pt x="1172" y="634"/>
                  </a:cubicBezTo>
                  <a:lnTo>
                    <a:pt x="11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041" name="CustomShape 409"/>
            <p:cNvSpPr/>
            <p:nvPr/>
          </p:nvSpPr>
          <p:spPr>
            <a:xfrm>
              <a:off x="2564280" y="2493000"/>
              <a:ext cx="49680" cy="43560"/>
            </a:xfrm>
            <a:custGeom>
              <a:avLst/>
              <a:gdLst/>
              <a:ahLst/>
              <a:rect l="l" t="t" r="r" b="b"/>
              <a:pathLst>
                <a:path w="1553" h="1362">
                  <a:moveTo>
                    <a:pt x="190" y="0"/>
                  </a:moveTo>
                  <a:cubicBezTo>
                    <a:pt x="64" y="0"/>
                    <a:pt x="0" y="63"/>
                    <a:pt x="0" y="190"/>
                  </a:cubicBezTo>
                  <a:lnTo>
                    <a:pt x="0" y="887"/>
                  </a:lnTo>
                  <a:cubicBezTo>
                    <a:pt x="0" y="919"/>
                    <a:pt x="0" y="982"/>
                    <a:pt x="32" y="1014"/>
                  </a:cubicBezTo>
                  <a:cubicBezTo>
                    <a:pt x="285" y="1235"/>
                    <a:pt x="507" y="1362"/>
                    <a:pt x="760" y="1362"/>
                  </a:cubicBezTo>
                  <a:cubicBezTo>
                    <a:pt x="1014" y="1362"/>
                    <a:pt x="1267" y="1204"/>
                    <a:pt x="1520" y="950"/>
                  </a:cubicBezTo>
                  <a:cubicBezTo>
                    <a:pt x="1552" y="919"/>
                    <a:pt x="1552" y="887"/>
                    <a:pt x="1552" y="824"/>
                  </a:cubicBezTo>
                  <a:lnTo>
                    <a:pt x="1552" y="190"/>
                  </a:lnTo>
                  <a:cubicBezTo>
                    <a:pt x="1552" y="95"/>
                    <a:pt x="1457" y="0"/>
                    <a:pt x="1362" y="0"/>
                  </a:cubicBezTo>
                  <a:cubicBezTo>
                    <a:pt x="1267" y="0"/>
                    <a:pt x="1172" y="95"/>
                    <a:pt x="1172" y="190"/>
                  </a:cubicBezTo>
                  <a:lnTo>
                    <a:pt x="1172" y="760"/>
                  </a:lnTo>
                  <a:cubicBezTo>
                    <a:pt x="1045" y="919"/>
                    <a:pt x="887" y="982"/>
                    <a:pt x="760" y="982"/>
                  </a:cubicBezTo>
                  <a:cubicBezTo>
                    <a:pt x="634" y="982"/>
                    <a:pt x="507" y="919"/>
                    <a:pt x="380" y="792"/>
                  </a:cubicBezTo>
                  <a:lnTo>
                    <a:pt x="380" y="190"/>
                  </a:lnTo>
                  <a:cubicBezTo>
                    <a:pt x="380" y="63"/>
                    <a:pt x="285" y="0"/>
                    <a:pt x="190" y="0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042" name="CustomShape 410"/>
            <p:cNvSpPr/>
            <p:nvPr/>
          </p:nvSpPr>
          <p:spPr>
            <a:xfrm>
              <a:off x="2543040" y="2407320"/>
              <a:ext cx="93240" cy="94320"/>
            </a:xfrm>
            <a:custGeom>
              <a:avLst/>
              <a:gdLst/>
              <a:ahLst/>
              <a:rect l="l" t="t" r="r" b="b"/>
              <a:pathLst>
                <a:path w="2914" h="2947">
                  <a:moveTo>
                    <a:pt x="1457" y="1"/>
                  </a:moveTo>
                  <a:cubicBezTo>
                    <a:pt x="665" y="1"/>
                    <a:pt x="0" y="666"/>
                    <a:pt x="0" y="1489"/>
                  </a:cubicBezTo>
                  <a:cubicBezTo>
                    <a:pt x="0" y="2281"/>
                    <a:pt x="665" y="2946"/>
                    <a:pt x="1457" y="2946"/>
                  </a:cubicBezTo>
                  <a:cubicBezTo>
                    <a:pt x="2281" y="2946"/>
                    <a:pt x="2914" y="2281"/>
                    <a:pt x="2914" y="1489"/>
                  </a:cubicBezTo>
                  <a:cubicBezTo>
                    <a:pt x="2914" y="666"/>
                    <a:pt x="2281" y="1"/>
                    <a:pt x="145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043" name="CustomShape 411"/>
            <p:cNvSpPr/>
            <p:nvPr/>
          </p:nvSpPr>
          <p:spPr>
            <a:xfrm>
              <a:off x="2536920" y="2401200"/>
              <a:ext cx="106560" cy="106560"/>
            </a:xfrm>
            <a:custGeom>
              <a:avLst/>
              <a:gdLst/>
              <a:ahLst/>
              <a:rect l="l" t="t" r="r" b="b"/>
              <a:pathLst>
                <a:path w="3326" h="3327">
                  <a:moveTo>
                    <a:pt x="1647" y="381"/>
                  </a:moveTo>
                  <a:cubicBezTo>
                    <a:pt x="2344" y="381"/>
                    <a:pt x="2946" y="951"/>
                    <a:pt x="2946" y="1679"/>
                  </a:cubicBezTo>
                  <a:cubicBezTo>
                    <a:pt x="2946" y="2376"/>
                    <a:pt x="2344" y="2946"/>
                    <a:pt x="1647" y="2946"/>
                  </a:cubicBezTo>
                  <a:cubicBezTo>
                    <a:pt x="950" y="2946"/>
                    <a:pt x="380" y="2376"/>
                    <a:pt x="380" y="1679"/>
                  </a:cubicBezTo>
                  <a:cubicBezTo>
                    <a:pt x="380" y="951"/>
                    <a:pt x="950" y="381"/>
                    <a:pt x="1647" y="381"/>
                  </a:cubicBezTo>
                  <a:close/>
                  <a:moveTo>
                    <a:pt x="1647" y="1"/>
                  </a:moveTo>
                  <a:cubicBezTo>
                    <a:pt x="729" y="1"/>
                    <a:pt x="0" y="761"/>
                    <a:pt x="0" y="1679"/>
                  </a:cubicBezTo>
                  <a:cubicBezTo>
                    <a:pt x="0" y="2566"/>
                    <a:pt x="729" y="3326"/>
                    <a:pt x="1647" y="3326"/>
                  </a:cubicBezTo>
                  <a:cubicBezTo>
                    <a:pt x="2566" y="3326"/>
                    <a:pt x="3326" y="2598"/>
                    <a:pt x="3326" y="1679"/>
                  </a:cubicBezTo>
                  <a:cubicBezTo>
                    <a:pt x="3326" y="761"/>
                    <a:pt x="2566" y="1"/>
                    <a:pt x="1647" y="1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044" name="CustomShape 412"/>
            <p:cNvSpPr/>
            <p:nvPr/>
          </p:nvSpPr>
          <p:spPr>
            <a:xfrm>
              <a:off x="2524680" y="2370600"/>
              <a:ext cx="128880" cy="78120"/>
            </a:xfrm>
            <a:custGeom>
              <a:avLst/>
              <a:gdLst/>
              <a:ahLst/>
              <a:rect l="l" t="t" r="r" b="b"/>
              <a:pathLst>
                <a:path w="4023" h="2440">
                  <a:moveTo>
                    <a:pt x="1774" y="1"/>
                  </a:moveTo>
                  <a:lnTo>
                    <a:pt x="1742" y="1109"/>
                  </a:lnTo>
                  <a:lnTo>
                    <a:pt x="1520" y="286"/>
                  </a:lnTo>
                  <a:cubicBezTo>
                    <a:pt x="855" y="476"/>
                    <a:pt x="349" y="1109"/>
                    <a:pt x="349" y="1869"/>
                  </a:cubicBezTo>
                  <a:cubicBezTo>
                    <a:pt x="159" y="1869"/>
                    <a:pt x="0" y="2028"/>
                    <a:pt x="0" y="2218"/>
                  </a:cubicBezTo>
                  <a:lnTo>
                    <a:pt x="0" y="2439"/>
                  </a:lnTo>
                  <a:lnTo>
                    <a:pt x="4022" y="2439"/>
                  </a:lnTo>
                  <a:lnTo>
                    <a:pt x="4022" y="2218"/>
                  </a:lnTo>
                  <a:cubicBezTo>
                    <a:pt x="4022" y="2028"/>
                    <a:pt x="3864" y="1869"/>
                    <a:pt x="3674" y="1869"/>
                  </a:cubicBezTo>
                  <a:cubicBezTo>
                    <a:pt x="3674" y="1109"/>
                    <a:pt x="3167" y="476"/>
                    <a:pt x="2502" y="286"/>
                  </a:cubicBezTo>
                  <a:lnTo>
                    <a:pt x="2249" y="1109"/>
                  </a:lnTo>
                  <a:lnTo>
                    <a:pt x="2249" y="1"/>
                  </a:lnTo>
                  <a:close/>
                </a:path>
              </a:pathLst>
            </a:custGeom>
            <a:solidFill>
              <a:srgbClr val="afafa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045" name="CustomShape 413"/>
            <p:cNvSpPr/>
            <p:nvPr/>
          </p:nvSpPr>
          <p:spPr>
            <a:xfrm>
              <a:off x="2518560" y="2364480"/>
              <a:ext cx="141120" cy="90360"/>
            </a:xfrm>
            <a:custGeom>
              <a:avLst/>
              <a:gdLst/>
              <a:ahLst/>
              <a:rect l="l" t="t" r="r" b="b"/>
              <a:pathLst>
                <a:path w="4403" h="2820">
                  <a:moveTo>
                    <a:pt x="2249" y="381"/>
                  </a:moveTo>
                  <a:lnTo>
                    <a:pt x="2249" y="1299"/>
                  </a:lnTo>
                  <a:cubicBezTo>
                    <a:pt x="2249" y="1394"/>
                    <a:pt x="2312" y="1458"/>
                    <a:pt x="2407" y="1489"/>
                  </a:cubicBezTo>
                  <a:cubicBezTo>
                    <a:pt x="2502" y="1489"/>
                    <a:pt x="2565" y="1458"/>
                    <a:pt x="2597" y="1363"/>
                  </a:cubicBezTo>
                  <a:lnTo>
                    <a:pt x="2787" y="729"/>
                  </a:lnTo>
                  <a:cubicBezTo>
                    <a:pt x="3326" y="951"/>
                    <a:pt x="3674" y="1489"/>
                    <a:pt x="3674" y="2059"/>
                  </a:cubicBezTo>
                  <a:cubicBezTo>
                    <a:pt x="3674" y="2154"/>
                    <a:pt x="3737" y="2249"/>
                    <a:pt x="3864" y="2249"/>
                  </a:cubicBezTo>
                  <a:cubicBezTo>
                    <a:pt x="3959" y="2249"/>
                    <a:pt x="4022" y="2313"/>
                    <a:pt x="4022" y="2408"/>
                  </a:cubicBezTo>
                  <a:lnTo>
                    <a:pt x="4022" y="2439"/>
                  </a:lnTo>
                  <a:lnTo>
                    <a:pt x="380" y="2439"/>
                  </a:lnTo>
                  <a:lnTo>
                    <a:pt x="380" y="2408"/>
                  </a:lnTo>
                  <a:cubicBezTo>
                    <a:pt x="380" y="2313"/>
                    <a:pt x="444" y="2249"/>
                    <a:pt x="539" y="2249"/>
                  </a:cubicBezTo>
                  <a:cubicBezTo>
                    <a:pt x="665" y="2249"/>
                    <a:pt x="729" y="2154"/>
                    <a:pt x="729" y="2059"/>
                  </a:cubicBezTo>
                  <a:cubicBezTo>
                    <a:pt x="729" y="1489"/>
                    <a:pt x="1077" y="951"/>
                    <a:pt x="1584" y="729"/>
                  </a:cubicBezTo>
                  <a:lnTo>
                    <a:pt x="1742" y="1331"/>
                  </a:lnTo>
                  <a:cubicBezTo>
                    <a:pt x="1774" y="1426"/>
                    <a:pt x="1869" y="1489"/>
                    <a:pt x="1964" y="1489"/>
                  </a:cubicBezTo>
                  <a:cubicBezTo>
                    <a:pt x="2059" y="1489"/>
                    <a:pt x="2122" y="1394"/>
                    <a:pt x="2122" y="1299"/>
                  </a:cubicBezTo>
                  <a:lnTo>
                    <a:pt x="2154" y="381"/>
                  </a:lnTo>
                  <a:close/>
                  <a:moveTo>
                    <a:pt x="1964" y="1"/>
                  </a:moveTo>
                  <a:cubicBezTo>
                    <a:pt x="1869" y="1"/>
                    <a:pt x="1805" y="96"/>
                    <a:pt x="1774" y="191"/>
                  </a:cubicBezTo>
                  <a:lnTo>
                    <a:pt x="1774" y="286"/>
                  </a:lnTo>
                  <a:lnTo>
                    <a:pt x="1679" y="286"/>
                  </a:lnTo>
                  <a:cubicBezTo>
                    <a:pt x="950" y="508"/>
                    <a:pt x="444" y="1173"/>
                    <a:pt x="380" y="1901"/>
                  </a:cubicBezTo>
                  <a:cubicBezTo>
                    <a:pt x="159" y="1964"/>
                    <a:pt x="0" y="2186"/>
                    <a:pt x="0" y="2408"/>
                  </a:cubicBezTo>
                  <a:lnTo>
                    <a:pt x="0" y="2629"/>
                  </a:lnTo>
                  <a:cubicBezTo>
                    <a:pt x="0" y="2756"/>
                    <a:pt x="95" y="2819"/>
                    <a:pt x="190" y="2819"/>
                  </a:cubicBezTo>
                  <a:lnTo>
                    <a:pt x="4212" y="2819"/>
                  </a:lnTo>
                  <a:cubicBezTo>
                    <a:pt x="4339" y="2819"/>
                    <a:pt x="4402" y="2724"/>
                    <a:pt x="4402" y="2629"/>
                  </a:cubicBezTo>
                  <a:lnTo>
                    <a:pt x="4402" y="2408"/>
                  </a:lnTo>
                  <a:cubicBezTo>
                    <a:pt x="4402" y="2186"/>
                    <a:pt x="4244" y="1964"/>
                    <a:pt x="4022" y="1901"/>
                  </a:cubicBezTo>
                  <a:cubicBezTo>
                    <a:pt x="3959" y="1173"/>
                    <a:pt x="3452" y="508"/>
                    <a:pt x="2724" y="286"/>
                  </a:cubicBezTo>
                  <a:cubicBezTo>
                    <a:pt x="2692" y="286"/>
                    <a:pt x="2660" y="286"/>
                    <a:pt x="2597" y="318"/>
                  </a:cubicBezTo>
                  <a:lnTo>
                    <a:pt x="2597" y="191"/>
                  </a:lnTo>
                  <a:cubicBezTo>
                    <a:pt x="2597" y="96"/>
                    <a:pt x="2534" y="1"/>
                    <a:pt x="2439" y="1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046" name="CustomShape 414"/>
            <p:cNvSpPr/>
            <p:nvPr/>
          </p:nvSpPr>
          <p:spPr>
            <a:xfrm>
              <a:off x="2731320" y="2484720"/>
              <a:ext cx="88200" cy="69840"/>
            </a:xfrm>
            <a:custGeom>
              <a:avLst/>
              <a:gdLst/>
              <a:ahLst/>
              <a:rect l="l" t="t" r="r" b="b"/>
              <a:pathLst>
                <a:path w="2756" h="2187">
                  <a:moveTo>
                    <a:pt x="2524" y="0"/>
                  </a:moveTo>
                  <a:cubicBezTo>
                    <a:pt x="2491" y="0"/>
                    <a:pt x="2461" y="11"/>
                    <a:pt x="2439" y="33"/>
                  </a:cubicBezTo>
                  <a:lnTo>
                    <a:pt x="95" y="1839"/>
                  </a:lnTo>
                  <a:cubicBezTo>
                    <a:pt x="0" y="1902"/>
                    <a:pt x="0" y="2029"/>
                    <a:pt x="63" y="2092"/>
                  </a:cubicBezTo>
                  <a:cubicBezTo>
                    <a:pt x="95" y="2155"/>
                    <a:pt x="158" y="2187"/>
                    <a:pt x="190" y="2187"/>
                  </a:cubicBezTo>
                  <a:cubicBezTo>
                    <a:pt x="253" y="2187"/>
                    <a:pt x="285" y="2155"/>
                    <a:pt x="317" y="2124"/>
                  </a:cubicBezTo>
                  <a:lnTo>
                    <a:pt x="2660" y="350"/>
                  </a:lnTo>
                  <a:cubicBezTo>
                    <a:pt x="2755" y="287"/>
                    <a:pt x="2755" y="160"/>
                    <a:pt x="2692" y="97"/>
                  </a:cubicBezTo>
                  <a:cubicBezTo>
                    <a:pt x="2651" y="35"/>
                    <a:pt x="2584" y="0"/>
                    <a:pt x="2524" y="0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047" name="CustomShape 415"/>
            <p:cNvSpPr/>
            <p:nvPr/>
          </p:nvSpPr>
          <p:spPr>
            <a:xfrm>
              <a:off x="2633760" y="2574360"/>
              <a:ext cx="11880" cy="43560"/>
            </a:xfrm>
            <a:custGeom>
              <a:avLst/>
              <a:gdLst/>
              <a:ahLst/>
              <a:rect l="l" t="t" r="r" b="b"/>
              <a:pathLst>
                <a:path w="381" h="1363">
                  <a:moveTo>
                    <a:pt x="191" y="1"/>
                  </a:moveTo>
                  <a:cubicBezTo>
                    <a:pt x="96" y="1"/>
                    <a:pt x="1" y="64"/>
                    <a:pt x="1" y="191"/>
                  </a:cubicBezTo>
                  <a:lnTo>
                    <a:pt x="1" y="1172"/>
                  </a:lnTo>
                  <a:cubicBezTo>
                    <a:pt x="1" y="1267"/>
                    <a:pt x="96" y="1362"/>
                    <a:pt x="191" y="1362"/>
                  </a:cubicBezTo>
                  <a:cubicBezTo>
                    <a:pt x="318" y="1362"/>
                    <a:pt x="381" y="1267"/>
                    <a:pt x="381" y="1172"/>
                  </a:cubicBezTo>
                  <a:lnTo>
                    <a:pt x="381" y="191"/>
                  </a:lnTo>
                  <a:cubicBezTo>
                    <a:pt x="381" y="64"/>
                    <a:pt x="318" y="1"/>
                    <a:pt x="191" y="1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2048" name="CustomShape 416"/>
          <p:cNvSpPr/>
          <p:nvPr/>
        </p:nvSpPr>
        <p:spPr>
          <a:xfrm>
            <a:off x="710280" y="411480"/>
            <a:ext cx="7723080" cy="4021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2500" spc="-1" strike="noStrike">
                <a:solidFill>
                  <a:srgbClr val="000000"/>
                </a:solidFill>
                <a:latin typeface="Fira Sans Medium"/>
                <a:ea typeface="Fira Sans Medium"/>
              </a:rPr>
              <a:t>Technology Infographics</a:t>
            </a:r>
            <a:endParaRPr b="0" lang="en-US" sz="2500" spc="-1" strike="noStrike">
              <a:latin typeface="Arial"/>
            </a:endParaRPr>
          </a:p>
        </p:txBody>
      </p:sp>
      <p:sp>
        <p:nvSpPr>
          <p:cNvPr id="2049" name="CustomShape 417"/>
          <p:cNvSpPr/>
          <p:nvPr/>
        </p:nvSpPr>
        <p:spPr>
          <a:xfrm>
            <a:off x="620640" y="2940120"/>
            <a:ext cx="1402560" cy="260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1400" spc="-1" strike="noStrike">
                <a:solidFill>
                  <a:srgbClr val="000000"/>
                </a:solidFill>
                <a:latin typeface="Fira Sans Medium"/>
                <a:ea typeface="Fira Sans Medium"/>
              </a:rPr>
              <a:t>Jupiter</a:t>
            </a:r>
            <a:endParaRPr b="0" lang="en-US" sz="1400" spc="-1" strike="noStrike">
              <a:latin typeface="Arial"/>
            </a:endParaRPr>
          </a:p>
        </p:txBody>
      </p:sp>
      <p:sp>
        <p:nvSpPr>
          <p:cNvPr id="2050" name="CustomShape 418"/>
          <p:cNvSpPr/>
          <p:nvPr/>
        </p:nvSpPr>
        <p:spPr>
          <a:xfrm>
            <a:off x="620640" y="3200760"/>
            <a:ext cx="1402560" cy="630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1200" spc="-1" strike="noStrike">
                <a:solidFill>
                  <a:srgbClr val="000000"/>
                </a:solidFill>
                <a:latin typeface="Fira Sans"/>
                <a:ea typeface="Fira Sans"/>
              </a:rPr>
              <a:t>Jupiter is the biggest planet of them all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2051" name="CustomShape 419"/>
          <p:cNvSpPr/>
          <p:nvPr/>
        </p:nvSpPr>
        <p:spPr>
          <a:xfrm>
            <a:off x="2215800" y="3339360"/>
            <a:ext cx="1402560" cy="260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1400" spc="-1" strike="noStrike">
                <a:solidFill>
                  <a:srgbClr val="000000"/>
                </a:solidFill>
                <a:latin typeface="Fira Sans Medium"/>
                <a:ea typeface="Fira Sans Medium"/>
              </a:rPr>
              <a:t>Mars</a:t>
            </a:r>
            <a:endParaRPr b="0" lang="en-US" sz="1400" spc="-1" strike="noStrike">
              <a:latin typeface="Arial"/>
            </a:endParaRPr>
          </a:p>
        </p:txBody>
      </p:sp>
      <p:sp>
        <p:nvSpPr>
          <p:cNvPr id="2052" name="CustomShape 420"/>
          <p:cNvSpPr/>
          <p:nvPr/>
        </p:nvSpPr>
        <p:spPr>
          <a:xfrm>
            <a:off x="2215800" y="3600000"/>
            <a:ext cx="1402560" cy="630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1200" spc="-1" strike="noStrike">
                <a:solidFill>
                  <a:srgbClr val="000000"/>
                </a:solidFill>
                <a:latin typeface="Fira Sans"/>
                <a:ea typeface="Fira Sans"/>
              </a:rPr>
              <a:t>Despite being red, it’s actually a cold place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2053" name="CustomShape 421"/>
          <p:cNvSpPr/>
          <p:nvPr/>
        </p:nvSpPr>
        <p:spPr>
          <a:xfrm>
            <a:off x="5502600" y="3339360"/>
            <a:ext cx="1402560" cy="260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1400" spc="-1" strike="noStrike">
                <a:solidFill>
                  <a:srgbClr val="000000"/>
                </a:solidFill>
                <a:latin typeface="Fira Sans Medium"/>
                <a:ea typeface="Fira Sans Medium"/>
              </a:rPr>
              <a:t>Mercury</a:t>
            </a:r>
            <a:endParaRPr b="0" lang="en-US" sz="1400" spc="-1" strike="noStrike">
              <a:latin typeface="Arial"/>
            </a:endParaRPr>
          </a:p>
        </p:txBody>
      </p:sp>
      <p:sp>
        <p:nvSpPr>
          <p:cNvPr id="2054" name="CustomShape 422"/>
          <p:cNvSpPr/>
          <p:nvPr/>
        </p:nvSpPr>
        <p:spPr>
          <a:xfrm>
            <a:off x="5502600" y="3600000"/>
            <a:ext cx="1402560" cy="630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1200" spc="-1" strike="noStrike">
                <a:solidFill>
                  <a:srgbClr val="000000"/>
                </a:solidFill>
                <a:latin typeface="Fira Sans"/>
                <a:ea typeface="Fira Sans"/>
              </a:rPr>
              <a:t>It’s the closest planet from the Sun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2055" name="CustomShape 423"/>
          <p:cNvSpPr/>
          <p:nvPr/>
        </p:nvSpPr>
        <p:spPr>
          <a:xfrm>
            <a:off x="7119360" y="2940120"/>
            <a:ext cx="1402560" cy="260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1400" spc="-1" strike="noStrike">
                <a:solidFill>
                  <a:srgbClr val="000000"/>
                </a:solidFill>
                <a:latin typeface="Fira Sans Medium"/>
                <a:ea typeface="Fira Sans Medium"/>
              </a:rPr>
              <a:t>Earth</a:t>
            </a:r>
            <a:endParaRPr b="0" lang="en-US" sz="1400" spc="-1" strike="noStrike">
              <a:latin typeface="Arial"/>
            </a:endParaRPr>
          </a:p>
        </p:txBody>
      </p:sp>
      <p:sp>
        <p:nvSpPr>
          <p:cNvPr id="2056" name="CustomShape 424"/>
          <p:cNvSpPr/>
          <p:nvPr/>
        </p:nvSpPr>
        <p:spPr>
          <a:xfrm>
            <a:off x="7119360" y="3200760"/>
            <a:ext cx="1402560" cy="630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1200" spc="-1" strike="noStrike">
                <a:solidFill>
                  <a:srgbClr val="000000"/>
                </a:solidFill>
                <a:latin typeface="Fira Sans"/>
                <a:ea typeface="Fira Sans"/>
              </a:rPr>
              <a:t>It’s the third planet from the Sun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2057" name="CustomShape 425"/>
          <p:cNvSpPr/>
          <p:nvPr/>
        </p:nvSpPr>
        <p:spPr>
          <a:xfrm>
            <a:off x="3872520" y="2387160"/>
            <a:ext cx="1402560" cy="260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1400" spc="-1" strike="noStrike">
                <a:solidFill>
                  <a:srgbClr val="000000"/>
                </a:solidFill>
                <a:latin typeface="Fira Sans Medium"/>
                <a:ea typeface="Fira Sans Medium"/>
              </a:rPr>
              <a:t>Neptune</a:t>
            </a:r>
            <a:endParaRPr b="0" lang="en-US" sz="1400" spc="-1" strike="noStrike">
              <a:latin typeface="Arial"/>
            </a:endParaRPr>
          </a:p>
        </p:txBody>
      </p:sp>
      <p:sp>
        <p:nvSpPr>
          <p:cNvPr id="2058" name="CustomShape 426"/>
          <p:cNvSpPr/>
          <p:nvPr/>
        </p:nvSpPr>
        <p:spPr>
          <a:xfrm>
            <a:off x="3872520" y="2647800"/>
            <a:ext cx="1402560" cy="630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1200" spc="-1" strike="noStrike">
                <a:solidFill>
                  <a:srgbClr val="000000"/>
                </a:solidFill>
                <a:latin typeface="Fira Sans"/>
                <a:ea typeface="Fira Sans"/>
              </a:rPr>
              <a:t>It’s the farthest planet from the Sun</a:t>
            </a:r>
            <a:endParaRPr b="0" lang="en-US" sz="1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9" name="CustomShape 1"/>
          <p:cNvSpPr/>
          <p:nvPr/>
        </p:nvSpPr>
        <p:spPr>
          <a:xfrm>
            <a:off x="668880" y="1239480"/>
            <a:ext cx="7747200" cy="3005280"/>
          </a:xfrm>
          <a:custGeom>
            <a:avLst/>
            <a:gdLst/>
            <a:ahLst/>
            <a:rect l="l" t="t" r="r" b="b"/>
            <a:pathLst>
              <a:path w="243631" h="100201">
                <a:moveTo>
                  <a:pt x="91619" y="0"/>
                </a:moveTo>
                <a:cubicBezTo>
                  <a:pt x="71731" y="0"/>
                  <a:pt x="55580" y="16183"/>
                  <a:pt x="55580" y="36039"/>
                </a:cubicBezTo>
                <a:lnTo>
                  <a:pt x="55580" y="64478"/>
                </a:lnTo>
                <a:cubicBezTo>
                  <a:pt x="55580" y="75531"/>
                  <a:pt x="46586" y="84556"/>
                  <a:pt x="35501" y="84556"/>
                </a:cubicBezTo>
                <a:cubicBezTo>
                  <a:pt x="24449" y="84556"/>
                  <a:pt x="15423" y="75531"/>
                  <a:pt x="15423" y="64478"/>
                </a:cubicBezTo>
                <a:lnTo>
                  <a:pt x="15423" y="8456"/>
                </a:lnTo>
                <a:lnTo>
                  <a:pt x="0" y="8456"/>
                </a:lnTo>
                <a:lnTo>
                  <a:pt x="0" y="64478"/>
                </a:lnTo>
                <a:cubicBezTo>
                  <a:pt x="0" y="84049"/>
                  <a:pt x="15930" y="99979"/>
                  <a:pt x="35501" y="99979"/>
                </a:cubicBezTo>
                <a:cubicBezTo>
                  <a:pt x="55073" y="99979"/>
                  <a:pt x="71002" y="84049"/>
                  <a:pt x="71002" y="64478"/>
                </a:cubicBezTo>
                <a:lnTo>
                  <a:pt x="71002" y="36039"/>
                </a:lnTo>
                <a:cubicBezTo>
                  <a:pt x="71002" y="24702"/>
                  <a:pt x="80250" y="15455"/>
                  <a:pt x="91619" y="15455"/>
                </a:cubicBezTo>
                <a:cubicBezTo>
                  <a:pt x="102988" y="15455"/>
                  <a:pt x="112236" y="24702"/>
                  <a:pt x="112236" y="36039"/>
                </a:cubicBezTo>
                <a:lnTo>
                  <a:pt x="112236" y="63338"/>
                </a:lnTo>
                <a:cubicBezTo>
                  <a:pt x="112236" y="83669"/>
                  <a:pt x="128767" y="100201"/>
                  <a:pt x="149067" y="100201"/>
                </a:cubicBezTo>
                <a:cubicBezTo>
                  <a:pt x="169398" y="100201"/>
                  <a:pt x="185929" y="83669"/>
                  <a:pt x="185929" y="63338"/>
                </a:cubicBezTo>
                <a:lnTo>
                  <a:pt x="185929" y="36578"/>
                </a:lnTo>
                <a:cubicBezTo>
                  <a:pt x="185929" y="24924"/>
                  <a:pt x="195398" y="15455"/>
                  <a:pt x="207053" y="15455"/>
                </a:cubicBezTo>
                <a:cubicBezTo>
                  <a:pt x="218707" y="15455"/>
                  <a:pt x="228208" y="24924"/>
                  <a:pt x="228208" y="36578"/>
                </a:cubicBezTo>
                <a:lnTo>
                  <a:pt x="228208" y="80756"/>
                </a:lnTo>
                <a:lnTo>
                  <a:pt x="243630" y="80756"/>
                </a:lnTo>
                <a:lnTo>
                  <a:pt x="243630" y="36578"/>
                </a:lnTo>
                <a:cubicBezTo>
                  <a:pt x="243630" y="16405"/>
                  <a:pt x="227226" y="0"/>
                  <a:pt x="207053" y="0"/>
                </a:cubicBezTo>
                <a:cubicBezTo>
                  <a:pt x="186880" y="0"/>
                  <a:pt x="170475" y="16405"/>
                  <a:pt x="170475" y="36578"/>
                </a:cubicBezTo>
                <a:lnTo>
                  <a:pt x="170475" y="63338"/>
                </a:lnTo>
                <a:cubicBezTo>
                  <a:pt x="170475" y="75150"/>
                  <a:pt x="160879" y="84746"/>
                  <a:pt x="149067" y="84746"/>
                </a:cubicBezTo>
                <a:cubicBezTo>
                  <a:pt x="137254" y="84746"/>
                  <a:pt x="127658" y="75150"/>
                  <a:pt x="127658" y="63338"/>
                </a:cubicBezTo>
                <a:lnTo>
                  <a:pt x="127658" y="36039"/>
                </a:lnTo>
                <a:cubicBezTo>
                  <a:pt x="127658" y="16183"/>
                  <a:pt x="111507" y="0"/>
                  <a:pt x="91619" y="0"/>
                </a:cubicBezTo>
                <a:close/>
              </a:path>
            </a:pathLst>
          </a:custGeom>
          <a:noFill/>
          <a:ln w="19080">
            <a:solidFill>
              <a:srgbClr val="e0e0e0"/>
            </a:solidFill>
            <a:round/>
          </a:ln>
        </p:spPr>
        <p:style>
          <a:lnRef idx="0"/>
          <a:fillRef idx="0"/>
          <a:effectRef idx="0"/>
          <a:fontRef idx="minor"/>
        </p:style>
      </p:sp>
      <p:grpSp>
        <p:nvGrpSpPr>
          <p:cNvPr id="2060" name="Group 2"/>
          <p:cNvGrpSpPr/>
          <p:nvPr/>
        </p:nvGrpSpPr>
        <p:grpSpPr>
          <a:xfrm>
            <a:off x="3133080" y="1245960"/>
            <a:ext cx="912960" cy="710640"/>
            <a:chOff x="3133080" y="1245960"/>
            <a:chExt cx="912960" cy="710640"/>
          </a:xfrm>
        </p:grpSpPr>
        <p:sp>
          <p:nvSpPr>
            <p:cNvPr id="2061" name="CustomShape 3"/>
            <p:cNvSpPr/>
            <p:nvPr/>
          </p:nvSpPr>
          <p:spPr>
            <a:xfrm>
              <a:off x="3488400" y="1502640"/>
              <a:ext cx="176040" cy="101520"/>
            </a:xfrm>
            <a:custGeom>
              <a:avLst/>
              <a:gdLst/>
              <a:ahLst/>
              <a:rect l="l" t="t" r="r" b="b"/>
              <a:pathLst>
                <a:path w="5543" h="3200">
                  <a:moveTo>
                    <a:pt x="2756" y="1"/>
                  </a:moveTo>
                  <a:lnTo>
                    <a:pt x="1" y="1616"/>
                  </a:lnTo>
                  <a:lnTo>
                    <a:pt x="2788" y="3200"/>
                  </a:lnTo>
                  <a:lnTo>
                    <a:pt x="5543" y="1616"/>
                  </a:lnTo>
                  <a:lnTo>
                    <a:pt x="2756" y="1"/>
                  </a:lnTo>
                  <a:close/>
                </a:path>
              </a:pathLst>
            </a:custGeom>
            <a:solidFill>
              <a:srgbClr val="f2b186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062" name="CustomShape 4"/>
            <p:cNvSpPr/>
            <p:nvPr/>
          </p:nvSpPr>
          <p:spPr>
            <a:xfrm>
              <a:off x="3576240" y="1554120"/>
              <a:ext cx="88200" cy="153720"/>
            </a:xfrm>
            <a:custGeom>
              <a:avLst/>
              <a:gdLst/>
              <a:ahLst/>
              <a:rect l="l" t="t" r="r" b="b"/>
              <a:pathLst>
                <a:path w="2788" h="4846">
                  <a:moveTo>
                    <a:pt x="2788" y="0"/>
                  </a:moveTo>
                  <a:lnTo>
                    <a:pt x="33" y="1584"/>
                  </a:lnTo>
                  <a:lnTo>
                    <a:pt x="1" y="4845"/>
                  </a:lnTo>
                  <a:lnTo>
                    <a:pt x="2756" y="3230"/>
                  </a:lnTo>
                  <a:lnTo>
                    <a:pt x="2788" y="0"/>
                  </a:lnTo>
                  <a:close/>
                </a:path>
              </a:pathLst>
            </a:custGeom>
            <a:solidFill>
              <a:srgbClr val="dd91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063" name="CustomShape 5"/>
            <p:cNvSpPr/>
            <p:nvPr/>
          </p:nvSpPr>
          <p:spPr>
            <a:xfrm>
              <a:off x="3488400" y="1554120"/>
              <a:ext cx="88200" cy="153720"/>
            </a:xfrm>
            <a:custGeom>
              <a:avLst/>
              <a:gdLst/>
              <a:ahLst/>
              <a:rect l="l" t="t" r="r" b="b"/>
              <a:pathLst>
                <a:path w="2788" h="4846">
                  <a:moveTo>
                    <a:pt x="1" y="0"/>
                  </a:moveTo>
                  <a:lnTo>
                    <a:pt x="1" y="3230"/>
                  </a:lnTo>
                  <a:lnTo>
                    <a:pt x="2788" y="4845"/>
                  </a:lnTo>
                  <a:lnTo>
                    <a:pt x="2788" y="1584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064" name="CustomShape 6"/>
            <p:cNvSpPr/>
            <p:nvPr/>
          </p:nvSpPr>
          <p:spPr>
            <a:xfrm>
              <a:off x="3808800" y="1527840"/>
              <a:ext cx="226440" cy="141840"/>
            </a:xfrm>
            <a:custGeom>
              <a:avLst/>
              <a:gdLst/>
              <a:ahLst/>
              <a:rect l="l" t="t" r="r" b="b"/>
              <a:pathLst>
                <a:path w="7127" h="4467">
                  <a:moveTo>
                    <a:pt x="159" y="1"/>
                  </a:moveTo>
                  <a:cubicBezTo>
                    <a:pt x="64" y="1"/>
                    <a:pt x="0" y="64"/>
                    <a:pt x="0" y="159"/>
                  </a:cubicBezTo>
                  <a:lnTo>
                    <a:pt x="0" y="4466"/>
                  </a:lnTo>
                  <a:lnTo>
                    <a:pt x="7126" y="4466"/>
                  </a:lnTo>
                  <a:lnTo>
                    <a:pt x="7126" y="159"/>
                  </a:lnTo>
                  <a:cubicBezTo>
                    <a:pt x="7126" y="64"/>
                    <a:pt x="7063" y="1"/>
                    <a:pt x="6936" y="1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065" name="CustomShape 7"/>
            <p:cNvSpPr/>
            <p:nvPr/>
          </p:nvSpPr>
          <p:spPr>
            <a:xfrm>
              <a:off x="3818880" y="1537920"/>
              <a:ext cx="205200" cy="122400"/>
            </a:xfrm>
            <a:custGeom>
              <a:avLst/>
              <a:gdLst/>
              <a:ahLst/>
              <a:rect l="l" t="t" r="r" b="b"/>
              <a:pathLst>
                <a:path w="6461" h="3864">
                  <a:moveTo>
                    <a:pt x="0" y="0"/>
                  </a:moveTo>
                  <a:lnTo>
                    <a:pt x="0" y="3864"/>
                  </a:lnTo>
                  <a:lnTo>
                    <a:pt x="6461" y="3864"/>
                  </a:lnTo>
                  <a:lnTo>
                    <a:pt x="646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066" name="CustomShape 8"/>
            <p:cNvSpPr/>
            <p:nvPr/>
          </p:nvSpPr>
          <p:spPr>
            <a:xfrm>
              <a:off x="3793680" y="1667880"/>
              <a:ext cx="252360" cy="15840"/>
            </a:xfrm>
            <a:custGeom>
              <a:avLst/>
              <a:gdLst/>
              <a:ahLst/>
              <a:rect l="l" t="t" r="r" b="b"/>
              <a:pathLst>
                <a:path w="7950" h="508">
                  <a:moveTo>
                    <a:pt x="0" y="1"/>
                  </a:moveTo>
                  <a:cubicBezTo>
                    <a:pt x="0" y="286"/>
                    <a:pt x="222" y="507"/>
                    <a:pt x="507" y="507"/>
                  </a:cubicBezTo>
                  <a:lnTo>
                    <a:pt x="7474" y="507"/>
                  </a:lnTo>
                  <a:cubicBezTo>
                    <a:pt x="7728" y="507"/>
                    <a:pt x="7949" y="286"/>
                    <a:pt x="7949" y="1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067" name="CustomShape 9"/>
            <p:cNvSpPr/>
            <p:nvPr/>
          </p:nvSpPr>
          <p:spPr>
            <a:xfrm>
              <a:off x="3892320" y="1668960"/>
              <a:ext cx="51120" cy="3600"/>
            </a:xfrm>
            <a:custGeom>
              <a:avLst/>
              <a:gdLst/>
              <a:ahLst/>
              <a:rect l="l" t="t" r="r" b="b"/>
              <a:pathLst>
                <a:path w="1616" h="128">
                  <a:moveTo>
                    <a:pt x="0" y="0"/>
                  </a:moveTo>
                  <a:cubicBezTo>
                    <a:pt x="0" y="64"/>
                    <a:pt x="63" y="127"/>
                    <a:pt x="127" y="127"/>
                  </a:cubicBezTo>
                  <a:lnTo>
                    <a:pt x="1488" y="127"/>
                  </a:lnTo>
                  <a:cubicBezTo>
                    <a:pt x="1552" y="127"/>
                    <a:pt x="1615" y="64"/>
                    <a:pt x="161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068" name="CustomShape 10"/>
            <p:cNvSpPr/>
            <p:nvPr/>
          </p:nvSpPr>
          <p:spPr>
            <a:xfrm>
              <a:off x="3147120" y="1527840"/>
              <a:ext cx="226440" cy="141840"/>
            </a:xfrm>
            <a:custGeom>
              <a:avLst/>
              <a:gdLst/>
              <a:ahLst/>
              <a:rect l="l" t="t" r="r" b="b"/>
              <a:pathLst>
                <a:path w="7127" h="4467">
                  <a:moveTo>
                    <a:pt x="159" y="1"/>
                  </a:moveTo>
                  <a:cubicBezTo>
                    <a:pt x="64" y="1"/>
                    <a:pt x="1" y="64"/>
                    <a:pt x="1" y="159"/>
                  </a:cubicBezTo>
                  <a:lnTo>
                    <a:pt x="1" y="4466"/>
                  </a:lnTo>
                  <a:lnTo>
                    <a:pt x="7126" y="4466"/>
                  </a:lnTo>
                  <a:lnTo>
                    <a:pt x="7126" y="159"/>
                  </a:lnTo>
                  <a:cubicBezTo>
                    <a:pt x="7126" y="64"/>
                    <a:pt x="7063" y="1"/>
                    <a:pt x="6936" y="1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069" name="CustomShape 11"/>
            <p:cNvSpPr/>
            <p:nvPr/>
          </p:nvSpPr>
          <p:spPr>
            <a:xfrm>
              <a:off x="3157200" y="1537920"/>
              <a:ext cx="206280" cy="122400"/>
            </a:xfrm>
            <a:custGeom>
              <a:avLst/>
              <a:gdLst/>
              <a:ahLst/>
              <a:rect l="l" t="t" r="r" b="b"/>
              <a:pathLst>
                <a:path w="6493" h="3864">
                  <a:moveTo>
                    <a:pt x="1" y="0"/>
                  </a:moveTo>
                  <a:lnTo>
                    <a:pt x="1" y="3864"/>
                  </a:lnTo>
                  <a:lnTo>
                    <a:pt x="6493" y="3864"/>
                  </a:lnTo>
                  <a:lnTo>
                    <a:pt x="649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070" name="CustomShape 12"/>
            <p:cNvSpPr/>
            <p:nvPr/>
          </p:nvSpPr>
          <p:spPr>
            <a:xfrm>
              <a:off x="3133080" y="1667880"/>
              <a:ext cx="251280" cy="15840"/>
            </a:xfrm>
            <a:custGeom>
              <a:avLst/>
              <a:gdLst/>
              <a:ahLst/>
              <a:rect l="l" t="t" r="r" b="b"/>
              <a:pathLst>
                <a:path w="7918" h="508">
                  <a:moveTo>
                    <a:pt x="1" y="1"/>
                  </a:moveTo>
                  <a:cubicBezTo>
                    <a:pt x="1" y="286"/>
                    <a:pt x="191" y="507"/>
                    <a:pt x="476" y="507"/>
                  </a:cubicBezTo>
                  <a:lnTo>
                    <a:pt x="7443" y="507"/>
                  </a:lnTo>
                  <a:cubicBezTo>
                    <a:pt x="7728" y="507"/>
                    <a:pt x="7918" y="286"/>
                    <a:pt x="7918" y="1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071" name="CustomShape 13"/>
            <p:cNvSpPr/>
            <p:nvPr/>
          </p:nvSpPr>
          <p:spPr>
            <a:xfrm>
              <a:off x="3231720" y="1668960"/>
              <a:ext cx="50040" cy="3600"/>
            </a:xfrm>
            <a:custGeom>
              <a:avLst/>
              <a:gdLst/>
              <a:ahLst/>
              <a:rect l="l" t="t" r="r" b="b"/>
              <a:pathLst>
                <a:path w="1584" h="128">
                  <a:moveTo>
                    <a:pt x="0" y="0"/>
                  </a:moveTo>
                  <a:cubicBezTo>
                    <a:pt x="0" y="64"/>
                    <a:pt x="32" y="127"/>
                    <a:pt x="127" y="127"/>
                  </a:cubicBezTo>
                  <a:lnTo>
                    <a:pt x="1457" y="127"/>
                  </a:lnTo>
                  <a:cubicBezTo>
                    <a:pt x="1520" y="127"/>
                    <a:pt x="1584" y="64"/>
                    <a:pt x="158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072" name="CustomShape 14"/>
            <p:cNvSpPr/>
            <p:nvPr/>
          </p:nvSpPr>
          <p:spPr>
            <a:xfrm>
              <a:off x="3464280" y="1245960"/>
              <a:ext cx="227160" cy="141480"/>
            </a:xfrm>
            <a:custGeom>
              <a:avLst/>
              <a:gdLst/>
              <a:ahLst/>
              <a:rect l="l" t="t" r="r" b="b"/>
              <a:pathLst>
                <a:path w="7158" h="4466">
                  <a:moveTo>
                    <a:pt x="191" y="0"/>
                  </a:moveTo>
                  <a:cubicBezTo>
                    <a:pt x="96" y="0"/>
                    <a:pt x="1" y="95"/>
                    <a:pt x="1" y="190"/>
                  </a:cubicBezTo>
                  <a:lnTo>
                    <a:pt x="1" y="4466"/>
                  </a:lnTo>
                  <a:lnTo>
                    <a:pt x="7158" y="4466"/>
                  </a:lnTo>
                  <a:lnTo>
                    <a:pt x="7158" y="190"/>
                  </a:lnTo>
                  <a:cubicBezTo>
                    <a:pt x="7158" y="95"/>
                    <a:pt x="7063" y="0"/>
                    <a:pt x="6968" y="0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073" name="CustomShape 15"/>
            <p:cNvSpPr/>
            <p:nvPr/>
          </p:nvSpPr>
          <p:spPr>
            <a:xfrm>
              <a:off x="3475440" y="1256040"/>
              <a:ext cx="205200" cy="122400"/>
            </a:xfrm>
            <a:custGeom>
              <a:avLst/>
              <a:gdLst/>
              <a:ahLst/>
              <a:rect l="l" t="t" r="r" b="b"/>
              <a:pathLst>
                <a:path w="6461" h="3864">
                  <a:moveTo>
                    <a:pt x="0" y="0"/>
                  </a:moveTo>
                  <a:lnTo>
                    <a:pt x="0" y="3864"/>
                  </a:lnTo>
                  <a:lnTo>
                    <a:pt x="6461" y="3864"/>
                  </a:lnTo>
                  <a:lnTo>
                    <a:pt x="646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074" name="CustomShape 16"/>
            <p:cNvSpPr/>
            <p:nvPr/>
          </p:nvSpPr>
          <p:spPr>
            <a:xfrm>
              <a:off x="3450240" y="1387080"/>
              <a:ext cx="252360" cy="14760"/>
            </a:xfrm>
            <a:custGeom>
              <a:avLst/>
              <a:gdLst/>
              <a:ahLst/>
              <a:rect l="l" t="t" r="r" b="b"/>
              <a:pathLst>
                <a:path w="7950" h="476">
                  <a:moveTo>
                    <a:pt x="0" y="0"/>
                  </a:moveTo>
                  <a:cubicBezTo>
                    <a:pt x="0" y="253"/>
                    <a:pt x="222" y="475"/>
                    <a:pt x="475" y="475"/>
                  </a:cubicBezTo>
                  <a:lnTo>
                    <a:pt x="7474" y="475"/>
                  </a:lnTo>
                  <a:cubicBezTo>
                    <a:pt x="7728" y="475"/>
                    <a:pt x="7949" y="285"/>
                    <a:pt x="7949" y="0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075" name="CustomShape 17"/>
            <p:cNvSpPr/>
            <p:nvPr/>
          </p:nvSpPr>
          <p:spPr>
            <a:xfrm>
              <a:off x="3548880" y="1387080"/>
              <a:ext cx="50040" cy="3600"/>
            </a:xfrm>
            <a:custGeom>
              <a:avLst/>
              <a:gdLst/>
              <a:ahLst/>
              <a:rect l="l" t="t" r="r" b="b"/>
              <a:pathLst>
                <a:path w="1585" h="127">
                  <a:moveTo>
                    <a:pt x="1" y="0"/>
                  </a:moveTo>
                  <a:cubicBezTo>
                    <a:pt x="1" y="63"/>
                    <a:pt x="64" y="127"/>
                    <a:pt x="128" y="127"/>
                  </a:cubicBezTo>
                  <a:lnTo>
                    <a:pt x="1458" y="127"/>
                  </a:lnTo>
                  <a:cubicBezTo>
                    <a:pt x="1521" y="127"/>
                    <a:pt x="1584" y="63"/>
                    <a:pt x="158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076" name="CustomShape 18"/>
            <p:cNvSpPr/>
            <p:nvPr/>
          </p:nvSpPr>
          <p:spPr>
            <a:xfrm>
              <a:off x="3464280" y="1801080"/>
              <a:ext cx="227160" cy="142560"/>
            </a:xfrm>
            <a:custGeom>
              <a:avLst/>
              <a:gdLst/>
              <a:ahLst/>
              <a:rect l="l" t="t" r="r" b="b"/>
              <a:pathLst>
                <a:path w="7158" h="4498">
                  <a:moveTo>
                    <a:pt x="191" y="1"/>
                  </a:moveTo>
                  <a:cubicBezTo>
                    <a:pt x="96" y="1"/>
                    <a:pt x="1" y="96"/>
                    <a:pt x="1" y="191"/>
                  </a:cubicBezTo>
                  <a:lnTo>
                    <a:pt x="1" y="4498"/>
                  </a:lnTo>
                  <a:lnTo>
                    <a:pt x="7158" y="4498"/>
                  </a:lnTo>
                  <a:lnTo>
                    <a:pt x="7158" y="191"/>
                  </a:lnTo>
                  <a:cubicBezTo>
                    <a:pt x="7158" y="96"/>
                    <a:pt x="7063" y="1"/>
                    <a:pt x="6968" y="1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077" name="CustomShape 19"/>
            <p:cNvSpPr/>
            <p:nvPr/>
          </p:nvSpPr>
          <p:spPr>
            <a:xfrm>
              <a:off x="3475440" y="1811160"/>
              <a:ext cx="205200" cy="123480"/>
            </a:xfrm>
            <a:custGeom>
              <a:avLst/>
              <a:gdLst/>
              <a:ahLst/>
              <a:rect l="l" t="t" r="r" b="b"/>
              <a:pathLst>
                <a:path w="6461" h="3896">
                  <a:moveTo>
                    <a:pt x="0" y="1"/>
                  </a:moveTo>
                  <a:lnTo>
                    <a:pt x="0" y="3896"/>
                  </a:lnTo>
                  <a:lnTo>
                    <a:pt x="6461" y="3896"/>
                  </a:lnTo>
                  <a:lnTo>
                    <a:pt x="646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078" name="CustomShape 20"/>
            <p:cNvSpPr/>
            <p:nvPr/>
          </p:nvSpPr>
          <p:spPr>
            <a:xfrm>
              <a:off x="3450240" y="1941840"/>
              <a:ext cx="252360" cy="14760"/>
            </a:xfrm>
            <a:custGeom>
              <a:avLst/>
              <a:gdLst/>
              <a:ahLst/>
              <a:rect l="l" t="t" r="r" b="b"/>
              <a:pathLst>
                <a:path w="7950" h="476">
                  <a:moveTo>
                    <a:pt x="0" y="1"/>
                  </a:moveTo>
                  <a:cubicBezTo>
                    <a:pt x="0" y="286"/>
                    <a:pt x="222" y="476"/>
                    <a:pt x="475" y="476"/>
                  </a:cubicBezTo>
                  <a:lnTo>
                    <a:pt x="7474" y="476"/>
                  </a:lnTo>
                  <a:cubicBezTo>
                    <a:pt x="7728" y="476"/>
                    <a:pt x="7949" y="286"/>
                    <a:pt x="7949" y="1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079" name="CustomShape 21"/>
            <p:cNvSpPr/>
            <p:nvPr/>
          </p:nvSpPr>
          <p:spPr>
            <a:xfrm>
              <a:off x="3548880" y="1941840"/>
              <a:ext cx="50040" cy="3600"/>
            </a:xfrm>
            <a:custGeom>
              <a:avLst/>
              <a:gdLst/>
              <a:ahLst/>
              <a:rect l="l" t="t" r="r" b="b"/>
              <a:pathLst>
                <a:path w="1585" h="128">
                  <a:moveTo>
                    <a:pt x="1" y="1"/>
                  </a:moveTo>
                  <a:cubicBezTo>
                    <a:pt x="1" y="96"/>
                    <a:pt x="64" y="127"/>
                    <a:pt x="128" y="127"/>
                  </a:cubicBezTo>
                  <a:lnTo>
                    <a:pt x="1458" y="127"/>
                  </a:lnTo>
                  <a:cubicBezTo>
                    <a:pt x="1521" y="127"/>
                    <a:pt x="1584" y="96"/>
                    <a:pt x="158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080" name="CustomShape 22"/>
            <p:cNvSpPr/>
            <p:nvPr/>
          </p:nvSpPr>
          <p:spPr>
            <a:xfrm>
              <a:off x="3515760" y="1424160"/>
              <a:ext cx="121680" cy="68040"/>
            </a:xfrm>
            <a:custGeom>
              <a:avLst/>
              <a:gdLst/>
              <a:ahLst/>
              <a:rect l="l" t="t" r="r" b="b"/>
              <a:pathLst>
                <a:path w="3833" h="2155">
                  <a:moveTo>
                    <a:pt x="1901" y="1"/>
                  </a:moveTo>
                  <a:cubicBezTo>
                    <a:pt x="1173" y="1"/>
                    <a:pt x="476" y="318"/>
                    <a:pt x="1" y="856"/>
                  </a:cubicBezTo>
                  <a:lnTo>
                    <a:pt x="254" y="1109"/>
                  </a:lnTo>
                  <a:cubicBezTo>
                    <a:pt x="666" y="634"/>
                    <a:pt x="1268" y="381"/>
                    <a:pt x="1901" y="381"/>
                  </a:cubicBezTo>
                  <a:cubicBezTo>
                    <a:pt x="2534" y="381"/>
                    <a:pt x="3136" y="634"/>
                    <a:pt x="3548" y="1109"/>
                  </a:cubicBezTo>
                  <a:lnTo>
                    <a:pt x="3833" y="856"/>
                  </a:lnTo>
                  <a:cubicBezTo>
                    <a:pt x="3326" y="318"/>
                    <a:pt x="2629" y="1"/>
                    <a:pt x="1901" y="1"/>
                  </a:cubicBezTo>
                  <a:close/>
                  <a:moveTo>
                    <a:pt x="1901" y="761"/>
                  </a:moveTo>
                  <a:cubicBezTo>
                    <a:pt x="1394" y="761"/>
                    <a:pt x="888" y="983"/>
                    <a:pt x="507" y="1394"/>
                  </a:cubicBezTo>
                  <a:lnTo>
                    <a:pt x="793" y="1648"/>
                  </a:lnTo>
                  <a:cubicBezTo>
                    <a:pt x="1078" y="1331"/>
                    <a:pt x="1489" y="1141"/>
                    <a:pt x="1901" y="1141"/>
                  </a:cubicBezTo>
                  <a:cubicBezTo>
                    <a:pt x="2344" y="1141"/>
                    <a:pt x="2756" y="1331"/>
                    <a:pt x="3009" y="1648"/>
                  </a:cubicBezTo>
                  <a:lnTo>
                    <a:pt x="3294" y="1394"/>
                  </a:lnTo>
                  <a:cubicBezTo>
                    <a:pt x="2946" y="983"/>
                    <a:pt x="2439" y="761"/>
                    <a:pt x="1901" y="761"/>
                  </a:cubicBezTo>
                  <a:close/>
                  <a:moveTo>
                    <a:pt x="1901" y="1521"/>
                  </a:moveTo>
                  <a:cubicBezTo>
                    <a:pt x="1584" y="1521"/>
                    <a:pt x="1268" y="1648"/>
                    <a:pt x="1046" y="1933"/>
                  </a:cubicBezTo>
                  <a:lnTo>
                    <a:pt x="1331" y="2154"/>
                  </a:lnTo>
                  <a:cubicBezTo>
                    <a:pt x="1473" y="1980"/>
                    <a:pt x="1695" y="1893"/>
                    <a:pt x="1917" y="1893"/>
                  </a:cubicBezTo>
                  <a:cubicBezTo>
                    <a:pt x="2138" y="1893"/>
                    <a:pt x="2360" y="1980"/>
                    <a:pt x="2503" y="2154"/>
                  </a:cubicBezTo>
                  <a:lnTo>
                    <a:pt x="2788" y="1933"/>
                  </a:lnTo>
                  <a:cubicBezTo>
                    <a:pt x="2566" y="1648"/>
                    <a:pt x="2249" y="1521"/>
                    <a:pt x="1901" y="1521"/>
                  </a:cubicBez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081" name="CustomShape 23"/>
            <p:cNvSpPr/>
            <p:nvPr/>
          </p:nvSpPr>
          <p:spPr>
            <a:xfrm>
              <a:off x="3515760" y="1726560"/>
              <a:ext cx="121680" cy="68040"/>
            </a:xfrm>
            <a:custGeom>
              <a:avLst/>
              <a:gdLst/>
              <a:ahLst/>
              <a:rect l="l" t="t" r="r" b="b"/>
              <a:pathLst>
                <a:path w="3833" h="2154">
                  <a:moveTo>
                    <a:pt x="1331" y="0"/>
                  </a:moveTo>
                  <a:lnTo>
                    <a:pt x="1046" y="254"/>
                  </a:lnTo>
                  <a:cubicBezTo>
                    <a:pt x="1268" y="507"/>
                    <a:pt x="1584" y="666"/>
                    <a:pt x="1901" y="666"/>
                  </a:cubicBezTo>
                  <a:cubicBezTo>
                    <a:pt x="2249" y="666"/>
                    <a:pt x="2566" y="507"/>
                    <a:pt x="2788" y="254"/>
                  </a:cubicBezTo>
                  <a:lnTo>
                    <a:pt x="2471" y="0"/>
                  </a:lnTo>
                  <a:cubicBezTo>
                    <a:pt x="2328" y="175"/>
                    <a:pt x="2115" y="262"/>
                    <a:pt x="1901" y="262"/>
                  </a:cubicBezTo>
                  <a:cubicBezTo>
                    <a:pt x="1687" y="262"/>
                    <a:pt x="1473" y="175"/>
                    <a:pt x="1331" y="0"/>
                  </a:cubicBezTo>
                  <a:close/>
                  <a:moveTo>
                    <a:pt x="793" y="539"/>
                  </a:moveTo>
                  <a:lnTo>
                    <a:pt x="507" y="792"/>
                  </a:lnTo>
                  <a:cubicBezTo>
                    <a:pt x="888" y="1172"/>
                    <a:pt x="1394" y="1394"/>
                    <a:pt x="1901" y="1394"/>
                  </a:cubicBezTo>
                  <a:cubicBezTo>
                    <a:pt x="2439" y="1394"/>
                    <a:pt x="2946" y="1172"/>
                    <a:pt x="3294" y="792"/>
                  </a:cubicBezTo>
                  <a:lnTo>
                    <a:pt x="3041" y="539"/>
                  </a:lnTo>
                  <a:cubicBezTo>
                    <a:pt x="2724" y="856"/>
                    <a:pt x="2344" y="1014"/>
                    <a:pt x="1901" y="1014"/>
                  </a:cubicBezTo>
                  <a:cubicBezTo>
                    <a:pt x="1489" y="1014"/>
                    <a:pt x="1078" y="856"/>
                    <a:pt x="793" y="539"/>
                  </a:cubicBezTo>
                  <a:close/>
                  <a:moveTo>
                    <a:pt x="254" y="1077"/>
                  </a:moveTo>
                  <a:lnTo>
                    <a:pt x="1" y="1331"/>
                  </a:lnTo>
                  <a:cubicBezTo>
                    <a:pt x="476" y="1837"/>
                    <a:pt x="1173" y="2154"/>
                    <a:pt x="1901" y="2154"/>
                  </a:cubicBezTo>
                  <a:cubicBezTo>
                    <a:pt x="2629" y="2154"/>
                    <a:pt x="3326" y="1837"/>
                    <a:pt x="3833" y="1331"/>
                  </a:cubicBezTo>
                  <a:lnTo>
                    <a:pt x="3548" y="1077"/>
                  </a:lnTo>
                  <a:cubicBezTo>
                    <a:pt x="3136" y="1521"/>
                    <a:pt x="2534" y="1774"/>
                    <a:pt x="1901" y="1774"/>
                  </a:cubicBezTo>
                  <a:cubicBezTo>
                    <a:pt x="1268" y="1774"/>
                    <a:pt x="698" y="1521"/>
                    <a:pt x="254" y="1077"/>
                  </a:cubicBez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082" name="CustomShape 24"/>
            <p:cNvSpPr/>
            <p:nvPr/>
          </p:nvSpPr>
          <p:spPr>
            <a:xfrm>
              <a:off x="3692880" y="1548000"/>
              <a:ext cx="68040" cy="122400"/>
            </a:xfrm>
            <a:custGeom>
              <a:avLst/>
              <a:gdLst/>
              <a:ahLst/>
              <a:rect l="l" t="t" r="r" b="b"/>
              <a:pathLst>
                <a:path w="2155" h="3864">
                  <a:moveTo>
                    <a:pt x="254" y="1077"/>
                  </a:moveTo>
                  <a:lnTo>
                    <a:pt x="1" y="1362"/>
                  </a:lnTo>
                  <a:cubicBezTo>
                    <a:pt x="349" y="1647"/>
                    <a:pt x="349" y="2217"/>
                    <a:pt x="1" y="2502"/>
                  </a:cubicBezTo>
                  <a:lnTo>
                    <a:pt x="254" y="2819"/>
                  </a:lnTo>
                  <a:cubicBezTo>
                    <a:pt x="507" y="2597"/>
                    <a:pt x="666" y="2280"/>
                    <a:pt x="666" y="1932"/>
                  </a:cubicBezTo>
                  <a:cubicBezTo>
                    <a:pt x="666" y="1615"/>
                    <a:pt x="507" y="1299"/>
                    <a:pt x="254" y="1077"/>
                  </a:cubicBezTo>
                  <a:close/>
                  <a:moveTo>
                    <a:pt x="792" y="538"/>
                  </a:moveTo>
                  <a:lnTo>
                    <a:pt x="539" y="823"/>
                  </a:lnTo>
                  <a:cubicBezTo>
                    <a:pt x="856" y="1109"/>
                    <a:pt x="1046" y="1520"/>
                    <a:pt x="1046" y="1932"/>
                  </a:cubicBezTo>
                  <a:cubicBezTo>
                    <a:pt x="1046" y="2375"/>
                    <a:pt x="856" y="2755"/>
                    <a:pt x="539" y="3040"/>
                  </a:cubicBezTo>
                  <a:lnTo>
                    <a:pt x="792" y="3325"/>
                  </a:lnTo>
                  <a:cubicBezTo>
                    <a:pt x="1172" y="2977"/>
                    <a:pt x="1394" y="2470"/>
                    <a:pt x="1394" y="1932"/>
                  </a:cubicBezTo>
                  <a:cubicBezTo>
                    <a:pt x="1394" y="1394"/>
                    <a:pt x="1172" y="887"/>
                    <a:pt x="792" y="538"/>
                  </a:cubicBezTo>
                  <a:close/>
                  <a:moveTo>
                    <a:pt x="1331" y="0"/>
                  </a:moveTo>
                  <a:lnTo>
                    <a:pt x="1077" y="285"/>
                  </a:lnTo>
                  <a:cubicBezTo>
                    <a:pt x="1521" y="697"/>
                    <a:pt x="1774" y="1299"/>
                    <a:pt x="1774" y="1932"/>
                  </a:cubicBezTo>
                  <a:cubicBezTo>
                    <a:pt x="1774" y="2565"/>
                    <a:pt x="1521" y="3167"/>
                    <a:pt x="1077" y="3579"/>
                  </a:cubicBezTo>
                  <a:lnTo>
                    <a:pt x="1331" y="3864"/>
                  </a:lnTo>
                  <a:cubicBezTo>
                    <a:pt x="1869" y="3357"/>
                    <a:pt x="2154" y="2660"/>
                    <a:pt x="2154" y="1932"/>
                  </a:cubicBezTo>
                  <a:cubicBezTo>
                    <a:pt x="2154" y="1204"/>
                    <a:pt x="1869" y="507"/>
                    <a:pt x="1331" y="0"/>
                  </a:cubicBez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083" name="CustomShape 25"/>
            <p:cNvSpPr/>
            <p:nvPr/>
          </p:nvSpPr>
          <p:spPr>
            <a:xfrm>
              <a:off x="3390840" y="1549080"/>
              <a:ext cx="68040" cy="121680"/>
            </a:xfrm>
            <a:custGeom>
              <a:avLst/>
              <a:gdLst/>
              <a:ahLst/>
              <a:rect l="l" t="t" r="r" b="b"/>
              <a:pathLst>
                <a:path w="2155" h="3833">
                  <a:moveTo>
                    <a:pt x="1933" y="1046"/>
                  </a:moveTo>
                  <a:cubicBezTo>
                    <a:pt x="1679" y="1236"/>
                    <a:pt x="1521" y="1553"/>
                    <a:pt x="1521" y="1901"/>
                  </a:cubicBezTo>
                  <a:cubicBezTo>
                    <a:pt x="1521" y="2249"/>
                    <a:pt x="1648" y="2566"/>
                    <a:pt x="1933" y="2756"/>
                  </a:cubicBezTo>
                  <a:lnTo>
                    <a:pt x="2154" y="2471"/>
                  </a:lnTo>
                  <a:cubicBezTo>
                    <a:pt x="1806" y="2186"/>
                    <a:pt x="1806" y="1616"/>
                    <a:pt x="2154" y="1331"/>
                  </a:cubicBezTo>
                  <a:lnTo>
                    <a:pt x="1933" y="1046"/>
                  </a:lnTo>
                  <a:close/>
                  <a:moveTo>
                    <a:pt x="1394" y="507"/>
                  </a:moveTo>
                  <a:cubicBezTo>
                    <a:pt x="983" y="887"/>
                    <a:pt x="761" y="1394"/>
                    <a:pt x="761" y="1901"/>
                  </a:cubicBezTo>
                  <a:cubicBezTo>
                    <a:pt x="761" y="2439"/>
                    <a:pt x="983" y="2946"/>
                    <a:pt x="1394" y="3294"/>
                  </a:cubicBezTo>
                  <a:lnTo>
                    <a:pt x="1648" y="3009"/>
                  </a:lnTo>
                  <a:cubicBezTo>
                    <a:pt x="1331" y="2724"/>
                    <a:pt x="1141" y="2344"/>
                    <a:pt x="1141" y="1901"/>
                  </a:cubicBezTo>
                  <a:cubicBezTo>
                    <a:pt x="1141" y="1489"/>
                    <a:pt x="1331" y="1078"/>
                    <a:pt x="1648" y="792"/>
                  </a:cubicBezTo>
                  <a:lnTo>
                    <a:pt x="1394" y="507"/>
                  </a:lnTo>
                  <a:close/>
                  <a:moveTo>
                    <a:pt x="856" y="1"/>
                  </a:moveTo>
                  <a:cubicBezTo>
                    <a:pt x="318" y="476"/>
                    <a:pt x="1" y="1173"/>
                    <a:pt x="1" y="1901"/>
                  </a:cubicBezTo>
                  <a:cubicBezTo>
                    <a:pt x="1" y="2629"/>
                    <a:pt x="318" y="3326"/>
                    <a:pt x="856" y="3833"/>
                  </a:cubicBezTo>
                  <a:lnTo>
                    <a:pt x="1109" y="3548"/>
                  </a:lnTo>
                  <a:cubicBezTo>
                    <a:pt x="634" y="3136"/>
                    <a:pt x="381" y="2534"/>
                    <a:pt x="381" y="1901"/>
                  </a:cubicBezTo>
                  <a:cubicBezTo>
                    <a:pt x="381" y="1268"/>
                    <a:pt x="634" y="697"/>
                    <a:pt x="1109" y="254"/>
                  </a:cubicBezTo>
                  <a:lnTo>
                    <a:pt x="856" y="1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grpSp>
        <p:nvGrpSpPr>
          <p:cNvPr id="2084" name="Group 26"/>
          <p:cNvGrpSpPr/>
          <p:nvPr/>
        </p:nvGrpSpPr>
        <p:grpSpPr>
          <a:xfrm>
            <a:off x="6879240" y="1239480"/>
            <a:ext cx="810720" cy="782640"/>
            <a:chOff x="6879240" y="1239480"/>
            <a:chExt cx="810720" cy="782640"/>
          </a:xfrm>
        </p:grpSpPr>
        <p:sp>
          <p:nvSpPr>
            <p:cNvPr id="2085" name="CustomShape 27"/>
            <p:cNvSpPr/>
            <p:nvPr/>
          </p:nvSpPr>
          <p:spPr>
            <a:xfrm>
              <a:off x="7015320" y="1239480"/>
              <a:ext cx="269640" cy="156600"/>
            </a:xfrm>
            <a:custGeom>
              <a:avLst/>
              <a:gdLst/>
              <a:ahLst/>
              <a:rect l="l" t="t" r="r" b="b"/>
              <a:pathLst>
                <a:path w="8995" h="5227">
                  <a:moveTo>
                    <a:pt x="4465" y="1"/>
                  </a:moveTo>
                  <a:lnTo>
                    <a:pt x="0" y="2629"/>
                  </a:lnTo>
                  <a:lnTo>
                    <a:pt x="4497" y="5226"/>
                  </a:lnTo>
                  <a:lnTo>
                    <a:pt x="8994" y="2629"/>
                  </a:lnTo>
                  <a:lnTo>
                    <a:pt x="4465" y="1"/>
                  </a:lnTo>
                  <a:close/>
                </a:path>
              </a:pathLst>
            </a:custGeom>
            <a:solidFill>
              <a:srgbClr val="f2b186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086" name="CustomShape 28"/>
            <p:cNvSpPr/>
            <p:nvPr/>
          </p:nvSpPr>
          <p:spPr>
            <a:xfrm>
              <a:off x="7150320" y="1318320"/>
              <a:ext cx="134640" cy="236160"/>
            </a:xfrm>
            <a:custGeom>
              <a:avLst/>
              <a:gdLst/>
              <a:ahLst/>
              <a:rect l="l" t="t" r="r" b="b"/>
              <a:pathLst>
                <a:path w="4498" h="7887">
                  <a:moveTo>
                    <a:pt x="4497" y="0"/>
                  </a:moveTo>
                  <a:lnTo>
                    <a:pt x="0" y="2597"/>
                  </a:lnTo>
                  <a:lnTo>
                    <a:pt x="0" y="7886"/>
                  </a:lnTo>
                  <a:lnTo>
                    <a:pt x="4465" y="5289"/>
                  </a:lnTo>
                  <a:lnTo>
                    <a:pt x="4497" y="0"/>
                  </a:lnTo>
                  <a:close/>
                </a:path>
              </a:pathLst>
            </a:custGeom>
            <a:solidFill>
              <a:srgbClr val="dd91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087" name="CustomShape 29"/>
            <p:cNvSpPr/>
            <p:nvPr/>
          </p:nvSpPr>
          <p:spPr>
            <a:xfrm>
              <a:off x="7015320" y="1318320"/>
              <a:ext cx="134640" cy="236160"/>
            </a:xfrm>
            <a:custGeom>
              <a:avLst/>
              <a:gdLst/>
              <a:ahLst/>
              <a:rect l="l" t="t" r="r" b="b"/>
              <a:pathLst>
                <a:path w="4498" h="7887">
                  <a:moveTo>
                    <a:pt x="0" y="0"/>
                  </a:moveTo>
                  <a:lnTo>
                    <a:pt x="0" y="5289"/>
                  </a:lnTo>
                  <a:lnTo>
                    <a:pt x="4497" y="7886"/>
                  </a:lnTo>
                  <a:lnTo>
                    <a:pt x="4497" y="259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088" name="CustomShape 30"/>
            <p:cNvSpPr/>
            <p:nvPr/>
          </p:nvSpPr>
          <p:spPr>
            <a:xfrm>
              <a:off x="6879240" y="1474920"/>
              <a:ext cx="269640" cy="156600"/>
            </a:xfrm>
            <a:custGeom>
              <a:avLst/>
              <a:gdLst/>
              <a:ahLst/>
              <a:rect l="l" t="t" r="r" b="b"/>
              <a:pathLst>
                <a:path w="8995" h="5227">
                  <a:moveTo>
                    <a:pt x="4497" y="1"/>
                  </a:moveTo>
                  <a:lnTo>
                    <a:pt x="0" y="2629"/>
                  </a:lnTo>
                  <a:lnTo>
                    <a:pt x="4529" y="5226"/>
                  </a:lnTo>
                  <a:lnTo>
                    <a:pt x="8994" y="2629"/>
                  </a:lnTo>
                  <a:lnTo>
                    <a:pt x="4497" y="1"/>
                  </a:ln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089" name="CustomShape 31"/>
            <p:cNvSpPr/>
            <p:nvPr/>
          </p:nvSpPr>
          <p:spPr>
            <a:xfrm>
              <a:off x="7014240" y="1553760"/>
              <a:ext cx="134640" cy="236160"/>
            </a:xfrm>
            <a:custGeom>
              <a:avLst/>
              <a:gdLst/>
              <a:ahLst/>
              <a:rect l="l" t="t" r="r" b="b"/>
              <a:pathLst>
                <a:path w="4498" h="7886">
                  <a:moveTo>
                    <a:pt x="4497" y="0"/>
                  </a:moveTo>
                  <a:lnTo>
                    <a:pt x="32" y="2597"/>
                  </a:lnTo>
                  <a:lnTo>
                    <a:pt x="0" y="7886"/>
                  </a:lnTo>
                  <a:lnTo>
                    <a:pt x="4497" y="5289"/>
                  </a:lnTo>
                  <a:lnTo>
                    <a:pt x="4497" y="0"/>
                  </a:lnTo>
                  <a:close/>
                </a:path>
              </a:pathLst>
            </a:custGeom>
            <a:solidFill>
              <a:srgbClr val="a8a8a8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090" name="CustomShape 32"/>
            <p:cNvSpPr/>
            <p:nvPr/>
          </p:nvSpPr>
          <p:spPr>
            <a:xfrm>
              <a:off x="6879240" y="1553760"/>
              <a:ext cx="135720" cy="236160"/>
            </a:xfrm>
            <a:custGeom>
              <a:avLst/>
              <a:gdLst/>
              <a:ahLst/>
              <a:rect l="l" t="t" r="r" b="b"/>
              <a:pathLst>
                <a:path w="4530" h="7886">
                  <a:moveTo>
                    <a:pt x="0" y="0"/>
                  </a:moveTo>
                  <a:lnTo>
                    <a:pt x="0" y="5289"/>
                  </a:lnTo>
                  <a:lnTo>
                    <a:pt x="4529" y="7886"/>
                  </a:lnTo>
                  <a:lnTo>
                    <a:pt x="4529" y="259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4c4c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091" name="CustomShape 33"/>
            <p:cNvSpPr/>
            <p:nvPr/>
          </p:nvSpPr>
          <p:spPr>
            <a:xfrm>
              <a:off x="7150320" y="1476000"/>
              <a:ext cx="269640" cy="156600"/>
            </a:xfrm>
            <a:custGeom>
              <a:avLst/>
              <a:gdLst/>
              <a:ahLst/>
              <a:rect l="l" t="t" r="r" b="b"/>
              <a:pathLst>
                <a:path w="8995" h="5226">
                  <a:moveTo>
                    <a:pt x="4465" y="1"/>
                  </a:moveTo>
                  <a:lnTo>
                    <a:pt x="0" y="2629"/>
                  </a:lnTo>
                  <a:lnTo>
                    <a:pt x="4497" y="5226"/>
                  </a:lnTo>
                  <a:lnTo>
                    <a:pt x="8994" y="2629"/>
                  </a:lnTo>
                  <a:lnTo>
                    <a:pt x="4465" y="1"/>
                  </a:ln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092" name="CustomShape 34"/>
            <p:cNvSpPr/>
            <p:nvPr/>
          </p:nvSpPr>
          <p:spPr>
            <a:xfrm>
              <a:off x="7285320" y="1554840"/>
              <a:ext cx="134640" cy="236160"/>
            </a:xfrm>
            <a:custGeom>
              <a:avLst/>
              <a:gdLst/>
              <a:ahLst/>
              <a:rect l="l" t="t" r="r" b="b"/>
              <a:pathLst>
                <a:path w="4498" h="7886">
                  <a:moveTo>
                    <a:pt x="4497" y="0"/>
                  </a:moveTo>
                  <a:lnTo>
                    <a:pt x="0" y="2597"/>
                  </a:lnTo>
                  <a:lnTo>
                    <a:pt x="0" y="7886"/>
                  </a:lnTo>
                  <a:lnTo>
                    <a:pt x="4465" y="5289"/>
                  </a:lnTo>
                  <a:lnTo>
                    <a:pt x="4497" y="0"/>
                  </a:lnTo>
                  <a:close/>
                </a:path>
              </a:pathLst>
            </a:custGeom>
            <a:solidFill>
              <a:srgbClr val="a8a8a8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093" name="CustomShape 35"/>
            <p:cNvSpPr/>
            <p:nvPr/>
          </p:nvSpPr>
          <p:spPr>
            <a:xfrm>
              <a:off x="7150320" y="1554840"/>
              <a:ext cx="134640" cy="236160"/>
            </a:xfrm>
            <a:custGeom>
              <a:avLst/>
              <a:gdLst/>
              <a:ahLst/>
              <a:rect l="l" t="t" r="r" b="b"/>
              <a:pathLst>
                <a:path w="4498" h="7886">
                  <a:moveTo>
                    <a:pt x="0" y="0"/>
                  </a:moveTo>
                  <a:lnTo>
                    <a:pt x="0" y="5289"/>
                  </a:lnTo>
                  <a:lnTo>
                    <a:pt x="4497" y="7886"/>
                  </a:lnTo>
                  <a:lnTo>
                    <a:pt x="4497" y="259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4c4c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094" name="CustomShape 36"/>
            <p:cNvSpPr/>
            <p:nvPr/>
          </p:nvSpPr>
          <p:spPr>
            <a:xfrm>
              <a:off x="7013520" y="1707840"/>
              <a:ext cx="269640" cy="155520"/>
            </a:xfrm>
            <a:custGeom>
              <a:avLst/>
              <a:gdLst/>
              <a:ahLst/>
              <a:rect l="l" t="t" r="r" b="b"/>
              <a:pathLst>
                <a:path w="8995" h="5195">
                  <a:moveTo>
                    <a:pt x="4498" y="1"/>
                  </a:moveTo>
                  <a:lnTo>
                    <a:pt x="1" y="2598"/>
                  </a:lnTo>
                  <a:lnTo>
                    <a:pt x="4529" y="5194"/>
                  </a:lnTo>
                  <a:lnTo>
                    <a:pt x="8995" y="2598"/>
                  </a:lnTo>
                  <a:lnTo>
                    <a:pt x="4498" y="1"/>
                  </a:ln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095" name="CustomShape 37"/>
            <p:cNvSpPr/>
            <p:nvPr/>
          </p:nvSpPr>
          <p:spPr>
            <a:xfrm>
              <a:off x="7148160" y="1785960"/>
              <a:ext cx="134640" cy="236160"/>
            </a:xfrm>
            <a:custGeom>
              <a:avLst/>
              <a:gdLst/>
              <a:ahLst/>
              <a:rect l="l" t="t" r="r" b="b"/>
              <a:pathLst>
                <a:path w="4498" h="7887">
                  <a:moveTo>
                    <a:pt x="4498" y="1"/>
                  </a:moveTo>
                  <a:lnTo>
                    <a:pt x="32" y="2597"/>
                  </a:lnTo>
                  <a:lnTo>
                    <a:pt x="1" y="7886"/>
                  </a:lnTo>
                  <a:lnTo>
                    <a:pt x="4498" y="5289"/>
                  </a:lnTo>
                  <a:lnTo>
                    <a:pt x="4498" y="1"/>
                  </a:lnTo>
                  <a:close/>
                </a:path>
              </a:pathLst>
            </a:custGeom>
            <a:solidFill>
              <a:srgbClr val="a8a8a8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096" name="CustomShape 38"/>
            <p:cNvSpPr/>
            <p:nvPr/>
          </p:nvSpPr>
          <p:spPr>
            <a:xfrm>
              <a:off x="7013520" y="1785960"/>
              <a:ext cx="135720" cy="236160"/>
            </a:xfrm>
            <a:custGeom>
              <a:avLst/>
              <a:gdLst/>
              <a:ahLst/>
              <a:rect l="l" t="t" r="r" b="b"/>
              <a:pathLst>
                <a:path w="4530" h="7887">
                  <a:moveTo>
                    <a:pt x="1" y="1"/>
                  </a:moveTo>
                  <a:lnTo>
                    <a:pt x="1" y="5289"/>
                  </a:lnTo>
                  <a:lnTo>
                    <a:pt x="4529" y="7886"/>
                  </a:lnTo>
                  <a:lnTo>
                    <a:pt x="4529" y="2597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c4c4c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097" name="CustomShape 39"/>
            <p:cNvSpPr/>
            <p:nvPr/>
          </p:nvSpPr>
          <p:spPr>
            <a:xfrm>
              <a:off x="7280280" y="1707840"/>
              <a:ext cx="269640" cy="155520"/>
            </a:xfrm>
            <a:custGeom>
              <a:avLst/>
              <a:gdLst/>
              <a:ahLst/>
              <a:rect l="l" t="t" r="r" b="b"/>
              <a:pathLst>
                <a:path w="8995" h="5195">
                  <a:moveTo>
                    <a:pt x="4466" y="1"/>
                  </a:moveTo>
                  <a:lnTo>
                    <a:pt x="1" y="2598"/>
                  </a:lnTo>
                  <a:lnTo>
                    <a:pt x="4498" y="5194"/>
                  </a:lnTo>
                  <a:lnTo>
                    <a:pt x="8995" y="2598"/>
                  </a:lnTo>
                  <a:lnTo>
                    <a:pt x="4466" y="1"/>
                  </a:ln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098" name="CustomShape 40"/>
            <p:cNvSpPr/>
            <p:nvPr/>
          </p:nvSpPr>
          <p:spPr>
            <a:xfrm>
              <a:off x="7415280" y="1785960"/>
              <a:ext cx="134640" cy="236160"/>
            </a:xfrm>
            <a:custGeom>
              <a:avLst/>
              <a:gdLst/>
              <a:ahLst/>
              <a:rect l="l" t="t" r="r" b="b"/>
              <a:pathLst>
                <a:path w="4498" h="7887">
                  <a:moveTo>
                    <a:pt x="4498" y="1"/>
                  </a:moveTo>
                  <a:lnTo>
                    <a:pt x="1" y="2597"/>
                  </a:lnTo>
                  <a:lnTo>
                    <a:pt x="1" y="7886"/>
                  </a:lnTo>
                  <a:lnTo>
                    <a:pt x="4466" y="5289"/>
                  </a:lnTo>
                  <a:lnTo>
                    <a:pt x="4498" y="1"/>
                  </a:lnTo>
                  <a:close/>
                </a:path>
              </a:pathLst>
            </a:custGeom>
            <a:solidFill>
              <a:srgbClr val="a8a8a8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099" name="CustomShape 41"/>
            <p:cNvSpPr/>
            <p:nvPr/>
          </p:nvSpPr>
          <p:spPr>
            <a:xfrm>
              <a:off x="7280280" y="1785960"/>
              <a:ext cx="134640" cy="236160"/>
            </a:xfrm>
            <a:custGeom>
              <a:avLst/>
              <a:gdLst/>
              <a:ahLst/>
              <a:rect l="l" t="t" r="r" b="b"/>
              <a:pathLst>
                <a:path w="4498" h="7887">
                  <a:moveTo>
                    <a:pt x="1" y="1"/>
                  </a:moveTo>
                  <a:lnTo>
                    <a:pt x="1" y="5289"/>
                  </a:lnTo>
                  <a:lnTo>
                    <a:pt x="4498" y="7886"/>
                  </a:lnTo>
                  <a:lnTo>
                    <a:pt x="4498" y="2597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c4c4c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100" name="CustomShape 42"/>
            <p:cNvSpPr/>
            <p:nvPr/>
          </p:nvSpPr>
          <p:spPr>
            <a:xfrm>
              <a:off x="7419240" y="1476000"/>
              <a:ext cx="270360" cy="156600"/>
            </a:xfrm>
            <a:custGeom>
              <a:avLst/>
              <a:gdLst/>
              <a:ahLst/>
              <a:rect l="l" t="t" r="r" b="b"/>
              <a:pathLst>
                <a:path w="9027" h="5226">
                  <a:moveTo>
                    <a:pt x="4497" y="1"/>
                  </a:moveTo>
                  <a:lnTo>
                    <a:pt x="0" y="2629"/>
                  </a:lnTo>
                  <a:lnTo>
                    <a:pt x="4529" y="5226"/>
                  </a:lnTo>
                  <a:lnTo>
                    <a:pt x="9026" y="2629"/>
                  </a:lnTo>
                  <a:lnTo>
                    <a:pt x="4497" y="1"/>
                  </a:ln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101" name="CustomShape 43"/>
            <p:cNvSpPr/>
            <p:nvPr/>
          </p:nvSpPr>
          <p:spPr>
            <a:xfrm>
              <a:off x="7554240" y="1554840"/>
              <a:ext cx="135720" cy="236160"/>
            </a:xfrm>
            <a:custGeom>
              <a:avLst/>
              <a:gdLst/>
              <a:ahLst/>
              <a:rect l="l" t="t" r="r" b="b"/>
              <a:pathLst>
                <a:path w="4530" h="7886">
                  <a:moveTo>
                    <a:pt x="4529" y="0"/>
                  </a:moveTo>
                  <a:lnTo>
                    <a:pt x="32" y="2597"/>
                  </a:lnTo>
                  <a:lnTo>
                    <a:pt x="0" y="7886"/>
                  </a:lnTo>
                  <a:lnTo>
                    <a:pt x="0" y="7886"/>
                  </a:lnTo>
                  <a:lnTo>
                    <a:pt x="4497" y="5289"/>
                  </a:lnTo>
                  <a:lnTo>
                    <a:pt x="4529" y="0"/>
                  </a:lnTo>
                  <a:close/>
                </a:path>
              </a:pathLst>
            </a:custGeom>
            <a:solidFill>
              <a:srgbClr val="a8a8a8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102" name="CustomShape 44"/>
            <p:cNvSpPr/>
            <p:nvPr/>
          </p:nvSpPr>
          <p:spPr>
            <a:xfrm>
              <a:off x="7419240" y="1554840"/>
              <a:ext cx="135720" cy="236160"/>
            </a:xfrm>
            <a:custGeom>
              <a:avLst/>
              <a:gdLst/>
              <a:ahLst/>
              <a:rect l="l" t="t" r="r" b="b"/>
              <a:pathLst>
                <a:path w="4530" h="7886">
                  <a:moveTo>
                    <a:pt x="0" y="0"/>
                  </a:moveTo>
                  <a:lnTo>
                    <a:pt x="0" y="5289"/>
                  </a:lnTo>
                  <a:lnTo>
                    <a:pt x="4529" y="7886"/>
                  </a:lnTo>
                  <a:lnTo>
                    <a:pt x="4529" y="259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4c4c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103" name="CustomShape 45"/>
            <p:cNvSpPr/>
            <p:nvPr/>
          </p:nvSpPr>
          <p:spPr>
            <a:xfrm>
              <a:off x="7284240" y="1239480"/>
              <a:ext cx="269640" cy="156600"/>
            </a:xfrm>
            <a:custGeom>
              <a:avLst/>
              <a:gdLst/>
              <a:ahLst/>
              <a:rect l="l" t="t" r="r" b="b"/>
              <a:pathLst>
                <a:path w="8995" h="5227">
                  <a:moveTo>
                    <a:pt x="4497" y="1"/>
                  </a:moveTo>
                  <a:lnTo>
                    <a:pt x="0" y="2598"/>
                  </a:lnTo>
                  <a:lnTo>
                    <a:pt x="4529" y="5226"/>
                  </a:lnTo>
                  <a:lnTo>
                    <a:pt x="8994" y="2598"/>
                  </a:lnTo>
                  <a:lnTo>
                    <a:pt x="4497" y="1"/>
                  </a:ln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104" name="CustomShape 46"/>
            <p:cNvSpPr/>
            <p:nvPr/>
          </p:nvSpPr>
          <p:spPr>
            <a:xfrm>
              <a:off x="7419240" y="1317240"/>
              <a:ext cx="134640" cy="237240"/>
            </a:xfrm>
            <a:custGeom>
              <a:avLst/>
              <a:gdLst/>
              <a:ahLst/>
              <a:rect l="l" t="t" r="r" b="b"/>
              <a:pathLst>
                <a:path w="4498" h="7919">
                  <a:moveTo>
                    <a:pt x="4497" y="1"/>
                  </a:moveTo>
                  <a:lnTo>
                    <a:pt x="32" y="2629"/>
                  </a:lnTo>
                  <a:lnTo>
                    <a:pt x="0" y="7918"/>
                  </a:lnTo>
                  <a:lnTo>
                    <a:pt x="4497" y="5290"/>
                  </a:lnTo>
                  <a:lnTo>
                    <a:pt x="4497" y="1"/>
                  </a:lnTo>
                  <a:close/>
                </a:path>
              </a:pathLst>
            </a:custGeom>
            <a:solidFill>
              <a:srgbClr val="a8a8a8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105" name="CustomShape 47"/>
            <p:cNvSpPr/>
            <p:nvPr/>
          </p:nvSpPr>
          <p:spPr>
            <a:xfrm>
              <a:off x="7284240" y="1317240"/>
              <a:ext cx="135720" cy="237240"/>
            </a:xfrm>
            <a:custGeom>
              <a:avLst/>
              <a:gdLst/>
              <a:ahLst/>
              <a:rect l="l" t="t" r="r" b="b"/>
              <a:pathLst>
                <a:path w="4530" h="7919">
                  <a:moveTo>
                    <a:pt x="0" y="1"/>
                  </a:moveTo>
                  <a:lnTo>
                    <a:pt x="0" y="5290"/>
                  </a:lnTo>
                  <a:lnTo>
                    <a:pt x="4529" y="7918"/>
                  </a:lnTo>
                  <a:lnTo>
                    <a:pt x="4529" y="262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c4c4c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grpSp>
        <p:nvGrpSpPr>
          <p:cNvPr id="2106" name="Group 48"/>
          <p:cNvGrpSpPr/>
          <p:nvPr/>
        </p:nvGrpSpPr>
        <p:grpSpPr>
          <a:xfrm>
            <a:off x="1542960" y="3479760"/>
            <a:ext cx="508320" cy="592560"/>
            <a:chOff x="1542960" y="3479760"/>
            <a:chExt cx="508320" cy="592560"/>
          </a:xfrm>
        </p:grpSpPr>
        <p:sp>
          <p:nvSpPr>
            <p:cNvPr id="2107" name="CustomShape 49"/>
            <p:cNvSpPr/>
            <p:nvPr/>
          </p:nvSpPr>
          <p:spPr>
            <a:xfrm>
              <a:off x="1542960" y="3479760"/>
              <a:ext cx="508320" cy="293760"/>
            </a:xfrm>
            <a:custGeom>
              <a:avLst/>
              <a:gdLst/>
              <a:ahLst/>
              <a:rect l="l" t="t" r="r" b="b"/>
              <a:pathLst>
                <a:path w="15993" h="9248">
                  <a:moveTo>
                    <a:pt x="7949" y="0"/>
                  </a:moveTo>
                  <a:lnTo>
                    <a:pt x="0" y="4624"/>
                  </a:lnTo>
                  <a:lnTo>
                    <a:pt x="8012" y="9247"/>
                  </a:lnTo>
                  <a:lnTo>
                    <a:pt x="15993" y="4624"/>
                  </a:lnTo>
                  <a:lnTo>
                    <a:pt x="7949" y="0"/>
                  </a:lnTo>
                  <a:close/>
                </a:path>
              </a:pathLst>
            </a:custGeom>
            <a:solidFill>
              <a:srgbClr val="f2b186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108" name="CustomShape 50"/>
            <p:cNvSpPr/>
            <p:nvPr/>
          </p:nvSpPr>
          <p:spPr>
            <a:xfrm>
              <a:off x="1796760" y="3626640"/>
              <a:ext cx="254520" cy="445680"/>
            </a:xfrm>
            <a:custGeom>
              <a:avLst/>
              <a:gdLst/>
              <a:ahLst/>
              <a:rect l="l" t="t" r="r" b="b"/>
              <a:pathLst>
                <a:path w="8013" h="14030">
                  <a:moveTo>
                    <a:pt x="8013" y="1"/>
                  </a:moveTo>
                  <a:lnTo>
                    <a:pt x="32" y="4624"/>
                  </a:lnTo>
                  <a:lnTo>
                    <a:pt x="1" y="14030"/>
                  </a:lnTo>
                  <a:lnTo>
                    <a:pt x="7981" y="9406"/>
                  </a:lnTo>
                  <a:lnTo>
                    <a:pt x="8013" y="1"/>
                  </a:lnTo>
                  <a:close/>
                </a:path>
              </a:pathLst>
            </a:custGeom>
            <a:solidFill>
              <a:srgbClr val="dd91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109" name="CustomShape 51"/>
            <p:cNvSpPr/>
            <p:nvPr/>
          </p:nvSpPr>
          <p:spPr>
            <a:xfrm>
              <a:off x="1542960" y="3626640"/>
              <a:ext cx="254520" cy="445680"/>
            </a:xfrm>
            <a:custGeom>
              <a:avLst/>
              <a:gdLst/>
              <a:ahLst/>
              <a:rect l="l" t="t" r="r" b="b"/>
              <a:pathLst>
                <a:path w="8013" h="14030">
                  <a:moveTo>
                    <a:pt x="0" y="1"/>
                  </a:moveTo>
                  <a:lnTo>
                    <a:pt x="0" y="9406"/>
                  </a:lnTo>
                  <a:lnTo>
                    <a:pt x="8012" y="14030"/>
                  </a:lnTo>
                  <a:lnTo>
                    <a:pt x="8012" y="4624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grpSp>
        <p:nvGrpSpPr>
          <p:cNvPr id="2110" name="Group 52"/>
          <p:cNvGrpSpPr/>
          <p:nvPr/>
        </p:nvGrpSpPr>
        <p:grpSpPr>
          <a:xfrm>
            <a:off x="4945680" y="3391200"/>
            <a:ext cx="990720" cy="770040"/>
            <a:chOff x="4945680" y="3391200"/>
            <a:chExt cx="990720" cy="770040"/>
          </a:xfrm>
        </p:grpSpPr>
        <p:sp>
          <p:nvSpPr>
            <p:cNvPr id="2111" name="CustomShape 53"/>
            <p:cNvSpPr/>
            <p:nvPr/>
          </p:nvSpPr>
          <p:spPr>
            <a:xfrm>
              <a:off x="5409000" y="3571200"/>
              <a:ext cx="30960" cy="73080"/>
            </a:xfrm>
            <a:custGeom>
              <a:avLst/>
              <a:gdLst/>
              <a:ahLst/>
              <a:rect l="l" t="t" r="r" b="b"/>
              <a:pathLst>
                <a:path w="983" h="2313">
                  <a:moveTo>
                    <a:pt x="286" y="1"/>
                  </a:moveTo>
                  <a:lnTo>
                    <a:pt x="286" y="1458"/>
                  </a:lnTo>
                  <a:lnTo>
                    <a:pt x="1" y="1458"/>
                  </a:lnTo>
                  <a:lnTo>
                    <a:pt x="476" y="2313"/>
                  </a:lnTo>
                  <a:lnTo>
                    <a:pt x="982" y="1458"/>
                  </a:lnTo>
                  <a:lnTo>
                    <a:pt x="729" y="1458"/>
                  </a:lnTo>
                  <a:lnTo>
                    <a:pt x="729" y="1"/>
                  </a:ln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112" name="CustomShape 54"/>
            <p:cNvSpPr/>
            <p:nvPr/>
          </p:nvSpPr>
          <p:spPr>
            <a:xfrm>
              <a:off x="5409000" y="3900600"/>
              <a:ext cx="30960" cy="73080"/>
            </a:xfrm>
            <a:custGeom>
              <a:avLst/>
              <a:gdLst/>
              <a:ahLst/>
              <a:rect l="l" t="t" r="r" b="b"/>
              <a:pathLst>
                <a:path w="983" h="2313">
                  <a:moveTo>
                    <a:pt x="476" y="1"/>
                  </a:moveTo>
                  <a:lnTo>
                    <a:pt x="1" y="856"/>
                  </a:lnTo>
                  <a:lnTo>
                    <a:pt x="254" y="856"/>
                  </a:lnTo>
                  <a:lnTo>
                    <a:pt x="254" y="2312"/>
                  </a:lnTo>
                  <a:lnTo>
                    <a:pt x="697" y="2312"/>
                  </a:lnTo>
                  <a:lnTo>
                    <a:pt x="697" y="856"/>
                  </a:lnTo>
                  <a:lnTo>
                    <a:pt x="982" y="856"/>
                  </a:lnTo>
                  <a:lnTo>
                    <a:pt x="476" y="1"/>
                  </a:ln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113" name="CustomShape 55"/>
            <p:cNvSpPr/>
            <p:nvPr/>
          </p:nvSpPr>
          <p:spPr>
            <a:xfrm>
              <a:off x="5331600" y="3669120"/>
              <a:ext cx="190080" cy="110520"/>
            </a:xfrm>
            <a:custGeom>
              <a:avLst/>
              <a:gdLst/>
              <a:ahLst/>
              <a:rect l="l" t="t" r="r" b="b"/>
              <a:pathLst>
                <a:path w="5986" h="3485">
                  <a:moveTo>
                    <a:pt x="3009" y="1"/>
                  </a:moveTo>
                  <a:lnTo>
                    <a:pt x="0" y="1743"/>
                  </a:lnTo>
                  <a:lnTo>
                    <a:pt x="3009" y="3484"/>
                  </a:lnTo>
                  <a:lnTo>
                    <a:pt x="5986" y="1743"/>
                  </a:lnTo>
                  <a:lnTo>
                    <a:pt x="3009" y="1"/>
                  </a:lnTo>
                  <a:close/>
                </a:path>
              </a:pathLst>
            </a:custGeom>
            <a:solidFill>
              <a:srgbClr val="f2b186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114" name="CustomShape 56"/>
            <p:cNvSpPr/>
            <p:nvPr/>
          </p:nvSpPr>
          <p:spPr>
            <a:xfrm>
              <a:off x="5427000" y="3724560"/>
              <a:ext cx="94320" cy="166680"/>
            </a:xfrm>
            <a:custGeom>
              <a:avLst/>
              <a:gdLst/>
              <a:ahLst/>
              <a:rect l="l" t="t" r="r" b="b"/>
              <a:pathLst>
                <a:path w="2978" h="5258">
                  <a:moveTo>
                    <a:pt x="2978" y="1"/>
                  </a:moveTo>
                  <a:lnTo>
                    <a:pt x="1" y="1742"/>
                  </a:lnTo>
                  <a:lnTo>
                    <a:pt x="1" y="5258"/>
                  </a:lnTo>
                  <a:lnTo>
                    <a:pt x="2978" y="3516"/>
                  </a:lnTo>
                  <a:lnTo>
                    <a:pt x="2978" y="1"/>
                  </a:lnTo>
                  <a:close/>
                </a:path>
              </a:pathLst>
            </a:custGeom>
            <a:solidFill>
              <a:srgbClr val="dd91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115" name="CustomShape 57"/>
            <p:cNvSpPr/>
            <p:nvPr/>
          </p:nvSpPr>
          <p:spPr>
            <a:xfrm>
              <a:off x="5331600" y="3724560"/>
              <a:ext cx="95400" cy="166680"/>
            </a:xfrm>
            <a:custGeom>
              <a:avLst/>
              <a:gdLst/>
              <a:ahLst/>
              <a:rect l="l" t="t" r="r" b="b"/>
              <a:pathLst>
                <a:path w="3009" h="5258">
                  <a:moveTo>
                    <a:pt x="0" y="1"/>
                  </a:moveTo>
                  <a:lnTo>
                    <a:pt x="0" y="3516"/>
                  </a:lnTo>
                  <a:lnTo>
                    <a:pt x="3009" y="5258"/>
                  </a:lnTo>
                  <a:lnTo>
                    <a:pt x="3009" y="1742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116" name="CustomShape 58"/>
            <p:cNvSpPr/>
            <p:nvPr/>
          </p:nvSpPr>
          <p:spPr>
            <a:xfrm>
              <a:off x="5677920" y="3696120"/>
              <a:ext cx="246240" cy="153720"/>
            </a:xfrm>
            <a:custGeom>
              <a:avLst/>
              <a:gdLst/>
              <a:ahLst/>
              <a:rect l="l" t="t" r="r" b="b"/>
              <a:pathLst>
                <a:path w="7760" h="4847">
                  <a:moveTo>
                    <a:pt x="222" y="1"/>
                  </a:moveTo>
                  <a:cubicBezTo>
                    <a:pt x="95" y="1"/>
                    <a:pt x="0" y="64"/>
                    <a:pt x="0" y="191"/>
                  </a:cubicBezTo>
                  <a:lnTo>
                    <a:pt x="0" y="4846"/>
                  </a:lnTo>
                  <a:lnTo>
                    <a:pt x="7759" y="4846"/>
                  </a:lnTo>
                  <a:lnTo>
                    <a:pt x="7759" y="191"/>
                  </a:lnTo>
                  <a:cubicBezTo>
                    <a:pt x="7759" y="64"/>
                    <a:pt x="7664" y="1"/>
                    <a:pt x="7569" y="1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117" name="CustomShape 59"/>
            <p:cNvSpPr/>
            <p:nvPr/>
          </p:nvSpPr>
          <p:spPr>
            <a:xfrm>
              <a:off x="5690160" y="3706200"/>
              <a:ext cx="223200" cy="133560"/>
            </a:xfrm>
            <a:custGeom>
              <a:avLst/>
              <a:gdLst/>
              <a:ahLst/>
              <a:rect l="l" t="t" r="r" b="b"/>
              <a:pathLst>
                <a:path w="7031" h="4213">
                  <a:moveTo>
                    <a:pt x="0" y="1"/>
                  </a:moveTo>
                  <a:lnTo>
                    <a:pt x="0" y="4212"/>
                  </a:lnTo>
                  <a:lnTo>
                    <a:pt x="7031" y="4212"/>
                  </a:lnTo>
                  <a:lnTo>
                    <a:pt x="703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118" name="CustomShape 60"/>
            <p:cNvSpPr/>
            <p:nvPr/>
          </p:nvSpPr>
          <p:spPr>
            <a:xfrm>
              <a:off x="5662800" y="3848400"/>
              <a:ext cx="273600" cy="16920"/>
            </a:xfrm>
            <a:custGeom>
              <a:avLst/>
              <a:gdLst/>
              <a:ahLst/>
              <a:rect l="l" t="t" r="r" b="b"/>
              <a:pathLst>
                <a:path w="8615" h="540">
                  <a:moveTo>
                    <a:pt x="0" y="1"/>
                  </a:moveTo>
                  <a:cubicBezTo>
                    <a:pt x="0" y="286"/>
                    <a:pt x="222" y="539"/>
                    <a:pt x="539" y="539"/>
                  </a:cubicBezTo>
                  <a:lnTo>
                    <a:pt x="8076" y="539"/>
                  </a:lnTo>
                  <a:cubicBezTo>
                    <a:pt x="8393" y="539"/>
                    <a:pt x="8614" y="286"/>
                    <a:pt x="8614" y="1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119" name="CustomShape 61"/>
            <p:cNvSpPr/>
            <p:nvPr/>
          </p:nvSpPr>
          <p:spPr>
            <a:xfrm>
              <a:off x="5770440" y="3848400"/>
              <a:ext cx="54000" cy="4680"/>
            </a:xfrm>
            <a:custGeom>
              <a:avLst/>
              <a:gdLst/>
              <a:ahLst/>
              <a:rect l="l" t="t" r="r" b="b"/>
              <a:pathLst>
                <a:path w="1711" h="160">
                  <a:moveTo>
                    <a:pt x="1" y="1"/>
                  </a:moveTo>
                  <a:cubicBezTo>
                    <a:pt x="1" y="96"/>
                    <a:pt x="33" y="159"/>
                    <a:pt x="128" y="159"/>
                  </a:cubicBezTo>
                  <a:lnTo>
                    <a:pt x="1553" y="159"/>
                  </a:lnTo>
                  <a:cubicBezTo>
                    <a:pt x="1648" y="159"/>
                    <a:pt x="1711" y="96"/>
                    <a:pt x="171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120" name="CustomShape 62"/>
            <p:cNvSpPr/>
            <p:nvPr/>
          </p:nvSpPr>
          <p:spPr>
            <a:xfrm>
              <a:off x="4960800" y="3696120"/>
              <a:ext cx="246240" cy="153720"/>
            </a:xfrm>
            <a:custGeom>
              <a:avLst/>
              <a:gdLst/>
              <a:ahLst/>
              <a:rect l="l" t="t" r="r" b="b"/>
              <a:pathLst>
                <a:path w="7760" h="4847">
                  <a:moveTo>
                    <a:pt x="223" y="1"/>
                  </a:moveTo>
                  <a:cubicBezTo>
                    <a:pt x="96" y="1"/>
                    <a:pt x="1" y="64"/>
                    <a:pt x="1" y="191"/>
                  </a:cubicBezTo>
                  <a:lnTo>
                    <a:pt x="1" y="4846"/>
                  </a:lnTo>
                  <a:lnTo>
                    <a:pt x="7760" y="4846"/>
                  </a:lnTo>
                  <a:lnTo>
                    <a:pt x="7760" y="191"/>
                  </a:lnTo>
                  <a:cubicBezTo>
                    <a:pt x="7760" y="64"/>
                    <a:pt x="7665" y="1"/>
                    <a:pt x="7570" y="1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121" name="CustomShape 63"/>
            <p:cNvSpPr/>
            <p:nvPr/>
          </p:nvSpPr>
          <p:spPr>
            <a:xfrm>
              <a:off x="4973040" y="3706200"/>
              <a:ext cx="222120" cy="133560"/>
            </a:xfrm>
            <a:custGeom>
              <a:avLst/>
              <a:gdLst/>
              <a:ahLst/>
              <a:rect l="l" t="t" r="r" b="b"/>
              <a:pathLst>
                <a:path w="7000" h="4213">
                  <a:moveTo>
                    <a:pt x="1" y="1"/>
                  </a:moveTo>
                  <a:lnTo>
                    <a:pt x="1" y="4212"/>
                  </a:lnTo>
                  <a:lnTo>
                    <a:pt x="7000" y="4212"/>
                  </a:lnTo>
                  <a:lnTo>
                    <a:pt x="700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122" name="CustomShape 64"/>
            <p:cNvSpPr/>
            <p:nvPr/>
          </p:nvSpPr>
          <p:spPr>
            <a:xfrm>
              <a:off x="4945680" y="3848400"/>
              <a:ext cx="273600" cy="16920"/>
            </a:xfrm>
            <a:custGeom>
              <a:avLst/>
              <a:gdLst/>
              <a:ahLst/>
              <a:rect l="l" t="t" r="r" b="b"/>
              <a:pathLst>
                <a:path w="8615" h="540">
                  <a:moveTo>
                    <a:pt x="1" y="1"/>
                  </a:moveTo>
                  <a:cubicBezTo>
                    <a:pt x="1" y="286"/>
                    <a:pt x="223" y="539"/>
                    <a:pt x="539" y="539"/>
                  </a:cubicBezTo>
                  <a:lnTo>
                    <a:pt x="8076" y="539"/>
                  </a:lnTo>
                  <a:cubicBezTo>
                    <a:pt x="8393" y="539"/>
                    <a:pt x="8615" y="286"/>
                    <a:pt x="8615" y="1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123" name="CustomShape 65"/>
            <p:cNvSpPr/>
            <p:nvPr/>
          </p:nvSpPr>
          <p:spPr>
            <a:xfrm>
              <a:off x="5053680" y="3848400"/>
              <a:ext cx="54000" cy="4680"/>
            </a:xfrm>
            <a:custGeom>
              <a:avLst/>
              <a:gdLst/>
              <a:ahLst/>
              <a:rect l="l" t="t" r="r" b="b"/>
              <a:pathLst>
                <a:path w="1711" h="160">
                  <a:moveTo>
                    <a:pt x="0" y="1"/>
                  </a:moveTo>
                  <a:cubicBezTo>
                    <a:pt x="0" y="96"/>
                    <a:pt x="32" y="159"/>
                    <a:pt x="127" y="159"/>
                  </a:cubicBezTo>
                  <a:lnTo>
                    <a:pt x="1552" y="159"/>
                  </a:lnTo>
                  <a:cubicBezTo>
                    <a:pt x="1647" y="159"/>
                    <a:pt x="1711" y="96"/>
                    <a:pt x="171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124" name="CustomShape 66"/>
            <p:cNvSpPr/>
            <p:nvPr/>
          </p:nvSpPr>
          <p:spPr>
            <a:xfrm>
              <a:off x="5305320" y="3391200"/>
              <a:ext cx="246240" cy="153720"/>
            </a:xfrm>
            <a:custGeom>
              <a:avLst/>
              <a:gdLst/>
              <a:ahLst/>
              <a:rect l="l" t="t" r="r" b="b"/>
              <a:pathLst>
                <a:path w="7760" h="4846">
                  <a:moveTo>
                    <a:pt x="222" y="0"/>
                  </a:moveTo>
                  <a:cubicBezTo>
                    <a:pt x="96" y="0"/>
                    <a:pt x="1" y="95"/>
                    <a:pt x="1" y="190"/>
                  </a:cubicBezTo>
                  <a:lnTo>
                    <a:pt x="1" y="4846"/>
                  </a:lnTo>
                  <a:lnTo>
                    <a:pt x="7760" y="4846"/>
                  </a:lnTo>
                  <a:lnTo>
                    <a:pt x="7760" y="190"/>
                  </a:lnTo>
                  <a:cubicBezTo>
                    <a:pt x="7760" y="95"/>
                    <a:pt x="7665" y="0"/>
                    <a:pt x="7570" y="0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125" name="CustomShape 67"/>
            <p:cNvSpPr/>
            <p:nvPr/>
          </p:nvSpPr>
          <p:spPr>
            <a:xfrm>
              <a:off x="5317200" y="3402000"/>
              <a:ext cx="223200" cy="132480"/>
            </a:xfrm>
            <a:custGeom>
              <a:avLst/>
              <a:gdLst/>
              <a:ahLst/>
              <a:rect l="l" t="t" r="r" b="b"/>
              <a:pathLst>
                <a:path w="7032" h="4181">
                  <a:moveTo>
                    <a:pt x="1" y="1"/>
                  </a:moveTo>
                  <a:lnTo>
                    <a:pt x="1" y="4181"/>
                  </a:lnTo>
                  <a:lnTo>
                    <a:pt x="7031" y="4181"/>
                  </a:lnTo>
                  <a:lnTo>
                    <a:pt x="703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126" name="CustomShape 68"/>
            <p:cNvSpPr/>
            <p:nvPr/>
          </p:nvSpPr>
          <p:spPr>
            <a:xfrm>
              <a:off x="5290200" y="3543120"/>
              <a:ext cx="273600" cy="16920"/>
            </a:xfrm>
            <a:custGeom>
              <a:avLst/>
              <a:gdLst/>
              <a:ahLst/>
              <a:rect l="l" t="t" r="r" b="b"/>
              <a:pathLst>
                <a:path w="8615" h="539">
                  <a:moveTo>
                    <a:pt x="1" y="0"/>
                  </a:moveTo>
                  <a:cubicBezTo>
                    <a:pt x="1" y="317"/>
                    <a:pt x="222" y="539"/>
                    <a:pt x="507" y="539"/>
                  </a:cubicBezTo>
                  <a:lnTo>
                    <a:pt x="8076" y="539"/>
                  </a:lnTo>
                  <a:cubicBezTo>
                    <a:pt x="8361" y="539"/>
                    <a:pt x="8615" y="317"/>
                    <a:pt x="8615" y="0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127" name="CustomShape 69"/>
            <p:cNvSpPr/>
            <p:nvPr/>
          </p:nvSpPr>
          <p:spPr>
            <a:xfrm>
              <a:off x="5397840" y="3544200"/>
              <a:ext cx="54000" cy="3600"/>
            </a:xfrm>
            <a:custGeom>
              <a:avLst/>
              <a:gdLst/>
              <a:ahLst/>
              <a:rect l="l" t="t" r="r" b="b"/>
              <a:pathLst>
                <a:path w="1711" h="128">
                  <a:moveTo>
                    <a:pt x="0" y="1"/>
                  </a:moveTo>
                  <a:cubicBezTo>
                    <a:pt x="0" y="64"/>
                    <a:pt x="32" y="128"/>
                    <a:pt x="127" y="128"/>
                  </a:cubicBezTo>
                  <a:lnTo>
                    <a:pt x="1552" y="128"/>
                  </a:lnTo>
                  <a:cubicBezTo>
                    <a:pt x="1647" y="128"/>
                    <a:pt x="1710" y="64"/>
                    <a:pt x="171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128" name="CustomShape 70"/>
            <p:cNvSpPr/>
            <p:nvPr/>
          </p:nvSpPr>
          <p:spPr>
            <a:xfrm>
              <a:off x="5305320" y="3992400"/>
              <a:ext cx="246240" cy="153720"/>
            </a:xfrm>
            <a:custGeom>
              <a:avLst/>
              <a:gdLst/>
              <a:ahLst/>
              <a:rect l="l" t="t" r="r" b="b"/>
              <a:pathLst>
                <a:path w="7760" h="4846">
                  <a:moveTo>
                    <a:pt x="222" y="0"/>
                  </a:moveTo>
                  <a:cubicBezTo>
                    <a:pt x="96" y="0"/>
                    <a:pt x="1" y="95"/>
                    <a:pt x="1" y="222"/>
                  </a:cubicBezTo>
                  <a:lnTo>
                    <a:pt x="1" y="4846"/>
                  </a:lnTo>
                  <a:lnTo>
                    <a:pt x="7760" y="4846"/>
                  </a:lnTo>
                  <a:lnTo>
                    <a:pt x="7760" y="222"/>
                  </a:lnTo>
                  <a:cubicBezTo>
                    <a:pt x="7760" y="95"/>
                    <a:pt x="7665" y="0"/>
                    <a:pt x="7570" y="0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129" name="CustomShape 71"/>
            <p:cNvSpPr/>
            <p:nvPr/>
          </p:nvSpPr>
          <p:spPr>
            <a:xfrm>
              <a:off x="5317200" y="4003200"/>
              <a:ext cx="223200" cy="133560"/>
            </a:xfrm>
            <a:custGeom>
              <a:avLst/>
              <a:gdLst/>
              <a:ahLst/>
              <a:rect l="l" t="t" r="r" b="b"/>
              <a:pathLst>
                <a:path w="7032" h="4213">
                  <a:moveTo>
                    <a:pt x="1" y="1"/>
                  </a:moveTo>
                  <a:lnTo>
                    <a:pt x="1" y="4213"/>
                  </a:lnTo>
                  <a:lnTo>
                    <a:pt x="7031" y="4213"/>
                  </a:lnTo>
                  <a:lnTo>
                    <a:pt x="703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130" name="CustomShape 72"/>
            <p:cNvSpPr/>
            <p:nvPr/>
          </p:nvSpPr>
          <p:spPr>
            <a:xfrm>
              <a:off x="5290200" y="4145400"/>
              <a:ext cx="273600" cy="15840"/>
            </a:xfrm>
            <a:custGeom>
              <a:avLst/>
              <a:gdLst/>
              <a:ahLst/>
              <a:rect l="l" t="t" r="r" b="b"/>
              <a:pathLst>
                <a:path w="8615" h="507">
                  <a:moveTo>
                    <a:pt x="1" y="0"/>
                  </a:moveTo>
                  <a:cubicBezTo>
                    <a:pt x="1" y="285"/>
                    <a:pt x="222" y="507"/>
                    <a:pt x="507" y="507"/>
                  </a:cubicBezTo>
                  <a:lnTo>
                    <a:pt x="8076" y="507"/>
                  </a:lnTo>
                  <a:cubicBezTo>
                    <a:pt x="8361" y="507"/>
                    <a:pt x="8615" y="285"/>
                    <a:pt x="8615" y="0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131" name="CustomShape 73"/>
            <p:cNvSpPr/>
            <p:nvPr/>
          </p:nvSpPr>
          <p:spPr>
            <a:xfrm>
              <a:off x="5397840" y="4145400"/>
              <a:ext cx="54000" cy="3600"/>
            </a:xfrm>
            <a:custGeom>
              <a:avLst/>
              <a:gdLst/>
              <a:ahLst/>
              <a:rect l="l" t="t" r="r" b="b"/>
              <a:pathLst>
                <a:path w="1711" h="127">
                  <a:moveTo>
                    <a:pt x="0" y="0"/>
                  </a:moveTo>
                  <a:cubicBezTo>
                    <a:pt x="0" y="63"/>
                    <a:pt x="32" y="127"/>
                    <a:pt x="127" y="127"/>
                  </a:cubicBezTo>
                  <a:lnTo>
                    <a:pt x="1552" y="127"/>
                  </a:lnTo>
                  <a:cubicBezTo>
                    <a:pt x="1647" y="127"/>
                    <a:pt x="1710" y="63"/>
                    <a:pt x="171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132" name="CustomShape 74"/>
            <p:cNvSpPr/>
            <p:nvPr/>
          </p:nvSpPr>
          <p:spPr>
            <a:xfrm>
              <a:off x="5380920" y="3433320"/>
              <a:ext cx="104400" cy="69120"/>
            </a:xfrm>
            <a:custGeom>
              <a:avLst/>
              <a:gdLst/>
              <a:ahLst/>
              <a:rect l="l" t="t" r="r" b="b"/>
              <a:pathLst>
                <a:path w="3295" h="2186">
                  <a:moveTo>
                    <a:pt x="3104" y="0"/>
                  </a:moveTo>
                  <a:lnTo>
                    <a:pt x="1046" y="1805"/>
                  </a:lnTo>
                  <a:lnTo>
                    <a:pt x="223" y="919"/>
                  </a:lnTo>
                  <a:lnTo>
                    <a:pt x="1" y="1140"/>
                  </a:lnTo>
                  <a:lnTo>
                    <a:pt x="1046" y="2185"/>
                  </a:lnTo>
                  <a:lnTo>
                    <a:pt x="3294" y="222"/>
                  </a:lnTo>
                  <a:lnTo>
                    <a:pt x="3104" y="0"/>
                  </a:ln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133" name="CustomShape 75"/>
            <p:cNvSpPr/>
            <p:nvPr/>
          </p:nvSpPr>
          <p:spPr>
            <a:xfrm>
              <a:off x="5749560" y="3740400"/>
              <a:ext cx="103320" cy="70200"/>
            </a:xfrm>
            <a:custGeom>
              <a:avLst/>
              <a:gdLst/>
              <a:ahLst/>
              <a:rect l="l" t="t" r="r" b="b"/>
              <a:pathLst>
                <a:path w="3263" h="2218">
                  <a:moveTo>
                    <a:pt x="3073" y="0"/>
                  </a:moveTo>
                  <a:lnTo>
                    <a:pt x="1046" y="1805"/>
                  </a:lnTo>
                  <a:lnTo>
                    <a:pt x="191" y="950"/>
                  </a:lnTo>
                  <a:lnTo>
                    <a:pt x="1" y="1140"/>
                  </a:lnTo>
                  <a:lnTo>
                    <a:pt x="1014" y="2217"/>
                  </a:lnTo>
                  <a:lnTo>
                    <a:pt x="3263" y="222"/>
                  </a:lnTo>
                  <a:lnTo>
                    <a:pt x="3073" y="0"/>
                  </a:ln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134" name="CustomShape 76"/>
            <p:cNvSpPr/>
            <p:nvPr/>
          </p:nvSpPr>
          <p:spPr>
            <a:xfrm>
              <a:off x="5033520" y="3740400"/>
              <a:ext cx="104400" cy="70200"/>
            </a:xfrm>
            <a:custGeom>
              <a:avLst/>
              <a:gdLst/>
              <a:ahLst/>
              <a:rect l="l" t="t" r="r" b="b"/>
              <a:pathLst>
                <a:path w="3294" h="2218">
                  <a:moveTo>
                    <a:pt x="3104" y="0"/>
                  </a:moveTo>
                  <a:lnTo>
                    <a:pt x="1045" y="1805"/>
                  </a:lnTo>
                  <a:lnTo>
                    <a:pt x="222" y="950"/>
                  </a:lnTo>
                  <a:lnTo>
                    <a:pt x="0" y="1140"/>
                  </a:lnTo>
                  <a:lnTo>
                    <a:pt x="1045" y="2217"/>
                  </a:lnTo>
                  <a:lnTo>
                    <a:pt x="3294" y="222"/>
                  </a:lnTo>
                  <a:lnTo>
                    <a:pt x="3104" y="0"/>
                  </a:ln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135" name="CustomShape 77"/>
            <p:cNvSpPr/>
            <p:nvPr/>
          </p:nvSpPr>
          <p:spPr>
            <a:xfrm>
              <a:off x="5379840" y="4037760"/>
              <a:ext cx="104400" cy="70200"/>
            </a:xfrm>
            <a:custGeom>
              <a:avLst/>
              <a:gdLst/>
              <a:ahLst/>
              <a:rect l="l" t="t" r="r" b="b"/>
              <a:pathLst>
                <a:path w="3294" h="2218">
                  <a:moveTo>
                    <a:pt x="3072" y="1"/>
                  </a:moveTo>
                  <a:lnTo>
                    <a:pt x="1045" y="1806"/>
                  </a:lnTo>
                  <a:lnTo>
                    <a:pt x="222" y="919"/>
                  </a:lnTo>
                  <a:lnTo>
                    <a:pt x="0" y="1141"/>
                  </a:lnTo>
                  <a:lnTo>
                    <a:pt x="1014" y="2217"/>
                  </a:lnTo>
                  <a:lnTo>
                    <a:pt x="3294" y="222"/>
                  </a:lnTo>
                  <a:lnTo>
                    <a:pt x="3072" y="1"/>
                  </a:ln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136" name="CustomShape 78"/>
            <p:cNvSpPr/>
            <p:nvPr/>
          </p:nvSpPr>
          <p:spPr>
            <a:xfrm>
              <a:off x="5553000" y="3756600"/>
              <a:ext cx="73080" cy="30960"/>
            </a:xfrm>
            <a:custGeom>
              <a:avLst/>
              <a:gdLst/>
              <a:ahLst/>
              <a:rect l="l" t="t" r="r" b="b"/>
              <a:pathLst>
                <a:path w="2313" h="983">
                  <a:moveTo>
                    <a:pt x="855" y="1"/>
                  </a:moveTo>
                  <a:lnTo>
                    <a:pt x="0" y="508"/>
                  </a:lnTo>
                  <a:lnTo>
                    <a:pt x="855" y="983"/>
                  </a:lnTo>
                  <a:lnTo>
                    <a:pt x="855" y="729"/>
                  </a:lnTo>
                  <a:lnTo>
                    <a:pt x="2312" y="729"/>
                  </a:lnTo>
                  <a:lnTo>
                    <a:pt x="2312" y="286"/>
                  </a:lnTo>
                  <a:lnTo>
                    <a:pt x="855" y="286"/>
                  </a:lnTo>
                  <a:lnTo>
                    <a:pt x="855" y="1"/>
                  </a:ln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137" name="CustomShape 79"/>
            <p:cNvSpPr/>
            <p:nvPr/>
          </p:nvSpPr>
          <p:spPr>
            <a:xfrm>
              <a:off x="5222520" y="3756600"/>
              <a:ext cx="73080" cy="30960"/>
            </a:xfrm>
            <a:custGeom>
              <a:avLst/>
              <a:gdLst/>
              <a:ahLst/>
              <a:rect l="l" t="t" r="r" b="b"/>
              <a:pathLst>
                <a:path w="2313" h="983">
                  <a:moveTo>
                    <a:pt x="1458" y="1"/>
                  </a:moveTo>
                  <a:lnTo>
                    <a:pt x="1458" y="286"/>
                  </a:lnTo>
                  <a:lnTo>
                    <a:pt x="1" y="286"/>
                  </a:lnTo>
                  <a:lnTo>
                    <a:pt x="1" y="729"/>
                  </a:lnTo>
                  <a:lnTo>
                    <a:pt x="1458" y="729"/>
                  </a:lnTo>
                  <a:lnTo>
                    <a:pt x="1458" y="983"/>
                  </a:lnTo>
                  <a:lnTo>
                    <a:pt x="2313" y="508"/>
                  </a:lnTo>
                  <a:lnTo>
                    <a:pt x="1458" y="1"/>
                  </a:ln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grpSp>
        <p:nvGrpSpPr>
          <p:cNvPr id="2138" name="Group 80"/>
          <p:cNvGrpSpPr/>
          <p:nvPr/>
        </p:nvGrpSpPr>
        <p:grpSpPr>
          <a:xfrm>
            <a:off x="7665840" y="3253680"/>
            <a:ext cx="1014840" cy="894960"/>
            <a:chOff x="7665840" y="3253680"/>
            <a:chExt cx="1014840" cy="894960"/>
          </a:xfrm>
        </p:grpSpPr>
        <p:sp>
          <p:nvSpPr>
            <p:cNvPr id="2139" name="CustomShape 81"/>
            <p:cNvSpPr/>
            <p:nvPr/>
          </p:nvSpPr>
          <p:spPr>
            <a:xfrm>
              <a:off x="7665840" y="3253680"/>
              <a:ext cx="1014840" cy="894960"/>
            </a:xfrm>
            <a:custGeom>
              <a:avLst/>
              <a:gdLst/>
              <a:ahLst/>
              <a:rect l="l" t="t" r="r" b="b"/>
              <a:pathLst>
                <a:path w="31923" h="28154">
                  <a:moveTo>
                    <a:pt x="15961" y="0"/>
                  </a:moveTo>
                  <a:cubicBezTo>
                    <a:pt x="14208" y="0"/>
                    <a:pt x="12427" y="331"/>
                    <a:pt x="10704" y="1030"/>
                  </a:cubicBezTo>
                  <a:cubicBezTo>
                    <a:pt x="3484" y="3911"/>
                    <a:pt x="0" y="12114"/>
                    <a:pt x="2882" y="19334"/>
                  </a:cubicBezTo>
                  <a:cubicBezTo>
                    <a:pt x="5097" y="24824"/>
                    <a:pt x="10370" y="28154"/>
                    <a:pt x="15930" y="28154"/>
                  </a:cubicBezTo>
                  <a:cubicBezTo>
                    <a:pt x="17683" y="28154"/>
                    <a:pt x="19464" y="27823"/>
                    <a:pt x="21187" y="27125"/>
                  </a:cubicBezTo>
                  <a:cubicBezTo>
                    <a:pt x="28407" y="24243"/>
                    <a:pt x="31922" y="16041"/>
                    <a:pt x="29009" y="8820"/>
                  </a:cubicBezTo>
                  <a:cubicBezTo>
                    <a:pt x="26794" y="3330"/>
                    <a:pt x="21521" y="0"/>
                    <a:pt x="15961" y="0"/>
                  </a:cubicBez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140" name="CustomShape 82"/>
            <p:cNvSpPr/>
            <p:nvPr/>
          </p:nvSpPr>
          <p:spPr>
            <a:xfrm>
              <a:off x="8013240" y="3951000"/>
              <a:ext cx="315000" cy="20880"/>
            </a:xfrm>
            <a:custGeom>
              <a:avLst/>
              <a:gdLst/>
              <a:ahLst/>
              <a:rect l="l" t="t" r="r" b="b"/>
              <a:pathLst>
                <a:path w="9914" h="666">
                  <a:moveTo>
                    <a:pt x="1" y="0"/>
                  </a:moveTo>
                  <a:lnTo>
                    <a:pt x="1" y="665"/>
                  </a:lnTo>
                  <a:lnTo>
                    <a:pt x="9913" y="665"/>
                  </a:lnTo>
                  <a:lnTo>
                    <a:pt x="991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141" name="CustomShape 83"/>
            <p:cNvSpPr/>
            <p:nvPr/>
          </p:nvSpPr>
          <p:spPr>
            <a:xfrm>
              <a:off x="8086680" y="3848400"/>
              <a:ext cx="167760" cy="102240"/>
            </a:xfrm>
            <a:custGeom>
              <a:avLst/>
              <a:gdLst/>
              <a:ahLst/>
              <a:rect l="l" t="t" r="r" b="b"/>
              <a:pathLst>
                <a:path w="5290" h="3232">
                  <a:moveTo>
                    <a:pt x="1" y="1"/>
                  </a:moveTo>
                  <a:lnTo>
                    <a:pt x="1" y="3231"/>
                  </a:lnTo>
                  <a:lnTo>
                    <a:pt x="5289" y="3231"/>
                  </a:lnTo>
                  <a:lnTo>
                    <a:pt x="52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142" name="CustomShape 84"/>
            <p:cNvSpPr/>
            <p:nvPr/>
          </p:nvSpPr>
          <p:spPr>
            <a:xfrm>
              <a:off x="8081640" y="3844440"/>
              <a:ext cx="177840" cy="110520"/>
            </a:xfrm>
            <a:custGeom>
              <a:avLst/>
              <a:gdLst/>
              <a:ahLst/>
              <a:rect l="l" t="t" r="r" b="b"/>
              <a:pathLst>
                <a:path w="5606" h="3484">
                  <a:moveTo>
                    <a:pt x="159" y="0"/>
                  </a:moveTo>
                  <a:cubicBezTo>
                    <a:pt x="64" y="0"/>
                    <a:pt x="0" y="32"/>
                    <a:pt x="0" y="127"/>
                  </a:cubicBezTo>
                  <a:lnTo>
                    <a:pt x="0" y="3357"/>
                  </a:lnTo>
                  <a:cubicBezTo>
                    <a:pt x="0" y="3420"/>
                    <a:pt x="64" y="3484"/>
                    <a:pt x="159" y="3484"/>
                  </a:cubicBezTo>
                  <a:lnTo>
                    <a:pt x="5447" y="3484"/>
                  </a:lnTo>
                  <a:cubicBezTo>
                    <a:pt x="5542" y="3484"/>
                    <a:pt x="5606" y="3420"/>
                    <a:pt x="5606" y="3357"/>
                  </a:cubicBezTo>
                  <a:lnTo>
                    <a:pt x="5606" y="127"/>
                  </a:lnTo>
                  <a:cubicBezTo>
                    <a:pt x="5606" y="32"/>
                    <a:pt x="5542" y="0"/>
                    <a:pt x="5447" y="0"/>
                  </a:cubicBezTo>
                  <a:close/>
                </a:path>
              </a:pathLst>
            </a:custGeom>
            <a:solidFill>
              <a:srgbClr val="c4c4c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143" name="CustomShape 85"/>
            <p:cNvSpPr/>
            <p:nvPr/>
          </p:nvSpPr>
          <p:spPr>
            <a:xfrm>
              <a:off x="7840080" y="3477600"/>
              <a:ext cx="661320" cy="397440"/>
            </a:xfrm>
            <a:custGeom>
              <a:avLst/>
              <a:gdLst/>
              <a:ahLst/>
              <a:rect l="l" t="t" r="r" b="b"/>
              <a:pathLst>
                <a:path w="20808" h="12510">
                  <a:moveTo>
                    <a:pt x="888" y="1"/>
                  </a:moveTo>
                  <a:cubicBezTo>
                    <a:pt x="412" y="1"/>
                    <a:pt x="1" y="381"/>
                    <a:pt x="1" y="856"/>
                  </a:cubicBezTo>
                  <a:lnTo>
                    <a:pt x="1" y="11655"/>
                  </a:lnTo>
                  <a:cubicBezTo>
                    <a:pt x="1" y="12130"/>
                    <a:pt x="412" y="12510"/>
                    <a:pt x="888" y="12510"/>
                  </a:cubicBezTo>
                  <a:lnTo>
                    <a:pt x="19921" y="12510"/>
                  </a:lnTo>
                  <a:cubicBezTo>
                    <a:pt x="20427" y="12510"/>
                    <a:pt x="20807" y="12130"/>
                    <a:pt x="20807" y="11655"/>
                  </a:cubicBezTo>
                  <a:lnTo>
                    <a:pt x="20807" y="856"/>
                  </a:lnTo>
                  <a:cubicBezTo>
                    <a:pt x="20807" y="381"/>
                    <a:pt x="20396" y="1"/>
                    <a:pt x="1992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144" name="CustomShape 86"/>
            <p:cNvSpPr/>
            <p:nvPr/>
          </p:nvSpPr>
          <p:spPr>
            <a:xfrm>
              <a:off x="7836120" y="3473640"/>
              <a:ext cx="669240" cy="405360"/>
            </a:xfrm>
            <a:custGeom>
              <a:avLst/>
              <a:gdLst/>
              <a:ahLst/>
              <a:rect l="l" t="t" r="r" b="b"/>
              <a:pathLst>
                <a:path w="21061" h="12763">
                  <a:moveTo>
                    <a:pt x="1014" y="0"/>
                  </a:moveTo>
                  <a:cubicBezTo>
                    <a:pt x="443" y="0"/>
                    <a:pt x="0" y="443"/>
                    <a:pt x="0" y="982"/>
                  </a:cubicBezTo>
                  <a:lnTo>
                    <a:pt x="0" y="11781"/>
                  </a:lnTo>
                  <a:cubicBezTo>
                    <a:pt x="0" y="12319"/>
                    <a:pt x="443" y="12763"/>
                    <a:pt x="1014" y="12763"/>
                  </a:cubicBezTo>
                  <a:lnTo>
                    <a:pt x="20047" y="12763"/>
                  </a:lnTo>
                  <a:cubicBezTo>
                    <a:pt x="20617" y="12763"/>
                    <a:pt x="21060" y="12319"/>
                    <a:pt x="21060" y="11781"/>
                  </a:cubicBezTo>
                  <a:lnTo>
                    <a:pt x="21060" y="982"/>
                  </a:lnTo>
                  <a:cubicBezTo>
                    <a:pt x="21060" y="443"/>
                    <a:pt x="20617" y="0"/>
                    <a:pt x="2004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145" name="CustomShape 87"/>
            <p:cNvSpPr/>
            <p:nvPr/>
          </p:nvSpPr>
          <p:spPr>
            <a:xfrm>
              <a:off x="8008200" y="3947040"/>
              <a:ext cx="325080" cy="28800"/>
            </a:xfrm>
            <a:custGeom>
              <a:avLst/>
              <a:gdLst/>
              <a:ahLst/>
              <a:rect l="l" t="t" r="r" b="b"/>
              <a:pathLst>
                <a:path w="10230" h="919">
                  <a:moveTo>
                    <a:pt x="127" y="0"/>
                  </a:moveTo>
                  <a:cubicBezTo>
                    <a:pt x="64" y="0"/>
                    <a:pt x="1" y="64"/>
                    <a:pt x="1" y="127"/>
                  </a:cubicBezTo>
                  <a:lnTo>
                    <a:pt x="1" y="792"/>
                  </a:lnTo>
                  <a:cubicBezTo>
                    <a:pt x="1" y="887"/>
                    <a:pt x="64" y="919"/>
                    <a:pt x="127" y="919"/>
                  </a:cubicBezTo>
                  <a:lnTo>
                    <a:pt x="10071" y="919"/>
                  </a:lnTo>
                  <a:cubicBezTo>
                    <a:pt x="10166" y="919"/>
                    <a:pt x="10230" y="855"/>
                    <a:pt x="10230" y="792"/>
                  </a:cubicBezTo>
                  <a:lnTo>
                    <a:pt x="10230" y="127"/>
                  </a:lnTo>
                  <a:cubicBezTo>
                    <a:pt x="10230" y="64"/>
                    <a:pt x="10166" y="0"/>
                    <a:pt x="10071" y="0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146" name="CustomShape 88"/>
            <p:cNvSpPr/>
            <p:nvPr/>
          </p:nvSpPr>
          <p:spPr>
            <a:xfrm>
              <a:off x="7836120" y="3473640"/>
              <a:ext cx="669240" cy="405360"/>
            </a:xfrm>
            <a:custGeom>
              <a:avLst/>
              <a:gdLst/>
              <a:ahLst/>
              <a:rect l="l" t="t" r="r" b="b"/>
              <a:pathLst>
                <a:path w="21061" h="12763">
                  <a:moveTo>
                    <a:pt x="20047" y="507"/>
                  </a:moveTo>
                  <a:cubicBezTo>
                    <a:pt x="20332" y="507"/>
                    <a:pt x="20553" y="728"/>
                    <a:pt x="20553" y="982"/>
                  </a:cubicBezTo>
                  <a:lnTo>
                    <a:pt x="20553" y="11781"/>
                  </a:lnTo>
                  <a:cubicBezTo>
                    <a:pt x="20553" y="12034"/>
                    <a:pt x="20332" y="12256"/>
                    <a:pt x="20047" y="12256"/>
                  </a:cubicBezTo>
                  <a:lnTo>
                    <a:pt x="1014" y="12256"/>
                  </a:lnTo>
                  <a:cubicBezTo>
                    <a:pt x="728" y="12256"/>
                    <a:pt x="507" y="12034"/>
                    <a:pt x="507" y="11781"/>
                  </a:cubicBezTo>
                  <a:lnTo>
                    <a:pt x="507" y="982"/>
                  </a:lnTo>
                  <a:cubicBezTo>
                    <a:pt x="507" y="728"/>
                    <a:pt x="760" y="507"/>
                    <a:pt x="1014" y="507"/>
                  </a:cubicBezTo>
                  <a:close/>
                  <a:moveTo>
                    <a:pt x="1014" y="0"/>
                  </a:moveTo>
                  <a:cubicBezTo>
                    <a:pt x="443" y="0"/>
                    <a:pt x="0" y="443"/>
                    <a:pt x="0" y="982"/>
                  </a:cubicBezTo>
                  <a:lnTo>
                    <a:pt x="0" y="11781"/>
                  </a:lnTo>
                  <a:cubicBezTo>
                    <a:pt x="0" y="12319"/>
                    <a:pt x="443" y="12763"/>
                    <a:pt x="1014" y="12763"/>
                  </a:cubicBezTo>
                  <a:lnTo>
                    <a:pt x="20047" y="12763"/>
                  </a:lnTo>
                  <a:cubicBezTo>
                    <a:pt x="20617" y="12763"/>
                    <a:pt x="21060" y="12319"/>
                    <a:pt x="21060" y="11781"/>
                  </a:cubicBezTo>
                  <a:lnTo>
                    <a:pt x="21060" y="982"/>
                  </a:lnTo>
                  <a:cubicBezTo>
                    <a:pt x="21060" y="443"/>
                    <a:pt x="20617" y="0"/>
                    <a:pt x="20047" y="0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147" name="CustomShape 89"/>
            <p:cNvSpPr/>
            <p:nvPr/>
          </p:nvSpPr>
          <p:spPr>
            <a:xfrm>
              <a:off x="7836120" y="3804120"/>
              <a:ext cx="669240" cy="75240"/>
            </a:xfrm>
            <a:custGeom>
              <a:avLst/>
              <a:gdLst/>
              <a:ahLst/>
              <a:rect l="l" t="t" r="r" b="b"/>
              <a:pathLst>
                <a:path w="21061" h="2376">
                  <a:moveTo>
                    <a:pt x="0" y="0"/>
                  </a:moveTo>
                  <a:lnTo>
                    <a:pt x="0" y="1394"/>
                  </a:lnTo>
                  <a:cubicBezTo>
                    <a:pt x="0" y="1932"/>
                    <a:pt x="443" y="2376"/>
                    <a:pt x="1014" y="2376"/>
                  </a:cubicBezTo>
                  <a:lnTo>
                    <a:pt x="20047" y="2376"/>
                  </a:lnTo>
                  <a:cubicBezTo>
                    <a:pt x="20617" y="2376"/>
                    <a:pt x="21060" y="1932"/>
                    <a:pt x="21060" y="1394"/>
                  </a:cubicBezTo>
                  <a:lnTo>
                    <a:pt x="21060" y="0"/>
                  </a:ln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148" name="CustomShape 90"/>
            <p:cNvSpPr/>
            <p:nvPr/>
          </p:nvSpPr>
          <p:spPr>
            <a:xfrm>
              <a:off x="8152200" y="3824280"/>
              <a:ext cx="37800" cy="37800"/>
            </a:xfrm>
            <a:custGeom>
              <a:avLst/>
              <a:gdLst/>
              <a:ahLst/>
              <a:rect l="l" t="t" r="r" b="b"/>
              <a:pathLst>
                <a:path w="1204" h="1205">
                  <a:moveTo>
                    <a:pt x="602" y="1"/>
                  </a:moveTo>
                  <a:cubicBezTo>
                    <a:pt x="254" y="1"/>
                    <a:pt x="0" y="254"/>
                    <a:pt x="0" y="602"/>
                  </a:cubicBezTo>
                  <a:cubicBezTo>
                    <a:pt x="0" y="919"/>
                    <a:pt x="254" y="1204"/>
                    <a:pt x="602" y="1204"/>
                  </a:cubicBezTo>
                  <a:cubicBezTo>
                    <a:pt x="919" y="1204"/>
                    <a:pt x="1204" y="919"/>
                    <a:pt x="1204" y="602"/>
                  </a:cubicBezTo>
                  <a:cubicBezTo>
                    <a:pt x="1204" y="254"/>
                    <a:pt x="919" y="1"/>
                    <a:pt x="60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149" name="CustomShape 91"/>
            <p:cNvSpPr/>
            <p:nvPr/>
          </p:nvSpPr>
          <p:spPr>
            <a:xfrm>
              <a:off x="7957800" y="3620520"/>
              <a:ext cx="93240" cy="83160"/>
            </a:xfrm>
            <a:custGeom>
              <a:avLst/>
              <a:gdLst/>
              <a:ahLst/>
              <a:rect l="l" t="t" r="r" b="b"/>
              <a:pathLst>
                <a:path w="2946" h="2630">
                  <a:moveTo>
                    <a:pt x="1457" y="602"/>
                  </a:moveTo>
                  <a:lnTo>
                    <a:pt x="1869" y="1616"/>
                  </a:lnTo>
                  <a:lnTo>
                    <a:pt x="1045" y="1616"/>
                  </a:lnTo>
                  <a:lnTo>
                    <a:pt x="1457" y="602"/>
                  </a:lnTo>
                  <a:close/>
                  <a:moveTo>
                    <a:pt x="1172" y="1"/>
                  </a:moveTo>
                  <a:lnTo>
                    <a:pt x="0" y="2629"/>
                  </a:lnTo>
                  <a:lnTo>
                    <a:pt x="633" y="2629"/>
                  </a:lnTo>
                  <a:lnTo>
                    <a:pt x="855" y="2059"/>
                  </a:lnTo>
                  <a:lnTo>
                    <a:pt x="2059" y="2059"/>
                  </a:lnTo>
                  <a:lnTo>
                    <a:pt x="2312" y="2629"/>
                  </a:lnTo>
                  <a:lnTo>
                    <a:pt x="2945" y="2629"/>
                  </a:lnTo>
                  <a:lnTo>
                    <a:pt x="1774" y="1"/>
                  </a:ln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150" name="CustomShape 92"/>
            <p:cNvSpPr/>
            <p:nvPr/>
          </p:nvSpPr>
          <p:spPr>
            <a:xfrm>
              <a:off x="8317440" y="3537000"/>
              <a:ext cx="75240" cy="82080"/>
            </a:xfrm>
            <a:custGeom>
              <a:avLst/>
              <a:gdLst/>
              <a:ahLst/>
              <a:rect l="l" t="t" r="r" b="b"/>
              <a:pathLst>
                <a:path w="2377" h="2597">
                  <a:moveTo>
                    <a:pt x="1204" y="444"/>
                  </a:moveTo>
                  <a:cubicBezTo>
                    <a:pt x="1489" y="444"/>
                    <a:pt x="1648" y="539"/>
                    <a:pt x="1648" y="760"/>
                  </a:cubicBezTo>
                  <a:cubicBezTo>
                    <a:pt x="1648" y="950"/>
                    <a:pt x="1489" y="1045"/>
                    <a:pt x="1204" y="1045"/>
                  </a:cubicBezTo>
                  <a:lnTo>
                    <a:pt x="603" y="1045"/>
                  </a:lnTo>
                  <a:lnTo>
                    <a:pt x="603" y="444"/>
                  </a:lnTo>
                  <a:close/>
                  <a:moveTo>
                    <a:pt x="1299" y="1489"/>
                  </a:moveTo>
                  <a:cubicBezTo>
                    <a:pt x="1616" y="1489"/>
                    <a:pt x="1774" y="1615"/>
                    <a:pt x="1774" y="1837"/>
                  </a:cubicBezTo>
                  <a:cubicBezTo>
                    <a:pt x="1774" y="2059"/>
                    <a:pt x="1616" y="2154"/>
                    <a:pt x="1299" y="2154"/>
                  </a:cubicBezTo>
                  <a:lnTo>
                    <a:pt x="603" y="2154"/>
                  </a:lnTo>
                  <a:lnTo>
                    <a:pt x="603" y="1489"/>
                  </a:lnTo>
                  <a:close/>
                  <a:moveTo>
                    <a:pt x="1" y="0"/>
                  </a:moveTo>
                  <a:lnTo>
                    <a:pt x="1" y="2597"/>
                  </a:lnTo>
                  <a:lnTo>
                    <a:pt x="1331" y="2597"/>
                  </a:lnTo>
                  <a:cubicBezTo>
                    <a:pt x="2028" y="2597"/>
                    <a:pt x="2376" y="2344"/>
                    <a:pt x="2376" y="1869"/>
                  </a:cubicBezTo>
                  <a:cubicBezTo>
                    <a:pt x="2376" y="1552"/>
                    <a:pt x="2218" y="1330"/>
                    <a:pt x="1901" y="1235"/>
                  </a:cubicBezTo>
                  <a:cubicBezTo>
                    <a:pt x="2123" y="1140"/>
                    <a:pt x="2249" y="919"/>
                    <a:pt x="2249" y="665"/>
                  </a:cubicBezTo>
                  <a:cubicBezTo>
                    <a:pt x="2249" y="254"/>
                    <a:pt x="1933" y="0"/>
                    <a:pt x="1268" y="0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151" name="CustomShape 93"/>
            <p:cNvSpPr/>
            <p:nvPr/>
          </p:nvSpPr>
          <p:spPr>
            <a:xfrm>
              <a:off x="8082720" y="3634920"/>
              <a:ext cx="181080" cy="88200"/>
            </a:xfrm>
            <a:custGeom>
              <a:avLst/>
              <a:gdLst/>
              <a:ahLst/>
              <a:rect l="l" t="t" r="r" b="b"/>
              <a:pathLst>
                <a:path w="5701" h="2787">
                  <a:moveTo>
                    <a:pt x="3294" y="0"/>
                  </a:moveTo>
                  <a:lnTo>
                    <a:pt x="3294" y="728"/>
                  </a:lnTo>
                  <a:lnTo>
                    <a:pt x="0" y="728"/>
                  </a:lnTo>
                  <a:lnTo>
                    <a:pt x="0" y="1995"/>
                  </a:lnTo>
                  <a:lnTo>
                    <a:pt x="3294" y="1995"/>
                  </a:lnTo>
                  <a:lnTo>
                    <a:pt x="3294" y="2787"/>
                  </a:lnTo>
                  <a:lnTo>
                    <a:pt x="5700" y="1393"/>
                  </a:lnTo>
                  <a:lnTo>
                    <a:pt x="3294" y="0"/>
                  </a:ln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152" name="CustomShape 94"/>
            <p:cNvSpPr/>
            <p:nvPr/>
          </p:nvSpPr>
          <p:spPr>
            <a:xfrm>
              <a:off x="8291160" y="3647880"/>
              <a:ext cx="87120" cy="87120"/>
            </a:xfrm>
            <a:custGeom>
              <a:avLst/>
              <a:gdLst/>
              <a:ahLst/>
              <a:rect l="l" t="t" r="r" b="b"/>
              <a:pathLst>
                <a:path w="2756" h="2756">
                  <a:moveTo>
                    <a:pt x="1362" y="1"/>
                  </a:moveTo>
                  <a:cubicBezTo>
                    <a:pt x="602" y="1"/>
                    <a:pt x="1" y="634"/>
                    <a:pt x="1" y="1394"/>
                  </a:cubicBezTo>
                  <a:cubicBezTo>
                    <a:pt x="1" y="2154"/>
                    <a:pt x="602" y="2756"/>
                    <a:pt x="1362" y="2756"/>
                  </a:cubicBezTo>
                  <a:cubicBezTo>
                    <a:pt x="2122" y="2756"/>
                    <a:pt x="2756" y="2154"/>
                    <a:pt x="2756" y="1394"/>
                  </a:cubicBezTo>
                  <a:cubicBezTo>
                    <a:pt x="2756" y="634"/>
                    <a:pt x="2122" y="1"/>
                    <a:pt x="1362" y="1"/>
                  </a:cubicBezTo>
                  <a:close/>
                </a:path>
              </a:pathLst>
            </a:custGeom>
            <a:solidFill>
              <a:srgbClr val="dd91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153" name="CustomShape 95"/>
            <p:cNvSpPr/>
            <p:nvPr/>
          </p:nvSpPr>
          <p:spPr>
            <a:xfrm>
              <a:off x="8284320" y="3647880"/>
              <a:ext cx="87480" cy="87120"/>
            </a:xfrm>
            <a:custGeom>
              <a:avLst/>
              <a:gdLst/>
              <a:ahLst/>
              <a:rect l="l" t="t" r="r" b="b"/>
              <a:pathLst>
                <a:path w="2757" h="2756">
                  <a:moveTo>
                    <a:pt x="1394" y="1"/>
                  </a:moveTo>
                  <a:cubicBezTo>
                    <a:pt x="634" y="1"/>
                    <a:pt x="1" y="634"/>
                    <a:pt x="1" y="1394"/>
                  </a:cubicBezTo>
                  <a:cubicBezTo>
                    <a:pt x="1" y="2154"/>
                    <a:pt x="634" y="2756"/>
                    <a:pt x="1394" y="2756"/>
                  </a:cubicBezTo>
                  <a:cubicBezTo>
                    <a:pt x="2154" y="2756"/>
                    <a:pt x="2756" y="2154"/>
                    <a:pt x="2756" y="1394"/>
                  </a:cubicBezTo>
                  <a:cubicBezTo>
                    <a:pt x="2756" y="634"/>
                    <a:pt x="2154" y="1"/>
                    <a:pt x="1394" y="1"/>
                  </a:cubicBezTo>
                  <a:close/>
                </a:path>
              </a:pathLst>
            </a:custGeom>
            <a:solidFill>
              <a:srgbClr val="f2b186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154" name="CustomShape 96"/>
            <p:cNvSpPr/>
            <p:nvPr/>
          </p:nvSpPr>
          <p:spPr>
            <a:xfrm>
              <a:off x="8290080" y="3654000"/>
              <a:ext cx="76320" cy="76320"/>
            </a:xfrm>
            <a:custGeom>
              <a:avLst/>
              <a:gdLst/>
              <a:ahLst/>
              <a:rect l="l" t="t" r="r" b="b"/>
              <a:pathLst>
                <a:path w="2408" h="2408">
                  <a:moveTo>
                    <a:pt x="1204" y="1"/>
                  </a:moveTo>
                  <a:cubicBezTo>
                    <a:pt x="539" y="1"/>
                    <a:pt x="1" y="539"/>
                    <a:pt x="1" y="1204"/>
                  </a:cubicBezTo>
                  <a:cubicBezTo>
                    <a:pt x="1" y="1869"/>
                    <a:pt x="539" y="2408"/>
                    <a:pt x="1204" y="2408"/>
                  </a:cubicBezTo>
                  <a:cubicBezTo>
                    <a:pt x="1869" y="2408"/>
                    <a:pt x="2408" y="1869"/>
                    <a:pt x="2408" y="1204"/>
                  </a:cubicBezTo>
                  <a:cubicBezTo>
                    <a:pt x="2408" y="539"/>
                    <a:pt x="1869" y="1"/>
                    <a:pt x="1204" y="1"/>
                  </a:cubicBez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155" name="CustomShape 97"/>
            <p:cNvSpPr/>
            <p:nvPr/>
          </p:nvSpPr>
          <p:spPr>
            <a:xfrm>
              <a:off x="8340480" y="3633840"/>
              <a:ext cx="87120" cy="87120"/>
            </a:xfrm>
            <a:custGeom>
              <a:avLst/>
              <a:gdLst/>
              <a:ahLst/>
              <a:rect l="l" t="t" r="r" b="b"/>
              <a:pathLst>
                <a:path w="2756" h="2756">
                  <a:moveTo>
                    <a:pt x="1362" y="0"/>
                  </a:moveTo>
                  <a:cubicBezTo>
                    <a:pt x="602" y="0"/>
                    <a:pt x="0" y="634"/>
                    <a:pt x="0" y="1394"/>
                  </a:cubicBezTo>
                  <a:cubicBezTo>
                    <a:pt x="0" y="2154"/>
                    <a:pt x="602" y="2756"/>
                    <a:pt x="1362" y="2756"/>
                  </a:cubicBezTo>
                  <a:cubicBezTo>
                    <a:pt x="2122" y="2756"/>
                    <a:pt x="2756" y="2154"/>
                    <a:pt x="2756" y="1394"/>
                  </a:cubicBezTo>
                  <a:cubicBezTo>
                    <a:pt x="2756" y="634"/>
                    <a:pt x="2122" y="0"/>
                    <a:pt x="1362" y="0"/>
                  </a:cubicBezTo>
                  <a:close/>
                </a:path>
              </a:pathLst>
            </a:custGeom>
            <a:solidFill>
              <a:srgbClr val="dd91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156" name="CustomShape 98"/>
            <p:cNvSpPr/>
            <p:nvPr/>
          </p:nvSpPr>
          <p:spPr>
            <a:xfrm>
              <a:off x="8333640" y="3633840"/>
              <a:ext cx="87120" cy="87120"/>
            </a:xfrm>
            <a:custGeom>
              <a:avLst/>
              <a:gdLst/>
              <a:ahLst/>
              <a:rect l="l" t="t" r="r" b="b"/>
              <a:pathLst>
                <a:path w="2756" h="2756">
                  <a:moveTo>
                    <a:pt x="1394" y="0"/>
                  </a:moveTo>
                  <a:cubicBezTo>
                    <a:pt x="602" y="0"/>
                    <a:pt x="1" y="634"/>
                    <a:pt x="1" y="1394"/>
                  </a:cubicBezTo>
                  <a:cubicBezTo>
                    <a:pt x="1" y="2154"/>
                    <a:pt x="602" y="2756"/>
                    <a:pt x="1394" y="2756"/>
                  </a:cubicBezTo>
                  <a:cubicBezTo>
                    <a:pt x="2154" y="2756"/>
                    <a:pt x="2756" y="2154"/>
                    <a:pt x="2756" y="1394"/>
                  </a:cubicBezTo>
                  <a:cubicBezTo>
                    <a:pt x="2756" y="634"/>
                    <a:pt x="2154" y="0"/>
                    <a:pt x="1394" y="0"/>
                  </a:cubicBezTo>
                  <a:close/>
                </a:path>
              </a:pathLst>
            </a:custGeom>
            <a:solidFill>
              <a:srgbClr val="f2b186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157" name="CustomShape 99"/>
            <p:cNvSpPr/>
            <p:nvPr/>
          </p:nvSpPr>
          <p:spPr>
            <a:xfrm>
              <a:off x="8338680" y="3734640"/>
              <a:ext cx="77400" cy="76320"/>
            </a:xfrm>
            <a:custGeom>
              <a:avLst/>
              <a:gdLst/>
              <a:ahLst/>
              <a:rect l="l" t="t" r="r" b="b"/>
              <a:pathLst>
                <a:path w="2440" h="2408">
                  <a:moveTo>
                    <a:pt x="1236" y="0"/>
                  </a:moveTo>
                  <a:cubicBezTo>
                    <a:pt x="539" y="0"/>
                    <a:pt x="1" y="539"/>
                    <a:pt x="1" y="1204"/>
                  </a:cubicBezTo>
                  <a:cubicBezTo>
                    <a:pt x="1" y="1869"/>
                    <a:pt x="539" y="2407"/>
                    <a:pt x="1236" y="2407"/>
                  </a:cubicBezTo>
                  <a:cubicBezTo>
                    <a:pt x="1901" y="2407"/>
                    <a:pt x="2439" y="1869"/>
                    <a:pt x="2439" y="1204"/>
                  </a:cubicBezTo>
                  <a:cubicBezTo>
                    <a:pt x="2439" y="539"/>
                    <a:pt x="1901" y="0"/>
                    <a:pt x="1236" y="0"/>
                  </a:cubicBez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grpSp>
        <p:nvGrpSpPr>
          <p:cNvPr id="2158" name="Group 100"/>
          <p:cNvGrpSpPr/>
          <p:nvPr/>
        </p:nvGrpSpPr>
        <p:grpSpPr>
          <a:xfrm>
            <a:off x="457200" y="1154160"/>
            <a:ext cx="985680" cy="894960"/>
            <a:chOff x="457200" y="1154160"/>
            <a:chExt cx="985680" cy="894960"/>
          </a:xfrm>
        </p:grpSpPr>
        <p:sp>
          <p:nvSpPr>
            <p:cNvPr id="2159" name="CustomShape 101"/>
            <p:cNvSpPr/>
            <p:nvPr/>
          </p:nvSpPr>
          <p:spPr>
            <a:xfrm>
              <a:off x="457200" y="1154160"/>
              <a:ext cx="985680" cy="894960"/>
            </a:xfrm>
            <a:custGeom>
              <a:avLst/>
              <a:gdLst/>
              <a:ahLst/>
              <a:rect l="l" t="t" r="r" b="b"/>
              <a:pathLst>
                <a:path w="31005" h="28153">
                  <a:moveTo>
                    <a:pt x="15523" y="1"/>
                  </a:moveTo>
                  <a:cubicBezTo>
                    <a:pt x="9153" y="1"/>
                    <a:pt x="3380" y="4337"/>
                    <a:pt x="1838" y="10777"/>
                  </a:cubicBezTo>
                  <a:cubicBezTo>
                    <a:pt x="1" y="18346"/>
                    <a:pt x="4656" y="25946"/>
                    <a:pt x="12225" y="27752"/>
                  </a:cubicBezTo>
                  <a:cubicBezTo>
                    <a:pt x="13341" y="28022"/>
                    <a:pt x="14458" y="28152"/>
                    <a:pt x="15557" y="28152"/>
                  </a:cubicBezTo>
                  <a:cubicBezTo>
                    <a:pt x="21909" y="28152"/>
                    <a:pt x="27661" y="23817"/>
                    <a:pt x="29200" y="17364"/>
                  </a:cubicBezTo>
                  <a:cubicBezTo>
                    <a:pt x="31005" y="9795"/>
                    <a:pt x="26381" y="2195"/>
                    <a:pt x="18812" y="390"/>
                  </a:cubicBezTo>
                  <a:cubicBezTo>
                    <a:pt x="17710" y="127"/>
                    <a:pt x="16608" y="1"/>
                    <a:pt x="15523" y="1"/>
                  </a:cubicBez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160" name="CustomShape 102"/>
            <p:cNvSpPr/>
            <p:nvPr/>
          </p:nvSpPr>
          <p:spPr>
            <a:xfrm>
              <a:off x="790560" y="1851120"/>
              <a:ext cx="315720" cy="21960"/>
            </a:xfrm>
            <a:custGeom>
              <a:avLst/>
              <a:gdLst/>
              <a:ahLst/>
              <a:rect l="l" t="t" r="r" b="b"/>
              <a:pathLst>
                <a:path w="9945" h="698">
                  <a:moveTo>
                    <a:pt x="0" y="0"/>
                  </a:moveTo>
                  <a:lnTo>
                    <a:pt x="0" y="697"/>
                  </a:lnTo>
                  <a:lnTo>
                    <a:pt x="9944" y="697"/>
                  </a:lnTo>
                  <a:lnTo>
                    <a:pt x="994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161" name="CustomShape 103"/>
            <p:cNvSpPr/>
            <p:nvPr/>
          </p:nvSpPr>
          <p:spPr>
            <a:xfrm>
              <a:off x="864000" y="1748520"/>
              <a:ext cx="168840" cy="102240"/>
            </a:xfrm>
            <a:custGeom>
              <a:avLst/>
              <a:gdLst/>
              <a:ahLst/>
              <a:rect l="l" t="t" r="r" b="b"/>
              <a:pathLst>
                <a:path w="5321" h="3231">
                  <a:moveTo>
                    <a:pt x="0" y="0"/>
                  </a:moveTo>
                  <a:lnTo>
                    <a:pt x="0" y="3230"/>
                  </a:lnTo>
                  <a:lnTo>
                    <a:pt x="5321" y="3230"/>
                  </a:lnTo>
                  <a:lnTo>
                    <a:pt x="53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162" name="CustomShape 104"/>
            <p:cNvSpPr/>
            <p:nvPr/>
          </p:nvSpPr>
          <p:spPr>
            <a:xfrm>
              <a:off x="860040" y="1744560"/>
              <a:ext cx="176760" cy="110520"/>
            </a:xfrm>
            <a:custGeom>
              <a:avLst/>
              <a:gdLst/>
              <a:ahLst/>
              <a:rect l="l" t="t" r="r" b="b"/>
              <a:pathLst>
                <a:path w="5575" h="3485">
                  <a:moveTo>
                    <a:pt x="127" y="1"/>
                  </a:moveTo>
                  <a:cubicBezTo>
                    <a:pt x="64" y="1"/>
                    <a:pt x="0" y="64"/>
                    <a:pt x="0" y="127"/>
                  </a:cubicBezTo>
                  <a:lnTo>
                    <a:pt x="0" y="3357"/>
                  </a:lnTo>
                  <a:cubicBezTo>
                    <a:pt x="0" y="3421"/>
                    <a:pt x="64" y="3484"/>
                    <a:pt x="127" y="3484"/>
                  </a:cubicBezTo>
                  <a:lnTo>
                    <a:pt x="5448" y="3484"/>
                  </a:lnTo>
                  <a:cubicBezTo>
                    <a:pt x="5511" y="3484"/>
                    <a:pt x="5574" y="3421"/>
                    <a:pt x="5574" y="3357"/>
                  </a:cubicBezTo>
                  <a:lnTo>
                    <a:pt x="5574" y="127"/>
                  </a:lnTo>
                  <a:cubicBezTo>
                    <a:pt x="5574" y="64"/>
                    <a:pt x="5511" y="1"/>
                    <a:pt x="5448" y="1"/>
                  </a:cubicBezTo>
                  <a:close/>
                </a:path>
              </a:pathLst>
            </a:custGeom>
            <a:solidFill>
              <a:srgbClr val="c4c4c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163" name="CustomShape 105"/>
            <p:cNvSpPr/>
            <p:nvPr/>
          </p:nvSpPr>
          <p:spPr>
            <a:xfrm>
              <a:off x="618480" y="1378800"/>
              <a:ext cx="661320" cy="396360"/>
            </a:xfrm>
            <a:custGeom>
              <a:avLst/>
              <a:gdLst/>
              <a:ahLst/>
              <a:rect l="l" t="t" r="r" b="b"/>
              <a:pathLst>
                <a:path w="20808" h="12479">
                  <a:moveTo>
                    <a:pt x="888" y="1"/>
                  </a:moveTo>
                  <a:cubicBezTo>
                    <a:pt x="381" y="1"/>
                    <a:pt x="1" y="381"/>
                    <a:pt x="1" y="824"/>
                  </a:cubicBezTo>
                  <a:lnTo>
                    <a:pt x="1" y="11623"/>
                  </a:lnTo>
                  <a:cubicBezTo>
                    <a:pt x="1" y="12098"/>
                    <a:pt x="381" y="12478"/>
                    <a:pt x="888" y="12478"/>
                  </a:cubicBezTo>
                  <a:lnTo>
                    <a:pt x="19921" y="12478"/>
                  </a:lnTo>
                  <a:cubicBezTo>
                    <a:pt x="20396" y="12478"/>
                    <a:pt x="20807" y="12098"/>
                    <a:pt x="20807" y="11623"/>
                  </a:cubicBezTo>
                  <a:lnTo>
                    <a:pt x="20807" y="824"/>
                  </a:lnTo>
                  <a:cubicBezTo>
                    <a:pt x="20807" y="381"/>
                    <a:pt x="20396" y="1"/>
                    <a:pt x="1992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164" name="CustomShape 106"/>
            <p:cNvSpPr/>
            <p:nvPr/>
          </p:nvSpPr>
          <p:spPr>
            <a:xfrm>
              <a:off x="613440" y="1374840"/>
              <a:ext cx="670320" cy="404640"/>
            </a:xfrm>
            <a:custGeom>
              <a:avLst/>
              <a:gdLst/>
              <a:ahLst/>
              <a:rect l="l" t="t" r="r" b="b"/>
              <a:pathLst>
                <a:path w="21093" h="12731">
                  <a:moveTo>
                    <a:pt x="1046" y="0"/>
                  </a:moveTo>
                  <a:cubicBezTo>
                    <a:pt x="476" y="0"/>
                    <a:pt x="1" y="412"/>
                    <a:pt x="1" y="950"/>
                  </a:cubicBezTo>
                  <a:lnTo>
                    <a:pt x="1" y="11749"/>
                  </a:lnTo>
                  <a:cubicBezTo>
                    <a:pt x="1" y="12288"/>
                    <a:pt x="476" y="12731"/>
                    <a:pt x="1046" y="12731"/>
                  </a:cubicBezTo>
                  <a:lnTo>
                    <a:pt x="20079" y="12731"/>
                  </a:lnTo>
                  <a:cubicBezTo>
                    <a:pt x="20617" y="12731"/>
                    <a:pt x="21092" y="12288"/>
                    <a:pt x="21092" y="11749"/>
                  </a:cubicBezTo>
                  <a:lnTo>
                    <a:pt x="21092" y="950"/>
                  </a:lnTo>
                  <a:cubicBezTo>
                    <a:pt x="21092" y="412"/>
                    <a:pt x="20617" y="0"/>
                    <a:pt x="2007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165" name="CustomShape 107"/>
            <p:cNvSpPr/>
            <p:nvPr/>
          </p:nvSpPr>
          <p:spPr>
            <a:xfrm>
              <a:off x="786600" y="1847160"/>
              <a:ext cx="324000" cy="29880"/>
            </a:xfrm>
            <a:custGeom>
              <a:avLst/>
              <a:gdLst/>
              <a:ahLst/>
              <a:rect l="l" t="t" r="r" b="b"/>
              <a:pathLst>
                <a:path w="10199" h="951">
                  <a:moveTo>
                    <a:pt x="127" y="1"/>
                  </a:moveTo>
                  <a:cubicBezTo>
                    <a:pt x="64" y="1"/>
                    <a:pt x="1" y="64"/>
                    <a:pt x="1" y="127"/>
                  </a:cubicBezTo>
                  <a:lnTo>
                    <a:pt x="1" y="824"/>
                  </a:lnTo>
                  <a:cubicBezTo>
                    <a:pt x="1" y="887"/>
                    <a:pt x="64" y="951"/>
                    <a:pt x="127" y="951"/>
                  </a:cubicBezTo>
                  <a:lnTo>
                    <a:pt x="10071" y="951"/>
                  </a:lnTo>
                  <a:cubicBezTo>
                    <a:pt x="10135" y="951"/>
                    <a:pt x="10198" y="887"/>
                    <a:pt x="10198" y="824"/>
                  </a:cubicBezTo>
                  <a:lnTo>
                    <a:pt x="10198" y="127"/>
                  </a:lnTo>
                  <a:cubicBezTo>
                    <a:pt x="10198" y="64"/>
                    <a:pt x="10135" y="1"/>
                    <a:pt x="10071" y="1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166" name="CustomShape 108"/>
            <p:cNvSpPr/>
            <p:nvPr/>
          </p:nvSpPr>
          <p:spPr>
            <a:xfrm>
              <a:off x="613440" y="1374840"/>
              <a:ext cx="670320" cy="404640"/>
            </a:xfrm>
            <a:custGeom>
              <a:avLst/>
              <a:gdLst/>
              <a:ahLst/>
              <a:rect l="l" t="t" r="r" b="b"/>
              <a:pathLst>
                <a:path w="21093" h="12731">
                  <a:moveTo>
                    <a:pt x="20079" y="475"/>
                  </a:moveTo>
                  <a:cubicBezTo>
                    <a:pt x="20332" y="475"/>
                    <a:pt x="20554" y="697"/>
                    <a:pt x="20554" y="950"/>
                  </a:cubicBezTo>
                  <a:lnTo>
                    <a:pt x="20554" y="11749"/>
                  </a:lnTo>
                  <a:cubicBezTo>
                    <a:pt x="20554" y="12034"/>
                    <a:pt x="20332" y="12224"/>
                    <a:pt x="20079" y="12224"/>
                  </a:cubicBezTo>
                  <a:lnTo>
                    <a:pt x="1046" y="12224"/>
                  </a:lnTo>
                  <a:cubicBezTo>
                    <a:pt x="761" y="12224"/>
                    <a:pt x="539" y="12034"/>
                    <a:pt x="539" y="11749"/>
                  </a:cubicBezTo>
                  <a:lnTo>
                    <a:pt x="539" y="950"/>
                  </a:lnTo>
                  <a:cubicBezTo>
                    <a:pt x="539" y="697"/>
                    <a:pt x="761" y="475"/>
                    <a:pt x="1046" y="475"/>
                  </a:cubicBezTo>
                  <a:close/>
                  <a:moveTo>
                    <a:pt x="1046" y="0"/>
                  </a:moveTo>
                  <a:cubicBezTo>
                    <a:pt x="476" y="0"/>
                    <a:pt x="1" y="412"/>
                    <a:pt x="1" y="950"/>
                  </a:cubicBezTo>
                  <a:lnTo>
                    <a:pt x="1" y="11749"/>
                  </a:lnTo>
                  <a:cubicBezTo>
                    <a:pt x="1" y="12288"/>
                    <a:pt x="476" y="12731"/>
                    <a:pt x="1046" y="12731"/>
                  </a:cubicBezTo>
                  <a:lnTo>
                    <a:pt x="20079" y="12731"/>
                  </a:lnTo>
                  <a:cubicBezTo>
                    <a:pt x="20617" y="12731"/>
                    <a:pt x="21092" y="12288"/>
                    <a:pt x="21092" y="11749"/>
                  </a:cubicBezTo>
                  <a:lnTo>
                    <a:pt x="21092" y="950"/>
                  </a:lnTo>
                  <a:cubicBezTo>
                    <a:pt x="21092" y="412"/>
                    <a:pt x="20617" y="0"/>
                    <a:pt x="20079" y="0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167" name="CustomShape 109"/>
            <p:cNvSpPr/>
            <p:nvPr/>
          </p:nvSpPr>
          <p:spPr>
            <a:xfrm>
              <a:off x="613440" y="1704240"/>
              <a:ext cx="670320" cy="75240"/>
            </a:xfrm>
            <a:custGeom>
              <a:avLst/>
              <a:gdLst/>
              <a:ahLst/>
              <a:rect l="l" t="t" r="r" b="b"/>
              <a:pathLst>
                <a:path w="21093" h="2376">
                  <a:moveTo>
                    <a:pt x="1" y="1"/>
                  </a:moveTo>
                  <a:lnTo>
                    <a:pt x="1" y="1394"/>
                  </a:lnTo>
                  <a:cubicBezTo>
                    <a:pt x="1" y="1933"/>
                    <a:pt x="476" y="2376"/>
                    <a:pt x="1046" y="2376"/>
                  </a:cubicBezTo>
                  <a:lnTo>
                    <a:pt x="20079" y="2376"/>
                  </a:lnTo>
                  <a:cubicBezTo>
                    <a:pt x="20617" y="2376"/>
                    <a:pt x="21092" y="1933"/>
                    <a:pt x="21092" y="1394"/>
                  </a:cubicBezTo>
                  <a:lnTo>
                    <a:pt x="21092" y="1"/>
                  </a:ln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168" name="CustomShape 110"/>
            <p:cNvSpPr/>
            <p:nvPr/>
          </p:nvSpPr>
          <p:spPr>
            <a:xfrm>
              <a:off x="930600" y="1724400"/>
              <a:ext cx="37080" cy="37800"/>
            </a:xfrm>
            <a:custGeom>
              <a:avLst/>
              <a:gdLst/>
              <a:ahLst/>
              <a:rect l="l" t="t" r="r" b="b"/>
              <a:pathLst>
                <a:path w="1173" h="1204">
                  <a:moveTo>
                    <a:pt x="602" y="0"/>
                  </a:moveTo>
                  <a:cubicBezTo>
                    <a:pt x="254" y="0"/>
                    <a:pt x="0" y="285"/>
                    <a:pt x="0" y="602"/>
                  </a:cubicBezTo>
                  <a:cubicBezTo>
                    <a:pt x="0" y="919"/>
                    <a:pt x="254" y="1204"/>
                    <a:pt x="602" y="1204"/>
                  </a:cubicBezTo>
                  <a:cubicBezTo>
                    <a:pt x="919" y="1204"/>
                    <a:pt x="1172" y="950"/>
                    <a:pt x="1172" y="602"/>
                  </a:cubicBezTo>
                  <a:cubicBezTo>
                    <a:pt x="1172" y="285"/>
                    <a:pt x="919" y="0"/>
                    <a:pt x="60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169" name="CustomShape 111"/>
            <p:cNvSpPr/>
            <p:nvPr/>
          </p:nvSpPr>
          <p:spPr>
            <a:xfrm>
              <a:off x="733320" y="1435320"/>
              <a:ext cx="92160" cy="83160"/>
            </a:xfrm>
            <a:custGeom>
              <a:avLst/>
              <a:gdLst/>
              <a:ahLst/>
              <a:rect l="l" t="t" r="r" b="b"/>
              <a:pathLst>
                <a:path w="2914" h="2629">
                  <a:moveTo>
                    <a:pt x="1457" y="602"/>
                  </a:moveTo>
                  <a:lnTo>
                    <a:pt x="1869" y="1615"/>
                  </a:lnTo>
                  <a:lnTo>
                    <a:pt x="1045" y="1615"/>
                  </a:lnTo>
                  <a:lnTo>
                    <a:pt x="1457" y="602"/>
                  </a:lnTo>
                  <a:close/>
                  <a:moveTo>
                    <a:pt x="1140" y="0"/>
                  </a:moveTo>
                  <a:lnTo>
                    <a:pt x="0" y="2629"/>
                  </a:lnTo>
                  <a:lnTo>
                    <a:pt x="602" y="2629"/>
                  </a:lnTo>
                  <a:lnTo>
                    <a:pt x="824" y="2059"/>
                  </a:lnTo>
                  <a:lnTo>
                    <a:pt x="2059" y="2059"/>
                  </a:lnTo>
                  <a:lnTo>
                    <a:pt x="2280" y="2629"/>
                  </a:lnTo>
                  <a:lnTo>
                    <a:pt x="2914" y="2629"/>
                  </a:lnTo>
                  <a:lnTo>
                    <a:pt x="1742" y="0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170" name="CustomShape 112"/>
            <p:cNvSpPr/>
            <p:nvPr/>
          </p:nvSpPr>
          <p:spPr>
            <a:xfrm>
              <a:off x="1081440" y="1537200"/>
              <a:ext cx="75240" cy="83160"/>
            </a:xfrm>
            <a:custGeom>
              <a:avLst/>
              <a:gdLst/>
              <a:ahLst/>
              <a:rect l="l" t="t" r="r" b="b"/>
              <a:pathLst>
                <a:path w="2376" h="2630">
                  <a:moveTo>
                    <a:pt x="1204" y="476"/>
                  </a:moveTo>
                  <a:cubicBezTo>
                    <a:pt x="1489" y="476"/>
                    <a:pt x="1647" y="571"/>
                    <a:pt x="1647" y="761"/>
                  </a:cubicBezTo>
                  <a:cubicBezTo>
                    <a:pt x="1647" y="982"/>
                    <a:pt x="1489" y="1077"/>
                    <a:pt x="1204" y="1077"/>
                  </a:cubicBezTo>
                  <a:lnTo>
                    <a:pt x="602" y="1077"/>
                  </a:lnTo>
                  <a:lnTo>
                    <a:pt x="602" y="476"/>
                  </a:lnTo>
                  <a:close/>
                  <a:moveTo>
                    <a:pt x="1299" y="1521"/>
                  </a:moveTo>
                  <a:cubicBezTo>
                    <a:pt x="1616" y="1521"/>
                    <a:pt x="1774" y="1616"/>
                    <a:pt x="1774" y="1838"/>
                  </a:cubicBezTo>
                  <a:cubicBezTo>
                    <a:pt x="1774" y="2059"/>
                    <a:pt x="1616" y="2154"/>
                    <a:pt x="1299" y="2154"/>
                  </a:cubicBezTo>
                  <a:lnTo>
                    <a:pt x="602" y="2154"/>
                  </a:lnTo>
                  <a:lnTo>
                    <a:pt x="602" y="1521"/>
                  </a:lnTo>
                  <a:close/>
                  <a:moveTo>
                    <a:pt x="1" y="1"/>
                  </a:moveTo>
                  <a:lnTo>
                    <a:pt x="1" y="2629"/>
                  </a:lnTo>
                  <a:lnTo>
                    <a:pt x="1331" y="2629"/>
                  </a:lnTo>
                  <a:cubicBezTo>
                    <a:pt x="2027" y="2629"/>
                    <a:pt x="2376" y="2344"/>
                    <a:pt x="2376" y="1901"/>
                  </a:cubicBezTo>
                  <a:cubicBezTo>
                    <a:pt x="2376" y="1584"/>
                    <a:pt x="2186" y="1362"/>
                    <a:pt x="1901" y="1267"/>
                  </a:cubicBezTo>
                  <a:cubicBezTo>
                    <a:pt x="2122" y="1141"/>
                    <a:pt x="2249" y="951"/>
                    <a:pt x="2249" y="697"/>
                  </a:cubicBezTo>
                  <a:cubicBezTo>
                    <a:pt x="2249" y="286"/>
                    <a:pt x="1932" y="1"/>
                    <a:pt x="1267" y="1"/>
                  </a:cubicBez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171" name="CustomShape 113"/>
            <p:cNvSpPr/>
            <p:nvPr/>
          </p:nvSpPr>
          <p:spPr>
            <a:xfrm>
              <a:off x="879120" y="1540080"/>
              <a:ext cx="181080" cy="89280"/>
            </a:xfrm>
            <a:custGeom>
              <a:avLst/>
              <a:gdLst/>
              <a:ahLst/>
              <a:rect l="l" t="t" r="r" b="b"/>
              <a:pathLst>
                <a:path w="5701" h="2820">
                  <a:moveTo>
                    <a:pt x="3294" y="1"/>
                  </a:moveTo>
                  <a:lnTo>
                    <a:pt x="3294" y="761"/>
                  </a:lnTo>
                  <a:lnTo>
                    <a:pt x="0" y="761"/>
                  </a:lnTo>
                  <a:lnTo>
                    <a:pt x="0" y="2028"/>
                  </a:lnTo>
                  <a:lnTo>
                    <a:pt x="3294" y="2028"/>
                  </a:lnTo>
                  <a:lnTo>
                    <a:pt x="3294" y="2819"/>
                  </a:lnTo>
                  <a:lnTo>
                    <a:pt x="5701" y="1394"/>
                  </a:lnTo>
                  <a:lnTo>
                    <a:pt x="3294" y="1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172" name="CustomShape 114"/>
            <p:cNvSpPr/>
            <p:nvPr/>
          </p:nvSpPr>
          <p:spPr>
            <a:xfrm>
              <a:off x="714960" y="1554120"/>
              <a:ext cx="87120" cy="87120"/>
            </a:xfrm>
            <a:custGeom>
              <a:avLst/>
              <a:gdLst/>
              <a:ahLst/>
              <a:rect l="l" t="t" r="r" b="b"/>
              <a:pathLst>
                <a:path w="2756" h="2756">
                  <a:moveTo>
                    <a:pt x="1362" y="0"/>
                  </a:moveTo>
                  <a:cubicBezTo>
                    <a:pt x="602" y="0"/>
                    <a:pt x="0" y="602"/>
                    <a:pt x="0" y="1362"/>
                  </a:cubicBezTo>
                  <a:cubicBezTo>
                    <a:pt x="0" y="2122"/>
                    <a:pt x="602" y="2755"/>
                    <a:pt x="1362" y="2755"/>
                  </a:cubicBezTo>
                  <a:cubicBezTo>
                    <a:pt x="2122" y="2755"/>
                    <a:pt x="2755" y="2122"/>
                    <a:pt x="2755" y="1362"/>
                  </a:cubicBezTo>
                  <a:cubicBezTo>
                    <a:pt x="2755" y="602"/>
                    <a:pt x="2122" y="0"/>
                    <a:pt x="1362" y="0"/>
                  </a:cubicBezTo>
                  <a:close/>
                </a:path>
              </a:pathLst>
            </a:custGeom>
            <a:solidFill>
              <a:srgbClr val="dd91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173" name="CustomShape 115"/>
            <p:cNvSpPr/>
            <p:nvPr/>
          </p:nvSpPr>
          <p:spPr>
            <a:xfrm>
              <a:off x="708120" y="1554120"/>
              <a:ext cx="87120" cy="87120"/>
            </a:xfrm>
            <a:custGeom>
              <a:avLst/>
              <a:gdLst/>
              <a:ahLst/>
              <a:rect l="l" t="t" r="r" b="b"/>
              <a:pathLst>
                <a:path w="2756" h="2756">
                  <a:moveTo>
                    <a:pt x="1394" y="0"/>
                  </a:moveTo>
                  <a:cubicBezTo>
                    <a:pt x="634" y="0"/>
                    <a:pt x="0" y="602"/>
                    <a:pt x="0" y="1362"/>
                  </a:cubicBezTo>
                  <a:cubicBezTo>
                    <a:pt x="0" y="2122"/>
                    <a:pt x="634" y="2755"/>
                    <a:pt x="1394" y="2755"/>
                  </a:cubicBezTo>
                  <a:cubicBezTo>
                    <a:pt x="2154" y="2755"/>
                    <a:pt x="2756" y="2122"/>
                    <a:pt x="2756" y="1362"/>
                  </a:cubicBezTo>
                  <a:cubicBezTo>
                    <a:pt x="2756" y="602"/>
                    <a:pt x="2154" y="0"/>
                    <a:pt x="1394" y="0"/>
                  </a:cubicBezTo>
                  <a:close/>
                </a:path>
              </a:pathLst>
            </a:custGeom>
            <a:solidFill>
              <a:srgbClr val="f2b186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174" name="CustomShape 116"/>
            <p:cNvSpPr/>
            <p:nvPr/>
          </p:nvSpPr>
          <p:spPr>
            <a:xfrm>
              <a:off x="713880" y="1559160"/>
              <a:ext cx="76320" cy="77040"/>
            </a:xfrm>
            <a:custGeom>
              <a:avLst/>
              <a:gdLst/>
              <a:ahLst/>
              <a:rect l="l" t="t" r="r" b="b"/>
              <a:pathLst>
                <a:path w="2408" h="2439">
                  <a:moveTo>
                    <a:pt x="1204" y="0"/>
                  </a:moveTo>
                  <a:cubicBezTo>
                    <a:pt x="539" y="0"/>
                    <a:pt x="0" y="539"/>
                    <a:pt x="0" y="1204"/>
                  </a:cubicBezTo>
                  <a:cubicBezTo>
                    <a:pt x="0" y="1869"/>
                    <a:pt x="539" y="2439"/>
                    <a:pt x="1204" y="2439"/>
                  </a:cubicBezTo>
                  <a:cubicBezTo>
                    <a:pt x="1869" y="2439"/>
                    <a:pt x="2407" y="1869"/>
                    <a:pt x="2407" y="1204"/>
                  </a:cubicBezTo>
                  <a:cubicBezTo>
                    <a:pt x="2407" y="539"/>
                    <a:pt x="1869" y="0"/>
                    <a:pt x="1204" y="0"/>
                  </a:cubicBez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175" name="CustomShape 117"/>
            <p:cNvSpPr/>
            <p:nvPr/>
          </p:nvSpPr>
          <p:spPr>
            <a:xfrm>
              <a:off x="764280" y="1540080"/>
              <a:ext cx="87480" cy="87120"/>
            </a:xfrm>
            <a:custGeom>
              <a:avLst/>
              <a:gdLst/>
              <a:ahLst/>
              <a:rect l="l" t="t" r="r" b="b"/>
              <a:pathLst>
                <a:path w="2757" h="2756">
                  <a:moveTo>
                    <a:pt x="1363" y="1"/>
                  </a:moveTo>
                  <a:cubicBezTo>
                    <a:pt x="603" y="1"/>
                    <a:pt x="1" y="602"/>
                    <a:pt x="1" y="1363"/>
                  </a:cubicBezTo>
                  <a:cubicBezTo>
                    <a:pt x="1" y="2123"/>
                    <a:pt x="603" y="2756"/>
                    <a:pt x="1363" y="2756"/>
                  </a:cubicBezTo>
                  <a:cubicBezTo>
                    <a:pt x="2123" y="2756"/>
                    <a:pt x="2756" y="2123"/>
                    <a:pt x="2756" y="1363"/>
                  </a:cubicBezTo>
                  <a:cubicBezTo>
                    <a:pt x="2756" y="602"/>
                    <a:pt x="2123" y="1"/>
                    <a:pt x="1363" y="1"/>
                  </a:cubicBezTo>
                  <a:close/>
                </a:path>
              </a:pathLst>
            </a:custGeom>
            <a:solidFill>
              <a:srgbClr val="dd91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176" name="CustomShape 118"/>
            <p:cNvSpPr/>
            <p:nvPr/>
          </p:nvSpPr>
          <p:spPr>
            <a:xfrm>
              <a:off x="757440" y="1540080"/>
              <a:ext cx="87120" cy="87120"/>
            </a:xfrm>
            <a:custGeom>
              <a:avLst/>
              <a:gdLst/>
              <a:ahLst/>
              <a:rect l="l" t="t" r="r" b="b"/>
              <a:pathLst>
                <a:path w="2756" h="2756">
                  <a:moveTo>
                    <a:pt x="1394" y="1"/>
                  </a:moveTo>
                  <a:cubicBezTo>
                    <a:pt x="634" y="1"/>
                    <a:pt x="0" y="602"/>
                    <a:pt x="0" y="1363"/>
                  </a:cubicBezTo>
                  <a:cubicBezTo>
                    <a:pt x="0" y="2123"/>
                    <a:pt x="634" y="2756"/>
                    <a:pt x="1394" y="2756"/>
                  </a:cubicBezTo>
                  <a:cubicBezTo>
                    <a:pt x="2154" y="2756"/>
                    <a:pt x="2755" y="2123"/>
                    <a:pt x="2755" y="1363"/>
                  </a:cubicBezTo>
                  <a:cubicBezTo>
                    <a:pt x="2755" y="602"/>
                    <a:pt x="2154" y="1"/>
                    <a:pt x="1394" y="1"/>
                  </a:cubicBezTo>
                  <a:close/>
                </a:path>
              </a:pathLst>
            </a:custGeom>
            <a:solidFill>
              <a:srgbClr val="f2b186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177" name="CustomShape 119"/>
            <p:cNvSpPr/>
            <p:nvPr/>
          </p:nvSpPr>
          <p:spPr>
            <a:xfrm>
              <a:off x="763200" y="1545120"/>
              <a:ext cx="76320" cy="76320"/>
            </a:xfrm>
            <a:custGeom>
              <a:avLst/>
              <a:gdLst/>
              <a:ahLst/>
              <a:rect l="l" t="t" r="r" b="b"/>
              <a:pathLst>
                <a:path w="2408" h="2407">
                  <a:moveTo>
                    <a:pt x="1204" y="0"/>
                  </a:moveTo>
                  <a:cubicBezTo>
                    <a:pt x="539" y="0"/>
                    <a:pt x="0" y="538"/>
                    <a:pt x="0" y="1204"/>
                  </a:cubicBezTo>
                  <a:cubicBezTo>
                    <a:pt x="0" y="1869"/>
                    <a:pt x="539" y="2407"/>
                    <a:pt x="1204" y="2407"/>
                  </a:cubicBezTo>
                  <a:cubicBezTo>
                    <a:pt x="1869" y="2407"/>
                    <a:pt x="2407" y="1869"/>
                    <a:pt x="2407" y="1204"/>
                  </a:cubicBezTo>
                  <a:cubicBezTo>
                    <a:pt x="2407" y="538"/>
                    <a:pt x="1869" y="0"/>
                    <a:pt x="1204" y="0"/>
                  </a:cubicBez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2178" name="CustomShape 120"/>
          <p:cNvSpPr/>
          <p:nvPr/>
        </p:nvSpPr>
        <p:spPr>
          <a:xfrm>
            <a:off x="783360" y="906120"/>
            <a:ext cx="330120" cy="298800"/>
          </a:xfrm>
          <a:custGeom>
            <a:avLst/>
            <a:gdLst/>
            <a:ahLst/>
            <a:rect l="l" t="t" r="r" b="b"/>
            <a:pathLst>
              <a:path w="10389" h="9402">
                <a:moveTo>
                  <a:pt x="5201" y="1"/>
                </a:moveTo>
                <a:cubicBezTo>
                  <a:pt x="4037" y="1"/>
                  <a:pt x="2870" y="437"/>
                  <a:pt x="1964" y="1312"/>
                </a:cubicBezTo>
                <a:cubicBezTo>
                  <a:pt x="64" y="3086"/>
                  <a:pt x="1" y="6063"/>
                  <a:pt x="1806" y="7931"/>
                </a:cubicBezTo>
                <a:cubicBezTo>
                  <a:pt x="2719" y="8910"/>
                  <a:pt x="3951" y="9401"/>
                  <a:pt x="5187" y="9401"/>
                </a:cubicBezTo>
                <a:cubicBezTo>
                  <a:pt x="6351" y="9401"/>
                  <a:pt x="7518" y="8965"/>
                  <a:pt x="8425" y="8090"/>
                </a:cubicBezTo>
                <a:cubicBezTo>
                  <a:pt x="10325" y="6316"/>
                  <a:pt x="10388" y="3339"/>
                  <a:pt x="8583" y="1471"/>
                </a:cubicBezTo>
                <a:cubicBezTo>
                  <a:pt x="7670" y="492"/>
                  <a:pt x="6437" y="1"/>
                  <a:pt x="5201" y="1"/>
                </a:cubicBezTo>
                <a:close/>
              </a:path>
            </a:pathLst>
          </a:custGeom>
          <a:solidFill>
            <a:srgbClr val="222831"/>
          </a:solidFill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1600" spc="-1" strike="noStrike">
                <a:solidFill>
                  <a:srgbClr val="ffffff"/>
                </a:solidFill>
                <a:latin typeface="Fira Sans"/>
                <a:ea typeface="Fira Sans"/>
              </a:rPr>
              <a:t>1</a:t>
            </a:r>
            <a:endParaRPr b="0" lang="en-US" sz="1600" spc="-1" strike="noStrike">
              <a:latin typeface="Arial"/>
            </a:endParaRPr>
          </a:p>
        </p:txBody>
      </p:sp>
      <p:sp>
        <p:nvSpPr>
          <p:cNvPr id="2179" name="CustomShape 121"/>
          <p:cNvSpPr/>
          <p:nvPr/>
        </p:nvSpPr>
        <p:spPr>
          <a:xfrm>
            <a:off x="1631520" y="3020400"/>
            <a:ext cx="330120" cy="298440"/>
          </a:xfrm>
          <a:custGeom>
            <a:avLst/>
            <a:gdLst/>
            <a:ahLst/>
            <a:rect l="l" t="t" r="r" b="b"/>
            <a:pathLst>
              <a:path w="10389" h="9398">
                <a:moveTo>
                  <a:pt x="5185" y="0"/>
                </a:moveTo>
                <a:cubicBezTo>
                  <a:pt x="4027" y="0"/>
                  <a:pt x="2866" y="429"/>
                  <a:pt x="1964" y="1300"/>
                </a:cubicBezTo>
                <a:cubicBezTo>
                  <a:pt x="64" y="3106"/>
                  <a:pt x="1" y="6051"/>
                  <a:pt x="1806" y="7951"/>
                </a:cubicBezTo>
                <a:cubicBezTo>
                  <a:pt x="2720" y="8914"/>
                  <a:pt x="3953" y="9397"/>
                  <a:pt x="5189" y="9397"/>
                </a:cubicBezTo>
                <a:cubicBezTo>
                  <a:pt x="6353" y="9397"/>
                  <a:pt x="7519" y="8969"/>
                  <a:pt x="8425" y="8109"/>
                </a:cubicBezTo>
                <a:cubicBezTo>
                  <a:pt x="10325" y="6304"/>
                  <a:pt x="10388" y="3327"/>
                  <a:pt x="8583" y="1459"/>
                </a:cubicBezTo>
                <a:cubicBezTo>
                  <a:pt x="7666" y="492"/>
                  <a:pt x="6427" y="0"/>
                  <a:pt x="5185" y="0"/>
                </a:cubicBezTo>
                <a:close/>
              </a:path>
            </a:pathLst>
          </a:custGeom>
          <a:solidFill>
            <a:srgbClr val="30475e"/>
          </a:solidFill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1600" spc="-1" strike="noStrike">
                <a:solidFill>
                  <a:srgbClr val="ffffff"/>
                </a:solidFill>
                <a:latin typeface="Fira Sans"/>
                <a:ea typeface="Fira Sans"/>
              </a:rPr>
              <a:t>2</a:t>
            </a:r>
            <a:endParaRPr b="0" lang="en-US" sz="1600" spc="-1" strike="noStrike">
              <a:latin typeface="Arial"/>
            </a:endParaRPr>
          </a:p>
        </p:txBody>
      </p:sp>
      <p:sp>
        <p:nvSpPr>
          <p:cNvPr id="2180" name="CustomShape 122"/>
          <p:cNvSpPr/>
          <p:nvPr/>
        </p:nvSpPr>
        <p:spPr>
          <a:xfrm>
            <a:off x="5261040" y="3020760"/>
            <a:ext cx="330120" cy="298080"/>
          </a:xfrm>
          <a:custGeom>
            <a:avLst/>
            <a:gdLst/>
            <a:ahLst/>
            <a:rect l="l" t="t" r="r" b="b"/>
            <a:pathLst>
              <a:path w="10388" h="9386">
                <a:moveTo>
                  <a:pt x="5195" y="1"/>
                </a:moveTo>
                <a:cubicBezTo>
                  <a:pt x="4027" y="1"/>
                  <a:pt x="2853" y="429"/>
                  <a:pt x="1932" y="1288"/>
                </a:cubicBezTo>
                <a:cubicBezTo>
                  <a:pt x="64" y="3094"/>
                  <a:pt x="0" y="6070"/>
                  <a:pt x="1774" y="7939"/>
                </a:cubicBezTo>
                <a:cubicBezTo>
                  <a:pt x="2704" y="8902"/>
                  <a:pt x="3945" y="9385"/>
                  <a:pt x="5185" y="9385"/>
                </a:cubicBezTo>
                <a:cubicBezTo>
                  <a:pt x="6352" y="9385"/>
                  <a:pt x="7518" y="8957"/>
                  <a:pt x="8424" y="8097"/>
                </a:cubicBezTo>
                <a:cubicBezTo>
                  <a:pt x="10293" y="6292"/>
                  <a:pt x="10388" y="3315"/>
                  <a:pt x="8583" y="1447"/>
                </a:cubicBezTo>
                <a:cubicBezTo>
                  <a:pt x="7669" y="484"/>
                  <a:pt x="6436" y="1"/>
                  <a:pt x="5195" y="1"/>
                </a:cubicBezTo>
                <a:close/>
              </a:path>
            </a:pathLst>
          </a:custGeom>
          <a:solidFill>
            <a:srgbClr val="30475e"/>
          </a:solidFill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1600" spc="-1" strike="noStrike">
                <a:solidFill>
                  <a:srgbClr val="ffffff"/>
                </a:solidFill>
                <a:latin typeface="Fira Sans"/>
                <a:ea typeface="Fira Sans"/>
              </a:rPr>
              <a:t>4</a:t>
            </a:r>
            <a:endParaRPr b="0" lang="en-US" sz="1600" spc="-1" strike="noStrike">
              <a:latin typeface="Arial"/>
            </a:endParaRPr>
          </a:p>
        </p:txBody>
      </p:sp>
      <p:sp>
        <p:nvSpPr>
          <p:cNvPr id="2181" name="CustomShape 123"/>
          <p:cNvSpPr/>
          <p:nvPr/>
        </p:nvSpPr>
        <p:spPr>
          <a:xfrm>
            <a:off x="3423960" y="906120"/>
            <a:ext cx="330120" cy="298800"/>
          </a:xfrm>
          <a:custGeom>
            <a:avLst/>
            <a:gdLst/>
            <a:ahLst/>
            <a:rect l="l" t="t" r="r" b="b"/>
            <a:pathLst>
              <a:path w="10389" h="9402">
                <a:moveTo>
                  <a:pt x="5205" y="1"/>
                </a:moveTo>
                <a:cubicBezTo>
                  <a:pt x="4038" y="1"/>
                  <a:pt x="2871" y="437"/>
                  <a:pt x="1964" y="1312"/>
                </a:cubicBezTo>
                <a:cubicBezTo>
                  <a:pt x="96" y="3086"/>
                  <a:pt x="1" y="6063"/>
                  <a:pt x="1806" y="7931"/>
                </a:cubicBezTo>
                <a:cubicBezTo>
                  <a:pt x="2719" y="8910"/>
                  <a:pt x="3952" y="9401"/>
                  <a:pt x="5192" y="9401"/>
                </a:cubicBezTo>
                <a:cubicBezTo>
                  <a:pt x="6360" y="9401"/>
                  <a:pt x="7535" y="8965"/>
                  <a:pt x="8457" y="8090"/>
                </a:cubicBezTo>
                <a:cubicBezTo>
                  <a:pt x="10325" y="6316"/>
                  <a:pt x="10388" y="3339"/>
                  <a:pt x="8615" y="1471"/>
                </a:cubicBezTo>
                <a:cubicBezTo>
                  <a:pt x="7685" y="492"/>
                  <a:pt x="6445" y="1"/>
                  <a:pt x="5205" y="1"/>
                </a:cubicBezTo>
                <a:close/>
              </a:path>
            </a:pathLst>
          </a:custGeom>
          <a:solidFill>
            <a:srgbClr val="30475e"/>
          </a:solidFill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1600" spc="-1" strike="noStrike">
                <a:solidFill>
                  <a:srgbClr val="ffffff"/>
                </a:solidFill>
                <a:latin typeface="Fira Sans"/>
                <a:ea typeface="Fira Sans"/>
              </a:rPr>
              <a:t>3</a:t>
            </a:r>
            <a:endParaRPr b="0" lang="en-US" sz="1600" spc="-1" strike="noStrike">
              <a:latin typeface="Arial"/>
            </a:endParaRPr>
          </a:p>
        </p:txBody>
      </p:sp>
      <p:sp>
        <p:nvSpPr>
          <p:cNvPr id="2182" name="CustomShape 124"/>
          <p:cNvSpPr/>
          <p:nvPr/>
        </p:nvSpPr>
        <p:spPr>
          <a:xfrm>
            <a:off x="7120080" y="906480"/>
            <a:ext cx="329040" cy="298440"/>
          </a:xfrm>
          <a:custGeom>
            <a:avLst/>
            <a:gdLst/>
            <a:ahLst/>
            <a:rect l="l" t="t" r="r" b="b"/>
            <a:pathLst>
              <a:path w="10357" h="9398">
                <a:moveTo>
                  <a:pt x="5157" y="0"/>
                </a:moveTo>
                <a:cubicBezTo>
                  <a:pt x="3995" y="0"/>
                  <a:pt x="2834" y="429"/>
                  <a:pt x="1932" y="1300"/>
                </a:cubicBezTo>
                <a:cubicBezTo>
                  <a:pt x="64" y="3074"/>
                  <a:pt x="0" y="6051"/>
                  <a:pt x="1774" y="7951"/>
                </a:cubicBezTo>
                <a:cubicBezTo>
                  <a:pt x="2704" y="8914"/>
                  <a:pt x="3945" y="9397"/>
                  <a:pt x="5185" y="9397"/>
                </a:cubicBezTo>
                <a:cubicBezTo>
                  <a:pt x="6352" y="9397"/>
                  <a:pt x="7519" y="8969"/>
                  <a:pt x="8424" y="8109"/>
                </a:cubicBezTo>
                <a:cubicBezTo>
                  <a:pt x="10293" y="6304"/>
                  <a:pt x="10356" y="3327"/>
                  <a:pt x="8583" y="1459"/>
                </a:cubicBezTo>
                <a:cubicBezTo>
                  <a:pt x="7649" y="492"/>
                  <a:pt x="6402" y="0"/>
                  <a:pt x="5157" y="0"/>
                </a:cubicBezTo>
                <a:close/>
              </a:path>
            </a:pathLst>
          </a:custGeom>
          <a:solidFill>
            <a:srgbClr val="30475e"/>
          </a:solidFill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1600" spc="-1" strike="noStrike">
                <a:solidFill>
                  <a:srgbClr val="ffffff"/>
                </a:solidFill>
                <a:latin typeface="Fira Sans"/>
                <a:ea typeface="Fira Sans"/>
              </a:rPr>
              <a:t>5</a:t>
            </a:r>
            <a:endParaRPr b="0" lang="en-US" sz="1600" spc="-1" strike="noStrike">
              <a:latin typeface="Arial"/>
            </a:endParaRPr>
          </a:p>
        </p:txBody>
      </p:sp>
      <p:sp>
        <p:nvSpPr>
          <p:cNvPr id="2183" name="CustomShape 125"/>
          <p:cNvSpPr/>
          <p:nvPr/>
        </p:nvSpPr>
        <p:spPr>
          <a:xfrm>
            <a:off x="8014320" y="3020760"/>
            <a:ext cx="329040" cy="298440"/>
          </a:xfrm>
          <a:custGeom>
            <a:avLst/>
            <a:gdLst/>
            <a:ahLst/>
            <a:rect l="l" t="t" r="r" b="b"/>
            <a:pathLst>
              <a:path w="10357" h="9398">
                <a:moveTo>
                  <a:pt x="5171" y="1"/>
                </a:moveTo>
                <a:cubicBezTo>
                  <a:pt x="4004" y="1"/>
                  <a:pt x="2838" y="429"/>
                  <a:pt x="1932" y="1288"/>
                </a:cubicBezTo>
                <a:cubicBezTo>
                  <a:pt x="64" y="3094"/>
                  <a:pt x="1" y="6070"/>
                  <a:pt x="1774" y="7939"/>
                </a:cubicBezTo>
                <a:cubicBezTo>
                  <a:pt x="2708" y="8905"/>
                  <a:pt x="3955" y="9397"/>
                  <a:pt x="5200" y="9397"/>
                </a:cubicBezTo>
                <a:cubicBezTo>
                  <a:pt x="6362" y="9397"/>
                  <a:pt x="7522" y="8969"/>
                  <a:pt x="8425" y="8097"/>
                </a:cubicBezTo>
                <a:cubicBezTo>
                  <a:pt x="10293" y="6324"/>
                  <a:pt x="10356" y="3347"/>
                  <a:pt x="8583" y="1447"/>
                </a:cubicBezTo>
                <a:cubicBezTo>
                  <a:pt x="7653" y="484"/>
                  <a:pt x="6412" y="1"/>
                  <a:pt x="5171" y="1"/>
                </a:cubicBezTo>
                <a:close/>
              </a:path>
            </a:pathLst>
          </a:custGeom>
          <a:solidFill>
            <a:srgbClr val="222831"/>
          </a:solidFill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1600" spc="-1" strike="noStrike">
                <a:solidFill>
                  <a:srgbClr val="ffffff"/>
                </a:solidFill>
                <a:latin typeface="Fira Sans"/>
                <a:ea typeface="Fira Sans"/>
              </a:rPr>
              <a:t>6</a:t>
            </a:r>
            <a:endParaRPr b="0" lang="en-US" sz="1600" spc="-1" strike="noStrike">
              <a:latin typeface="Arial"/>
            </a:endParaRPr>
          </a:p>
        </p:txBody>
      </p:sp>
      <p:sp>
        <p:nvSpPr>
          <p:cNvPr id="2184" name="CustomShape 126"/>
          <p:cNvSpPr/>
          <p:nvPr/>
        </p:nvSpPr>
        <p:spPr>
          <a:xfrm>
            <a:off x="898200" y="2665080"/>
            <a:ext cx="5760" cy="376200"/>
          </a:xfrm>
          <a:custGeom>
            <a:avLst/>
            <a:gdLst/>
            <a:ahLst/>
            <a:rect l="l" t="t" r="r" b="b"/>
            <a:pathLst>
              <a:path w="191" h="11846">
                <a:moveTo>
                  <a:pt x="1" y="1"/>
                </a:moveTo>
                <a:lnTo>
                  <a:pt x="1" y="11845"/>
                </a:lnTo>
                <a:lnTo>
                  <a:pt x="191" y="11845"/>
                </a:lnTo>
                <a:lnTo>
                  <a:pt x="191" y="1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185" name="CustomShape 127"/>
          <p:cNvSpPr/>
          <p:nvPr/>
        </p:nvSpPr>
        <p:spPr>
          <a:xfrm>
            <a:off x="876240" y="3016440"/>
            <a:ext cx="51120" cy="32040"/>
          </a:xfrm>
          <a:custGeom>
            <a:avLst/>
            <a:gdLst/>
            <a:ahLst/>
            <a:rect l="l" t="t" r="r" b="b"/>
            <a:pathLst>
              <a:path w="1616" h="1014">
                <a:moveTo>
                  <a:pt x="159" y="0"/>
                </a:moveTo>
                <a:lnTo>
                  <a:pt x="0" y="127"/>
                </a:lnTo>
                <a:lnTo>
                  <a:pt x="792" y="1014"/>
                </a:lnTo>
                <a:lnTo>
                  <a:pt x="1615" y="127"/>
                </a:lnTo>
                <a:lnTo>
                  <a:pt x="1457" y="0"/>
                </a:lnTo>
                <a:lnTo>
                  <a:pt x="792" y="729"/>
                </a:lnTo>
                <a:lnTo>
                  <a:pt x="159" y="0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186" name="CustomShape 128"/>
          <p:cNvSpPr/>
          <p:nvPr/>
        </p:nvSpPr>
        <p:spPr>
          <a:xfrm>
            <a:off x="2688840" y="2670120"/>
            <a:ext cx="5760" cy="378360"/>
          </a:xfrm>
          <a:custGeom>
            <a:avLst/>
            <a:gdLst/>
            <a:ahLst/>
            <a:rect l="l" t="t" r="r" b="b"/>
            <a:pathLst>
              <a:path w="191" h="11908">
                <a:moveTo>
                  <a:pt x="0" y="0"/>
                </a:moveTo>
                <a:lnTo>
                  <a:pt x="0" y="11908"/>
                </a:lnTo>
                <a:lnTo>
                  <a:pt x="191" y="11908"/>
                </a:lnTo>
                <a:lnTo>
                  <a:pt x="191" y="0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187" name="CustomShape 129"/>
          <p:cNvSpPr/>
          <p:nvPr/>
        </p:nvSpPr>
        <p:spPr>
          <a:xfrm>
            <a:off x="2665800" y="2662920"/>
            <a:ext cx="51120" cy="32040"/>
          </a:xfrm>
          <a:custGeom>
            <a:avLst/>
            <a:gdLst/>
            <a:ahLst/>
            <a:rect l="l" t="t" r="r" b="b"/>
            <a:pathLst>
              <a:path w="1616" h="1014">
                <a:moveTo>
                  <a:pt x="823" y="1"/>
                </a:moveTo>
                <a:lnTo>
                  <a:pt x="0" y="887"/>
                </a:lnTo>
                <a:lnTo>
                  <a:pt x="158" y="1014"/>
                </a:lnTo>
                <a:lnTo>
                  <a:pt x="823" y="317"/>
                </a:lnTo>
                <a:lnTo>
                  <a:pt x="1489" y="1014"/>
                </a:lnTo>
                <a:lnTo>
                  <a:pt x="1615" y="887"/>
                </a:lnTo>
                <a:lnTo>
                  <a:pt x="823" y="1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188" name="CustomShape 130"/>
          <p:cNvSpPr/>
          <p:nvPr/>
        </p:nvSpPr>
        <p:spPr>
          <a:xfrm>
            <a:off x="4484520" y="2665080"/>
            <a:ext cx="5760" cy="376200"/>
          </a:xfrm>
          <a:custGeom>
            <a:avLst/>
            <a:gdLst/>
            <a:ahLst/>
            <a:rect l="l" t="t" r="r" b="b"/>
            <a:pathLst>
              <a:path w="191" h="11846">
                <a:moveTo>
                  <a:pt x="0" y="1"/>
                </a:moveTo>
                <a:lnTo>
                  <a:pt x="0" y="11845"/>
                </a:lnTo>
                <a:lnTo>
                  <a:pt x="190" y="11845"/>
                </a:lnTo>
                <a:lnTo>
                  <a:pt x="190" y="1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189" name="CustomShape 131"/>
          <p:cNvSpPr/>
          <p:nvPr/>
        </p:nvSpPr>
        <p:spPr>
          <a:xfrm>
            <a:off x="4461480" y="3016440"/>
            <a:ext cx="51120" cy="32040"/>
          </a:xfrm>
          <a:custGeom>
            <a:avLst/>
            <a:gdLst/>
            <a:ahLst/>
            <a:rect l="l" t="t" r="r" b="b"/>
            <a:pathLst>
              <a:path w="1616" h="1014">
                <a:moveTo>
                  <a:pt x="158" y="0"/>
                </a:moveTo>
                <a:lnTo>
                  <a:pt x="0" y="127"/>
                </a:lnTo>
                <a:lnTo>
                  <a:pt x="823" y="1014"/>
                </a:lnTo>
                <a:lnTo>
                  <a:pt x="1615" y="127"/>
                </a:lnTo>
                <a:lnTo>
                  <a:pt x="1488" y="0"/>
                </a:lnTo>
                <a:lnTo>
                  <a:pt x="823" y="729"/>
                </a:lnTo>
                <a:lnTo>
                  <a:pt x="158" y="0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190" name="CustomShape 132"/>
          <p:cNvSpPr/>
          <p:nvPr/>
        </p:nvSpPr>
        <p:spPr>
          <a:xfrm>
            <a:off x="8175600" y="2558160"/>
            <a:ext cx="5760" cy="375480"/>
          </a:xfrm>
          <a:custGeom>
            <a:avLst/>
            <a:gdLst/>
            <a:ahLst/>
            <a:rect l="l" t="t" r="r" b="b"/>
            <a:pathLst>
              <a:path w="191" h="11814">
                <a:moveTo>
                  <a:pt x="1" y="1"/>
                </a:moveTo>
                <a:lnTo>
                  <a:pt x="1" y="11813"/>
                </a:lnTo>
                <a:lnTo>
                  <a:pt x="191" y="11813"/>
                </a:lnTo>
                <a:lnTo>
                  <a:pt x="191" y="1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191" name="CustomShape 133"/>
          <p:cNvSpPr/>
          <p:nvPr/>
        </p:nvSpPr>
        <p:spPr>
          <a:xfrm>
            <a:off x="8153280" y="2909880"/>
            <a:ext cx="51120" cy="30960"/>
          </a:xfrm>
          <a:custGeom>
            <a:avLst/>
            <a:gdLst/>
            <a:ahLst/>
            <a:rect l="l" t="t" r="r" b="b"/>
            <a:pathLst>
              <a:path w="1616" h="983">
                <a:moveTo>
                  <a:pt x="159" y="0"/>
                </a:moveTo>
                <a:lnTo>
                  <a:pt x="1" y="127"/>
                </a:lnTo>
                <a:lnTo>
                  <a:pt x="793" y="982"/>
                </a:lnTo>
                <a:lnTo>
                  <a:pt x="1616" y="127"/>
                </a:lnTo>
                <a:lnTo>
                  <a:pt x="1458" y="0"/>
                </a:lnTo>
                <a:lnTo>
                  <a:pt x="793" y="697"/>
                </a:lnTo>
                <a:lnTo>
                  <a:pt x="159" y="0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192" name="CustomShape 134"/>
          <p:cNvSpPr/>
          <p:nvPr/>
        </p:nvSpPr>
        <p:spPr>
          <a:xfrm>
            <a:off x="6339600" y="2670120"/>
            <a:ext cx="5760" cy="378360"/>
          </a:xfrm>
          <a:custGeom>
            <a:avLst/>
            <a:gdLst/>
            <a:ahLst/>
            <a:rect l="l" t="t" r="r" b="b"/>
            <a:pathLst>
              <a:path w="191" h="11908">
                <a:moveTo>
                  <a:pt x="1" y="0"/>
                </a:moveTo>
                <a:lnTo>
                  <a:pt x="1" y="11908"/>
                </a:lnTo>
                <a:lnTo>
                  <a:pt x="191" y="11908"/>
                </a:lnTo>
                <a:lnTo>
                  <a:pt x="191" y="0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193" name="CustomShape 135"/>
          <p:cNvSpPr/>
          <p:nvPr/>
        </p:nvSpPr>
        <p:spPr>
          <a:xfrm>
            <a:off x="6317280" y="2662920"/>
            <a:ext cx="51120" cy="32040"/>
          </a:xfrm>
          <a:custGeom>
            <a:avLst/>
            <a:gdLst/>
            <a:ahLst/>
            <a:rect l="l" t="t" r="r" b="b"/>
            <a:pathLst>
              <a:path w="1616" h="1014">
                <a:moveTo>
                  <a:pt x="792" y="1"/>
                </a:moveTo>
                <a:lnTo>
                  <a:pt x="0" y="887"/>
                </a:lnTo>
                <a:lnTo>
                  <a:pt x="127" y="1014"/>
                </a:lnTo>
                <a:lnTo>
                  <a:pt x="792" y="317"/>
                </a:lnTo>
                <a:lnTo>
                  <a:pt x="1457" y="1014"/>
                </a:lnTo>
                <a:lnTo>
                  <a:pt x="1615" y="887"/>
                </a:lnTo>
                <a:lnTo>
                  <a:pt x="792" y="1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194" name="CustomShape 136"/>
          <p:cNvSpPr/>
          <p:nvPr/>
        </p:nvSpPr>
        <p:spPr>
          <a:xfrm>
            <a:off x="710280" y="411480"/>
            <a:ext cx="7723080" cy="4021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2500" spc="-1" strike="noStrike">
                <a:solidFill>
                  <a:srgbClr val="000000"/>
                </a:solidFill>
                <a:latin typeface="Fira Sans Medium"/>
                <a:ea typeface="Fira Sans Medium"/>
              </a:rPr>
              <a:t>Technology Infographics</a:t>
            </a:r>
            <a:endParaRPr b="0" lang="en-US" sz="2500" spc="-1" strike="noStrike">
              <a:latin typeface="Arial"/>
            </a:endParaRPr>
          </a:p>
        </p:txBody>
      </p:sp>
      <p:sp>
        <p:nvSpPr>
          <p:cNvPr id="2195" name="CustomShape 137"/>
          <p:cNvSpPr/>
          <p:nvPr/>
        </p:nvSpPr>
        <p:spPr>
          <a:xfrm>
            <a:off x="299160" y="2056320"/>
            <a:ext cx="1204920" cy="5662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 algn="ctr">
              <a:lnSpc>
                <a:spcPct val="100000"/>
              </a:lnSpc>
              <a:spcBef>
                <a:spcPts val="1001"/>
              </a:spcBef>
              <a:spcAft>
                <a:spcPts val="1001"/>
              </a:spcAft>
              <a:tabLst>
                <a:tab algn="l" pos="0"/>
              </a:tabLst>
            </a:pPr>
            <a:r>
              <a:rPr b="0" lang="en" sz="1100" spc="-1" strike="noStrike">
                <a:solidFill>
                  <a:srgbClr val="000000"/>
                </a:solidFill>
                <a:latin typeface="Fira Sans"/>
                <a:ea typeface="Fira Sans"/>
              </a:rPr>
              <a:t>Jupiter is the biggest planet of them all</a:t>
            </a:r>
            <a:endParaRPr b="0" lang="en-US" sz="1100" spc="-1" strike="noStrike">
              <a:latin typeface="Arial"/>
            </a:endParaRPr>
          </a:p>
        </p:txBody>
      </p:sp>
      <p:sp>
        <p:nvSpPr>
          <p:cNvPr id="2196" name="CustomShape 138"/>
          <p:cNvSpPr/>
          <p:nvPr/>
        </p:nvSpPr>
        <p:spPr>
          <a:xfrm>
            <a:off x="1194480" y="4161600"/>
            <a:ext cx="1204920" cy="566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1100" spc="-1" strike="noStrike">
                <a:solidFill>
                  <a:srgbClr val="000000"/>
                </a:solidFill>
                <a:latin typeface="Fira Sans"/>
                <a:ea typeface="Fira Sans"/>
              </a:rPr>
              <a:t>Neptune is the farthest planet from the Sun</a:t>
            </a:r>
            <a:endParaRPr b="0" lang="en-US" sz="1100" spc="-1" strike="noStrike">
              <a:latin typeface="Arial"/>
            </a:endParaRPr>
          </a:p>
        </p:txBody>
      </p:sp>
      <p:sp>
        <p:nvSpPr>
          <p:cNvPr id="2197" name="CustomShape 139"/>
          <p:cNvSpPr/>
          <p:nvPr/>
        </p:nvSpPr>
        <p:spPr>
          <a:xfrm>
            <a:off x="2986560" y="2056320"/>
            <a:ext cx="1204920" cy="566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1100" spc="-1" strike="noStrike">
                <a:solidFill>
                  <a:srgbClr val="000000"/>
                </a:solidFill>
                <a:latin typeface="Fira Sans"/>
                <a:ea typeface="Fira Sans"/>
              </a:rPr>
              <a:t>Saturn is a gas giant and has several rings</a:t>
            </a:r>
            <a:endParaRPr b="0" lang="en-US" sz="1100" spc="-1" strike="noStrike">
              <a:latin typeface="Arial"/>
            </a:endParaRPr>
          </a:p>
        </p:txBody>
      </p:sp>
      <p:sp>
        <p:nvSpPr>
          <p:cNvPr id="2198" name="CustomShape 140"/>
          <p:cNvSpPr/>
          <p:nvPr/>
        </p:nvSpPr>
        <p:spPr>
          <a:xfrm>
            <a:off x="6681960" y="2056320"/>
            <a:ext cx="1204920" cy="566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1100" spc="-1" strike="noStrike">
                <a:solidFill>
                  <a:srgbClr val="000000"/>
                </a:solidFill>
                <a:latin typeface="Fira Sans"/>
                <a:ea typeface="Fira Sans"/>
              </a:rPr>
              <a:t>Mercury is the closest planet of the Sun</a:t>
            </a:r>
            <a:endParaRPr b="0" lang="en-US" sz="1100" spc="-1" strike="noStrike">
              <a:latin typeface="Arial"/>
            </a:endParaRPr>
          </a:p>
        </p:txBody>
      </p:sp>
      <p:sp>
        <p:nvSpPr>
          <p:cNvPr id="2199" name="CustomShape 141"/>
          <p:cNvSpPr/>
          <p:nvPr/>
        </p:nvSpPr>
        <p:spPr>
          <a:xfrm>
            <a:off x="4823280" y="4161600"/>
            <a:ext cx="1204920" cy="566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1100" spc="-1" strike="noStrike">
                <a:solidFill>
                  <a:srgbClr val="000000"/>
                </a:solidFill>
                <a:latin typeface="Fira Sans"/>
                <a:ea typeface="Fira Sans"/>
              </a:rPr>
              <a:t>Earth is the third planet from the Sun</a:t>
            </a:r>
            <a:endParaRPr b="0" lang="en-US" sz="1100" spc="-1" strike="noStrike">
              <a:latin typeface="Arial"/>
            </a:endParaRPr>
          </a:p>
        </p:txBody>
      </p:sp>
      <p:sp>
        <p:nvSpPr>
          <p:cNvPr id="2200" name="CustomShape 142"/>
          <p:cNvSpPr/>
          <p:nvPr/>
        </p:nvSpPr>
        <p:spPr>
          <a:xfrm>
            <a:off x="7570800" y="4161600"/>
            <a:ext cx="1204920" cy="566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1100" spc="-1" strike="noStrike">
                <a:solidFill>
                  <a:srgbClr val="000000"/>
                </a:solidFill>
                <a:latin typeface="Fira Sans"/>
                <a:ea typeface="Fira Sans"/>
              </a:rPr>
              <a:t>Despite being red, it’s actually a cold place</a:t>
            </a:r>
            <a:endParaRPr b="0" lang="en-US" sz="11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" name="CustomShape 1"/>
          <p:cNvSpPr/>
          <p:nvPr/>
        </p:nvSpPr>
        <p:spPr>
          <a:xfrm>
            <a:off x="3987720" y="939240"/>
            <a:ext cx="4692960" cy="622440"/>
          </a:xfrm>
          <a:custGeom>
            <a:avLst/>
            <a:gdLst/>
            <a:ahLst/>
            <a:rect l="l" t="t" r="r" b="b"/>
            <a:pathLst>
              <a:path w="143652" h="19066">
                <a:moveTo>
                  <a:pt x="9533" y="1"/>
                </a:moveTo>
                <a:cubicBezTo>
                  <a:pt x="4276" y="1"/>
                  <a:pt x="1" y="4276"/>
                  <a:pt x="1" y="9533"/>
                </a:cubicBezTo>
                <a:cubicBezTo>
                  <a:pt x="1" y="14758"/>
                  <a:pt x="4276" y="19065"/>
                  <a:pt x="9533" y="19065"/>
                </a:cubicBezTo>
                <a:lnTo>
                  <a:pt x="134119" y="19065"/>
                </a:lnTo>
                <a:cubicBezTo>
                  <a:pt x="139345" y="19065"/>
                  <a:pt x="143652" y="14758"/>
                  <a:pt x="143652" y="9533"/>
                </a:cubicBezTo>
                <a:cubicBezTo>
                  <a:pt x="143652" y="4276"/>
                  <a:pt x="139345" y="1"/>
                  <a:pt x="134119" y="1"/>
                </a:cubicBezTo>
                <a:close/>
              </a:path>
            </a:pathLst>
          </a:custGeom>
          <a:solidFill>
            <a:srgbClr val="c4c4c4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202" name="CustomShape 2"/>
          <p:cNvSpPr/>
          <p:nvPr/>
        </p:nvSpPr>
        <p:spPr>
          <a:xfrm>
            <a:off x="3987720" y="938160"/>
            <a:ext cx="622440" cy="623520"/>
          </a:xfrm>
          <a:custGeom>
            <a:avLst/>
            <a:gdLst/>
            <a:ahLst/>
            <a:rect l="l" t="t" r="r" b="b"/>
            <a:pathLst>
              <a:path w="19066" h="19098">
                <a:moveTo>
                  <a:pt x="9533" y="1"/>
                </a:moveTo>
                <a:cubicBezTo>
                  <a:pt x="4276" y="1"/>
                  <a:pt x="1" y="4276"/>
                  <a:pt x="1" y="9565"/>
                </a:cubicBezTo>
                <a:cubicBezTo>
                  <a:pt x="1" y="14822"/>
                  <a:pt x="4276" y="19097"/>
                  <a:pt x="9533" y="19097"/>
                </a:cubicBezTo>
                <a:cubicBezTo>
                  <a:pt x="14790" y="19097"/>
                  <a:pt x="19065" y="14822"/>
                  <a:pt x="19065" y="9565"/>
                </a:cubicBezTo>
                <a:cubicBezTo>
                  <a:pt x="19065" y="4276"/>
                  <a:pt x="14790" y="1"/>
                  <a:pt x="9533" y="1"/>
                </a:cubicBezTo>
                <a:close/>
              </a:path>
            </a:pathLst>
          </a:custGeom>
          <a:solidFill>
            <a:srgbClr val="cacaca"/>
          </a:solidFill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2500" spc="-1" strike="noStrike">
                <a:solidFill>
                  <a:srgbClr val="ffffff"/>
                </a:solidFill>
                <a:latin typeface="Fira Sans"/>
                <a:ea typeface="Fira Sans"/>
              </a:rPr>
              <a:t>1</a:t>
            </a:r>
            <a:endParaRPr b="0" lang="en-US" sz="2500" spc="-1" strike="noStrike">
              <a:latin typeface="Arial"/>
            </a:endParaRPr>
          </a:p>
        </p:txBody>
      </p:sp>
      <p:sp>
        <p:nvSpPr>
          <p:cNvPr id="2203" name="CustomShape 3"/>
          <p:cNvSpPr/>
          <p:nvPr/>
        </p:nvSpPr>
        <p:spPr>
          <a:xfrm>
            <a:off x="3976200" y="927000"/>
            <a:ext cx="645480" cy="646200"/>
          </a:xfrm>
          <a:custGeom>
            <a:avLst/>
            <a:gdLst/>
            <a:ahLst/>
            <a:rect l="l" t="t" r="r" b="b"/>
            <a:pathLst>
              <a:path w="19762" h="19794">
                <a:moveTo>
                  <a:pt x="9881" y="697"/>
                </a:moveTo>
                <a:cubicBezTo>
                  <a:pt x="14948" y="697"/>
                  <a:pt x="19065" y="4846"/>
                  <a:pt x="19065" y="9913"/>
                </a:cubicBezTo>
                <a:cubicBezTo>
                  <a:pt x="19065" y="14980"/>
                  <a:pt x="14948" y="19097"/>
                  <a:pt x="9881" y="19097"/>
                </a:cubicBezTo>
                <a:cubicBezTo>
                  <a:pt x="4814" y="19097"/>
                  <a:pt x="697" y="14980"/>
                  <a:pt x="697" y="9913"/>
                </a:cubicBezTo>
                <a:cubicBezTo>
                  <a:pt x="697" y="4846"/>
                  <a:pt x="4814" y="697"/>
                  <a:pt x="9881" y="697"/>
                </a:cubicBezTo>
                <a:close/>
                <a:moveTo>
                  <a:pt x="9881" y="1"/>
                </a:moveTo>
                <a:cubicBezTo>
                  <a:pt x="7252" y="1"/>
                  <a:pt x="4751" y="1046"/>
                  <a:pt x="2882" y="2914"/>
                </a:cubicBezTo>
                <a:cubicBezTo>
                  <a:pt x="1014" y="4783"/>
                  <a:pt x="0" y="7253"/>
                  <a:pt x="0" y="9913"/>
                </a:cubicBezTo>
                <a:cubicBezTo>
                  <a:pt x="0" y="12541"/>
                  <a:pt x="1014" y="15043"/>
                  <a:pt x="2882" y="16912"/>
                </a:cubicBezTo>
                <a:cubicBezTo>
                  <a:pt x="4751" y="18780"/>
                  <a:pt x="7252" y="19794"/>
                  <a:pt x="9881" y="19794"/>
                </a:cubicBezTo>
                <a:cubicBezTo>
                  <a:pt x="12541" y="19794"/>
                  <a:pt x="15011" y="18780"/>
                  <a:pt x="16880" y="16912"/>
                </a:cubicBezTo>
                <a:cubicBezTo>
                  <a:pt x="18748" y="15043"/>
                  <a:pt x="19762" y="12541"/>
                  <a:pt x="19762" y="9913"/>
                </a:cubicBezTo>
                <a:cubicBezTo>
                  <a:pt x="19762" y="7253"/>
                  <a:pt x="18748" y="4783"/>
                  <a:pt x="16880" y="2914"/>
                </a:cubicBezTo>
                <a:cubicBezTo>
                  <a:pt x="15011" y="1046"/>
                  <a:pt x="12541" y="1"/>
                  <a:pt x="9881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204" name="CustomShape 4"/>
          <p:cNvSpPr/>
          <p:nvPr/>
        </p:nvSpPr>
        <p:spPr>
          <a:xfrm>
            <a:off x="3987720" y="1729800"/>
            <a:ext cx="4692960" cy="622440"/>
          </a:xfrm>
          <a:custGeom>
            <a:avLst/>
            <a:gdLst/>
            <a:ahLst/>
            <a:rect l="l" t="t" r="r" b="b"/>
            <a:pathLst>
              <a:path w="143652" h="19066">
                <a:moveTo>
                  <a:pt x="9533" y="1"/>
                </a:moveTo>
                <a:cubicBezTo>
                  <a:pt x="4276" y="1"/>
                  <a:pt x="1" y="4276"/>
                  <a:pt x="1" y="9533"/>
                </a:cubicBezTo>
                <a:cubicBezTo>
                  <a:pt x="1" y="14758"/>
                  <a:pt x="4276" y="19065"/>
                  <a:pt x="9533" y="19065"/>
                </a:cubicBezTo>
                <a:lnTo>
                  <a:pt x="134119" y="19065"/>
                </a:lnTo>
                <a:cubicBezTo>
                  <a:pt x="139345" y="19065"/>
                  <a:pt x="143652" y="14758"/>
                  <a:pt x="143652" y="9533"/>
                </a:cubicBezTo>
                <a:cubicBezTo>
                  <a:pt x="143652" y="4276"/>
                  <a:pt x="139345" y="1"/>
                  <a:pt x="134119" y="1"/>
                </a:cubicBezTo>
                <a:close/>
              </a:path>
            </a:pathLst>
          </a:custGeom>
          <a:solidFill>
            <a:srgbClr val="30475e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205" name="CustomShape 5"/>
          <p:cNvSpPr/>
          <p:nvPr/>
        </p:nvSpPr>
        <p:spPr>
          <a:xfrm>
            <a:off x="3987720" y="1729800"/>
            <a:ext cx="622440" cy="622440"/>
          </a:xfrm>
          <a:custGeom>
            <a:avLst/>
            <a:gdLst/>
            <a:ahLst/>
            <a:rect l="l" t="t" r="r" b="b"/>
            <a:pathLst>
              <a:path w="19066" h="19066">
                <a:moveTo>
                  <a:pt x="9533" y="1"/>
                </a:moveTo>
                <a:cubicBezTo>
                  <a:pt x="4276" y="1"/>
                  <a:pt x="1" y="4244"/>
                  <a:pt x="1" y="9533"/>
                </a:cubicBezTo>
                <a:cubicBezTo>
                  <a:pt x="1" y="14790"/>
                  <a:pt x="4276" y="19065"/>
                  <a:pt x="9533" y="19065"/>
                </a:cubicBezTo>
                <a:cubicBezTo>
                  <a:pt x="14790" y="19065"/>
                  <a:pt x="19065" y="14790"/>
                  <a:pt x="19065" y="9533"/>
                </a:cubicBezTo>
                <a:cubicBezTo>
                  <a:pt x="19065" y="4244"/>
                  <a:pt x="14790" y="1"/>
                  <a:pt x="9533" y="1"/>
                </a:cubicBezTo>
                <a:close/>
              </a:path>
            </a:pathLst>
          </a:custGeom>
          <a:solidFill>
            <a:srgbClr val="30475e"/>
          </a:solidFill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2500" spc="-1" strike="noStrike">
                <a:solidFill>
                  <a:srgbClr val="ffffff"/>
                </a:solidFill>
                <a:latin typeface="Fira Sans"/>
                <a:ea typeface="Fira Sans"/>
              </a:rPr>
              <a:t>2</a:t>
            </a:r>
            <a:endParaRPr b="0" lang="en-US" sz="2500" spc="-1" strike="noStrike">
              <a:latin typeface="Arial"/>
            </a:endParaRPr>
          </a:p>
        </p:txBody>
      </p:sp>
      <p:sp>
        <p:nvSpPr>
          <p:cNvPr id="2206" name="CustomShape 6"/>
          <p:cNvSpPr/>
          <p:nvPr/>
        </p:nvSpPr>
        <p:spPr>
          <a:xfrm>
            <a:off x="3976200" y="1717200"/>
            <a:ext cx="645480" cy="646200"/>
          </a:xfrm>
          <a:custGeom>
            <a:avLst/>
            <a:gdLst/>
            <a:ahLst/>
            <a:rect l="l" t="t" r="r" b="b"/>
            <a:pathLst>
              <a:path w="19762" h="19794">
                <a:moveTo>
                  <a:pt x="9881" y="697"/>
                </a:moveTo>
                <a:cubicBezTo>
                  <a:pt x="14948" y="697"/>
                  <a:pt x="19065" y="4846"/>
                  <a:pt x="19065" y="9913"/>
                </a:cubicBezTo>
                <a:cubicBezTo>
                  <a:pt x="19065" y="14980"/>
                  <a:pt x="14948" y="19097"/>
                  <a:pt x="9881" y="19097"/>
                </a:cubicBezTo>
                <a:cubicBezTo>
                  <a:pt x="4814" y="19097"/>
                  <a:pt x="697" y="14980"/>
                  <a:pt x="697" y="9913"/>
                </a:cubicBezTo>
                <a:cubicBezTo>
                  <a:pt x="697" y="4846"/>
                  <a:pt x="4814" y="697"/>
                  <a:pt x="9881" y="697"/>
                </a:cubicBezTo>
                <a:close/>
                <a:moveTo>
                  <a:pt x="9881" y="1"/>
                </a:moveTo>
                <a:cubicBezTo>
                  <a:pt x="7252" y="1"/>
                  <a:pt x="4751" y="1046"/>
                  <a:pt x="2882" y="2914"/>
                </a:cubicBezTo>
                <a:cubicBezTo>
                  <a:pt x="1014" y="4783"/>
                  <a:pt x="0" y="7253"/>
                  <a:pt x="0" y="9913"/>
                </a:cubicBezTo>
                <a:cubicBezTo>
                  <a:pt x="0" y="12541"/>
                  <a:pt x="1014" y="15043"/>
                  <a:pt x="2882" y="16912"/>
                </a:cubicBezTo>
                <a:cubicBezTo>
                  <a:pt x="4751" y="18780"/>
                  <a:pt x="7252" y="19794"/>
                  <a:pt x="9881" y="19794"/>
                </a:cubicBezTo>
                <a:cubicBezTo>
                  <a:pt x="12541" y="19794"/>
                  <a:pt x="15011" y="18780"/>
                  <a:pt x="16880" y="16912"/>
                </a:cubicBezTo>
                <a:cubicBezTo>
                  <a:pt x="18748" y="15043"/>
                  <a:pt x="19762" y="12541"/>
                  <a:pt x="19762" y="9913"/>
                </a:cubicBezTo>
                <a:cubicBezTo>
                  <a:pt x="19762" y="7253"/>
                  <a:pt x="18748" y="4783"/>
                  <a:pt x="16880" y="2914"/>
                </a:cubicBezTo>
                <a:cubicBezTo>
                  <a:pt x="15011" y="1046"/>
                  <a:pt x="12541" y="1"/>
                  <a:pt x="9881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207" name="CustomShape 7"/>
          <p:cNvSpPr/>
          <p:nvPr/>
        </p:nvSpPr>
        <p:spPr>
          <a:xfrm>
            <a:off x="3987720" y="2520360"/>
            <a:ext cx="4692960" cy="622440"/>
          </a:xfrm>
          <a:custGeom>
            <a:avLst/>
            <a:gdLst/>
            <a:ahLst/>
            <a:rect l="l" t="t" r="r" b="b"/>
            <a:pathLst>
              <a:path w="143652" h="19066">
                <a:moveTo>
                  <a:pt x="9533" y="1"/>
                </a:moveTo>
                <a:cubicBezTo>
                  <a:pt x="4276" y="1"/>
                  <a:pt x="1" y="4276"/>
                  <a:pt x="1" y="9533"/>
                </a:cubicBezTo>
                <a:cubicBezTo>
                  <a:pt x="1" y="14758"/>
                  <a:pt x="4276" y="19065"/>
                  <a:pt x="9533" y="19065"/>
                </a:cubicBezTo>
                <a:lnTo>
                  <a:pt x="134119" y="19065"/>
                </a:lnTo>
                <a:cubicBezTo>
                  <a:pt x="139345" y="19065"/>
                  <a:pt x="143652" y="14790"/>
                  <a:pt x="143652" y="9533"/>
                </a:cubicBezTo>
                <a:cubicBezTo>
                  <a:pt x="143652" y="4276"/>
                  <a:pt x="139345" y="1"/>
                  <a:pt x="134119" y="1"/>
                </a:cubicBezTo>
                <a:close/>
              </a:path>
            </a:pathLst>
          </a:custGeom>
          <a:solidFill>
            <a:srgbClr val="f2a365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208" name="CustomShape 8"/>
          <p:cNvSpPr/>
          <p:nvPr/>
        </p:nvSpPr>
        <p:spPr>
          <a:xfrm>
            <a:off x="3987720" y="2519280"/>
            <a:ext cx="622440" cy="623520"/>
          </a:xfrm>
          <a:custGeom>
            <a:avLst/>
            <a:gdLst/>
            <a:ahLst/>
            <a:rect l="l" t="t" r="r" b="b"/>
            <a:pathLst>
              <a:path w="19066" h="19098">
                <a:moveTo>
                  <a:pt x="9533" y="1"/>
                </a:moveTo>
                <a:cubicBezTo>
                  <a:pt x="4276" y="1"/>
                  <a:pt x="1" y="4276"/>
                  <a:pt x="1" y="9565"/>
                </a:cubicBezTo>
                <a:cubicBezTo>
                  <a:pt x="1" y="14822"/>
                  <a:pt x="4276" y="19097"/>
                  <a:pt x="9533" y="19097"/>
                </a:cubicBezTo>
                <a:cubicBezTo>
                  <a:pt x="14790" y="19097"/>
                  <a:pt x="19065" y="14822"/>
                  <a:pt x="19065" y="9565"/>
                </a:cubicBezTo>
                <a:cubicBezTo>
                  <a:pt x="19065" y="4276"/>
                  <a:pt x="14790" y="1"/>
                  <a:pt x="9533" y="1"/>
                </a:cubicBezTo>
                <a:close/>
              </a:path>
            </a:pathLst>
          </a:custGeom>
          <a:solidFill>
            <a:srgbClr val="f2a365"/>
          </a:solidFill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2500" spc="-1" strike="noStrike">
                <a:solidFill>
                  <a:srgbClr val="ffffff"/>
                </a:solidFill>
                <a:latin typeface="Fira Sans"/>
                <a:ea typeface="Fira Sans"/>
              </a:rPr>
              <a:t>3</a:t>
            </a:r>
            <a:endParaRPr b="0" lang="en-US" sz="2500" spc="-1" strike="noStrike">
              <a:latin typeface="Arial"/>
            </a:endParaRPr>
          </a:p>
        </p:txBody>
      </p:sp>
      <p:sp>
        <p:nvSpPr>
          <p:cNvPr id="2209" name="CustomShape 9"/>
          <p:cNvSpPr/>
          <p:nvPr/>
        </p:nvSpPr>
        <p:spPr>
          <a:xfrm>
            <a:off x="3976200" y="2508840"/>
            <a:ext cx="645480" cy="645480"/>
          </a:xfrm>
          <a:custGeom>
            <a:avLst/>
            <a:gdLst/>
            <a:ahLst/>
            <a:rect l="l" t="t" r="r" b="b"/>
            <a:pathLst>
              <a:path w="19762" h="19762">
                <a:moveTo>
                  <a:pt x="9881" y="697"/>
                </a:moveTo>
                <a:cubicBezTo>
                  <a:pt x="14948" y="697"/>
                  <a:pt x="19065" y="4814"/>
                  <a:pt x="19065" y="9881"/>
                </a:cubicBezTo>
                <a:cubicBezTo>
                  <a:pt x="19065" y="14948"/>
                  <a:pt x="14948" y="19065"/>
                  <a:pt x="9881" y="19065"/>
                </a:cubicBezTo>
                <a:cubicBezTo>
                  <a:pt x="4814" y="19065"/>
                  <a:pt x="697" y="14948"/>
                  <a:pt x="697" y="9881"/>
                </a:cubicBezTo>
                <a:cubicBezTo>
                  <a:pt x="697" y="4814"/>
                  <a:pt x="4814" y="697"/>
                  <a:pt x="9881" y="697"/>
                </a:cubicBezTo>
                <a:close/>
                <a:moveTo>
                  <a:pt x="9881" y="0"/>
                </a:moveTo>
                <a:cubicBezTo>
                  <a:pt x="7252" y="0"/>
                  <a:pt x="4751" y="1014"/>
                  <a:pt x="2882" y="2882"/>
                </a:cubicBezTo>
                <a:cubicBezTo>
                  <a:pt x="1014" y="4751"/>
                  <a:pt x="0" y="7221"/>
                  <a:pt x="0" y="9881"/>
                </a:cubicBezTo>
                <a:cubicBezTo>
                  <a:pt x="0" y="12510"/>
                  <a:pt x="1014" y="15011"/>
                  <a:pt x="2882" y="16880"/>
                </a:cubicBezTo>
                <a:cubicBezTo>
                  <a:pt x="4751" y="18748"/>
                  <a:pt x="7252" y="19762"/>
                  <a:pt x="9881" y="19762"/>
                </a:cubicBezTo>
                <a:cubicBezTo>
                  <a:pt x="12541" y="19762"/>
                  <a:pt x="15011" y="18748"/>
                  <a:pt x="16880" y="16880"/>
                </a:cubicBezTo>
                <a:cubicBezTo>
                  <a:pt x="18748" y="15011"/>
                  <a:pt x="19762" y="12510"/>
                  <a:pt x="19762" y="9881"/>
                </a:cubicBezTo>
                <a:cubicBezTo>
                  <a:pt x="19762" y="7221"/>
                  <a:pt x="18748" y="4751"/>
                  <a:pt x="16880" y="2882"/>
                </a:cubicBezTo>
                <a:cubicBezTo>
                  <a:pt x="15011" y="1014"/>
                  <a:pt x="12541" y="0"/>
                  <a:pt x="9881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210" name="CustomShape 10"/>
          <p:cNvSpPr/>
          <p:nvPr/>
        </p:nvSpPr>
        <p:spPr>
          <a:xfrm>
            <a:off x="3987720" y="3310920"/>
            <a:ext cx="4692960" cy="622440"/>
          </a:xfrm>
          <a:custGeom>
            <a:avLst/>
            <a:gdLst/>
            <a:ahLst/>
            <a:rect l="l" t="t" r="r" b="b"/>
            <a:pathLst>
              <a:path w="143652" h="19066">
                <a:moveTo>
                  <a:pt x="9533" y="1"/>
                </a:moveTo>
                <a:cubicBezTo>
                  <a:pt x="4276" y="1"/>
                  <a:pt x="1" y="4308"/>
                  <a:pt x="1" y="9533"/>
                </a:cubicBezTo>
                <a:cubicBezTo>
                  <a:pt x="1" y="14790"/>
                  <a:pt x="4276" y="19065"/>
                  <a:pt x="9533" y="19065"/>
                </a:cubicBezTo>
                <a:lnTo>
                  <a:pt x="134119" y="19065"/>
                </a:lnTo>
                <a:cubicBezTo>
                  <a:pt x="139345" y="19065"/>
                  <a:pt x="143652" y="14790"/>
                  <a:pt x="143652" y="9533"/>
                </a:cubicBezTo>
                <a:cubicBezTo>
                  <a:pt x="143652" y="4308"/>
                  <a:pt x="139345" y="1"/>
                  <a:pt x="134119" y="1"/>
                </a:cubicBezTo>
                <a:close/>
              </a:path>
            </a:pathLst>
          </a:custGeom>
          <a:solidFill>
            <a:srgbClr val="222831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211" name="CustomShape 11"/>
          <p:cNvSpPr/>
          <p:nvPr/>
        </p:nvSpPr>
        <p:spPr>
          <a:xfrm>
            <a:off x="3987720" y="3310920"/>
            <a:ext cx="622440" cy="622440"/>
          </a:xfrm>
          <a:custGeom>
            <a:avLst/>
            <a:gdLst/>
            <a:ahLst/>
            <a:rect l="l" t="t" r="r" b="b"/>
            <a:pathLst>
              <a:path w="19066" h="19066">
                <a:moveTo>
                  <a:pt x="9533" y="1"/>
                </a:moveTo>
                <a:cubicBezTo>
                  <a:pt x="4276" y="1"/>
                  <a:pt x="1" y="4276"/>
                  <a:pt x="1" y="9533"/>
                </a:cubicBezTo>
                <a:cubicBezTo>
                  <a:pt x="1" y="14790"/>
                  <a:pt x="4276" y="19065"/>
                  <a:pt x="9533" y="19065"/>
                </a:cubicBezTo>
                <a:cubicBezTo>
                  <a:pt x="14790" y="19065"/>
                  <a:pt x="19065" y="14790"/>
                  <a:pt x="19065" y="9533"/>
                </a:cubicBezTo>
                <a:cubicBezTo>
                  <a:pt x="19065" y="4276"/>
                  <a:pt x="14790" y="1"/>
                  <a:pt x="9533" y="1"/>
                </a:cubicBezTo>
                <a:close/>
              </a:path>
            </a:pathLst>
          </a:custGeom>
          <a:solidFill>
            <a:srgbClr val="222831"/>
          </a:solidFill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2500" spc="-1" strike="noStrike">
                <a:solidFill>
                  <a:srgbClr val="ffffff"/>
                </a:solidFill>
                <a:latin typeface="Fira Sans"/>
                <a:ea typeface="Fira Sans"/>
              </a:rPr>
              <a:t>4</a:t>
            </a:r>
            <a:endParaRPr b="0" lang="en-US" sz="2500" spc="-1" strike="noStrike">
              <a:latin typeface="Arial"/>
            </a:endParaRPr>
          </a:p>
        </p:txBody>
      </p:sp>
      <p:sp>
        <p:nvSpPr>
          <p:cNvPr id="2212" name="CustomShape 12"/>
          <p:cNvSpPr/>
          <p:nvPr/>
        </p:nvSpPr>
        <p:spPr>
          <a:xfrm>
            <a:off x="3976200" y="3299400"/>
            <a:ext cx="645480" cy="645480"/>
          </a:xfrm>
          <a:custGeom>
            <a:avLst/>
            <a:gdLst/>
            <a:ahLst/>
            <a:rect l="l" t="t" r="r" b="b"/>
            <a:pathLst>
              <a:path w="19762" h="19762">
                <a:moveTo>
                  <a:pt x="9881" y="697"/>
                </a:moveTo>
                <a:cubicBezTo>
                  <a:pt x="14948" y="697"/>
                  <a:pt x="19065" y="4814"/>
                  <a:pt x="19065" y="9881"/>
                </a:cubicBezTo>
                <a:cubicBezTo>
                  <a:pt x="19065" y="14948"/>
                  <a:pt x="14948" y="19065"/>
                  <a:pt x="9881" y="19065"/>
                </a:cubicBezTo>
                <a:cubicBezTo>
                  <a:pt x="4814" y="19065"/>
                  <a:pt x="697" y="14948"/>
                  <a:pt x="697" y="9881"/>
                </a:cubicBezTo>
                <a:cubicBezTo>
                  <a:pt x="697" y="4814"/>
                  <a:pt x="4814" y="697"/>
                  <a:pt x="9881" y="697"/>
                </a:cubicBezTo>
                <a:close/>
                <a:moveTo>
                  <a:pt x="9881" y="0"/>
                </a:moveTo>
                <a:cubicBezTo>
                  <a:pt x="7252" y="0"/>
                  <a:pt x="4751" y="1014"/>
                  <a:pt x="2882" y="2882"/>
                </a:cubicBezTo>
                <a:cubicBezTo>
                  <a:pt x="1014" y="4751"/>
                  <a:pt x="0" y="7221"/>
                  <a:pt x="0" y="9881"/>
                </a:cubicBezTo>
                <a:cubicBezTo>
                  <a:pt x="0" y="12510"/>
                  <a:pt x="1014" y="15011"/>
                  <a:pt x="2882" y="16880"/>
                </a:cubicBezTo>
                <a:cubicBezTo>
                  <a:pt x="4751" y="18748"/>
                  <a:pt x="7252" y="19762"/>
                  <a:pt x="9881" y="19762"/>
                </a:cubicBezTo>
                <a:cubicBezTo>
                  <a:pt x="12541" y="19762"/>
                  <a:pt x="15011" y="18748"/>
                  <a:pt x="16880" y="16880"/>
                </a:cubicBezTo>
                <a:cubicBezTo>
                  <a:pt x="18748" y="15011"/>
                  <a:pt x="19762" y="12510"/>
                  <a:pt x="19762" y="9881"/>
                </a:cubicBezTo>
                <a:cubicBezTo>
                  <a:pt x="19762" y="7221"/>
                  <a:pt x="18748" y="4751"/>
                  <a:pt x="16880" y="2882"/>
                </a:cubicBezTo>
                <a:cubicBezTo>
                  <a:pt x="15011" y="1014"/>
                  <a:pt x="12541" y="0"/>
                  <a:pt x="9881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213" name="CustomShape 13"/>
          <p:cNvSpPr/>
          <p:nvPr/>
        </p:nvSpPr>
        <p:spPr>
          <a:xfrm>
            <a:off x="3987720" y="4101480"/>
            <a:ext cx="4692960" cy="622440"/>
          </a:xfrm>
          <a:custGeom>
            <a:avLst/>
            <a:gdLst/>
            <a:ahLst/>
            <a:rect l="l" t="t" r="r" b="b"/>
            <a:pathLst>
              <a:path w="143652" h="19066">
                <a:moveTo>
                  <a:pt x="9533" y="1"/>
                </a:moveTo>
                <a:cubicBezTo>
                  <a:pt x="4276" y="1"/>
                  <a:pt x="1" y="4308"/>
                  <a:pt x="1" y="9533"/>
                </a:cubicBezTo>
                <a:cubicBezTo>
                  <a:pt x="1" y="14790"/>
                  <a:pt x="4276" y="19065"/>
                  <a:pt x="9533" y="19065"/>
                </a:cubicBezTo>
                <a:lnTo>
                  <a:pt x="134119" y="19065"/>
                </a:lnTo>
                <a:cubicBezTo>
                  <a:pt x="139345" y="19065"/>
                  <a:pt x="143652" y="14790"/>
                  <a:pt x="143652" y="9533"/>
                </a:cubicBezTo>
                <a:cubicBezTo>
                  <a:pt x="143652" y="4308"/>
                  <a:pt x="139345" y="1"/>
                  <a:pt x="134119" y="1"/>
                </a:cubicBezTo>
                <a:close/>
              </a:path>
            </a:pathLst>
          </a:custGeom>
          <a:solidFill>
            <a:srgbClr val="c4c4c4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214" name="CustomShape 14"/>
          <p:cNvSpPr/>
          <p:nvPr/>
        </p:nvSpPr>
        <p:spPr>
          <a:xfrm>
            <a:off x="3987720" y="4101480"/>
            <a:ext cx="622440" cy="623520"/>
          </a:xfrm>
          <a:custGeom>
            <a:avLst/>
            <a:gdLst/>
            <a:ahLst/>
            <a:rect l="l" t="t" r="r" b="b"/>
            <a:pathLst>
              <a:path w="19066" h="19098">
                <a:moveTo>
                  <a:pt x="9533" y="1"/>
                </a:moveTo>
                <a:cubicBezTo>
                  <a:pt x="4276" y="1"/>
                  <a:pt x="1" y="4276"/>
                  <a:pt x="1" y="9533"/>
                </a:cubicBezTo>
                <a:cubicBezTo>
                  <a:pt x="1" y="14822"/>
                  <a:pt x="4276" y="19097"/>
                  <a:pt x="9533" y="19097"/>
                </a:cubicBezTo>
                <a:cubicBezTo>
                  <a:pt x="14790" y="19097"/>
                  <a:pt x="19065" y="14822"/>
                  <a:pt x="19065" y="9533"/>
                </a:cubicBezTo>
                <a:cubicBezTo>
                  <a:pt x="19065" y="4276"/>
                  <a:pt x="14790" y="1"/>
                  <a:pt x="9533" y="1"/>
                </a:cubicBezTo>
                <a:close/>
              </a:path>
            </a:pathLst>
          </a:custGeom>
          <a:solidFill>
            <a:srgbClr val="c4c4c4"/>
          </a:solidFill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2500" spc="-1" strike="noStrike">
                <a:solidFill>
                  <a:srgbClr val="ffffff"/>
                </a:solidFill>
                <a:latin typeface="Fira Sans"/>
                <a:ea typeface="Fira Sans"/>
              </a:rPr>
              <a:t>5</a:t>
            </a:r>
            <a:endParaRPr b="0" lang="en-US" sz="2500" spc="-1" strike="noStrike">
              <a:latin typeface="Arial"/>
            </a:endParaRPr>
          </a:p>
        </p:txBody>
      </p:sp>
      <p:sp>
        <p:nvSpPr>
          <p:cNvPr id="2215" name="CustomShape 15"/>
          <p:cNvSpPr/>
          <p:nvPr/>
        </p:nvSpPr>
        <p:spPr>
          <a:xfrm>
            <a:off x="3976200" y="4089960"/>
            <a:ext cx="645480" cy="646200"/>
          </a:xfrm>
          <a:custGeom>
            <a:avLst/>
            <a:gdLst/>
            <a:ahLst/>
            <a:rect l="l" t="t" r="r" b="b"/>
            <a:pathLst>
              <a:path w="19762" h="19794">
                <a:moveTo>
                  <a:pt x="9881" y="697"/>
                </a:moveTo>
                <a:cubicBezTo>
                  <a:pt x="14948" y="697"/>
                  <a:pt x="19065" y="4814"/>
                  <a:pt x="19065" y="9881"/>
                </a:cubicBezTo>
                <a:cubicBezTo>
                  <a:pt x="19065" y="14948"/>
                  <a:pt x="14948" y="19097"/>
                  <a:pt x="9881" y="19097"/>
                </a:cubicBezTo>
                <a:cubicBezTo>
                  <a:pt x="4814" y="19097"/>
                  <a:pt x="697" y="14948"/>
                  <a:pt x="697" y="9881"/>
                </a:cubicBezTo>
                <a:cubicBezTo>
                  <a:pt x="697" y="4814"/>
                  <a:pt x="4814" y="697"/>
                  <a:pt x="9881" y="697"/>
                </a:cubicBezTo>
                <a:close/>
                <a:moveTo>
                  <a:pt x="9881" y="0"/>
                </a:moveTo>
                <a:cubicBezTo>
                  <a:pt x="7252" y="0"/>
                  <a:pt x="4751" y="1014"/>
                  <a:pt x="2882" y="2882"/>
                </a:cubicBezTo>
                <a:cubicBezTo>
                  <a:pt x="1014" y="4751"/>
                  <a:pt x="0" y="7253"/>
                  <a:pt x="0" y="9881"/>
                </a:cubicBezTo>
                <a:cubicBezTo>
                  <a:pt x="0" y="12541"/>
                  <a:pt x="1014" y="15011"/>
                  <a:pt x="2882" y="16880"/>
                </a:cubicBezTo>
                <a:cubicBezTo>
                  <a:pt x="4751" y="18748"/>
                  <a:pt x="7252" y="19793"/>
                  <a:pt x="9881" y="19793"/>
                </a:cubicBezTo>
                <a:cubicBezTo>
                  <a:pt x="12541" y="19793"/>
                  <a:pt x="15011" y="18748"/>
                  <a:pt x="16880" y="16880"/>
                </a:cubicBezTo>
                <a:cubicBezTo>
                  <a:pt x="18748" y="15011"/>
                  <a:pt x="19762" y="12541"/>
                  <a:pt x="19762" y="9881"/>
                </a:cubicBezTo>
                <a:cubicBezTo>
                  <a:pt x="19762" y="7253"/>
                  <a:pt x="18748" y="4751"/>
                  <a:pt x="16880" y="2882"/>
                </a:cubicBezTo>
                <a:cubicBezTo>
                  <a:pt x="15011" y="1014"/>
                  <a:pt x="12541" y="0"/>
                  <a:pt x="9881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216" name="CustomShape 16"/>
          <p:cNvSpPr/>
          <p:nvPr/>
        </p:nvSpPr>
        <p:spPr>
          <a:xfrm>
            <a:off x="2878560" y="2263680"/>
            <a:ext cx="133200" cy="133200"/>
          </a:xfrm>
          <a:custGeom>
            <a:avLst/>
            <a:gdLst/>
            <a:ahLst/>
            <a:rect l="l" t="t" r="r" b="b"/>
            <a:pathLst>
              <a:path w="4086" h="4087">
                <a:moveTo>
                  <a:pt x="2027" y="1"/>
                </a:moveTo>
                <a:cubicBezTo>
                  <a:pt x="919" y="1"/>
                  <a:pt x="0" y="919"/>
                  <a:pt x="0" y="2028"/>
                </a:cubicBezTo>
                <a:cubicBezTo>
                  <a:pt x="0" y="3168"/>
                  <a:pt x="919" y="4086"/>
                  <a:pt x="2027" y="4086"/>
                </a:cubicBezTo>
                <a:cubicBezTo>
                  <a:pt x="3167" y="4086"/>
                  <a:pt x="4086" y="3168"/>
                  <a:pt x="4086" y="2028"/>
                </a:cubicBezTo>
                <a:cubicBezTo>
                  <a:pt x="4086" y="919"/>
                  <a:pt x="3167" y="1"/>
                  <a:pt x="2027" y="1"/>
                </a:cubicBezTo>
                <a:close/>
              </a:path>
            </a:pathLst>
          </a:custGeom>
          <a:solidFill>
            <a:srgbClr val="cacaca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217" name="CustomShape 17"/>
          <p:cNvSpPr/>
          <p:nvPr/>
        </p:nvSpPr>
        <p:spPr>
          <a:xfrm>
            <a:off x="2878560" y="2514240"/>
            <a:ext cx="133200" cy="133200"/>
          </a:xfrm>
          <a:custGeom>
            <a:avLst/>
            <a:gdLst/>
            <a:ahLst/>
            <a:rect l="l" t="t" r="r" b="b"/>
            <a:pathLst>
              <a:path w="4086" h="4086">
                <a:moveTo>
                  <a:pt x="2027" y="1"/>
                </a:moveTo>
                <a:cubicBezTo>
                  <a:pt x="919" y="1"/>
                  <a:pt x="0" y="919"/>
                  <a:pt x="0" y="2059"/>
                </a:cubicBezTo>
                <a:cubicBezTo>
                  <a:pt x="0" y="3168"/>
                  <a:pt x="919" y="4086"/>
                  <a:pt x="2027" y="4086"/>
                </a:cubicBezTo>
                <a:cubicBezTo>
                  <a:pt x="3167" y="4086"/>
                  <a:pt x="4086" y="3168"/>
                  <a:pt x="4086" y="2059"/>
                </a:cubicBezTo>
                <a:cubicBezTo>
                  <a:pt x="4086" y="919"/>
                  <a:pt x="3167" y="1"/>
                  <a:pt x="2027" y="1"/>
                </a:cubicBezTo>
                <a:close/>
              </a:path>
            </a:pathLst>
          </a:custGeom>
          <a:solidFill>
            <a:srgbClr val="cacaca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218" name="CustomShape 18"/>
          <p:cNvSpPr/>
          <p:nvPr/>
        </p:nvSpPr>
        <p:spPr>
          <a:xfrm>
            <a:off x="2878560" y="2764440"/>
            <a:ext cx="133200" cy="133200"/>
          </a:xfrm>
          <a:custGeom>
            <a:avLst/>
            <a:gdLst/>
            <a:ahLst/>
            <a:rect l="l" t="t" r="r" b="b"/>
            <a:pathLst>
              <a:path w="4086" h="4086">
                <a:moveTo>
                  <a:pt x="2027" y="1"/>
                </a:moveTo>
                <a:cubicBezTo>
                  <a:pt x="919" y="1"/>
                  <a:pt x="0" y="919"/>
                  <a:pt x="0" y="2059"/>
                </a:cubicBezTo>
                <a:cubicBezTo>
                  <a:pt x="0" y="3167"/>
                  <a:pt x="919" y="4086"/>
                  <a:pt x="2027" y="4086"/>
                </a:cubicBezTo>
                <a:cubicBezTo>
                  <a:pt x="3167" y="4086"/>
                  <a:pt x="4086" y="3167"/>
                  <a:pt x="4086" y="2059"/>
                </a:cubicBezTo>
                <a:cubicBezTo>
                  <a:pt x="4086" y="919"/>
                  <a:pt x="3167" y="1"/>
                  <a:pt x="2027" y="1"/>
                </a:cubicBezTo>
                <a:close/>
              </a:path>
            </a:pathLst>
          </a:custGeom>
          <a:solidFill>
            <a:srgbClr val="cacaca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219" name="CustomShape 19"/>
          <p:cNvSpPr/>
          <p:nvPr/>
        </p:nvSpPr>
        <p:spPr>
          <a:xfrm>
            <a:off x="2878560" y="3016080"/>
            <a:ext cx="133200" cy="133200"/>
          </a:xfrm>
          <a:custGeom>
            <a:avLst/>
            <a:gdLst/>
            <a:ahLst/>
            <a:rect l="l" t="t" r="r" b="b"/>
            <a:pathLst>
              <a:path w="4086" h="4086">
                <a:moveTo>
                  <a:pt x="2027" y="0"/>
                </a:moveTo>
                <a:cubicBezTo>
                  <a:pt x="919" y="0"/>
                  <a:pt x="0" y="918"/>
                  <a:pt x="0" y="2027"/>
                </a:cubicBezTo>
                <a:cubicBezTo>
                  <a:pt x="0" y="3167"/>
                  <a:pt x="919" y="4085"/>
                  <a:pt x="2027" y="4085"/>
                </a:cubicBezTo>
                <a:cubicBezTo>
                  <a:pt x="3167" y="4085"/>
                  <a:pt x="4086" y="3167"/>
                  <a:pt x="4086" y="2027"/>
                </a:cubicBezTo>
                <a:cubicBezTo>
                  <a:pt x="4086" y="918"/>
                  <a:pt x="3167" y="0"/>
                  <a:pt x="2027" y="0"/>
                </a:cubicBezTo>
                <a:close/>
              </a:path>
            </a:pathLst>
          </a:custGeom>
          <a:solidFill>
            <a:srgbClr val="cacaca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220" name="CustomShape 20"/>
          <p:cNvSpPr/>
          <p:nvPr/>
        </p:nvSpPr>
        <p:spPr>
          <a:xfrm>
            <a:off x="2878560" y="3266280"/>
            <a:ext cx="133200" cy="133200"/>
          </a:xfrm>
          <a:custGeom>
            <a:avLst/>
            <a:gdLst/>
            <a:ahLst/>
            <a:rect l="l" t="t" r="r" b="b"/>
            <a:pathLst>
              <a:path w="4086" h="4087">
                <a:moveTo>
                  <a:pt x="2027" y="1"/>
                </a:moveTo>
                <a:cubicBezTo>
                  <a:pt x="919" y="1"/>
                  <a:pt x="0" y="919"/>
                  <a:pt x="0" y="2028"/>
                </a:cubicBezTo>
                <a:cubicBezTo>
                  <a:pt x="0" y="3168"/>
                  <a:pt x="919" y="4086"/>
                  <a:pt x="2027" y="4086"/>
                </a:cubicBezTo>
                <a:cubicBezTo>
                  <a:pt x="3167" y="4086"/>
                  <a:pt x="4086" y="3168"/>
                  <a:pt x="4086" y="2028"/>
                </a:cubicBezTo>
                <a:cubicBezTo>
                  <a:pt x="4086" y="919"/>
                  <a:pt x="3167" y="1"/>
                  <a:pt x="2027" y="1"/>
                </a:cubicBezTo>
                <a:close/>
              </a:path>
            </a:pathLst>
          </a:custGeom>
          <a:solidFill>
            <a:srgbClr val="cacaca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221" name="CustomShape 21"/>
          <p:cNvSpPr/>
          <p:nvPr/>
        </p:nvSpPr>
        <p:spPr>
          <a:xfrm>
            <a:off x="2944800" y="1458720"/>
            <a:ext cx="943200" cy="876960"/>
          </a:xfrm>
          <a:custGeom>
            <a:avLst/>
            <a:gdLst/>
            <a:ahLst/>
            <a:rect l="l" t="t" r="r" b="b"/>
            <a:pathLst>
              <a:path w="28883" h="26856">
                <a:moveTo>
                  <a:pt x="28661" y="0"/>
                </a:moveTo>
                <a:lnTo>
                  <a:pt x="10514" y="26507"/>
                </a:lnTo>
                <a:lnTo>
                  <a:pt x="0" y="26507"/>
                </a:lnTo>
                <a:lnTo>
                  <a:pt x="0" y="26856"/>
                </a:lnTo>
                <a:lnTo>
                  <a:pt x="10609" y="26856"/>
                </a:lnTo>
                <a:lnTo>
                  <a:pt x="28882" y="285"/>
                </a:lnTo>
                <a:lnTo>
                  <a:pt x="28661" y="0"/>
                </a:lnTo>
                <a:close/>
              </a:path>
            </a:pathLst>
          </a:custGeom>
          <a:solidFill>
            <a:srgbClr val="cecece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222" name="CustomShape 22"/>
          <p:cNvSpPr/>
          <p:nvPr/>
        </p:nvSpPr>
        <p:spPr>
          <a:xfrm>
            <a:off x="2944800" y="2087640"/>
            <a:ext cx="942120" cy="499320"/>
          </a:xfrm>
          <a:custGeom>
            <a:avLst/>
            <a:gdLst/>
            <a:ahLst/>
            <a:rect l="l" t="t" r="r" b="b"/>
            <a:pathLst>
              <a:path w="28851" h="15297">
                <a:moveTo>
                  <a:pt x="28692" y="0"/>
                </a:moveTo>
                <a:lnTo>
                  <a:pt x="10863" y="14916"/>
                </a:lnTo>
                <a:lnTo>
                  <a:pt x="0" y="14916"/>
                </a:lnTo>
                <a:lnTo>
                  <a:pt x="0" y="15296"/>
                </a:lnTo>
                <a:lnTo>
                  <a:pt x="10926" y="15296"/>
                </a:lnTo>
                <a:lnTo>
                  <a:pt x="28851" y="348"/>
                </a:lnTo>
                <a:lnTo>
                  <a:pt x="28692" y="0"/>
                </a:lnTo>
                <a:close/>
              </a:path>
            </a:pathLst>
          </a:custGeom>
          <a:solidFill>
            <a:srgbClr val="cecece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223" name="CustomShape 23"/>
          <p:cNvSpPr/>
          <p:nvPr/>
        </p:nvSpPr>
        <p:spPr>
          <a:xfrm>
            <a:off x="2944800" y="3327480"/>
            <a:ext cx="943200" cy="876960"/>
          </a:xfrm>
          <a:custGeom>
            <a:avLst/>
            <a:gdLst/>
            <a:ahLst/>
            <a:rect l="l" t="t" r="r" b="b"/>
            <a:pathLst>
              <a:path w="28883" h="26856">
                <a:moveTo>
                  <a:pt x="0" y="0"/>
                </a:moveTo>
                <a:lnTo>
                  <a:pt x="0" y="349"/>
                </a:lnTo>
                <a:lnTo>
                  <a:pt x="10514" y="349"/>
                </a:lnTo>
                <a:lnTo>
                  <a:pt x="28661" y="26856"/>
                </a:lnTo>
                <a:lnTo>
                  <a:pt x="28882" y="26539"/>
                </a:lnTo>
                <a:lnTo>
                  <a:pt x="10673" y="32"/>
                </a:lnTo>
                <a:lnTo>
                  <a:pt x="10609" y="0"/>
                </a:lnTo>
                <a:close/>
              </a:path>
            </a:pathLst>
          </a:custGeom>
          <a:solidFill>
            <a:srgbClr val="cecece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224" name="CustomShape 24"/>
          <p:cNvSpPr/>
          <p:nvPr/>
        </p:nvSpPr>
        <p:spPr>
          <a:xfrm>
            <a:off x="2944800" y="3075840"/>
            <a:ext cx="942120" cy="499320"/>
          </a:xfrm>
          <a:custGeom>
            <a:avLst/>
            <a:gdLst/>
            <a:ahLst/>
            <a:rect l="l" t="t" r="r" b="b"/>
            <a:pathLst>
              <a:path w="28851" h="15297">
                <a:moveTo>
                  <a:pt x="0" y="1"/>
                </a:moveTo>
                <a:lnTo>
                  <a:pt x="0" y="381"/>
                </a:lnTo>
                <a:lnTo>
                  <a:pt x="10863" y="381"/>
                </a:lnTo>
                <a:lnTo>
                  <a:pt x="28692" y="15297"/>
                </a:lnTo>
                <a:lnTo>
                  <a:pt x="28851" y="14949"/>
                </a:lnTo>
                <a:lnTo>
                  <a:pt x="10958" y="33"/>
                </a:lnTo>
                <a:lnTo>
                  <a:pt x="10926" y="1"/>
                </a:lnTo>
                <a:close/>
              </a:path>
            </a:pathLst>
          </a:custGeom>
          <a:solidFill>
            <a:srgbClr val="cecece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225" name="CustomShape 25"/>
          <p:cNvSpPr/>
          <p:nvPr/>
        </p:nvSpPr>
        <p:spPr>
          <a:xfrm>
            <a:off x="2944800" y="2825640"/>
            <a:ext cx="939240" cy="12240"/>
          </a:xfrm>
          <a:custGeom>
            <a:avLst/>
            <a:gdLst/>
            <a:ahLst/>
            <a:rect l="l" t="t" r="r" b="b"/>
            <a:pathLst>
              <a:path w="28756" h="381">
                <a:moveTo>
                  <a:pt x="0" y="1"/>
                </a:moveTo>
                <a:lnTo>
                  <a:pt x="0" y="381"/>
                </a:lnTo>
                <a:lnTo>
                  <a:pt x="28756" y="381"/>
                </a:lnTo>
                <a:lnTo>
                  <a:pt x="28756" y="1"/>
                </a:lnTo>
                <a:close/>
              </a:path>
            </a:pathLst>
          </a:custGeom>
          <a:solidFill>
            <a:srgbClr val="cecece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grpSp>
        <p:nvGrpSpPr>
          <p:cNvPr id="2226" name="Group 26"/>
          <p:cNvGrpSpPr/>
          <p:nvPr/>
        </p:nvGrpSpPr>
        <p:grpSpPr>
          <a:xfrm>
            <a:off x="457200" y="1168920"/>
            <a:ext cx="2230560" cy="3186720"/>
            <a:chOff x="457200" y="1168920"/>
            <a:chExt cx="2230560" cy="3186720"/>
          </a:xfrm>
        </p:grpSpPr>
        <p:sp>
          <p:nvSpPr>
            <p:cNvPr id="2227" name="CustomShape 27"/>
            <p:cNvSpPr/>
            <p:nvPr/>
          </p:nvSpPr>
          <p:spPr>
            <a:xfrm>
              <a:off x="1574640" y="1500120"/>
              <a:ext cx="523080" cy="2196360"/>
            </a:xfrm>
            <a:custGeom>
              <a:avLst/>
              <a:gdLst/>
              <a:ahLst/>
              <a:rect l="l" t="t" r="r" b="b"/>
              <a:pathLst>
                <a:path w="16025" h="67234">
                  <a:moveTo>
                    <a:pt x="16025" y="0"/>
                  </a:moveTo>
                  <a:lnTo>
                    <a:pt x="0" y="9279"/>
                  </a:lnTo>
                  <a:lnTo>
                    <a:pt x="0" y="67233"/>
                  </a:lnTo>
                  <a:lnTo>
                    <a:pt x="16025" y="57986"/>
                  </a:lnTo>
                  <a:lnTo>
                    <a:pt x="16025" y="0"/>
                  </a:lnTo>
                  <a:close/>
                </a:path>
              </a:pathLst>
            </a:custGeom>
            <a:solidFill>
              <a:srgbClr val="1b1f26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228" name="CustomShape 28"/>
            <p:cNvSpPr/>
            <p:nvPr/>
          </p:nvSpPr>
          <p:spPr>
            <a:xfrm>
              <a:off x="1006560" y="1475280"/>
              <a:ext cx="567720" cy="2221200"/>
            </a:xfrm>
            <a:custGeom>
              <a:avLst/>
              <a:gdLst/>
              <a:ahLst/>
              <a:rect l="l" t="t" r="r" b="b"/>
              <a:pathLst>
                <a:path w="17387" h="67994">
                  <a:moveTo>
                    <a:pt x="0" y="0"/>
                  </a:moveTo>
                  <a:lnTo>
                    <a:pt x="0" y="57954"/>
                  </a:lnTo>
                  <a:lnTo>
                    <a:pt x="17386" y="67993"/>
                  </a:lnTo>
                  <a:lnTo>
                    <a:pt x="17386" y="1003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229" name="CustomShape 29"/>
            <p:cNvSpPr/>
            <p:nvPr/>
          </p:nvSpPr>
          <p:spPr>
            <a:xfrm>
              <a:off x="1031400" y="1579320"/>
              <a:ext cx="519120" cy="2102760"/>
            </a:xfrm>
            <a:custGeom>
              <a:avLst/>
              <a:gdLst/>
              <a:ahLst/>
              <a:rect l="l" t="t" r="r" b="b"/>
              <a:pathLst>
                <a:path w="15898" h="64370">
                  <a:moveTo>
                    <a:pt x="302" y="1"/>
                  </a:moveTo>
                  <a:cubicBezTo>
                    <a:pt x="127" y="1"/>
                    <a:pt x="0" y="152"/>
                    <a:pt x="0" y="399"/>
                  </a:cubicBezTo>
                  <a:lnTo>
                    <a:pt x="0" y="55218"/>
                  </a:lnTo>
                  <a:lnTo>
                    <a:pt x="15898" y="64370"/>
                  </a:lnTo>
                  <a:lnTo>
                    <a:pt x="15898" y="9583"/>
                  </a:lnTo>
                  <a:cubicBezTo>
                    <a:pt x="15898" y="9234"/>
                    <a:pt x="15645" y="8791"/>
                    <a:pt x="15360" y="8633"/>
                  </a:cubicBezTo>
                  <a:lnTo>
                    <a:pt x="538" y="82"/>
                  </a:lnTo>
                  <a:cubicBezTo>
                    <a:pt x="455" y="26"/>
                    <a:pt x="375" y="1"/>
                    <a:pt x="302" y="1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230" name="CustomShape 30"/>
            <p:cNvSpPr/>
            <p:nvPr/>
          </p:nvSpPr>
          <p:spPr>
            <a:xfrm>
              <a:off x="1046880" y="1605960"/>
              <a:ext cx="488160" cy="387720"/>
            </a:xfrm>
            <a:custGeom>
              <a:avLst/>
              <a:gdLst/>
              <a:ahLst/>
              <a:rect l="l" t="t" r="r" b="b"/>
              <a:pathLst>
                <a:path w="14948" h="11881">
                  <a:moveTo>
                    <a:pt x="256" y="0"/>
                  </a:moveTo>
                  <a:cubicBezTo>
                    <a:pt x="102" y="0"/>
                    <a:pt x="0" y="118"/>
                    <a:pt x="0" y="303"/>
                  </a:cubicBezTo>
                  <a:lnTo>
                    <a:pt x="0" y="2932"/>
                  </a:lnTo>
                  <a:cubicBezTo>
                    <a:pt x="0" y="3217"/>
                    <a:pt x="190" y="3533"/>
                    <a:pt x="444" y="3692"/>
                  </a:cubicBezTo>
                  <a:lnTo>
                    <a:pt x="14505" y="11831"/>
                  </a:lnTo>
                  <a:cubicBezTo>
                    <a:pt x="14572" y="11864"/>
                    <a:pt x="14636" y="11880"/>
                    <a:pt x="14692" y="11880"/>
                  </a:cubicBezTo>
                  <a:cubicBezTo>
                    <a:pt x="14846" y="11880"/>
                    <a:pt x="14948" y="11763"/>
                    <a:pt x="14948" y="11577"/>
                  </a:cubicBezTo>
                  <a:lnTo>
                    <a:pt x="14948" y="8949"/>
                  </a:lnTo>
                  <a:cubicBezTo>
                    <a:pt x="14948" y="8664"/>
                    <a:pt x="14758" y="8315"/>
                    <a:pt x="14505" y="8189"/>
                  </a:cubicBezTo>
                  <a:lnTo>
                    <a:pt x="444" y="50"/>
                  </a:lnTo>
                  <a:cubicBezTo>
                    <a:pt x="376" y="16"/>
                    <a:pt x="312" y="0"/>
                    <a:pt x="256" y="0"/>
                  </a:cubicBezTo>
                  <a:close/>
                </a:path>
              </a:pathLst>
            </a:custGeom>
            <a:solidFill>
              <a:srgbClr val="dd91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231" name="CustomShape 31"/>
            <p:cNvSpPr/>
            <p:nvPr/>
          </p:nvSpPr>
          <p:spPr>
            <a:xfrm>
              <a:off x="1071720" y="1643040"/>
              <a:ext cx="163080" cy="102240"/>
            </a:xfrm>
            <a:custGeom>
              <a:avLst/>
              <a:gdLst/>
              <a:ahLst/>
              <a:rect l="l" t="t" r="r" b="b"/>
              <a:pathLst>
                <a:path w="5004" h="3136">
                  <a:moveTo>
                    <a:pt x="0" y="0"/>
                  </a:moveTo>
                  <a:lnTo>
                    <a:pt x="0" y="254"/>
                  </a:lnTo>
                  <a:lnTo>
                    <a:pt x="5004" y="3136"/>
                  </a:lnTo>
                  <a:lnTo>
                    <a:pt x="5004" y="29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232" name="CustomShape 32"/>
            <p:cNvSpPr/>
            <p:nvPr/>
          </p:nvSpPr>
          <p:spPr>
            <a:xfrm>
              <a:off x="1071720" y="1669680"/>
              <a:ext cx="163080" cy="102240"/>
            </a:xfrm>
            <a:custGeom>
              <a:avLst/>
              <a:gdLst/>
              <a:ahLst/>
              <a:rect l="l" t="t" r="r" b="b"/>
              <a:pathLst>
                <a:path w="5004" h="3137">
                  <a:moveTo>
                    <a:pt x="0" y="1"/>
                  </a:moveTo>
                  <a:lnTo>
                    <a:pt x="0" y="223"/>
                  </a:lnTo>
                  <a:lnTo>
                    <a:pt x="5004" y="3136"/>
                  </a:lnTo>
                  <a:lnTo>
                    <a:pt x="5004" y="2883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233" name="CustomShape 33"/>
            <p:cNvSpPr/>
            <p:nvPr/>
          </p:nvSpPr>
          <p:spPr>
            <a:xfrm>
              <a:off x="1071720" y="1695600"/>
              <a:ext cx="163080" cy="102240"/>
            </a:xfrm>
            <a:custGeom>
              <a:avLst/>
              <a:gdLst/>
              <a:ahLst/>
              <a:rect l="l" t="t" r="r" b="b"/>
              <a:pathLst>
                <a:path w="5004" h="3136">
                  <a:moveTo>
                    <a:pt x="0" y="1"/>
                  </a:moveTo>
                  <a:lnTo>
                    <a:pt x="0" y="254"/>
                  </a:lnTo>
                  <a:lnTo>
                    <a:pt x="5004" y="3136"/>
                  </a:lnTo>
                  <a:lnTo>
                    <a:pt x="5004" y="2914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234" name="CustomShape 34"/>
            <p:cNvSpPr/>
            <p:nvPr/>
          </p:nvSpPr>
          <p:spPr>
            <a:xfrm>
              <a:off x="1380240" y="1844280"/>
              <a:ext cx="21240" cy="28080"/>
            </a:xfrm>
            <a:custGeom>
              <a:avLst/>
              <a:gdLst/>
              <a:ahLst/>
              <a:rect l="l" t="t" r="r" b="b"/>
              <a:pathLst>
                <a:path w="666" h="873">
                  <a:moveTo>
                    <a:pt x="182" y="1"/>
                  </a:moveTo>
                  <a:cubicBezTo>
                    <a:pt x="70" y="1"/>
                    <a:pt x="1" y="95"/>
                    <a:pt x="1" y="259"/>
                  </a:cubicBezTo>
                  <a:cubicBezTo>
                    <a:pt x="1" y="449"/>
                    <a:pt x="127" y="734"/>
                    <a:pt x="317" y="829"/>
                  </a:cubicBezTo>
                  <a:cubicBezTo>
                    <a:pt x="374" y="858"/>
                    <a:pt x="428" y="872"/>
                    <a:pt x="476" y="872"/>
                  </a:cubicBezTo>
                  <a:cubicBezTo>
                    <a:pt x="588" y="872"/>
                    <a:pt x="666" y="794"/>
                    <a:pt x="666" y="639"/>
                  </a:cubicBezTo>
                  <a:cubicBezTo>
                    <a:pt x="666" y="418"/>
                    <a:pt x="507" y="164"/>
                    <a:pt x="317" y="38"/>
                  </a:cubicBezTo>
                  <a:cubicBezTo>
                    <a:pt x="268" y="13"/>
                    <a:pt x="222" y="1"/>
                    <a:pt x="18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235" name="CustomShape 35"/>
            <p:cNvSpPr/>
            <p:nvPr/>
          </p:nvSpPr>
          <p:spPr>
            <a:xfrm>
              <a:off x="1427760" y="1872360"/>
              <a:ext cx="21240" cy="28080"/>
            </a:xfrm>
            <a:custGeom>
              <a:avLst/>
              <a:gdLst/>
              <a:ahLst/>
              <a:rect l="l" t="t" r="r" b="b"/>
              <a:pathLst>
                <a:path w="666" h="867">
                  <a:moveTo>
                    <a:pt x="205" y="0"/>
                  </a:moveTo>
                  <a:cubicBezTo>
                    <a:pt x="85" y="0"/>
                    <a:pt x="0" y="89"/>
                    <a:pt x="0" y="228"/>
                  </a:cubicBezTo>
                  <a:cubicBezTo>
                    <a:pt x="0" y="449"/>
                    <a:pt x="159" y="703"/>
                    <a:pt x="349" y="829"/>
                  </a:cubicBezTo>
                  <a:cubicBezTo>
                    <a:pt x="400" y="855"/>
                    <a:pt x="446" y="867"/>
                    <a:pt x="487" y="867"/>
                  </a:cubicBezTo>
                  <a:cubicBezTo>
                    <a:pt x="598" y="867"/>
                    <a:pt x="665" y="778"/>
                    <a:pt x="665" y="639"/>
                  </a:cubicBezTo>
                  <a:cubicBezTo>
                    <a:pt x="665" y="418"/>
                    <a:pt x="539" y="164"/>
                    <a:pt x="349" y="38"/>
                  </a:cubicBezTo>
                  <a:cubicBezTo>
                    <a:pt x="298" y="12"/>
                    <a:pt x="249" y="0"/>
                    <a:pt x="205" y="0"/>
                  </a:cubicBez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236" name="CustomShape 36"/>
            <p:cNvSpPr/>
            <p:nvPr/>
          </p:nvSpPr>
          <p:spPr>
            <a:xfrm>
              <a:off x="1476360" y="1900080"/>
              <a:ext cx="21240" cy="28080"/>
            </a:xfrm>
            <a:custGeom>
              <a:avLst/>
              <a:gdLst/>
              <a:ahLst/>
              <a:rect l="l" t="t" r="r" b="b"/>
              <a:pathLst>
                <a:path w="666" h="873">
                  <a:moveTo>
                    <a:pt x="165" y="1"/>
                  </a:moveTo>
                  <a:cubicBezTo>
                    <a:pt x="63" y="1"/>
                    <a:pt x="1" y="78"/>
                    <a:pt x="1" y="234"/>
                  </a:cubicBezTo>
                  <a:cubicBezTo>
                    <a:pt x="1" y="455"/>
                    <a:pt x="127" y="709"/>
                    <a:pt x="317" y="835"/>
                  </a:cubicBezTo>
                  <a:cubicBezTo>
                    <a:pt x="367" y="860"/>
                    <a:pt x="415" y="872"/>
                    <a:pt x="458" y="872"/>
                  </a:cubicBezTo>
                  <a:cubicBezTo>
                    <a:pt x="579" y="872"/>
                    <a:pt x="666" y="777"/>
                    <a:pt x="666" y="614"/>
                  </a:cubicBezTo>
                  <a:cubicBezTo>
                    <a:pt x="666" y="424"/>
                    <a:pt x="508" y="170"/>
                    <a:pt x="317" y="44"/>
                  </a:cubicBezTo>
                  <a:cubicBezTo>
                    <a:pt x="260" y="15"/>
                    <a:pt x="209" y="1"/>
                    <a:pt x="165" y="1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237" name="CustomShape 37"/>
            <p:cNvSpPr/>
            <p:nvPr/>
          </p:nvSpPr>
          <p:spPr>
            <a:xfrm>
              <a:off x="1046880" y="1744560"/>
              <a:ext cx="488160" cy="387720"/>
            </a:xfrm>
            <a:custGeom>
              <a:avLst/>
              <a:gdLst/>
              <a:ahLst/>
              <a:rect l="l" t="t" r="r" b="b"/>
              <a:pathLst>
                <a:path w="14948" h="11874">
                  <a:moveTo>
                    <a:pt x="241" y="0"/>
                  </a:moveTo>
                  <a:cubicBezTo>
                    <a:pt x="95" y="0"/>
                    <a:pt x="0" y="107"/>
                    <a:pt x="0" y="309"/>
                  </a:cubicBezTo>
                  <a:lnTo>
                    <a:pt x="0" y="2937"/>
                  </a:lnTo>
                  <a:cubicBezTo>
                    <a:pt x="0" y="3222"/>
                    <a:pt x="190" y="3539"/>
                    <a:pt x="444" y="3697"/>
                  </a:cubicBezTo>
                  <a:lnTo>
                    <a:pt x="14505" y="11804"/>
                  </a:lnTo>
                  <a:cubicBezTo>
                    <a:pt x="14580" y="11852"/>
                    <a:pt x="14650" y="11873"/>
                    <a:pt x="14711" y="11873"/>
                  </a:cubicBezTo>
                  <a:cubicBezTo>
                    <a:pt x="14854" y="11873"/>
                    <a:pt x="14948" y="11751"/>
                    <a:pt x="14948" y="11551"/>
                  </a:cubicBezTo>
                  <a:lnTo>
                    <a:pt x="14948" y="8923"/>
                  </a:lnTo>
                  <a:cubicBezTo>
                    <a:pt x="14948" y="8669"/>
                    <a:pt x="14758" y="8321"/>
                    <a:pt x="14505" y="8194"/>
                  </a:cubicBezTo>
                  <a:lnTo>
                    <a:pt x="444" y="55"/>
                  </a:lnTo>
                  <a:cubicBezTo>
                    <a:pt x="370" y="18"/>
                    <a:pt x="301" y="0"/>
                    <a:pt x="241" y="0"/>
                  </a:cubicBezTo>
                  <a:close/>
                </a:path>
              </a:pathLst>
            </a:custGeom>
            <a:solidFill>
              <a:srgbClr val="dd91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238" name="CustomShape 38"/>
            <p:cNvSpPr/>
            <p:nvPr/>
          </p:nvSpPr>
          <p:spPr>
            <a:xfrm>
              <a:off x="1071720" y="1781640"/>
              <a:ext cx="163080" cy="102240"/>
            </a:xfrm>
            <a:custGeom>
              <a:avLst/>
              <a:gdLst/>
              <a:ahLst/>
              <a:rect l="l" t="t" r="r" b="b"/>
              <a:pathLst>
                <a:path w="5004" h="3136">
                  <a:moveTo>
                    <a:pt x="0" y="0"/>
                  </a:moveTo>
                  <a:lnTo>
                    <a:pt x="0" y="222"/>
                  </a:lnTo>
                  <a:lnTo>
                    <a:pt x="5004" y="3135"/>
                  </a:lnTo>
                  <a:lnTo>
                    <a:pt x="5004" y="29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239" name="CustomShape 39"/>
            <p:cNvSpPr/>
            <p:nvPr/>
          </p:nvSpPr>
          <p:spPr>
            <a:xfrm>
              <a:off x="1071720" y="1807200"/>
              <a:ext cx="163080" cy="102240"/>
            </a:xfrm>
            <a:custGeom>
              <a:avLst/>
              <a:gdLst/>
              <a:ahLst/>
              <a:rect l="l" t="t" r="r" b="b"/>
              <a:pathLst>
                <a:path w="5004" h="3137">
                  <a:moveTo>
                    <a:pt x="0" y="1"/>
                  </a:moveTo>
                  <a:lnTo>
                    <a:pt x="0" y="254"/>
                  </a:lnTo>
                  <a:lnTo>
                    <a:pt x="5004" y="3136"/>
                  </a:lnTo>
                  <a:lnTo>
                    <a:pt x="5004" y="2914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240" name="CustomShape 40"/>
            <p:cNvSpPr/>
            <p:nvPr/>
          </p:nvSpPr>
          <p:spPr>
            <a:xfrm>
              <a:off x="1071720" y="1834200"/>
              <a:ext cx="163080" cy="102240"/>
            </a:xfrm>
            <a:custGeom>
              <a:avLst/>
              <a:gdLst/>
              <a:ahLst/>
              <a:rect l="l" t="t" r="r" b="b"/>
              <a:pathLst>
                <a:path w="5004" h="3136">
                  <a:moveTo>
                    <a:pt x="0" y="0"/>
                  </a:moveTo>
                  <a:lnTo>
                    <a:pt x="0" y="222"/>
                  </a:lnTo>
                  <a:lnTo>
                    <a:pt x="5004" y="3135"/>
                  </a:lnTo>
                  <a:lnTo>
                    <a:pt x="5004" y="29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241" name="CustomShape 41"/>
            <p:cNvSpPr/>
            <p:nvPr/>
          </p:nvSpPr>
          <p:spPr>
            <a:xfrm>
              <a:off x="1380240" y="1983240"/>
              <a:ext cx="21240" cy="28080"/>
            </a:xfrm>
            <a:custGeom>
              <a:avLst/>
              <a:gdLst/>
              <a:ahLst/>
              <a:rect l="l" t="t" r="r" b="b"/>
              <a:pathLst>
                <a:path w="666" h="868">
                  <a:moveTo>
                    <a:pt x="179" y="1"/>
                  </a:moveTo>
                  <a:cubicBezTo>
                    <a:pt x="68" y="1"/>
                    <a:pt x="1" y="89"/>
                    <a:pt x="1" y="228"/>
                  </a:cubicBezTo>
                  <a:cubicBezTo>
                    <a:pt x="1" y="450"/>
                    <a:pt x="127" y="703"/>
                    <a:pt x="317" y="830"/>
                  </a:cubicBezTo>
                  <a:cubicBezTo>
                    <a:pt x="368" y="855"/>
                    <a:pt x="417" y="867"/>
                    <a:pt x="461" y="867"/>
                  </a:cubicBezTo>
                  <a:cubicBezTo>
                    <a:pt x="581" y="867"/>
                    <a:pt x="666" y="779"/>
                    <a:pt x="666" y="640"/>
                  </a:cubicBezTo>
                  <a:cubicBezTo>
                    <a:pt x="666" y="418"/>
                    <a:pt x="507" y="165"/>
                    <a:pt x="317" y="38"/>
                  </a:cubicBezTo>
                  <a:cubicBezTo>
                    <a:pt x="266" y="13"/>
                    <a:pt x="220" y="1"/>
                    <a:pt x="17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242" name="CustomShape 42"/>
            <p:cNvSpPr/>
            <p:nvPr/>
          </p:nvSpPr>
          <p:spPr>
            <a:xfrm>
              <a:off x="1427760" y="2010960"/>
              <a:ext cx="21240" cy="28080"/>
            </a:xfrm>
            <a:custGeom>
              <a:avLst/>
              <a:gdLst/>
              <a:ahLst/>
              <a:rect l="l" t="t" r="r" b="b"/>
              <a:pathLst>
                <a:path w="666" h="872">
                  <a:moveTo>
                    <a:pt x="190" y="0"/>
                  </a:moveTo>
                  <a:cubicBezTo>
                    <a:pt x="78" y="0"/>
                    <a:pt x="0" y="78"/>
                    <a:pt x="0" y="233"/>
                  </a:cubicBezTo>
                  <a:cubicBezTo>
                    <a:pt x="0" y="455"/>
                    <a:pt x="159" y="708"/>
                    <a:pt x="349" y="835"/>
                  </a:cubicBezTo>
                  <a:cubicBezTo>
                    <a:pt x="398" y="860"/>
                    <a:pt x="444" y="872"/>
                    <a:pt x="484" y="872"/>
                  </a:cubicBezTo>
                  <a:cubicBezTo>
                    <a:pt x="596" y="872"/>
                    <a:pt x="665" y="777"/>
                    <a:pt x="665" y="613"/>
                  </a:cubicBezTo>
                  <a:cubicBezTo>
                    <a:pt x="665" y="423"/>
                    <a:pt x="539" y="138"/>
                    <a:pt x="349" y="43"/>
                  </a:cubicBezTo>
                  <a:cubicBezTo>
                    <a:pt x="292" y="15"/>
                    <a:pt x="238" y="0"/>
                    <a:pt x="190" y="0"/>
                  </a:cubicBez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243" name="CustomShape 43"/>
            <p:cNvSpPr/>
            <p:nvPr/>
          </p:nvSpPr>
          <p:spPr>
            <a:xfrm>
              <a:off x="1475280" y="2038680"/>
              <a:ext cx="23400" cy="27720"/>
            </a:xfrm>
            <a:custGeom>
              <a:avLst/>
              <a:gdLst/>
              <a:ahLst/>
              <a:rect l="l" t="t" r="r" b="b"/>
              <a:pathLst>
                <a:path w="729" h="860">
                  <a:moveTo>
                    <a:pt x="213" y="1"/>
                  </a:moveTo>
                  <a:cubicBezTo>
                    <a:pt x="181" y="1"/>
                    <a:pt x="152" y="7"/>
                    <a:pt x="127" y="20"/>
                  </a:cubicBezTo>
                  <a:cubicBezTo>
                    <a:pt x="0" y="83"/>
                    <a:pt x="0" y="336"/>
                    <a:pt x="127" y="558"/>
                  </a:cubicBezTo>
                  <a:cubicBezTo>
                    <a:pt x="231" y="741"/>
                    <a:pt x="401" y="859"/>
                    <a:pt x="528" y="859"/>
                  </a:cubicBezTo>
                  <a:cubicBezTo>
                    <a:pt x="555" y="859"/>
                    <a:pt x="580" y="854"/>
                    <a:pt x="602" y="843"/>
                  </a:cubicBezTo>
                  <a:cubicBezTo>
                    <a:pt x="729" y="780"/>
                    <a:pt x="729" y="526"/>
                    <a:pt x="602" y="305"/>
                  </a:cubicBezTo>
                  <a:cubicBezTo>
                    <a:pt x="501" y="102"/>
                    <a:pt x="338" y="1"/>
                    <a:pt x="213" y="1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244" name="CustomShape 44"/>
            <p:cNvSpPr/>
            <p:nvPr/>
          </p:nvSpPr>
          <p:spPr>
            <a:xfrm>
              <a:off x="1046880" y="1883160"/>
              <a:ext cx="488160" cy="387000"/>
            </a:xfrm>
            <a:custGeom>
              <a:avLst/>
              <a:gdLst/>
              <a:ahLst/>
              <a:rect l="l" t="t" r="r" b="b"/>
              <a:pathLst>
                <a:path w="14948" h="11861">
                  <a:moveTo>
                    <a:pt x="241" y="1"/>
                  </a:moveTo>
                  <a:cubicBezTo>
                    <a:pt x="95" y="1"/>
                    <a:pt x="0" y="107"/>
                    <a:pt x="0" y="309"/>
                  </a:cubicBezTo>
                  <a:lnTo>
                    <a:pt x="0" y="2938"/>
                  </a:lnTo>
                  <a:cubicBezTo>
                    <a:pt x="0" y="3191"/>
                    <a:pt x="190" y="3540"/>
                    <a:pt x="444" y="3666"/>
                  </a:cubicBezTo>
                  <a:lnTo>
                    <a:pt x="14505" y="11805"/>
                  </a:lnTo>
                  <a:cubicBezTo>
                    <a:pt x="14579" y="11842"/>
                    <a:pt x="14647" y="11860"/>
                    <a:pt x="14707" y="11860"/>
                  </a:cubicBezTo>
                  <a:cubicBezTo>
                    <a:pt x="14853" y="11860"/>
                    <a:pt x="14948" y="11754"/>
                    <a:pt x="14948" y="11552"/>
                  </a:cubicBezTo>
                  <a:lnTo>
                    <a:pt x="14948" y="8923"/>
                  </a:lnTo>
                  <a:cubicBezTo>
                    <a:pt x="14948" y="8670"/>
                    <a:pt x="14758" y="8322"/>
                    <a:pt x="14505" y="8195"/>
                  </a:cubicBezTo>
                  <a:lnTo>
                    <a:pt x="444" y="56"/>
                  </a:lnTo>
                  <a:cubicBezTo>
                    <a:pt x="370" y="19"/>
                    <a:pt x="301" y="1"/>
                    <a:pt x="241" y="1"/>
                  </a:cubicBezTo>
                  <a:close/>
                </a:path>
              </a:pathLst>
            </a:custGeom>
            <a:solidFill>
              <a:srgbClr val="dd91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245" name="CustomShape 45"/>
            <p:cNvSpPr/>
            <p:nvPr/>
          </p:nvSpPr>
          <p:spPr>
            <a:xfrm>
              <a:off x="1071720" y="1920240"/>
              <a:ext cx="163080" cy="102240"/>
            </a:xfrm>
            <a:custGeom>
              <a:avLst/>
              <a:gdLst/>
              <a:ahLst/>
              <a:rect l="l" t="t" r="r" b="b"/>
              <a:pathLst>
                <a:path w="5004" h="3136">
                  <a:moveTo>
                    <a:pt x="0" y="1"/>
                  </a:moveTo>
                  <a:lnTo>
                    <a:pt x="0" y="222"/>
                  </a:lnTo>
                  <a:lnTo>
                    <a:pt x="5004" y="3136"/>
                  </a:lnTo>
                  <a:lnTo>
                    <a:pt x="5004" y="2883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246" name="CustomShape 46"/>
            <p:cNvSpPr/>
            <p:nvPr/>
          </p:nvSpPr>
          <p:spPr>
            <a:xfrm>
              <a:off x="1071720" y="1946160"/>
              <a:ext cx="163080" cy="102240"/>
            </a:xfrm>
            <a:custGeom>
              <a:avLst/>
              <a:gdLst/>
              <a:ahLst/>
              <a:rect l="l" t="t" r="r" b="b"/>
              <a:pathLst>
                <a:path w="5004" h="3136">
                  <a:moveTo>
                    <a:pt x="0" y="0"/>
                  </a:moveTo>
                  <a:lnTo>
                    <a:pt x="0" y="254"/>
                  </a:lnTo>
                  <a:lnTo>
                    <a:pt x="5004" y="3136"/>
                  </a:lnTo>
                  <a:lnTo>
                    <a:pt x="5004" y="29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247" name="CustomShape 47"/>
            <p:cNvSpPr/>
            <p:nvPr/>
          </p:nvSpPr>
          <p:spPr>
            <a:xfrm>
              <a:off x="1071720" y="1972800"/>
              <a:ext cx="163080" cy="102240"/>
            </a:xfrm>
            <a:custGeom>
              <a:avLst/>
              <a:gdLst/>
              <a:ahLst/>
              <a:rect l="l" t="t" r="r" b="b"/>
              <a:pathLst>
                <a:path w="5004" h="3137">
                  <a:moveTo>
                    <a:pt x="0" y="1"/>
                  </a:moveTo>
                  <a:lnTo>
                    <a:pt x="0" y="222"/>
                  </a:lnTo>
                  <a:lnTo>
                    <a:pt x="5004" y="3136"/>
                  </a:lnTo>
                  <a:lnTo>
                    <a:pt x="5004" y="2883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248" name="CustomShape 48"/>
            <p:cNvSpPr/>
            <p:nvPr/>
          </p:nvSpPr>
          <p:spPr>
            <a:xfrm>
              <a:off x="1379160" y="2121480"/>
              <a:ext cx="23400" cy="27720"/>
            </a:xfrm>
            <a:custGeom>
              <a:avLst/>
              <a:gdLst/>
              <a:ahLst/>
              <a:rect l="l" t="t" r="r" b="b"/>
              <a:pathLst>
                <a:path w="730" h="860">
                  <a:moveTo>
                    <a:pt x="201" y="1"/>
                  </a:moveTo>
                  <a:cubicBezTo>
                    <a:pt x="175" y="1"/>
                    <a:pt x="150" y="6"/>
                    <a:pt x="128" y="17"/>
                  </a:cubicBezTo>
                  <a:cubicBezTo>
                    <a:pt x="1" y="80"/>
                    <a:pt x="1" y="334"/>
                    <a:pt x="128" y="556"/>
                  </a:cubicBezTo>
                  <a:cubicBezTo>
                    <a:pt x="229" y="758"/>
                    <a:pt x="391" y="860"/>
                    <a:pt x="517" y="860"/>
                  </a:cubicBezTo>
                  <a:cubicBezTo>
                    <a:pt x="548" y="860"/>
                    <a:pt x="577" y="853"/>
                    <a:pt x="603" y="841"/>
                  </a:cubicBezTo>
                  <a:cubicBezTo>
                    <a:pt x="729" y="777"/>
                    <a:pt x="729" y="524"/>
                    <a:pt x="603" y="302"/>
                  </a:cubicBezTo>
                  <a:cubicBezTo>
                    <a:pt x="498" y="119"/>
                    <a:pt x="329" y="1"/>
                    <a:pt x="20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249" name="CustomShape 49"/>
            <p:cNvSpPr/>
            <p:nvPr/>
          </p:nvSpPr>
          <p:spPr>
            <a:xfrm>
              <a:off x="1427760" y="2149200"/>
              <a:ext cx="21240" cy="28080"/>
            </a:xfrm>
            <a:custGeom>
              <a:avLst/>
              <a:gdLst/>
              <a:ahLst/>
              <a:rect l="l" t="t" r="r" b="b"/>
              <a:pathLst>
                <a:path w="666" h="874">
                  <a:moveTo>
                    <a:pt x="187" y="0"/>
                  </a:moveTo>
                  <a:cubicBezTo>
                    <a:pt x="77" y="0"/>
                    <a:pt x="0" y="93"/>
                    <a:pt x="0" y="247"/>
                  </a:cubicBezTo>
                  <a:cubicBezTo>
                    <a:pt x="0" y="469"/>
                    <a:pt x="159" y="722"/>
                    <a:pt x="349" y="817"/>
                  </a:cubicBezTo>
                  <a:cubicBezTo>
                    <a:pt x="407" y="856"/>
                    <a:pt x="459" y="874"/>
                    <a:pt x="503" y="874"/>
                  </a:cubicBezTo>
                  <a:cubicBezTo>
                    <a:pt x="604" y="874"/>
                    <a:pt x="665" y="781"/>
                    <a:pt x="665" y="627"/>
                  </a:cubicBezTo>
                  <a:cubicBezTo>
                    <a:pt x="665" y="405"/>
                    <a:pt x="539" y="152"/>
                    <a:pt x="349" y="57"/>
                  </a:cubicBezTo>
                  <a:cubicBezTo>
                    <a:pt x="291" y="18"/>
                    <a:pt x="235" y="0"/>
                    <a:pt x="187" y="0"/>
                  </a:cubicBez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250" name="CustomShape 50"/>
            <p:cNvSpPr/>
            <p:nvPr/>
          </p:nvSpPr>
          <p:spPr>
            <a:xfrm>
              <a:off x="1475280" y="2176920"/>
              <a:ext cx="23400" cy="28080"/>
            </a:xfrm>
            <a:custGeom>
              <a:avLst/>
              <a:gdLst/>
              <a:ahLst/>
              <a:rect l="l" t="t" r="r" b="b"/>
              <a:pathLst>
                <a:path w="729" h="872">
                  <a:moveTo>
                    <a:pt x="227" y="0"/>
                  </a:moveTo>
                  <a:cubicBezTo>
                    <a:pt x="190" y="0"/>
                    <a:pt x="156" y="10"/>
                    <a:pt x="127" y="32"/>
                  </a:cubicBezTo>
                  <a:cubicBezTo>
                    <a:pt x="0" y="96"/>
                    <a:pt x="0" y="349"/>
                    <a:pt x="127" y="571"/>
                  </a:cubicBezTo>
                  <a:cubicBezTo>
                    <a:pt x="231" y="754"/>
                    <a:pt x="401" y="872"/>
                    <a:pt x="528" y="872"/>
                  </a:cubicBezTo>
                  <a:cubicBezTo>
                    <a:pt x="555" y="872"/>
                    <a:pt x="580" y="867"/>
                    <a:pt x="602" y="856"/>
                  </a:cubicBezTo>
                  <a:cubicBezTo>
                    <a:pt x="729" y="761"/>
                    <a:pt x="729" y="539"/>
                    <a:pt x="602" y="286"/>
                  </a:cubicBezTo>
                  <a:cubicBezTo>
                    <a:pt x="504" y="115"/>
                    <a:pt x="350" y="0"/>
                    <a:pt x="227" y="0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251" name="CustomShape 51"/>
            <p:cNvSpPr/>
            <p:nvPr/>
          </p:nvSpPr>
          <p:spPr>
            <a:xfrm>
              <a:off x="1046880" y="2021400"/>
              <a:ext cx="488160" cy="387720"/>
            </a:xfrm>
            <a:custGeom>
              <a:avLst/>
              <a:gdLst/>
              <a:ahLst/>
              <a:rect l="l" t="t" r="r" b="b"/>
              <a:pathLst>
                <a:path w="14948" h="11874">
                  <a:moveTo>
                    <a:pt x="238" y="1"/>
                  </a:moveTo>
                  <a:cubicBezTo>
                    <a:pt x="94" y="1"/>
                    <a:pt x="0" y="123"/>
                    <a:pt x="0" y="323"/>
                  </a:cubicBezTo>
                  <a:lnTo>
                    <a:pt x="0" y="2920"/>
                  </a:lnTo>
                  <a:cubicBezTo>
                    <a:pt x="0" y="3205"/>
                    <a:pt x="190" y="3553"/>
                    <a:pt x="444" y="3680"/>
                  </a:cubicBezTo>
                  <a:lnTo>
                    <a:pt x="14505" y="11819"/>
                  </a:lnTo>
                  <a:cubicBezTo>
                    <a:pt x="14579" y="11856"/>
                    <a:pt x="14647" y="11874"/>
                    <a:pt x="14707" y="11874"/>
                  </a:cubicBezTo>
                  <a:cubicBezTo>
                    <a:pt x="14853" y="11874"/>
                    <a:pt x="14948" y="11767"/>
                    <a:pt x="14948" y="11565"/>
                  </a:cubicBezTo>
                  <a:lnTo>
                    <a:pt x="14948" y="8937"/>
                  </a:lnTo>
                  <a:cubicBezTo>
                    <a:pt x="14948" y="8652"/>
                    <a:pt x="14758" y="8335"/>
                    <a:pt x="14505" y="8177"/>
                  </a:cubicBezTo>
                  <a:lnTo>
                    <a:pt x="444" y="70"/>
                  </a:lnTo>
                  <a:cubicBezTo>
                    <a:pt x="368" y="22"/>
                    <a:pt x="298" y="1"/>
                    <a:pt x="238" y="1"/>
                  </a:cubicBezTo>
                  <a:close/>
                </a:path>
              </a:pathLst>
            </a:custGeom>
            <a:solidFill>
              <a:srgbClr val="dd91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252" name="CustomShape 52"/>
            <p:cNvSpPr/>
            <p:nvPr/>
          </p:nvSpPr>
          <p:spPr>
            <a:xfrm>
              <a:off x="1071720" y="2057760"/>
              <a:ext cx="163080" cy="102240"/>
            </a:xfrm>
            <a:custGeom>
              <a:avLst/>
              <a:gdLst/>
              <a:ahLst/>
              <a:rect l="l" t="t" r="r" b="b"/>
              <a:pathLst>
                <a:path w="5004" h="3136">
                  <a:moveTo>
                    <a:pt x="0" y="1"/>
                  </a:moveTo>
                  <a:lnTo>
                    <a:pt x="0" y="254"/>
                  </a:lnTo>
                  <a:lnTo>
                    <a:pt x="5004" y="3136"/>
                  </a:lnTo>
                  <a:lnTo>
                    <a:pt x="5004" y="2914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253" name="CustomShape 53"/>
            <p:cNvSpPr/>
            <p:nvPr/>
          </p:nvSpPr>
          <p:spPr>
            <a:xfrm>
              <a:off x="1071720" y="2084760"/>
              <a:ext cx="163080" cy="102240"/>
            </a:xfrm>
            <a:custGeom>
              <a:avLst/>
              <a:gdLst/>
              <a:ahLst/>
              <a:rect l="l" t="t" r="r" b="b"/>
              <a:pathLst>
                <a:path w="5004" h="3136">
                  <a:moveTo>
                    <a:pt x="0" y="0"/>
                  </a:moveTo>
                  <a:lnTo>
                    <a:pt x="0" y="222"/>
                  </a:lnTo>
                  <a:lnTo>
                    <a:pt x="5004" y="3135"/>
                  </a:lnTo>
                  <a:lnTo>
                    <a:pt x="5004" y="29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254" name="CustomShape 54"/>
            <p:cNvSpPr/>
            <p:nvPr/>
          </p:nvSpPr>
          <p:spPr>
            <a:xfrm>
              <a:off x="1071720" y="2110680"/>
              <a:ext cx="163080" cy="102240"/>
            </a:xfrm>
            <a:custGeom>
              <a:avLst/>
              <a:gdLst/>
              <a:ahLst/>
              <a:rect l="l" t="t" r="r" b="b"/>
              <a:pathLst>
                <a:path w="5004" h="3136">
                  <a:moveTo>
                    <a:pt x="0" y="1"/>
                  </a:moveTo>
                  <a:lnTo>
                    <a:pt x="0" y="254"/>
                  </a:lnTo>
                  <a:lnTo>
                    <a:pt x="5004" y="3136"/>
                  </a:lnTo>
                  <a:lnTo>
                    <a:pt x="5004" y="2914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255" name="CustomShape 55"/>
            <p:cNvSpPr/>
            <p:nvPr/>
          </p:nvSpPr>
          <p:spPr>
            <a:xfrm>
              <a:off x="1379160" y="2259720"/>
              <a:ext cx="23400" cy="28080"/>
            </a:xfrm>
            <a:custGeom>
              <a:avLst/>
              <a:gdLst/>
              <a:ahLst/>
              <a:rect l="l" t="t" r="r" b="b"/>
              <a:pathLst>
                <a:path w="730" h="872">
                  <a:moveTo>
                    <a:pt x="225" y="0"/>
                  </a:moveTo>
                  <a:cubicBezTo>
                    <a:pt x="189" y="0"/>
                    <a:pt x="156" y="10"/>
                    <a:pt x="128" y="32"/>
                  </a:cubicBezTo>
                  <a:cubicBezTo>
                    <a:pt x="1" y="95"/>
                    <a:pt x="1" y="348"/>
                    <a:pt x="128" y="570"/>
                  </a:cubicBezTo>
                  <a:cubicBezTo>
                    <a:pt x="232" y="753"/>
                    <a:pt x="402" y="871"/>
                    <a:pt x="529" y="871"/>
                  </a:cubicBezTo>
                  <a:cubicBezTo>
                    <a:pt x="556" y="871"/>
                    <a:pt x="581" y="866"/>
                    <a:pt x="603" y="855"/>
                  </a:cubicBezTo>
                  <a:cubicBezTo>
                    <a:pt x="729" y="760"/>
                    <a:pt x="729" y="538"/>
                    <a:pt x="603" y="317"/>
                  </a:cubicBezTo>
                  <a:cubicBezTo>
                    <a:pt x="504" y="120"/>
                    <a:pt x="349" y="0"/>
                    <a:pt x="22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256" name="CustomShape 56"/>
            <p:cNvSpPr/>
            <p:nvPr/>
          </p:nvSpPr>
          <p:spPr>
            <a:xfrm>
              <a:off x="1426680" y="2287440"/>
              <a:ext cx="23400" cy="28080"/>
            </a:xfrm>
            <a:custGeom>
              <a:avLst/>
              <a:gdLst/>
              <a:ahLst/>
              <a:rect l="l" t="t" r="r" b="b"/>
              <a:pathLst>
                <a:path w="730" h="873">
                  <a:moveTo>
                    <a:pt x="227" y="1"/>
                  </a:moveTo>
                  <a:cubicBezTo>
                    <a:pt x="190" y="1"/>
                    <a:pt x="156" y="11"/>
                    <a:pt x="127" y="33"/>
                  </a:cubicBezTo>
                  <a:cubicBezTo>
                    <a:pt x="1" y="96"/>
                    <a:pt x="1" y="350"/>
                    <a:pt x="127" y="571"/>
                  </a:cubicBezTo>
                  <a:cubicBezTo>
                    <a:pt x="232" y="754"/>
                    <a:pt x="401" y="873"/>
                    <a:pt x="529" y="873"/>
                  </a:cubicBezTo>
                  <a:cubicBezTo>
                    <a:pt x="555" y="873"/>
                    <a:pt x="580" y="867"/>
                    <a:pt x="602" y="856"/>
                  </a:cubicBezTo>
                  <a:cubicBezTo>
                    <a:pt x="729" y="761"/>
                    <a:pt x="729" y="540"/>
                    <a:pt x="602" y="286"/>
                  </a:cubicBezTo>
                  <a:cubicBezTo>
                    <a:pt x="505" y="115"/>
                    <a:pt x="351" y="1"/>
                    <a:pt x="227" y="1"/>
                  </a:cubicBez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257" name="CustomShape 57"/>
            <p:cNvSpPr/>
            <p:nvPr/>
          </p:nvSpPr>
          <p:spPr>
            <a:xfrm>
              <a:off x="1475280" y="2314800"/>
              <a:ext cx="23400" cy="28080"/>
            </a:xfrm>
            <a:custGeom>
              <a:avLst/>
              <a:gdLst/>
              <a:ahLst/>
              <a:rect l="l" t="t" r="r" b="b"/>
              <a:pathLst>
                <a:path w="729" h="873">
                  <a:moveTo>
                    <a:pt x="201" y="1"/>
                  </a:moveTo>
                  <a:cubicBezTo>
                    <a:pt x="174" y="1"/>
                    <a:pt x="149" y="6"/>
                    <a:pt x="127" y="17"/>
                  </a:cubicBezTo>
                  <a:cubicBezTo>
                    <a:pt x="0" y="112"/>
                    <a:pt x="0" y="366"/>
                    <a:pt x="127" y="587"/>
                  </a:cubicBezTo>
                  <a:cubicBezTo>
                    <a:pt x="224" y="758"/>
                    <a:pt x="379" y="873"/>
                    <a:pt x="502" y="873"/>
                  </a:cubicBezTo>
                  <a:cubicBezTo>
                    <a:pt x="539" y="873"/>
                    <a:pt x="573" y="862"/>
                    <a:pt x="602" y="841"/>
                  </a:cubicBezTo>
                  <a:cubicBezTo>
                    <a:pt x="729" y="777"/>
                    <a:pt x="729" y="524"/>
                    <a:pt x="602" y="302"/>
                  </a:cubicBezTo>
                  <a:cubicBezTo>
                    <a:pt x="497" y="119"/>
                    <a:pt x="328" y="1"/>
                    <a:pt x="201" y="1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258" name="CustomShape 58"/>
            <p:cNvSpPr/>
            <p:nvPr/>
          </p:nvSpPr>
          <p:spPr>
            <a:xfrm>
              <a:off x="1046880" y="2159640"/>
              <a:ext cx="488160" cy="387360"/>
            </a:xfrm>
            <a:custGeom>
              <a:avLst/>
              <a:gdLst/>
              <a:ahLst/>
              <a:rect l="l" t="t" r="r" b="b"/>
              <a:pathLst>
                <a:path w="14948" h="11870">
                  <a:moveTo>
                    <a:pt x="256" y="1"/>
                  </a:moveTo>
                  <a:cubicBezTo>
                    <a:pt x="102" y="1"/>
                    <a:pt x="0" y="118"/>
                    <a:pt x="0" y="304"/>
                  </a:cubicBezTo>
                  <a:lnTo>
                    <a:pt x="0" y="2932"/>
                  </a:lnTo>
                  <a:cubicBezTo>
                    <a:pt x="0" y="3217"/>
                    <a:pt x="190" y="3534"/>
                    <a:pt x="444" y="3692"/>
                  </a:cubicBezTo>
                  <a:lnTo>
                    <a:pt x="14505" y="11800"/>
                  </a:lnTo>
                  <a:cubicBezTo>
                    <a:pt x="14581" y="11848"/>
                    <a:pt x="14652" y="11870"/>
                    <a:pt x="14714" y="11870"/>
                  </a:cubicBezTo>
                  <a:cubicBezTo>
                    <a:pt x="14856" y="11870"/>
                    <a:pt x="14948" y="11755"/>
                    <a:pt x="14948" y="11578"/>
                  </a:cubicBezTo>
                  <a:lnTo>
                    <a:pt x="14948" y="8950"/>
                  </a:lnTo>
                  <a:cubicBezTo>
                    <a:pt x="14948" y="8664"/>
                    <a:pt x="14758" y="8316"/>
                    <a:pt x="14505" y="8189"/>
                  </a:cubicBezTo>
                  <a:lnTo>
                    <a:pt x="444" y="51"/>
                  </a:lnTo>
                  <a:cubicBezTo>
                    <a:pt x="376" y="17"/>
                    <a:pt x="312" y="1"/>
                    <a:pt x="256" y="1"/>
                  </a:cubicBezTo>
                  <a:close/>
                </a:path>
              </a:pathLst>
            </a:custGeom>
            <a:solidFill>
              <a:srgbClr val="dd91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259" name="CustomShape 59"/>
            <p:cNvSpPr/>
            <p:nvPr/>
          </p:nvSpPr>
          <p:spPr>
            <a:xfrm>
              <a:off x="1071720" y="2196360"/>
              <a:ext cx="163080" cy="102240"/>
            </a:xfrm>
            <a:custGeom>
              <a:avLst/>
              <a:gdLst/>
              <a:ahLst/>
              <a:rect l="l" t="t" r="r" b="b"/>
              <a:pathLst>
                <a:path w="5004" h="3136">
                  <a:moveTo>
                    <a:pt x="0" y="0"/>
                  </a:moveTo>
                  <a:lnTo>
                    <a:pt x="0" y="254"/>
                  </a:lnTo>
                  <a:lnTo>
                    <a:pt x="5004" y="3136"/>
                  </a:lnTo>
                  <a:lnTo>
                    <a:pt x="5004" y="29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260" name="CustomShape 60"/>
            <p:cNvSpPr/>
            <p:nvPr/>
          </p:nvSpPr>
          <p:spPr>
            <a:xfrm>
              <a:off x="1071720" y="2223360"/>
              <a:ext cx="163080" cy="102240"/>
            </a:xfrm>
            <a:custGeom>
              <a:avLst/>
              <a:gdLst/>
              <a:ahLst/>
              <a:rect l="l" t="t" r="r" b="b"/>
              <a:pathLst>
                <a:path w="5004" h="3136">
                  <a:moveTo>
                    <a:pt x="0" y="1"/>
                  </a:moveTo>
                  <a:lnTo>
                    <a:pt x="0" y="222"/>
                  </a:lnTo>
                  <a:lnTo>
                    <a:pt x="5004" y="3136"/>
                  </a:lnTo>
                  <a:lnTo>
                    <a:pt x="5004" y="2883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261" name="CustomShape 61"/>
            <p:cNvSpPr/>
            <p:nvPr/>
          </p:nvSpPr>
          <p:spPr>
            <a:xfrm>
              <a:off x="1071720" y="2249280"/>
              <a:ext cx="163080" cy="102240"/>
            </a:xfrm>
            <a:custGeom>
              <a:avLst/>
              <a:gdLst/>
              <a:ahLst/>
              <a:rect l="l" t="t" r="r" b="b"/>
              <a:pathLst>
                <a:path w="5004" h="3136">
                  <a:moveTo>
                    <a:pt x="0" y="0"/>
                  </a:moveTo>
                  <a:lnTo>
                    <a:pt x="0" y="254"/>
                  </a:lnTo>
                  <a:lnTo>
                    <a:pt x="5004" y="3136"/>
                  </a:lnTo>
                  <a:lnTo>
                    <a:pt x="5004" y="29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262" name="CustomShape 62"/>
            <p:cNvSpPr/>
            <p:nvPr/>
          </p:nvSpPr>
          <p:spPr>
            <a:xfrm>
              <a:off x="1380240" y="2397960"/>
              <a:ext cx="21240" cy="28080"/>
            </a:xfrm>
            <a:custGeom>
              <a:avLst/>
              <a:gdLst/>
              <a:ahLst/>
              <a:rect l="l" t="t" r="r" b="b"/>
              <a:pathLst>
                <a:path w="666" h="872">
                  <a:moveTo>
                    <a:pt x="182" y="1"/>
                  </a:moveTo>
                  <a:cubicBezTo>
                    <a:pt x="70" y="1"/>
                    <a:pt x="1" y="95"/>
                    <a:pt x="1" y="259"/>
                  </a:cubicBezTo>
                  <a:cubicBezTo>
                    <a:pt x="1" y="449"/>
                    <a:pt x="127" y="734"/>
                    <a:pt x="317" y="829"/>
                  </a:cubicBezTo>
                  <a:cubicBezTo>
                    <a:pt x="374" y="858"/>
                    <a:pt x="428" y="872"/>
                    <a:pt x="476" y="872"/>
                  </a:cubicBezTo>
                  <a:cubicBezTo>
                    <a:pt x="588" y="872"/>
                    <a:pt x="666" y="794"/>
                    <a:pt x="666" y="639"/>
                  </a:cubicBezTo>
                  <a:cubicBezTo>
                    <a:pt x="666" y="417"/>
                    <a:pt x="507" y="164"/>
                    <a:pt x="317" y="37"/>
                  </a:cubicBezTo>
                  <a:cubicBezTo>
                    <a:pt x="268" y="13"/>
                    <a:pt x="222" y="1"/>
                    <a:pt x="18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263" name="CustomShape 63"/>
            <p:cNvSpPr/>
            <p:nvPr/>
          </p:nvSpPr>
          <p:spPr>
            <a:xfrm>
              <a:off x="1427760" y="2426040"/>
              <a:ext cx="21240" cy="28080"/>
            </a:xfrm>
            <a:custGeom>
              <a:avLst/>
              <a:gdLst/>
              <a:ahLst/>
              <a:rect l="l" t="t" r="r" b="b"/>
              <a:pathLst>
                <a:path w="666" h="867">
                  <a:moveTo>
                    <a:pt x="205" y="0"/>
                  </a:moveTo>
                  <a:cubicBezTo>
                    <a:pt x="85" y="0"/>
                    <a:pt x="0" y="88"/>
                    <a:pt x="0" y="227"/>
                  </a:cubicBezTo>
                  <a:cubicBezTo>
                    <a:pt x="0" y="449"/>
                    <a:pt x="159" y="703"/>
                    <a:pt x="349" y="829"/>
                  </a:cubicBezTo>
                  <a:cubicBezTo>
                    <a:pt x="400" y="855"/>
                    <a:pt x="446" y="866"/>
                    <a:pt x="487" y="866"/>
                  </a:cubicBezTo>
                  <a:cubicBezTo>
                    <a:pt x="598" y="866"/>
                    <a:pt x="665" y="778"/>
                    <a:pt x="665" y="639"/>
                  </a:cubicBezTo>
                  <a:cubicBezTo>
                    <a:pt x="665" y="417"/>
                    <a:pt x="539" y="164"/>
                    <a:pt x="349" y="37"/>
                  </a:cubicBezTo>
                  <a:cubicBezTo>
                    <a:pt x="298" y="12"/>
                    <a:pt x="249" y="0"/>
                    <a:pt x="205" y="0"/>
                  </a:cubicBez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264" name="CustomShape 64"/>
            <p:cNvSpPr/>
            <p:nvPr/>
          </p:nvSpPr>
          <p:spPr>
            <a:xfrm>
              <a:off x="1476360" y="2453760"/>
              <a:ext cx="21240" cy="28080"/>
            </a:xfrm>
            <a:custGeom>
              <a:avLst/>
              <a:gdLst/>
              <a:ahLst/>
              <a:rect l="l" t="t" r="r" b="b"/>
              <a:pathLst>
                <a:path w="666" h="872">
                  <a:moveTo>
                    <a:pt x="165" y="1"/>
                  </a:moveTo>
                  <a:cubicBezTo>
                    <a:pt x="63" y="1"/>
                    <a:pt x="1" y="78"/>
                    <a:pt x="1" y="234"/>
                  </a:cubicBezTo>
                  <a:cubicBezTo>
                    <a:pt x="1" y="455"/>
                    <a:pt x="127" y="709"/>
                    <a:pt x="317" y="835"/>
                  </a:cubicBezTo>
                  <a:cubicBezTo>
                    <a:pt x="367" y="860"/>
                    <a:pt x="415" y="872"/>
                    <a:pt x="458" y="872"/>
                  </a:cubicBezTo>
                  <a:cubicBezTo>
                    <a:pt x="579" y="872"/>
                    <a:pt x="666" y="777"/>
                    <a:pt x="666" y="614"/>
                  </a:cubicBezTo>
                  <a:cubicBezTo>
                    <a:pt x="666" y="424"/>
                    <a:pt x="508" y="139"/>
                    <a:pt x="317" y="44"/>
                  </a:cubicBezTo>
                  <a:cubicBezTo>
                    <a:pt x="260" y="15"/>
                    <a:pt x="209" y="1"/>
                    <a:pt x="165" y="1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265" name="CustomShape 65"/>
            <p:cNvSpPr/>
            <p:nvPr/>
          </p:nvSpPr>
          <p:spPr>
            <a:xfrm>
              <a:off x="1046880" y="2298240"/>
              <a:ext cx="488160" cy="387720"/>
            </a:xfrm>
            <a:custGeom>
              <a:avLst/>
              <a:gdLst/>
              <a:ahLst/>
              <a:rect l="l" t="t" r="r" b="b"/>
              <a:pathLst>
                <a:path w="14948" h="11874">
                  <a:moveTo>
                    <a:pt x="241" y="0"/>
                  </a:moveTo>
                  <a:cubicBezTo>
                    <a:pt x="95" y="0"/>
                    <a:pt x="0" y="107"/>
                    <a:pt x="0" y="309"/>
                  </a:cubicBezTo>
                  <a:lnTo>
                    <a:pt x="0" y="2937"/>
                  </a:lnTo>
                  <a:cubicBezTo>
                    <a:pt x="0" y="3222"/>
                    <a:pt x="190" y="3539"/>
                    <a:pt x="444" y="3697"/>
                  </a:cubicBezTo>
                  <a:lnTo>
                    <a:pt x="14505" y="11804"/>
                  </a:lnTo>
                  <a:cubicBezTo>
                    <a:pt x="14580" y="11851"/>
                    <a:pt x="14650" y="11873"/>
                    <a:pt x="14711" y="11873"/>
                  </a:cubicBezTo>
                  <a:cubicBezTo>
                    <a:pt x="14854" y="11873"/>
                    <a:pt x="14948" y="11751"/>
                    <a:pt x="14948" y="11551"/>
                  </a:cubicBezTo>
                  <a:lnTo>
                    <a:pt x="14948" y="8922"/>
                  </a:lnTo>
                  <a:cubicBezTo>
                    <a:pt x="14948" y="8669"/>
                    <a:pt x="14758" y="8321"/>
                    <a:pt x="14505" y="8194"/>
                  </a:cubicBezTo>
                  <a:lnTo>
                    <a:pt x="444" y="55"/>
                  </a:lnTo>
                  <a:cubicBezTo>
                    <a:pt x="370" y="18"/>
                    <a:pt x="301" y="0"/>
                    <a:pt x="241" y="0"/>
                  </a:cubicBezTo>
                  <a:close/>
                </a:path>
              </a:pathLst>
            </a:custGeom>
            <a:solidFill>
              <a:srgbClr val="dd91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266" name="CustomShape 66"/>
            <p:cNvSpPr/>
            <p:nvPr/>
          </p:nvSpPr>
          <p:spPr>
            <a:xfrm>
              <a:off x="1071720" y="2334960"/>
              <a:ext cx="163080" cy="102240"/>
            </a:xfrm>
            <a:custGeom>
              <a:avLst/>
              <a:gdLst/>
              <a:ahLst/>
              <a:rect l="l" t="t" r="r" b="b"/>
              <a:pathLst>
                <a:path w="5004" h="3137">
                  <a:moveTo>
                    <a:pt x="0" y="1"/>
                  </a:moveTo>
                  <a:lnTo>
                    <a:pt x="0" y="223"/>
                  </a:lnTo>
                  <a:lnTo>
                    <a:pt x="5004" y="3136"/>
                  </a:lnTo>
                  <a:lnTo>
                    <a:pt x="5004" y="2914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267" name="CustomShape 67"/>
            <p:cNvSpPr/>
            <p:nvPr/>
          </p:nvSpPr>
          <p:spPr>
            <a:xfrm>
              <a:off x="1071720" y="2360880"/>
              <a:ext cx="163080" cy="102240"/>
            </a:xfrm>
            <a:custGeom>
              <a:avLst/>
              <a:gdLst/>
              <a:ahLst/>
              <a:rect l="l" t="t" r="r" b="b"/>
              <a:pathLst>
                <a:path w="5004" h="3136">
                  <a:moveTo>
                    <a:pt x="0" y="1"/>
                  </a:moveTo>
                  <a:lnTo>
                    <a:pt x="0" y="254"/>
                  </a:lnTo>
                  <a:lnTo>
                    <a:pt x="5004" y="3136"/>
                  </a:lnTo>
                  <a:lnTo>
                    <a:pt x="5004" y="2914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268" name="CustomShape 68"/>
            <p:cNvSpPr/>
            <p:nvPr/>
          </p:nvSpPr>
          <p:spPr>
            <a:xfrm>
              <a:off x="1071720" y="2387880"/>
              <a:ext cx="163080" cy="102240"/>
            </a:xfrm>
            <a:custGeom>
              <a:avLst/>
              <a:gdLst/>
              <a:ahLst/>
              <a:rect l="l" t="t" r="r" b="b"/>
              <a:pathLst>
                <a:path w="5004" h="3136">
                  <a:moveTo>
                    <a:pt x="0" y="0"/>
                  </a:moveTo>
                  <a:lnTo>
                    <a:pt x="0" y="222"/>
                  </a:lnTo>
                  <a:lnTo>
                    <a:pt x="5004" y="3135"/>
                  </a:lnTo>
                  <a:lnTo>
                    <a:pt x="5004" y="29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269" name="CustomShape 69"/>
            <p:cNvSpPr/>
            <p:nvPr/>
          </p:nvSpPr>
          <p:spPr>
            <a:xfrm>
              <a:off x="1380240" y="2536560"/>
              <a:ext cx="21240" cy="28080"/>
            </a:xfrm>
            <a:custGeom>
              <a:avLst/>
              <a:gdLst/>
              <a:ahLst/>
              <a:rect l="l" t="t" r="r" b="b"/>
              <a:pathLst>
                <a:path w="666" h="868">
                  <a:moveTo>
                    <a:pt x="179" y="1"/>
                  </a:moveTo>
                  <a:cubicBezTo>
                    <a:pt x="68" y="1"/>
                    <a:pt x="1" y="89"/>
                    <a:pt x="1" y="228"/>
                  </a:cubicBezTo>
                  <a:cubicBezTo>
                    <a:pt x="1" y="450"/>
                    <a:pt x="127" y="703"/>
                    <a:pt x="317" y="830"/>
                  </a:cubicBezTo>
                  <a:cubicBezTo>
                    <a:pt x="368" y="855"/>
                    <a:pt x="417" y="867"/>
                    <a:pt x="461" y="867"/>
                  </a:cubicBezTo>
                  <a:cubicBezTo>
                    <a:pt x="581" y="867"/>
                    <a:pt x="666" y="779"/>
                    <a:pt x="666" y="640"/>
                  </a:cubicBezTo>
                  <a:cubicBezTo>
                    <a:pt x="666" y="418"/>
                    <a:pt x="507" y="165"/>
                    <a:pt x="317" y="38"/>
                  </a:cubicBezTo>
                  <a:cubicBezTo>
                    <a:pt x="266" y="13"/>
                    <a:pt x="220" y="1"/>
                    <a:pt x="17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270" name="CustomShape 70"/>
            <p:cNvSpPr/>
            <p:nvPr/>
          </p:nvSpPr>
          <p:spPr>
            <a:xfrm>
              <a:off x="1427760" y="2564280"/>
              <a:ext cx="21240" cy="28080"/>
            </a:xfrm>
            <a:custGeom>
              <a:avLst/>
              <a:gdLst/>
              <a:ahLst/>
              <a:rect l="l" t="t" r="r" b="b"/>
              <a:pathLst>
                <a:path w="666" h="872">
                  <a:moveTo>
                    <a:pt x="190" y="0"/>
                  </a:moveTo>
                  <a:cubicBezTo>
                    <a:pt x="78" y="0"/>
                    <a:pt x="0" y="78"/>
                    <a:pt x="0" y="233"/>
                  </a:cubicBezTo>
                  <a:cubicBezTo>
                    <a:pt x="0" y="455"/>
                    <a:pt x="159" y="708"/>
                    <a:pt x="349" y="835"/>
                  </a:cubicBezTo>
                  <a:cubicBezTo>
                    <a:pt x="398" y="860"/>
                    <a:pt x="444" y="871"/>
                    <a:pt x="484" y="871"/>
                  </a:cubicBezTo>
                  <a:cubicBezTo>
                    <a:pt x="596" y="871"/>
                    <a:pt x="665" y="777"/>
                    <a:pt x="665" y="613"/>
                  </a:cubicBezTo>
                  <a:cubicBezTo>
                    <a:pt x="665" y="423"/>
                    <a:pt x="539" y="138"/>
                    <a:pt x="349" y="43"/>
                  </a:cubicBezTo>
                  <a:cubicBezTo>
                    <a:pt x="292" y="15"/>
                    <a:pt x="238" y="0"/>
                    <a:pt x="190" y="0"/>
                  </a:cubicBez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271" name="CustomShape 71"/>
            <p:cNvSpPr/>
            <p:nvPr/>
          </p:nvSpPr>
          <p:spPr>
            <a:xfrm>
              <a:off x="1475280" y="2592000"/>
              <a:ext cx="23400" cy="27720"/>
            </a:xfrm>
            <a:custGeom>
              <a:avLst/>
              <a:gdLst/>
              <a:ahLst/>
              <a:rect l="l" t="t" r="r" b="b"/>
              <a:pathLst>
                <a:path w="729" h="860">
                  <a:moveTo>
                    <a:pt x="213" y="0"/>
                  </a:moveTo>
                  <a:cubicBezTo>
                    <a:pt x="181" y="0"/>
                    <a:pt x="152" y="7"/>
                    <a:pt x="127" y="19"/>
                  </a:cubicBezTo>
                  <a:cubicBezTo>
                    <a:pt x="0" y="83"/>
                    <a:pt x="0" y="336"/>
                    <a:pt x="127" y="558"/>
                  </a:cubicBezTo>
                  <a:cubicBezTo>
                    <a:pt x="231" y="741"/>
                    <a:pt x="401" y="859"/>
                    <a:pt x="528" y="859"/>
                  </a:cubicBezTo>
                  <a:cubicBezTo>
                    <a:pt x="555" y="859"/>
                    <a:pt x="580" y="854"/>
                    <a:pt x="602" y="843"/>
                  </a:cubicBezTo>
                  <a:cubicBezTo>
                    <a:pt x="729" y="780"/>
                    <a:pt x="729" y="526"/>
                    <a:pt x="602" y="304"/>
                  </a:cubicBezTo>
                  <a:cubicBezTo>
                    <a:pt x="501" y="102"/>
                    <a:pt x="338" y="0"/>
                    <a:pt x="213" y="0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272" name="CustomShape 72"/>
            <p:cNvSpPr/>
            <p:nvPr/>
          </p:nvSpPr>
          <p:spPr>
            <a:xfrm>
              <a:off x="1046880" y="2436840"/>
              <a:ext cx="488160" cy="387000"/>
            </a:xfrm>
            <a:custGeom>
              <a:avLst/>
              <a:gdLst/>
              <a:ahLst/>
              <a:rect l="l" t="t" r="r" b="b"/>
              <a:pathLst>
                <a:path w="14948" h="11861">
                  <a:moveTo>
                    <a:pt x="241" y="1"/>
                  </a:moveTo>
                  <a:cubicBezTo>
                    <a:pt x="95" y="1"/>
                    <a:pt x="0" y="107"/>
                    <a:pt x="0" y="309"/>
                  </a:cubicBezTo>
                  <a:lnTo>
                    <a:pt x="0" y="2938"/>
                  </a:lnTo>
                  <a:cubicBezTo>
                    <a:pt x="0" y="3191"/>
                    <a:pt x="190" y="3539"/>
                    <a:pt x="444" y="3666"/>
                  </a:cubicBezTo>
                  <a:lnTo>
                    <a:pt x="14505" y="11805"/>
                  </a:lnTo>
                  <a:cubicBezTo>
                    <a:pt x="14579" y="11842"/>
                    <a:pt x="14647" y="11860"/>
                    <a:pt x="14707" y="11860"/>
                  </a:cubicBezTo>
                  <a:cubicBezTo>
                    <a:pt x="14853" y="11860"/>
                    <a:pt x="14948" y="11753"/>
                    <a:pt x="14948" y="11552"/>
                  </a:cubicBezTo>
                  <a:lnTo>
                    <a:pt x="14948" y="8923"/>
                  </a:lnTo>
                  <a:cubicBezTo>
                    <a:pt x="14948" y="8670"/>
                    <a:pt x="14758" y="8321"/>
                    <a:pt x="14505" y="8195"/>
                  </a:cubicBezTo>
                  <a:lnTo>
                    <a:pt x="444" y="56"/>
                  </a:lnTo>
                  <a:cubicBezTo>
                    <a:pt x="370" y="19"/>
                    <a:pt x="301" y="1"/>
                    <a:pt x="241" y="1"/>
                  </a:cubicBezTo>
                  <a:close/>
                </a:path>
              </a:pathLst>
            </a:custGeom>
            <a:solidFill>
              <a:srgbClr val="dd91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273" name="CustomShape 73"/>
            <p:cNvSpPr/>
            <p:nvPr/>
          </p:nvSpPr>
          <p:spPr>
            <a:xfrm>
              <a:off x="1071720" y="2473560"/>
              <a:ext cx="163080" cy="102240"/>
            </a:xfrm>
            <a:custGeom>
              <a:avLst/>
              <a:gdLst/>
              <a:ahLst/>
              <a:rect l="l" t="t" r="r" b="b"/>
              <a:pathLst>
                <a:path w="5004" h="3136">
                  <a:moveTo>
                    <a:pt x="0" y="1"/>
                  </a:moveTo>
                  <a:lnTo>
                    <a:pt x="0" y="222"/>
                  </a:lnTo>
                  <a:lnTo>
                    <a:pt x="5004" y="3136"/>
                  </a:lnTo>
                  <a:lnTo>
                    <a:pt x="5004" y="2882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274" name="CustomShape 74"/>
            <p:cNvSpPr/>
            <p:nvPr/>
          </p:nvSpPr>
          <p:spPr>
            <a:xfrm>
              <a:off x="1071720" y="2499480"/>
              <a:ext cx="163080" cy="102240"/>
            </a:xfrm>
            <a:custGeom>
              <a:avLst/>
              <a:gdLst/>
              <a:ahLst/>
              <a:rect l="l" t="t" r="r" b="b"/>
              <a:pathLst>
                <a:path w="5004" h="3136">
                  <a:moveTo>
                    <a:pt x="0" y="0"/>
                  </a:moveTo>
                  <a:lnTo>
                    <a:pt x="0" y="254"/>
                  </a:lnTo>
                  <a:lnTo>
                    <a:pt x="5004" y="3135"/>
                  </a:lnTo>
                  <a:lnTo>
                    <a:pt x="5004" y="29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275" name="CustomShape 75"/>
            <p:cNvSpPr/>
            <p:nvPr/>
          </p:nvSpPr>
          <p:spPr>
            <a:xfrm>
              <a:off x="1071720" y="2526480"/>
              <a:ext cx="163080" cy="102240"/>
            </a:xfrm>
            <a:custGeom>
              <a:avLst/>
              <a:gdLst/>
              <a:ahLst/>
              <a:rect l="l" t="t" r="r" b="b"/>
              <a:pathLst>
                <a:path w="5004" h="3136">
                  <a:moveTo>
                    <a:pt x="0" y="1"/>
                  </a:moveTo>
                  <a:lnTo>
                    <a:pt x="0" y="222"/>
                  </a:lnTo>
                  <a:lnTo>
                    <a:pt x="5004" y="3136"/>
                  </a:lnTo>
                  <a:lnTo>
                    <a:pt x="5004" y="2883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276" name="CustomShape 76"/>
            <p:cNvSpPr/>
            <p:nvPr/>
          </p:nvSpPr>
          <p:spPr>
            <a:xfrm>
              <a:off x="1379160" y="2674800"/>
              <a:ext cx="23400" cy="27720"/>
            </a:xfrm>
            <a:custGeom>
              <a:avLst/>
              <a:gdLst/>
              <a:ahLst/>
              <a:rect l="l" t="t" r="r" b="b"/>
              <a:pathLst>
                <a:path w="730" h="860">
                  <a:moveTo>
                    <a:pt x="201" y="1"/>
                  </a:moveTo>
                  <a:cubicBezTo>
                    <a:pt x="175" y="1"/>
                    <a:pt x="150" y="6"/>
                    <a:pt x="128" y="17"/>
                  </a:cubicBezTo>
                  <a:cubicBezTo>
                    <a:pt x="1" y="80"/>
                    <a:pt x="1" y="334"/>
                    <a:pt x="128" y="555"/>
                  </a:cubicBezTo>
                  <a:cubicBezTo>
                    <a:pt x="229" y="758"/>
                    <a:pt x="391" y="859"/>
                    <a:pt x="517" y="859"/>
                  </a:cubicBezTo>
                  <a:cubicBezTo>
                    <a:pt x="548" y="859"/>
                    <a:pt x="577" y="853"/>
                    <a:pt x="603" y="840"/>
                  </a:cubicBezTo>
                  <a:cubicBezTo>
                    <a:pt x="729" y="777"/>
                    <a:pt x="729" y="524"/>
                    <a:pt x="603" y="302"/>
                  </a:cubicBezTo>
                  <a:cubicBezTo>
                    <a:pt x="498" y="119"/>
                    <a:pt x="329" y="1"/>
                    <a:pt x="20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277" name="CustomShape 77"/>
            <p:cNvSpPr/>
            <p:nvPr/>
          </p:nvSpPr>
          <p:spPr>
            <a:xfrm>
              <a:off x="1427760" y="2702520"/>
              <a:ext cx="21240" cy="27720"/>
            </a:xfrm>
            <a:custGeom>
              <a:avLst/>
              <a:gdLst/>
              <a:ahLst/>
              <a:rect l="l" t="t" r="r" b="b"/>
              <a:pathLst>
                <a:path w="666" h="861">
                  <a:moveTo>
                    <a:pt x="187" y="1"/>
                  </a:moveTo>
                  <a:cubicBezTo>
                    <a:pt x="77" y="1"/>
                    <a:pt x="0" y="94"/>
                    <a:pt x="0" y="248"/>
                  </a:cubicBezTo>
                  <a:cubicBezTo>
                    <a:pt x="0" y="469"/>
                    <a:pt x="159" y="723"/>
                    <a:pt x="349" y="818"/>
                  </a:cubicBezTo>
                  <a:cubicBezTo>
                    <a:pt x="406" y="846"/>
                    <a:pt x="457" y="861"/>
                    <a:pt x="501" y="861"/>
                  </a:cubicBezTo>
                  <a:cubicBezTo>
                    <a:pt x="603" y="861"/>
                    <a:pt x="665" y="783"/>
                    <a:pt x="665" y="628"/>
                  </a:cubicBezTo>
                  <a:cubicBezTo>
                    <a:pt x="665" y="406"/>
                    <a:pt x="539" y="153"/>
                    <a:pt x="349" y="58"/>
                  </a:cubicBezTo>
                  <a:cubicBezTo>
                    <a:pt x="291" y="19"/>
                    <a:pt x="235" y="1"/>
                    <a:pt x="187" y="1"/>
                  </a:cubicBez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278" name="CustomShape 78"/>
            <p:cNvSpPr/>
            <p:nvPr/>
          </p:nvSpPr>
          <p:spPr>
            <a:xfrm>
              <a:off x="1475280" y="2730240"/>
              <a:ext cx="23400" cy="28080"/>
            </a:xfrm>
            <a:custGeom>
              <a:avLst/>
              <a:gdLst/>
              <a:ahLst/>
              <a:rect l="l" t="t" r="r" b="b"/>
              <a:pathLst>
                <a:path w="729" h="872">
                  <a:moveTo>
                    <a:pt x="227" y="0"/>
                  </a:moveTo>
                  <a:cubicBezTo>
                    <a:pt x="190" y="0"/>
                    <a:pt x="156" y="10"/>
                    <a:pt x="127" y="32"/>
                  </a:cubicBezTo>
                  <a:cubicBezTo>
                    <a:pt x="0" y="95"/>
                    <a:pt x="0" y="349"/>
                    <a:pt x="127" y="570"/>
                  </a:cubicBezTo>
                  <a:cubicBezTo>
                    <a:pt x="231" y="754"/>
                    <a:pt x="401" y="872"/>
                    <a:pt x="528" y="872"/>
                  </a:cubicBezTo>
                  <a:cubicBezTo>
                    <a:pt x="555" y="872"/>
                    <a:pt x="580" y="867"/>
                    <a:pt x="602" y="856"/>
                  </a:cubicBezTo>
                  <a:cubicBezTo>
                    <a:pt x="729" y="760"/>
                    <a:pt x="729" y="539"/>
                    <a:pt x="602" y="285"/>
                  </a:cubicBezTo>
                  <a:cubicBezTo>
                    <a:pt x="504" y="115"/>
                    <a:pt x="350" y="0"/>
                    <a:pt x="227" y="0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279" name="CustomShape 79"/>
            <p:cNvSpPr/>
            <p:nvPr/>
          </p:nvSpPr>
          <p:spPr>
            <a:xfrm>
              <a:off x="1046880" y="2575080"/>
              <a:ext cx="488160" cy="387720"/>
            </a:xfrm>
            <a:custGeom>
              <a:avLst/>
              <a:gdLst/>
              <a:ahLst/>
              <a:rect l="l" t="t" r="r" b="b"/>
              <a:pathLst>
                <a:path w="14948" h="11874">
                  <a:moveTo>
                    <a:pt x="238" y="0"/>
                  </a:moveTo>
                  <a:cubicBezTo>
                    <a:pt x="94" y="0"/>
                    <a:pt x="0" y="123"/>
                    <a:pt x="0" y="323"/>
                  </a:cubicBezTo>
                  <a:lnTo>
                    <a:pt x="0" y="2920"/>
                  </a:lnTo>
                  <a:cubicBezTo>
                    <a:pt x="0" y="3205"/>
                    <a:pt x="190" y="3553"/>
                    <a:pt x="444" y="3680"/>
                  </a:cubicBezTo>
                  <a:lnTo>
                    <a:pt x="14505" y="11819"/>
                  </a:lnTo>
                  <a:cubicBezTo>
                    <a:pt x="14579" y="11856"/>
                    <a:pt x="14647" y="11874"/>
                    <a:pt x="14707" y="11874"/>
                  </a:cubicBezTo>
                  <a:cubicBezTo>
                    <a:pt x="14853" y="11874"/>
                    <a:pt x="14948" y="11767"/>
                    <a:pt x="14948" y="11565"/>
                  </a:cubicBezTo>
                  <a:lnTo>
                    <a:pt x="14948" y="8937"/>
                  </a:lnTo>
                  <a:cubicBezTo>
                    <a:pt x="14948" y="8652"/>
                    <a:pt x="14758" y="8335"/>
                    <a:pt x="14505" y="8177"/>
                  </a:cubicBezTo>
                  <a:lnTo>
                    <a:pt x="444" y="69"/>
                  </a:lnTo>
                  <a:cubicBezTo>
                    <a:pt x="368" y="22"/>
                    <a:pt x="298" y="0"/>
                    <a:pt x="238" y="0"/>
                  </a:cubicBezTo>
                  <a:close/>
                </a:path>
              </a:pathLst>
            </a:custGeom>
            <a:solidFill>
              <a:srgbClr val="dd91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280" name="CustomShape 80"/>
            <p:cNvSpPr/>
            <p:nvPr/>
          </p:nvSpPr>
          <p:spPr>
            <a:xfrm>
              <a:off x="1071720" y="2611440"/>
              <a:ext cx="163080" cy="102240"/>
            </a:xfrm>
            <a:custGeom>
              <a:avLst/>
              <a:gdLst/>
              <a:ahLst/>
              <a:rect l="l" t="t" r="r" b="b"/>
              <a:pathLst>
                <a:path w="5004" h="3136">
                  <a:moveTo>
                    <a:pt x="0" y="1"/>
                  </a:moveTo>
                  <a:lnTo>
                    <a:pt x="0" y="254"/>
                  </a:lnTo>
                  <a:lnTo>
                    <a:pt x="5004" y="3136"/>
                  </a:lnTo>
                  <a:lnTo>
                    <a:pt x="5004" y="2914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281" name="CustomShape 81"/>
            <p:cNvSpPr/>
            <p:nvPr/>
          </p:nvSpPr>
          <p:spPr>
            <a:xfrm>
              <a:off x="1071720" y="2638080"/>
              <a:ext cx="163080" cy="102240"/>
            </a:xfrm>
            <a:custGeom>
              <a:avLst/>
              <a:gdLst/>
              <a:ahLst/>
              <a:rect l="l" t="t" r="r" b="b"/>
              <a:pathLst>
                <a:path w="5004" h="3137">
                  <a:moveTo>
                    <a:pt x="0" y="1"/>
                  </a:moveTo>
                  <a:lnTo>
                    <a:pt x="0" y="223"/>
                  </a:lnTo>
                  <a:lnTo>
                    <a:pt x="5004" y="3136"/>
                  </a:lnTo>
                  <a:lnTo>
                    <a:pt x="5004" y="2914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282" name="CustomShape 82"/>
            <p:cNvSpPr/>
            <p:nvPr/>
          </p:nvSpPr>
          <p:spPr>
            <a:xfrm>
              <a:off x="1071720" y="2664000"/>
              <a:ext cx="163080" cy="102240"/>
            </a:xfrm>
            <a:custGeom>
              <a:avLst/>
              <a:gdLst/>
              <a:ahLst/>
              <a:rect l="l" t="t" r="r" b="b"/>
              <a:pathLst>
                <a:path w="5004" h="3136">
                  <a:moveTo>
                    <a:pt x="0" y="1"/>
                  </a:moveTo>
                  <a:lnTo>
                    <a:pt x="0" y="254"/>
                  </a:lnTo>
                  <a:lnTo>
                    <a:pt x="5004" y="3136"/>
                  </a:lnTo>
                  <a:lnTo>
                    <a:pt x="5004" y="2914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283" name="CustomShape 83"/>
            <p:cNvSpPr/>
            <p:nvPr/>
          </p:nvSpPr>
          <p:spPr>
            <a:xfrm>
              <a:off x="1379160" y="2813040"/>
              <a:ext cx="23400" cy="28080"/>
            </a:xfrm>
            <a:custGeom>
              <a:avLst/>
              <a:gdLst/>
              <a:ahLst/>
              <a:rect l="l" t="t" r="r" b="b"/>
              <a:pathLst>
                <a:path w="730" h="872">
                  <a:moveTo>
                    <a:pt x="225" y="0"/>
                  </a:moveTo>
                  <a:cubicBezTo>
                    <a:pt x="189" y="0"/>
                    <a:pt x="156" y="10"/>
                    <a:pt x="128" y="32"/>
                  </a:cubicBezTo>
                  <a:cubicBezTo>
                    <a:pt x="1" y="95"/>
                    <a:pt x="1" y="348"/>
                    <a:pt x="128" y="570"/>
                  </a:cubicBezTo>
                  <a:cubicBezTo>
                    <a:pt x="232" y="753"/>
                    <a:pt x="402" y="871"/>
                    <a:pt x="529" y="871"/>
                  </a:cubicBezTo>
                  <a:cubicBezTo>
                    <a:pt x="556" y="871"/>
                    <a:pt x="581" y="866"/>
                    <a:pt x="603" y="855"/>
                  </a:cubicBezTo>
                  <a:cubicBezTo>
                    <a:pt x="729" y="760"/>
                    <a:pt x="729" y="538"/>
                    <a:pt x="603" y="317"/>
                  </a:cubicBezTo>
                  <a:cubicBezTo>
                    <a:pt x="504" y="120"/>
                    <a:pt x="349" y="0"/>
                    <a:pt x="22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284" name="CustomShape 84"/>
            <p:cNvSpPr/>
            <p:nvPr/>
          </p:nvSpPr>
          <p:spPr>
            <a:xfrm>
              <a:off x="1426680" y="2841120"/>
              <a:ext cx="23400" cy="28080"/>
            </a:xfrm>
            <a:custGeom>
              <a:avLst/>
              <a:gdLst/>
              <a:ahLst/>
              <a:rect l="l" t="t" r="r" b="b"/>
              <a:pathLst>
                <a:path w="730" h="873">
                  <a:moveTo>
                    <a:pt x="227" y="1"/>
                  </a:moveTo>
                  <a:cubicBezTo>
                    <a:pt x="190" y="1"/>
                    <a:pt x="156" y="11"/>
                    <a:pt x="127" y="33"/>
                  </a:cubicBezTo>
                  <a:cubicBezTo>
                    <a:pt x="1" y="96"/>
                    <a:pt x="1" y="349"/>
                    <a:pt x="127" y="571"/>
                  </a:cubicBezTo>
                  <a:cubicBezTo>
                    <a:pt x="232" y="754"/>
                    <a:pt x="401" y="872"/>
                    <a:pt x="529" y="872"/>
                  </a:cubicBezTo>
                  <a:cubicBezTo>
                    <a:pt x="555" y="872"/>
                    <a:pt x="580" y="867"/>
                    <a:pt x="602" y="856"/>
                  </a:cubicBezTo>
                  <a:cubicBezTo>
                    <a:pt x="729" y="761"/>
                    <a:pt x="729" y="508"/>
                    <a:pt x="602" y="286"/>
                  </a:cubicBezTo>
                  <a:cubicBezTo>
                    <a:pt x="505" y="115"/>
                    <a:pt x="351" y="1"/>
                    <a:pt x="227" y="1"/>
                  </a:cubicBez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285" name="CustomShape 85"/>
            <p:cNvSpPr/>
            <p:nvPr/>
          </p:nvSpPr>
          <p:spPr>
            <a:xfrm>
              <a:off x="1475280" y="2868480"/>
              <a:ext cx="23400" cy="28080"/>
            </a:xfrm>
            <a:custGeom>
              <a:avLst/>
              <a:gdLst/>
              <a:ahLst/>
              <a:rect l="l" t="t" r="r" b="b"/>
              <a:pathLst>
                <a:path w="729" h="873">
                  <a:moveTo>
                    <a:pt x="201" y="1"/>
                  </a:moveTo>
                  <a:cubicBezTo>
                    <a:pt x="174" y="1"/>
                    <a:pt x="149" y="6"/>
                    <a:pt x="127" y="17"/>
                  </a:cubicBezTo>
                  <a:cubicBezTo>
                    <a:pt x="0" y="112"/>
                    <a:pt x="0" y="365"/>
                    <a:pt x="127" y="587"/>
                  </a:cubicBezTo>
                  <a:cubicBezTo>
                    <a:pt x="224" y="758"/>
                    <a:pt x="379" y="872"/>
                    <a:pt x="502" y="872"/>
                  </a:cubicBezTo>
                  <a:cubicBezTo>
                    <a:pt x="539" y="872"/>
                    <a:pt x="573" y="862"/>
                    <a:pt x="602" y="840"/>
                  </a:cubicBezTo>
                  <a:cubicBezTo>
                    <a:pt x="729" y="777"/>
                    <a:pt x="729" y="524"/>
                    <a:pt x="602" y="302"/>
                  </a:cubicBezTo>
                  <a:cubicBezTo>
                    <a:pt x="497" y="119"/>
                    <a:pt x="328" y="1"/>
                    <a:pt x="201" y="1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286" name="CustomShape 86"/>
            <p:cNvSpPr/>
            <p:nvPr/>
          </p:nvSpPr>
          <p:spPr>
            <a:xfrm>
              <a:off x="1046880" y="2713320"/>
              <a:ext cx="488160" cy="387360"/>
            </a:xfrm>
            <a:custGeom>
              <a:avLst/>
              <a:gdLst/>
              <a:ahLst/>
              <a:rect l="l" t="t" r="r" b="b"/>
              <a:pathLst>
                <a:path w="14948" h="11870">
                  <a:moveTo>
                    <a:pt x="256" y="1"/>
                  </a:moveTo>
                  <a:cubicBezTo>
                    <a:pt x="102" y="1"/>
                    <a:pt x="0" y="118"/>
                    <a:pt x="0" y="304"/>
                  </a:cubicBezTo>
                  <a:lnTo>
                    <a:pt x="0" y="2932"/>
                  </a:lnTo>
                  <a:cubicBezTo>
                    <a:pt x="0" y="3217"/>
                    <a:pt x="190" y="3534"/>
                    <a:pt x="444" y="3692"/>
                  </a:cubicBezTo>
                  <a:lnTo>
                    <a:pt x="14505" y="11800"/>
                  </a:lnTo>
                  <a:cubicBezTo>
                    <a:pt x="14581" y="11848"/>
                    <a:pt x="14652" y="11869"/>
                    <a:pt x="14714" y="11869"/>
                  </a:cubicBezTo>
                  <a:cubicBezTo>
                    <a:pt x="14856" y="11869"/>
                    <a:pt x="14948" y="11754"/>
                    <a:pt x="14948" y="11578"/>
                  </a:cubicBezTo>
                  <a:lnTo>
                    <a:pt x="14948" y="8949"/>
                  </a:lnTo>
                  <a:cubicBezTo>
                    <a:pt x="14948" y="8664"/>
                    <a:pt x="14758" y="8316"/>
                    <a:pt x="14505" y="8189"/>
                  </a:cubicBezTo>
                  <a:lnTo>
                    <a:pt x="444" y="50"/>
                  </a:lnTo>
                  <a:cubicBezTo>
                    <a:pt x="376" y="16"/>
                    <a:pt x="312" y="1"/>
                    <a:pt x="256" y="1"/>
                  </a:cubicBezTo>
                  <a:close/>
                </a:path>
              </a:pathLst>
            </a:custGeom>
            <a:solidFill>
              <a:srgbClr val="dd91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287" name="CustomShape 87"/>
            <p:cNvSpPr/>
            <p:nvPr/>
          </p:nvSpPr>
          <p:spPr>
            <a:xfrm>
              <a:off x="1071720" y="2750040"/>
              <a:ext cx="163080" cy="102240"/>
            </a:xfrm>
            <a:custGeom>
              <a:avLst/>
              <a:gdLst/>
              <a:ahLst/>
              <a:rect l="l" t="t" r="r" b="b"/>
              <a:pathLst>
                <a:path w="5004" h="3136">
                  <a:moveTo>
                    <a:pt x="0" y="0"/>
                  </a:moveTo>
                  <a:lnTo>
                    <a:pt x="0" y="254"/>
                  </a:lnTo>
                  <a:lnTo>
                    <a:pt x="5004" y="3135"/>
                  </a:lnTo>
                  <a:lnTo>
                    <a:pt x="5004" y="29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288" name="CustomShape 88"/>
            <p:cNvSpPr/>
            <p:nvPr/>
          </p:nvSpPr>
          <p:spPr>
            <a:xfrm>
              <a:off x="1071720" y="2777040"/>
              <a:ext cx="163080" cy="102240"/>
            </a:xfrm>
            <a:custGeom>
              <a:avLst/>
              <a:gdLst/>
              <a:ahLst/>
              <a:rect l="l" t="t" r="r" b="b"/>
              <a:pathLst>
                <a:path w="5004" h="3136">
                  <a:moveTo>
                    <a:pt x="0" y="1"/>
                  </a:moveTo>
                  <a:lnTo>
                    <a:pt x="0" y="222"/>
                  </a:lnTo>
                  <a:lnTo>
                    <a:pt x="5004" y="3136"/>
                  </a:lnTo>
                  <a:lnTo>
                    <a:pt x="5004" y="2882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289" name="CustomShape 89"/>
            <p:cNvSpPr/>
            <p:nvPr/>
          </p:nvSpPr>
          <p:spPr>
            <a:xfrm>
              <a:off x="1071720" y="2802600"/>
              <a:ext cx="163080" cy="102240"/>
            </a:xfrm>
            <a:custGeom>
              <a:avLst/>
              <a:gdLst/>
              <a:ahLst/>
              <a:rect l="l" t="t" r="r" b="b"/>
              <a:pathLst>
                <a:path w="5004" h="3136">
                  <a:moveTo>
                    <a:pt x="0" y="0"/>
                  </a:moveTo>
                  <a:lnTo>
                    <a:pt x="0" y="254"/>
                  </a:lnTo>
                  <a:lnTo>
                    <a:pt x="5004" y="3135"/>
                  </a:lnTo>
                  <a:lnTo>
                    <a:pt x="5004" y="29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290" name="CustomShape 90"/>
            <p:cNvSpPr/>
            <p:nvPr/>
          </p:nvSpPr>
          <p:spPr>
            <a:xfrm>
              <a:off x="1380240" y="2951640"/>
              <a:ext cx="21240" cy="28080"/>
            </a:xfrm>
            <a:custGeom>
              <a:avLst/>
              <a:gdLst/>
              <a:ahLst/>
              <a:rect l="l" t="t" r="r" b="b"/>
              <a:pathLst>
                <a:path w="666" h="872">
                  <a:moveTo>
                    <a:pt x="182" y="1"/>
                  </a:moveTo>
                  <a:cubicBezTo>
                    <a:pt x="70" y="1"/>
                    <a:pt x="1" y="95"/>
                    <a:pt x="1" y="259"/>
                  </a:cubicBezTo>
                  <a:cubicBezTo>
                    <a:pt x="1" y="449"/>
                    <a:pt x="127" y="734"/>
                    <a:pt x="317" y="829"/>
                  </a:cubicBezTo>
                  <a:cubicBezTo>
                    <a:pt x="374" y="857"/>
                    <a:pt x="428" y="872"/>
                    <a:pt x="476" y="872"/>
                  </a:cubicBezTo>
                  <a:cubicBezTo>
                    <a:pt x="588" y="872"/>
                    <a:pt x="666" y="794"/>
                    <a:pt x="666" y="639"/>
                  </a:cubicBezTo>
                  <a:cubicBezTo>
                    <a:pt x="666" y="417"/>
                    <a:pt x="507" y="164"/>
                    <a:pt x="317" y="37"/>
                  </a:cubicBezTo>
                  <a:cubicBezTo>
                    <a:pt x="268" y="12"/>
                    <a:pt x="222" y="1"/>
                    <a:pt x="18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291" name="CustomShape 91"/>
            <p:cNvSpPr/>
            <p:nvPr/>
          </p:nvSpPr>
          <p:spPr>
            <a:xfrm>
              <a:off x="1427760" y="2979360"/>
              <a:ext cx="21240" cy="28080"/>
            </a:xfrm>
            <a:custGeom>
              <a:avLst/>
              <a:gdLst/>
              <a:ahLst/>
              <a:rect l="l" t="t" r="r" b="b"/>
              <a:pathLst>
                <a:path w="666" h="867">
                  <a:moveTo>
                    <a:pt x="205" y="0"/>
                  </a:moveTo>
                  <a:cubicBezTo>
                    <a:pt x="85" y="0"/>
                    <a:pt x="0" y="88"/>
                    <a:pt x="0" y="227"/>
                  </a:cubicBezTo>
                  <a:cubicBezTo>
                    <a:pt x="0" y="449"/>
                    <a:pt x="159" y="702"/>
                    <a:pt x="349" y="829"/>
                  </a:cubicBezTo>
                  <a:cubicBezTo>
                    <a:pt x="400" y="854"/>
                    <a:pt x="446" y="866"/>
                    <a:pt x="487" y="866"/>
                  </a:cubicBezTo>
                  <a:cubicBezTo>
                    <a:pt x="598" y="866"/>
                    <a:pt x="665" y="778"/>
                    <a:pt x="665" y="639"/>
                  </a:cubicBezTo>
                  <a:cubicBezTo>
                    <a:pt x="665" y="417"/>
                    <a:pt x="539" y="164"/>
                    <a:pt x="349" y="37"/>
                  </a:cubicBezTo>
                  <a:cubicBezTo>
                    <a:pt x="298" y="12"/>
                    <a:pt x="249" y="0"/>
                    <a:pt x="205" y="0"/>
                  </a:cubicBez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292" name="CustomShape 92"/>
            <p:cNvSpPr/>
            <p:nvPr/>
          </p:nvSpPr>
          <p:spPr>
            <a:xfrm>
              <a:off x="1476360" y="3007440"/>
              <a:ext cx="21240" cy="28080"/>
            </a:xfrm>
            <a:custGeom>
              <a:avLst/>
              <a:gdLst/>
              <a:ahLst/>
              <a:rect l="l" t="t" r="r" b="b"/>
              <a:pathLst>
                <a:path w="666" h="872">
                  <a:moveTo>
                    <a:pt x="165" y="1"/>
                  </a:moveTo>
                  <a:cubicBezTo>
                    <a:pt x="63" y="1"/>
                    <a:pt x="1" y="78"/>
                    <a:pt x="1" y="233"/>
                  </a:cubicBezTo>
                  <a:cubicBezTo>
                    <a:pt x="1" y="455"/>
                    <a:pt x="127" y="708"/>
                    <a:pt x="317" y="835"/>
                  </a:cubicBezTo>
                  <a:cubicBezTo>
                    <a:pt x="367" y="860"/>
                    <a:pt x="415" y="872"/>
                    <a:pt x="458" y="872"/>
                  </a:cubicBezTo>
                  <a:cubicBezTo>
                    <a:pt x="579" y="872"/>
                    <a:pt x="666" y="777"/>
                    <a:pt x="666" y="613"/>
                  </a:cubicBezTo>
                  <a:cubicBezTo>
                    <a:pt x="666" y="423"/>
                    <a:pt x="508" y="138"/>
                    <a:pt x="317" y="43"/>
                  </a:cubicBezTo>
                  <a:cubicBezTo>
                    <a:pt x="260" y="15"/>
                    <a:pt x="209" y="1"/>
                    <a:pt x="165" y="1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293" name="CustomShape 93"/>
            <p:cNvSpPr/>
            <p:nvPr/>
          </p:nvSpPr>
          <p:spPr>
            <a:xfrm>
              <a:off x="1046880" y="2851560"/>
              <a:ext cx="488160" cy="387720"/>
            </a:xfrm>
            <a:custGeom>
              <a:avLst/>
              <a:gdLst/>
              <a:ahLst/>
              <a:rect l="l" t="t" r="r" b="b"/>
              <a:pathLst>
                <a:path w="14948" h="11875">
                  <a:moveTo>
                    <a:pt x="241" y="1"/>
                  </a:moveTo>
                  <a:cubicBezTo>
                    <a:pt x="95" y="1"/>
                    <a:pt x="0" y="108"/>
                    <a:pt x="0" y="309"/>
                  </a:cubicBezTo>
                  <a:lnTo>
                    <a:pt x="0" y="2938"/>
                  </a:lnTo>
                  <a:cubicBezTo>
                    <a:pt x="0" y="3223"/>
                    <a:pt x="190" y="3540"/>
                    <a:pt x="444" y="3698"/>
                  </a:cubicBezTo>
                  <a:lnTo>
                    <a:pt x="14505" y="11805"/>
                  </a:lnTo>
                  <a:cubicBezTo>
                    <a:pt x="14580" y="11852"/>
                    <a:pt x="14650" y="11874"/>
                    <a:pt x="14711" y="11874"/>
                  </a:cubicBezTo>
                  <a:cubicBezTo>
                    <a:pt x="14854" y="11874"/>
                    <a:pt x="14948" y="11752"/>
                    <a:pt x="14948" y="11552"/>
                  </a:cubicBezTo>
                  <a:lnTo>
                    <a:pt x="14948" y="8923"/>
                  </a:lnTo>
                  <a:cubicBezTo>
                    <a:pt x="14948" y="8670"/>
                    <a:pt x="14758" y="8322"/>
                    <a:pt x="14505" y="8195"/>
                  </a:cubicBezTo>
                  <a:lnTo>
                    <a:pt x="444" y="56"/>
                  </a:lnTo>
                  <a:cubicBezTo>
                    <a:pt x="370" y="19"/>
                    <a:pt x="301" y="1"/>
                    <a:pt x="241" y="1"/>
                  </a:cubicBezTo>
                  <a:close/>
                </a:path>
              </a:pathLst>
            </a:custGeom>
            <a:solidFill>
              <a:srgbClr val="dd91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294" name="CustomShape 94"/>
            <p:cNvSpPr/>
            <p:nvPr/>
          </p:nvSpPr>
          <p:spPr>
            <a:xfrm>
              <a:off x="1071720" y="2888640"/>
              <a:ext cx="163080" cy="102240"/>
            </a:xfrm>
            <a:custGeom>
              <a:avLst/>
              <a:gdLst/>
              <a:ahLst/>
              <a:rect l="l" t="t" r="r" b="b"/>
              <a:pathLst>
                <a:path w="5004" h="3136">
                  <a:moveTo>
                    <a:pt x="0" y="1"/>
                  </a:moveTo>
                  <a:lnTo>
                    <a:pt x="0" y="222"/>
                  </a:lnTo>
                  <a:lnTo>
                    <a:pt x="5004" y="3136"/>
                  </a:lnTo>
                  <a:lnTo>
                    <a:pt x="5004" y="2914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295" name="CustomShape 95"/>
            <p:cNvSpPr/>
            <p:nvPr/>
          </p:nvSpPr>
          <p:spPr>
            <a:xfrm>
              <a:off x="1071720" y="2914560"/>
              <a:ext cx="163080" cy="102240"/>
            </a:xfrm>
            <a:custGeom>
              <a:avLst/>
              <a:gdLst/>
              <a:ahLst/>
              <a:rect l="l" t="t" r="r" b="b"/>
              <a:pathLst>
                <a:path w="5004" h="3136">
                  <a:moveTo>
                    <a:pt x="0" y="1"/>
                  </a:moveTo>
                  <a:lnTo>
                    <a:pt x="0" y="254"/>
                  </a:lnTo>
                  <a:lnTo>
                    <a:pt x="5004" y="3136"/>
                  </a:lnTo>
                  <a:lnTo>
                    <a:pt x="5004" y="2914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296" name="CustomShape 96"/>
            <p:cNvSpPr/>
            <p:nvPr/>
          </p:nvSpPr>
          <p:spPr>
            <a:xfrm>
              <a:off x="1071720" y="2941560"/>
              <a:ext cx="163080" cy="102240"/>
            </a:xfrm>
            <a:custGeom>
              <a:avLst/>
              <a:gdLst/>
              <a:ahLst/>
              <a:rect l="l" t="t" r="r" b="b"/>
              <a:pathLst>
                <a:path w="5004" h="3137">
                  <a:moveTo>
                    <a:pt x="0" y="1"/>
                  </a:moveTo>
                  <a:lnTo>
                    <a:pt x="0" y="223"/>
                  </a:lnTo>
                  <a:lnTo>
                    <a:pt x="5004" y="3136"/>
                  </a:lnTo>
                  <a:lnTo>
                    <a:pt x="5004" y="2914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297" name="CustomShape 97"/>
            <p:cNvSpPr/>
            <p:nvPr/>
          </p:nvSpPr>
          <p:spPr>
            <a:xfrm>
              <a:off x="1379160" y="3089880"/>
              <a:ext cx="23400" cy="28080"/>
            </a:xfrm>
            <a:custGeom>
              <a:avLst/>
              <a:gdLst/>
              <a:ahLst/>
              <a:rect l="l" t="t" r="r" b="b"/>
              <a:pathLst>
                <a:path w="730" h="873">
                  <a:moveTo>
                    <a:pt x="201" y="1"/>
                  </a:moveTo>
                  <a:cubicBezTo>
                    <a:pt x="175" y="1"/>
                    <a:pt x="150" y="6"/>
                    <a:pt x="128" y="17"/>
                  </a:cubicBezTo>
                  <a:cubicBezTo>
                    <a:pt x="1" y="112"/>
                    <a:pt x="1" y="334"/>
                    <a:pt x="128" y="587"/>
                  </a:cubicBezTo>
                  <a:cubicBezTo>
                    <a:pt x="225" y="758"/>
                    <a:pt x="379" y="873"/>
                    <a:pt x="503" y="873"/>
                  </a:cubicBezTo>
                  <a:cubicBezTo>
                    <a:pt x="540" y="873"/>
                    <a:pt x="574" y="862"/>
                    <a:pt x="603" y="841"/>
                  </a:cubicBezTo>
                  <a:cubicBezTo>
                    <a:pt x="729" y="777"/>
                    <a:pt x="729" y="524"/>
                    <a:pt x="603" y="302"/>
                  </a:cubicBezTo>
                  <a:cubicBezTo>
                    <a:pt x="498" y="119"/>
                    <a:pt x="329" y="1"/>
                    <a:pt x="20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298" name="CustomShape 98"/>
            <p:cNvSpPr/>
            <p:nvPr/>
          </p:nvSpPr>
          <p:spPr>
            <a:xfrm>
              <a:off x="1427760" y="3117960"/>
              <a:ext cx="21240" cy="27720"/>
            </a:xfrm>
            <a:custGeom>
              <a:avLst/>
              <a:gdLst/>
              <a:ahLst/>
              <a:rect l="l" t="t" r="r" b="b"/>
              <a:pathLst>
                <a:path w="666" h="860">
                  <a:moveTo>
                    <a:pt x="190" y="0"/>
                  </a:moveTo>
                  <a:cubicBezTo>
                    <a:pt x="78" y="0"/>
                    <a:pt x="0" y="78"/>
                    <a:pt x="0" y="233"/>
                  </a:cubicBezTo>
                  <a:cubicBezTo>
                    <a:pt x="0" y="455"/>
                    <a:pt x="159" y="708"/>
                    <a:pt x="349" y="803"/>
                  </a:cubicBezTo>
                  <a:cubicBezTo>
                    <a:pt x="407" y="842"/>
                    <a:pt x="459" y="860"/>
                    <a:pt x="503" y="860"/>
                  </a:cubicBezTo>
                  <a:cubicBezTo>
                    <a:pt x="604" y="860"/>
                    <a:pt x="665" y="767"/>
                    <a:pt x="665" y="613"/>
                  </a:cubicBezTo>
                  <a:cubicBezTo>
                    <a:pt x="665" y="423"/>
                    <a:pt x="539" y="138"/>
                    <a:pt x="349" y="43"/>
                  </a:cubicBezTo>
                  <a:cubicBezTo>
                    <a:pt x="292" y="14"/>
                    <a:pt x="238" y="0"/>
                    <a:pt x="190" y="0"/>
                  </a:cubicBez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299" name="CustomShape 99"/>
            <p:cNvSpPr/>
            <p:nvPr/>
          </p:nvSpPr>
          <p:spPr>
            <a:xfrm>
              <a:off x="1475280" y="3145680"/>
              <a:ext cx="23400" cy="27720"/>
            </a:xfrm>
            <a:custGeom>
              <a:avLst/>
              <a:gdLst/>
              <a:ahLst/>
              <a:rect l="l" t="t" r="r" b="b"/>
              <a:pathLst>
                <a:path w="729" h="860">
                  <a:moveTo>
                    <a:pt x="213" y="0"/>
                  </a:moveTo>
                  <a:cubicBezTo>
                    <a:pt x="181" y="0"/>
                    <a:pt x="152" y="7"/>
                    <a:pt x="127" y="19"/>
                  </a:cubicBezTo>
                  <a:cubicBezTo>
                    <a:pt x="0" y="83"/>
                    <a:pt x="0" y="336"/>
                    <a:pt x="127" y="558"/>
                  </a:cubicBezTo>
                  <a:cubicBezTo>
                    <a:pt x="231" y="741"/>
                    <a:pt x="401" y="859"/>
                    <a:pt x="528" y="859"/>
                  </a:cubicBezTo>
                  <a:cubicBezTo>
                    <a:pt x="555" y="859"/>
                    <a:pt x="580" y="854"/>
                    <a:pt x="602" y="843"/>
                  </a:cubicBezTo>
                  <a:cubicBezTo>
                    <a:pt x="729" y="748"/>
                    <a:pt x="729" y="526"/>
                    <a:pt x="602" y="304"/>
                  </a:cubicBezTo>
                  <a:cubicBezTo>
                    <a:pt x="501" y="102"/>
                    <a:pt x="338" y="0"/>
                    <a:pt x="213" y="0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300" name="CustomShape 100"/>
            <p:cNvSpPr/>
            <p:nvPr/>
          </p:nvSpPr>
          <p:spPr>
            <a:xfrm>
              <a:off x="1046880" y="2990160"/>
              <a:ext cx="488160" cy="387000"/>
            </a:xfrm>
            <a:custGeom>
              <a:avLst/>
              <a:gdLst/>
              <a:ahLst/>
              <a:rect l="l" t="t" r="r" b="b"/>
              <a:pathLst>
                <a:path w="14948" h="11860">
                  <a:moveTo>
                    <a:pt x="241" y="1"/>
                  </a:moveTo>
                  <a:cubicBezTo>
                    <a:pt x="95" y="1"/>
                    <a:pt x="0" y="107"/>
                    <a:pt x="0" y="309"/>
                  </a:cubicBezTo>
                  <a:lnTo>
                    <a:pt x="0" y="2938"/>
                  </a:lnTo>
                  <a:cubicBezTo>
                    <a:pt x="0" y="3191"/>
                    <a:pt x="190" y="3539"/>
                    <a:pt x="444" y="3666"/>
                  </a:cubicBezTo>
                  <a:lnTo>
                    <a:pt x="14505" y="11805"/>
                  </a:lnTo>
                  <a:cubicBezTo>
                    <a:pt x="14579" y="11842"/>
                    <a:pt x="14647" y="11860"/>
                    <a:pt x="14707" y="11860"/>
                  </a:cubicBezTo>
                  <a:cubicBezTo>
                    <a:pt x="14853" y="11860"/>
                    <a:pt x="14948" y="11753"/>
                    <a:pt x="14948" y="11551"/>
                  </a:cubicBezTo>
                  <a:lnTo>
                    <a:pt x="14948" y="8923"/>
                  </a:lnTo>
                  <a:cubicBezTo>
                    <a:pt x="14948" y="8638"/>
                    <a:pt x="14758" y="8321"/>
                    <a:pt x="14505" y="8195"/>
                  </a:cubicBezTo>
                  <a:lnTo>
                    <a:pt x="444" y="56"/>
                  </a:lnTo>
                  <a:cubicBezTo>
                    <a:pt x="370" y="19"/>
                    <a:pt x="301" y="1"/>
                    <a:pt x="241" y="1"/>
                  </a:cubicBezTo>
                  <a:close/>
                </a:path>
              </a:pathLst>
            </a:custGeom>
            <a:solidFill>
              <a:srgbClr val="dd91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301" name="CustomShape 101"/>
            <p:cNvSpPr/>
            <p:nvPr/>
          </p:nvSpPr>
          <p:spPr>
            <a:xfrm>
              <a:off x="1071720" y="3027240"/>
              <a:ext cx="163080" cy="102240"/>
            </a:xfrm>
            <a:custGeom>
              <a:avLst/>
              <a:gdLst/>
              <a:ahLst/>
              <a:rect l="l" t="t" r="r" b="b"/>
              <a:pathLst>
                <a:path w="5004" h="3136">
                  <a:moveTo>
                    <a:pt x="0" y="0"/>
                  </a:moveTo>
                  <a:lnTo>
                    <a:pt x="0" y="222"/>
                  </a:lnTo>
                  <a:lnTo>
                    <a:pt x="5004" y="3136"/>
                  </a:lnTo>
                  <a:lnTo>
                    <a:pt x="5004" y="288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302" name="CustomShape 102"/>
            <p:cNvSpPr/>
            <p:nvPr/>
          </p:nvSpPr>
          <p:spPr>
            <a:xfrm>
              <a:off x="1071720" y="3053160"/>
              <a:ext cx="163080" cy="102240"/>
            </a:xfrm>
            <a:custGeom>
              <a:avLst/>
              <a:gdLst/>
              <a:ahLst/>
              <a:rect l="l" t="t" r="r" b="b"/>
              <a:pathLst>
                <a:path w="5004" h="3136">
                  <a:moveTo>
                    <a:pt x="0" y="0"/>
                  </a:moveTo>
                  <a:lnTo>
                    <a:pt x="0" y="253"/>
                  </a:lnTo>
                  <a:lnTo>
                    <a:pt x="5004" y="3135"/>
                  </a:lnTo>
                  <a:lnTo>
                    <a:pt x="5004" y="29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303" name="CustomShape 103"/>
            <p:cNvSpPr/>
            <p:nvPr/>
          </p:nvSpPr>
          <p:spPr>
            <a:xfrm>
              <a:off x="1071720" y="3080160"/>
              <a:ext cx="163080" cy="102240"/>
            </a:xfrm>
            <a:custGeom>
              <a:avLst/>
              <a:gdLst/>
              <a:ahLst/>
              <a:rect l="l" t="t" r="r" b="b"/>
              <a:pathLst>
                <a:path w="5004" h="3136">
                  <a:moveTo>
                    <a:pt x="0" y="1"/>
                  </a:moveTo>
                  <a:lnTo>
                    <a:pt x="0" y="222"/>
                  </a:lnTo>
                  <a:lnTo>
                    <a:pt x="5004" y="3136"/>
                  </a:lnTo>
                  <a:lnTo>
                    <a:pt x="5004" y="2882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304" name="CustomShape 104"/>
            <p:cNvSpPr/>
            <p:nvPr/>
          </p:nvSpPr>
          <p:spPr>
            <a:xfrm>
              <a:off x="1379160" y="3228480"/>
              <a:ext cx="23400" cy="27720"/>
            </a:xfrm>
            <a:custGeom>
              <a:avLst/>
              <a:gdLst/>
              <a:ahLst/>
              <a:rect l="l" t="t" r="r" b="b"/>
              <a:pathLst>
                <a:path w="730" h="860">
                  <a:moveTo>
                    <a:pt x="201" y="1"/>
                  </a:moveTo>
                  <a:cubicBezTo>
                    <a:pt x="175" y="1"/>
                    <a:pt x="150" y="6"/>
                    <a:pt x="128" y="17"/>
                  </a:cubicBezTo>
                  <a:cubicBezTo>
                    <a:pt x="1" y="80"/>
                    <a:pt x="1" y="334"/>
                    <a:pt x="128" y="555"/>
                  </a:cubicBezTo>
                  <a:cubicBezTo>
                    <a:pt x="229" y="758"/>
                    <a:pt x="391" y="859"/>
                    <a:pt x="517" y="859"/>
                  </a:cubicBezTo>
                  <a:cubicBezTo>
                    <a:pt x="548" y="859"/>
                    <a:pt x="577" y="853"/>
                    <a:pt x="603" y="840"/>
                  </a:cubicBezTo>
                  <a:cubicBezTo>
                    <a:pt x="729" y="777"/>
                    <a:pt x="729" y="524"/>
                    <a:pt x="603" y="302"/>
                  </a:cubicBezTo>
                  <a:cubicBezTo>
                    <a:pt x="498" y="119"/>
                    <a:pt x="329" y="1"/>
                    <a:pt x="20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305" name="CustomShape 105"/>
            <p:cNvSpPr/>
            <p:nvPr/>
          </p:nvSpPr>
          <p:spPr>
            <a:xfrm>
              <a:off x="1427760" y="3256200"/>
              <a:ext cx="21240" cy="28080"/>
            </a:xfrm>
            <a:custGeom>
              <a:avLst/>
              <a:gdLst/>
              <a:ahLst/>
              <a:rect l="l" t="t" r="r" b="b"/>
              <a:pathLst>
                <a:path w="666" h="875">
                  <a:moveTo>
                    <a:pt x="187" y="1"/>
                  </a:moveTo>
                  <a:cubicBezTo>
                    <a:pt x="77" y="1"/>
                    <a:pt x="0" y="94"/>
                    <a:pt x="0" y="248"/>
                  </a:cubicBezTo>
                  <a:cubicBezTo>
                    <a:pt x="0" y="469"/>
                    <a:pt x="159" y="723"/>
                    <a:pt x="349" y="818"/>
                  </a:cubicBezTo>
                  <a:cubicBezTo>
                    <a:pt x="407" y="856"/>
                    <a:pt x="459" y="874"/>
                    <a:pt x="503" y="874"/>
                  </a:cubicBezTo>
                  <a:cubicBezTo>
                    <a:pt x="604" y="874"/>
                    <a:pt x="665" y="782"/>
                    <a:pt x="665" y="628"/>
                  </a:cubicBezTo>
                  <a:cubicBezTo>
                    <a:pt x="665" y="406"/>
                    <a:pt x="539" y="153"/>
                    <a:pt x="349" y="58"/>
                  </a:cubicBezTo>
                  <a:cubicBezTo>
                    <a:pt x="291" y="19"/>
                    <a:pt x="235" y="1"/>
                    <a:pt x="187" y="1"/>
                  </a:cubicBez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306" name="CustomShape 106"/>
            <p:cNvSpPr/>
            <p:nvPr/>
          </p:nvSpPr>
          <p:spPr>
            <a:xfrm>
              <a:off x="1475280" y="3283920"/>
              <a:ext cx="23400" cy="28080"/>
            </a:xfrm>
            <a:custGeom>
              <a:avLst/>
              <a:gdLst/>
              <a:ahLst/>
              <a:rect l="l" t="t" r="r" b="b"/>
              <a:pathLst>
                <a:path w="729" h="872">
                  <a:moveTo>
                    <a:pt x="227" y="0"/>
                  </a:moveTo>
                  <a:cubicBezTo>
                    <a:pt x="190" y="0"/>
                    <a:pt x="156" y="10"/>
                    <a:pt x="127" y="32"/>
                  </a:cubicBezTo>
                  <a:cubicBezTo>
                    <a:pt x="0" y="95"/>
                    <a:pt x="0" y="349"/>
                    <a:pt x="127" y="570"/>
                  </a:cubicBezTo>
                  <a:cubicBezTo>
                    <a:pt x="231" y="753"/>
                    <a:pt x="401" y="872"/>
                    <a:pt x="528" y="872"/>
                  </a:cubicBezTo>
                  <a:cubicBezTo>
                    <a:pt x="555" y="872"/>
                    <a:pt x="580" y="866"/>
                    <a:pt x="602" y="855"/>
                  </a:cubicBezTo>
                  <a:cubicBezTo>
                    <a:pt x="729" y="760"/>
                    <a:pt x="729" y="507"/>
                    <a:pt x="602" y="285"/>
                  </a:cubicBezTo>
                  <a:cubicBezTo>
                    <a:pt x="504" y="114"/>
                    <a:pt x="350" y="0"/>
                    <a:pt x="227" y="0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307" name="CustomShape 107"/>
            <p:cNvSpPr/>
            <p:nvPr/>
          </p:nvSpPr>
          <p:spPr>
            <a:xfrm>
              <a:off x="1046880" y="3128400"/>
              <a:ext cx="488160" cy="387360"/>
            </a:xfrm>
            <a:custGeom>
              <a:avLst/>
              <a:gdLst/>
              <a:ahLst/>
              <a:rect l="l" t="t" r="r" b="b"/>
              <a:pathLst>
                <a:path w="14948" h="11869">
                  <a:moveTo>
                    <a:pt x="238" y="0"/>
                  </a:moveTo>
                  <a:cubicBezTo>
                    <a:pt x="94" y="0"/>
                    <a:pt x="0" y="122"/>
                    <a:pt x="0" y="323"/>
                  </a:cubicBezTo>
                  <a:lnTo>
                    <a:pt x="0" y="2920"/>
                  </a:lnTo>
                  <a:cubicBezTo>
                    <a:pt x="0" y="3205"/>
                    <a:pt x="190" y="3553"/>
                    <a:pt x="444" y="3680"/>
                  </a:cubicBezTo>
                  <a:lnTo>
                    <a:pt x="14505" y="11818"/>
                  </a:lnTo>
                  <a:cubicBezTo>
                    <a:pt x="14572" y="11852"/>
                    <a:pt x="14636" y="11868"/>
                    <a:pt x="14692" y="11868"/>
                  </a:cubicBezTo>
                  <a:cubicBezTo>
                    <a:pt x="14846" y="11868"/>
                    <a:pt x="14948" y="11751"/>
                    <a:pt x="14948" y="11565"/>
                  </a:cubicBezTo>
                  <a:lnTo>
                    <a:pt x="14948" y="8937"/>
                  </a:lnTo>
                  <a:cubicBezTo>
                    <a:pt x="14948" y="8652"/>
                    <a:pt x="14758" y="8335"/>
                    <a:pt x="14505" y="8177"/>
                  </a:cubicBezTo>
                  <a:lnTo>
                    <a:pt x="444" y="69"/>
                  </a:lnTo>
                  <a:cubicBezTo>
                    <a:pt x="368" y="22"/>
                    <a:pt x="298" y="0"/>
                    <a:pt x="238" y="0"/>
                  </a:cubicBezTo>
                  <a:close/>
                </a:path>
              </a:pathLst>
            </a:custGeom>
            <a:solidFill>
              <a:srgbClr val="dd91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308" name="CustomShape 108"/>
            <p:cNvSpPr/>
            <p:nvPr/>
          </p:nvSpPr>
          <p:spPr>
            <a:xfrm>
              <a:off x="1071720" y="3164760"/>
              <a:ext cx="163080" cy="102240"/>
            </a:xfrm>
            <a:custGeom>
              <a:avLst/>
              <a:gdLst/>
              <a:ahLst/>
              <a:rect l="l" t="t" r="r" b="b"/>
              <a:pathLst>
                <a:path w="5004" h="3136">
                  <a:moveTo>
                    <a:pt x="0" y="0"/>
                  </a:moveTo>
                  <a:lnTo>
                    <a:pt x="0" y="254"/>
                  </a:lnTo>
                  <a:lnTo>
                    <a:pt x="5004" y="3136"/>
                  </a:lnTo>
                  <a:lnTo>
                    <a:pt x="5004" y="29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309" name="CustomShape 109"/>
            <p:cNvSpPr/>
            <p:nvPr/>
          </p:nvSpPr>
          <p:spPr>
            <a:xfrm>
              <a:off x="1071720" y="3191760"/>
              <a:ext cx="163080" cy="102240"/>
            </a:xfrm>
            <a:custGeom>
              <a:avLst/>
              <a:gdLst/>
              <a:ahLst/>
              <a:rect l="l" t="t" r="r" b="b"/>
              <a:pathLst>
                <a:path w="5004" h="3136">
                  <a:moveTo>
                    <a:pt x="0" y="1"/>
                  </a:moveTo>
                  <a:lnTo>
                    <a:pt x="0" y="222"/>
                  </a:lnTo>
                  <a:lnTo>
                    <a:pt x="5004" y="3136"/>
                  </a:lnTo>
                  <a:lnTo>
                    <a:pt x="5004" y="2914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310" name="CustomShape 110"/>
            <p:cNvSpPr/>
            <p:nvPr/>
          </p:nvSpPr>
          <p:spPr>
            <a:xfrm>
              <a:off x="1071720" y="3217680"/>
              <a:ext cx="163080" cy="102240"/>
            </a:xfrm>
            <a:custGeom>
              <a:avLst/>
              <a:gdLst/>
              <a:ahLst/>
              <a:rect l="l" t="t" r="r" b="b"/>
              <a:pathLst>
                <a:path w="5004" h="3136">
                  <a:moveTo>
                    <a:pt x="0" y="0"/>
                  </a:moveTo>
                  <a:lnTo>
                    <a:pt x="0" y="254"/>
                  </a:lnTo>
                  <a:lnTo>
                    <a:pt x="5004" y="3136"/>
                  </a:lnTo>
                  <a:lnTo>
                    <a:pt x="5004" y="29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311" name="CustomShape 111"/>
            <p:cNvSpPr/>
            <p:nvPr/>
          </p:nvSpPr>
          <p:spPr>
            <a:xfrm>
              <a:off x="1379160" y="3366720"/>
              <a:ext cx="23400" cy="28080"/>
            </a:xfrm>
            <a:custGeom>
              <a:avLst/>
              <a:gdLst/>
              <a:ahLst/>
              <a:rect l="l" t="t" r="r" b="b"/>
              <a:pathLst>
                <a:path w="730" h="873">
                  <a:moveTo>
                    <a:pt x="225" y="1"/>
                  </a:moveTo>
                  <a:cubicBezTo>
                    <a:pt x="189" y="1"/>
                    <a:pt x="156" y="11"/>
                    <a:pt x="128" y="32"/>
                  </a:cubicBezTo>
                  <a:cubicBezTo>
                    <a:pt x="1" y="96"/>
                    <a:pt x="1" y="349"/>
                    <a:pt x="128" y="571"/>
                  </a:cubicBezTo>
                  <a:cubicBezTo>
                    <a:pt x="232" y="754"/>
                    <a:pt x="402" y="872"/>
                    <a:pt x="529" y="872"/>
                  </a:cubicBezTo>
                  <a:cubicBezTo>
                    <a:pt x="556" y="872"/>
                    <a:pt x="581" y="867"/>
                    <a:pt x="603" y="856"/>
                  </a:cubicBezTo>
                  <a:cubicBezTo>
                    <a:pt x="729" y="761"/>
                    <a:pt x="729" y="539"/>
                    <a:pt x="603" y="317"/>
                  </a:cubicBezTo>
                  <a:cubicBezTo>
                    <a:pt x="504" y="121"/>
                    <a:pt x="349" y="1"/>
                    <a:pt x="22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312" name="CustomShape 112"/>
            <p:cNvSpPr/>
            <p:nvPr/>
          </p:nvSpPr>
          <p:spPr>
            <a:xfrm>
              <a:off x="1427760" y="3394440"/>
              <a:ext cx="21240" cy="28080"/>
            </a:xfrm>
            <a:custGeom>
              <a:avLst/>
              <a:gdLst/>
              <a:ahLst/>
              <a:rect l="l" t="t" r="r" b="b"/>
              <a:pathLst>
                <a:path w="666" h="872">
                  <a:moveTo>
                    <a:pt x="205" y="0"/>
                  </a:moveTo>
                  <a:cubicBezTo>
                    <a:pt x="85" y="0"/>
                    <a:pt x="0" y="88"/>
                    <a:pt x="0" y="228"/>
                  </a:cubicBezTo>
                  <a:cubicBezTo>
                    <a:pt x="0" y="449"/>
                    <a:pt x="159" y="734"/>
                    <a:pt x="349" y="829"/>
                  </a:cubicBezTo>
                  <a:cubicBezTo>
                    <a:pt x="406" y="858"/>
                    <a:pt x="457" y="872"/>
                    <a:pt x="501" y="872"/>
                  </a:cubicBezTo>
                  <a:cubicBezTo>
                    <a:pt x="603" y="872"/>
                    <a:pt x="665" y="794"/>
                    <a:pt x="665" y="639"/>
                  </a:cubicBezTo>
                  <a:cubicBezTo>
                    <a:pt x="665" y="418"/>
                    <a:pt x="539" y="164"/>
                    <a:pt x="349" y="38"/>
                  </a:cubicBezTo>
                  <a:cubicBezTo>
                    <a:pt x="298" y="12"/>
                    <a:pt x="249" y="0"/>
                    <a:pt x="205" y="0"/>
                  </a:cubicBez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313" name="CustomShape 113"/>
            <p:cNvSpPr/>
            <p:nvPr/>
          </p:nvSpPr>
          <p:spPr>
            <a:xfrm>
              <a:off x="1476360" y="3422520"/>
              <a:ext cx="21240" cy="28080"/>
            </a:xfrm>
            <a:custGeom>
              <a:avLst/>
              <a:gdLst/>
              <a:ahLst/>
              <a:rect l="l" t="t" r="r" b="b"/>
              <a:pathLst>
                <a:path w="666" h="867">
                  <a:moveTo>
                    <a:pt x="180" y="0"/>
                  </a:moveTo>
                  <a:cubicBezTo>
                    <a:pt x="69" y="0"/>
                    <a:pt x="1" y="89"/>
                    <a:pt x="1" y="228"/>
                  </a:cubicBezTo>
                  <a:cubicBezTo>
                    <a:pt x="1" y="449"/>
                    <a:pt x="127" y="703"/>
                    <a:pt x="317" y="829"/>
                  </a:cubicBezTo>
                  <a:cubicBezTo>
                    <a:pt x="368" y="855"/>
                    <a:pt x="417" y="867"/>
                    <a:pt x="461" y="867"/>
                  </a:cubicBezTo>
                  <a:cubicBezTo>
                    <a:pt x="581" y="867"/>
                    <a:pt x="666" y="778"/>
                    <a:pt x="666" y="639"/>
                  </a:cubicBezTo>
                  <a:cubicBezTo>
                    <a:pt x="666" y="418"/>
                    <a:pt x="508" y="164"/>
                    <a:pt x="317" y="38"/>
                  </a:cubicBezTo>
                  <a:cubicBezTo>
                    <a:pt x="267" y="12"/>
                    <a:pt x="220" y="0"/>
                    <a:pt x="180" y="0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314" name="CustomShape 114"/>
            <p:cNvSpPr/>
            <p:nvPr/>
          </p:nvSpPr>
          <p:spPr>
            <a:xfrm>
              <a:off x="1602720" y="1603080"/>
              <a:ext cx="473400" cy="2076840"/>
            </a:xfrm>
            <a:custGeom>
              <a:avLst/>
              <a:gdLst/>
              <a:ahLst/>
              <a:rect l="l" t="t" r="r" b="b"/>
              <a:pathLst>
                <a:path w="14505" h="63578">
                  <a:moveTo>
                    <a:pt x="14203" y="0"/>
                  </a:moveTo>
                  <a:cubicBezTo>
                    <a:pt x="14130" y="0"/>
                    <a:pt x="14050" y="26"/>
                    <a:pt x="13966" y="81"/>
                  </a:cubicBezTo>
                  <a:lnTo>
                    <a:pt x="570" y="7809"/>
                  </a:lnTo>
                  <a:cubicBezTo>
                    <a:pt x="254" y="7967"/>
                    <a:pt x="0" y="8410"/>
                    <a:pt x="0" y="8759"/>
                  </a:cubicBezTo>
                  <a:lnTo>
                    <a:pt x="0" y="63577"/>
                  </a:lnTo>
                  <a:lnTo>
                    <a:pt x="14505" y="55217"/>
                  </a:lnTo>
                  <a:lnTo>
                    <a:pt x="14505" y="398"/>
                  </a:lnTo>
                  <a:cubicBezTo>
                    <a:pt x="14505" y="151"/>
                    <a:pt x="14378" y="0"/>
                    <a:pt x="14203" y="0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315" name="CustomShape 115"/>
            <p:cNvSpPr/>
            <p:nvPr/>
          </p:nvSpPr>
          <p:spPr>
            <a:xfrm>
              <a:off x="1618200" y="1629720"/>
              <a:ext cx="442440" cy="361080"/>
            </a:xfrm>
            <a:custGeom>
              <a:avLst/>
              <a:gdLst/>
              <a:ahLst/>
              <a:rect l="l" t="t" r="r" b="b"/>
              <a:pathLst>
                <a:path w="13555" h="11058">
                  <a:moveTo>
                    <a:pt x="13299" y="0"/>
                  </a:moveTo>
                  <a:cubicBezTo>
                    <a:pt x="13243" y="0"/>
                    <a:pt x="13179" y="16"/>
                    <a:pt x="13111" y="50"/>
                  </a:cubicBezTo>
                  <a:lnTo>
                    <a:pt x="444" y="7366"/>
                  </a:lnTo>
                  <a:cubicBezTo>
                    <a:pt x="190" y="7524"/>
                    <a:pt x="0" y="7841"/>
                    <a:pt x="0" y="8126"/>
                  </a:cubicBezTo>
                  <a:lnTo>
                    <a:pt x="0" y="10754"/>
                  </a:lnTo>
                  <a:cubicBezTo>
                    <a:pt x="0" y="10940"/>
                    <a:pt x="102" y="11057"/>
                    <a:pt x="256" y="11057"/>
                  </a:cubicBezTo>
                  <a:cubicBezTo>
                    <a:pt x="313" y="11057"/>
                    <a:pt x="376" y="11041"/>
                    <a:pt x="444" y="11008"/>
                  </a:cubicBezTo>
                  <a:lnTo>
                    <a:pt x="13111" y="3692"/>
                  </a:lnTo>
                  <a:cubicBezTo>
                    <a:pt x="13365" y="3534"/>
                    <a:pt x="13555" y="3217"/>
                    <a:pt x="13555" y="2932"/>
                  </a:cubicBezTo>
                  <a:lnTo>
                    <a:pt x="13555" y="303"/>
                  </a:lnTo>
                  <a:cubicBezTo>
                    <a:pt x="13555" y="118"/>
                    <a:pt x="13453" y="0"/>
                    <a:pt x="13299" y="0"/>
                  </a:cubicBezTo>
                  <a:close/>
                </a:path>
              </a:pathLst>
            </a:custGeom>
            <a:solidFill>
              <a:srgbClr val="dd91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316" name="CustomShape 116"/>
            <p:cNvSpPr/>
            <p:nvPr/>
          </p:nvSpPr>
          <p:spPr>
            <a:xfrm>
              <a:off x="1618200" y="1768320"/>
              <a:ext cx="442440" cy="360720"/>
            </a:xfrm>
            <a:custGeom>
              <a:avLst/>
              <a:gdLst/>
              <a:ahLst/>
              <a:rect l="l" t="t" r="r" b="b"/>
              <a:pathLst>
                <a:path w="13555" h="11051">
                  <a:moveTo>
                    <a:pt x="13314" y="1"/>
                  </a:moveTo>
                  <a:cubicBezTo>
                    <a:pt x="13254" y="1"/>
                    <a:pt x="13185" y="19"/>
                    <a:pt x="13111" y="56"/>
                  </a:cubicBezTo>
                  <a:lnTo>
                    <a:pt x="444" y="7371"/>
                  </a:lnTo>
                  <a:cubicBezTo>
                    <a:pt x="190" y="7498"/>
                    <a:pt x="0" y="7846"/>
                    <a:pt x="0" y="8131"/>
                  </a:cubicBezTo>
                  <a:lnTo>
                    <a:pt x="0" y="10728"/>
                  </a:lnTo>
                  <a:cubicBezTo>
                    <a:pt x="0" y="10928"/>
                    <a:pt x="94" y="11050"/>
                    <a:pt x="238" y="11050"/>
                  </a:cubicBezTo>
                  <a:cubicBezTo>
                    <a:pt x="299" y="11050"/>
                    <a:pt x="368" y="11029"/>
                    <a:pt x="444" y="10981"/>
                  </a:cubicBezTo>
                  <a:lnTo>
                    <a:pt x="13111" y="3666"/>
                  </a:lnTo>
                  <a:cubicBezTo>
                    <a:pt x="13365" y="3539"/>
                    <a:pt x="13555" y="3191"/>
                    <a:pt x="13555" y="2938"/>
                  </a:cubicBezTo>
                  <a:lnTo>
                    <a:pt x="13555" y="309"/>
                  </a:lnTo>
                  <a:cubicBezTo>
                    <a:pt x="13555" y="107"/>
                    <a:pt x="13460" y="1"/>
                    <a:pt x="13314" y="1"/>
                  </a:cubicBezTo>
                  <a:close/>
                </a:path>
              </a:pathLst>
            </a:custGeom>
            <a:solidFill>
              <a:srgbClr val="dd91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317" name="CustomShape 117"/>
            <p:cNvSpPr/>
            <p:nvPr/>
          </p:nvSpPr>
          <p:spPr>
            <a:xfrm>
              <a:off x="1618200" y="1906920"/>
              <a:ext cx="442440" cy="360360"/>
            </a:xfrm>
            <a:custGeom>
              <a:avLst/>
              <a:gdLst/>
              <a:ahLst/>
              <a:rect l="l" t="t" r="r" b="b"/>
              <a:pathLst>
                <a:path w="13555" h="11037">
                  <a:moveTo>
                    <a:pt x="13314" y="0"/>
                  </a:moveTo>
                  <a:cubicBezTo>
                    <a:pt x="13254" y="0"/>
                    <a:pt x="13185" y="18"/>
                    <a:pt x="13111" y="55"/>
                  </a:cubicBezTo>
                  <a:lnTo>
                    <a:pt x="444" y="7371"/>
                  </a:lnTo>
                  <a:cubicBezTo>
                    <a:pt x="190" y="7498"/>
                    <a:pt x="0" y="7846"/>
                    <a:pt x="0" y="8099"/>
                  </a:cubicBezTo>
                  <a:lnTo>
                    <a:pt x="0" y="10728"/>
                  </a:lnTo>
                  <a:cubicBezTo>
                    <a:pt x="0" y="10930"/>
                    <a:pt x="96" y="11036"/>
                    <a:pt x="241" y="11036"/>
                  </a:cubicBezTo>
                  <a:cubicBezTo>
                    <a:pt x="301" y="11036"/>
                    <a:pt x="370" y="11018"/>
                    <a:pt x="444" y="10981"/>
                  </a:cubicBezTo>
                  <a:lnTo>
                    <a:pt x="13111" y="3666"/>
                  </a:lnTo>
                  <a:cubicBezTo>
                    <a:pt x="13365" y="3539"/>
                    <a:pt x="13555" y="3191"/>
                    <a:pt x="13555" y="2937"/>
                  </a:cubicBezTo>
                  <a:lnTo>
                    <a:pt x="13555" y="309"/>
                  </a:lnTo>
                  <a:cubicBezTo>
                    <a:pt x="13555" y="107"/>
                    <a:pt x="13460" y="0"/>
                    <a:pt x="13314" y="0"/>
                  </a:cubicBezTo>
                  <a:close/>
                </a:path>
              </a:pathLst>
            </a:custGeom>
            <a:solidFill>
              <a:srgbClr val="dd91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318" name="CustomShape 118"/>
            <p:cNvSpPr/>
            <p:nvPr/>
          </p:nvSpPr>
          <p:spPr>
            <a:xfrm>
              <a:off x="1618200" y="2045160"/>
              <a:ext cx="442440" cy="360720"/>
            </a:xfrm>
            <a:custGeom>
              <a:avLst/>
              <a:gdLst/>
              <a:ahLst/>
              <a:rect l="l" t="t" r="r" b="b"/>
              <a:pathLst>
                <a:path w="13555" h="11051">
                  <a:moveTo>
                    <a:pt x="13317" y="1"/>
                  </a:moveTo>
                  <a:cubicBezTo>
                    <a:pt x="13257" y="1"/>
                    <a:pt x="13187" y="23"/>
                    <a:pt x="13111" y="70"/>
                  </a:cubicBezTo>
                  <a:lnTo>
                    <a:pt x="444" y="7354"/>
                  </a:lnTo>
                  <a:cubicBezTo>
                    <a:pt x="190" y="7512"/>
                    <a:pt x="0" y="7829"/>
                    <a:pt x="0" y="8114"/>
                  </a:cubicBezTo>
                  <a:lnTo>
                    <a:pt x="0" y="10742"/>
                  </a:lnTo>
                  <a:cubicBezTo>
                    <a:pt x="0" y="10944"/>
                    <a:pt x="96" y="11051"/>
                    <a:pt x="241" y="11051"/>
                  </a:cubicBezTo>
                  <a:cubicBezTo>
                    <a:pt x="301" y="11051"/>
                    <a:pt x="370" y="11033"/>
                    <a:pt x="444" y="10996"/>
                  </a:cubicBezTo>
                  <a:lnTo>
                    <a:pt x="13111" y="3680"/>
                  </a:lnTo>
                  <a:cubicBezTo>
                    <a:pt x="13365" y="3554"/>
                    <a:pt x="13555" y="3205"/>
                    <a:pt x="13555" y="2920"/>
                  </a:cubicBezTo>
                  <a:lnTo>
                    <a:pt x="13555" y="323"/>
                  </a:lnTo>
                  <a:cubicBezTo>
                    <a:pt x="13555" y="123"/>
                    <a:pt x="13461" y="1"/>
                    <a:pt x="13317" y="1"/>
                  </a:cubicBezTo>
                  <a:close/>
                </a:path>
              </a:pathLst>
            </a:custGeom>
            <a:solidFill>
              <a:srgbClr val="dd91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319" name="CustomShape 119"/>
            <p:cNvSpPr/>
            <p:nvPr/>
          </p:nvSpPr>
          <p:spPr>
            <a:xfrm>
              <a:off x="1618200" y="2183400"/>
              <a:ext cx="442440" cy="361080"/>
            </a:xfrm>
            <a:custGeom>
              <a:avLst/>
              <a:gdLst/>
              <a:ahLst/>
              <a:rect l="l" t="t" r="r" b="b"/>
              <a:pathLst>
                <a:path w="13555" h="11058">
                  <a:moveTo>
                    <a:pt x="13299" y="0"/>
                  </a:moveTo>
                  <a:cubicBezTo>
                    <a:pt x="13243" y="0"/>
                    <a:pt x="13179" y="16"/>
                    <a:pt x="13111" y="50"/>
                  </a:cubicBezTo>
                  <a:lnTo>
                    <a:pt x="444" y="7365"/>
                  </a:lnTo>
                  <a:cubicBezTo>
                    <a:pt x="190" y="7524"/>
                    <a:pt x="0" y="7840"/>
                    <a:pt x="0" y="8126"/>
                  </a:cubicBezTo>
                  <a:lnTo>
                    <a:pt x="0" y="10754"/>
                  </a:lnTo>
                  <a:cubicBezTo>
                    <a:pt x="0" y="10939"/>
                    <a:pt x="102" y="11057"/>
                    <a:pt x="256" y="11057"/>
                  </a:cubicBezTo>
                  <a:cubicBezTo>
                    <a:pt x="313" y="11057"/>
                    <a:pt x="376" y="11041"/>
                    <a:pt x="444" y="11007"/>
                  </a:cubicBezTo>
                  <a:lnTo>
                    <a:pt x="13111" y="3692"/>
                  </a:lnTo>
                  <a:cubicBezTo>
                    <a:pt x="13365" y="3534"/>
                    <a:pt x="13555" y="3217"/>
                    <a:pt x="13555" y="2932"/>
                  </a:cubicBezTo>
                  <a:lnTo>
                    <a:pt x="13555" y="303"/>
                  </a:lnTo>
                  <a:cubicBezTo>
                    <a:pt x="13555" y="118"/>
                    <a:pt x="13453" y="0"/>
                    <a:pt x="13299" y="0"/>
                  </a:cubicBezTo>
                  <a:close/>
                </a:path>
              </a:pathLst>
            </a:custGeom>
            <a:solidFill>
              <a:srgbClr val="dd91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320" name="CustomShape 120"/>
            <p:cNvSpPr/>
            <p:nvPr/>
          </p:nvSpPr>
          <p:spPr>
            <a:xfrm>
              <a:off x="1618200" y="2322000"/>
              <a:ext cx="442440" cy="360720"/>
            </a:xfrm>
            <a:custGeom>
              <a:avLst/>
              <a:gdLst/>
              <a:ahLst/>
              <a:rect l="l" t="t" r="r" b="b"/>
              <a:pathLst>
                <a:path w="13555" h="11051">
                  <a:moveTo>
                    <a:pt x="13314" y="1"/>
                  </a:moveTo>
                  <a:cubicBezTo>
                    <a:pt x="13254" y="1"/>
                    <a:pt x="13185" y="19"/>
                    <a:pt x="13111" y="56"/>
                  </a:cubicBezTo>
                  <a:lnTo>
                    <a:pt x="444" y="7371"/>
                  </a:lnTo>
                  <a:cubicBezTo>
                    <a:pt x="190" y="7498"/>
                    <a:pt x="0" y="7846"/>
                    <a:pt x="0" y="8131"/>
                  </a:cubicBezTo>
                  <a:lnTo>
                    <a:pt x="0" y="10728"/>
                  </a:lnTo>
                  <a:cubicBezTo>
                    <a:pt x="0" y="10928"/>
                    <a:pt x="94" y="11050"/>
                    <a:pt x="238" y="11050"/>
                  </a:cubicBezTo>
                  <a:cubicBezTo>
                    <a:pt x="299" y="11050"/>
                    <a:pt x="368" y="11028"/>
                    <a:pt x="444" y="10981"/>
                  </a:cubicBezTo>
                  <a:lnTo>
                    <a:pt x="13111" y="3697"/>
                  </a:lnTo>
                  <a:cubicBezTo>
                    <a:pt x="13365" y="3539"/>
                    <a:pt x="13555" y="3222"/>
                    <a:pt x="13555" y="2937"/>
                  </a:cubicBezTo>
                  <a:lnTo>
                    <a:pt x="13555" y="309"/>
                  </a:lnTo>
                  <a:cubicBezTo>
                    <a:pt x="13555" y="107"/>
                    <a:pt x="13460" y="1"/>
                    <a:pt x="13314" y="1"/>
                  </a:cubicBezTo>
                  <a:close/>
                </a:path>
              </a:pathLst>
            </a:custGeom>
            <a:solidFill>
              <a:srgbClr val="dd91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321" name="CustomShape 121"/>
            <p:cNvSpPr/>
            <p:nvPr/>
          </p:nvSpPr>
          <p:spPr>
            <a:xfrm>
              <a:off x="1618200" y="2460600"/>
              <a:ext cx="442440" cy="360360"/>
            </a:xfrm>
            <a:custGeom>
              <a:avLst/>
              <a:gdLst/>
              <a:ahLst/>
              <a:rect l="l" t="t" r="r" b="b"/>
              <a:pathLst>
                <a:path w="13555" h="11037">
                  <a:moveTo>
                    <a:pt x="13314" y="0"/>
                  </a:moveTo>
                  <a:cubicBezTo>
                    <a:pt x="13254" y="0"/>
                    <a:pt x="13185" y="18"/>
                    <a:pt x="13111" y="55"/>
                  </a:cubicBezTo>
                  <a:lnTo>
                    <a:pt x="444" y="7371"/>
                  </a:lnTo>
                  <a:cubicBezTo>
                    <a:pt x="190" y="7497"/>
                    <a:pt x="0" y="7846"/>
                    <a:pt x="0" y="8099"/>
                  </a:cubicBezTo>
                  <a:lnTo>
                    <a:pt x="0" y="10728"/>
                  </a:lnTo>
                  <a:cubicBezTo>
                    <a:pt x="0" y="10929"/>
                    <a:pt x="96" y="11036"/>
                    <a:pt x="241" y="11036"/>
                  </a:cubicBezTo>
                  <a:cubicBezTo>
                    <a:pt x="301" y="11036"/>
                    <a:pt x="370" y="11018"/>
                    <a:pt x="444" y="10981"/>
                  </a:cubicBezTo>
                  <a:lnTo>
                    <a:pt x="13111" y="3665"/>
                  </a:lnTo>
                  <a:cubicBezTo>
                    <a:pt x="13365" y="3539"/>
                    <a:pt x="13555" y="3190"/>
                    <a:pt x="13555" y="2937"/>
                  </a:cubicBezTo>
                  <a:lnTo>
                    <a:pt x="13555" y="309"/>
                  </a:lnTo>
                  <a:cubicBezTo>
                    <a:pt x="13555" y="107"/>
                    <a:pt x="13460" y="0"/>
                    <a:pt x="13314" y="0"/>
                  </a:cubicBezTo>
                  <a:close/>
                </a:path>
              </a:pathLst>
            </a:custGeom>
            <a:solidFill>
              <a:srgbClr val="dd91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322" name="CustomShape 122"/>
            <p:cNvSpPr/>
            <p:nvPr/>
          </p:nvSpPr>
          <p:spPr>
            <a:xfrm>
              <a:off x="1618200" y="2598840"/>
              <a:ext cx="442440" cy="360720"/>
            </a:xfrm>
            <a:custGeom>
              <a:avLst/>
              <a:gdLst/>
              <a:ahLst/>
              <a:rect l="l" t="t" r="r" b="b"/>
              <a:pathLst>
                <a:path w="13555" h="11051">
                  <a:moveTo>
                    <a:pt x="13317" y="1"/>
                  </a:moveTo>
                  <a:cubicBezTo>
                    <a:pt x="13257" y="1"/>
                    <a:pt x="13187" y="23"/>
                    <a:pt x="13111" y="70"/>
                  </a:cubicBezTo>
                  <a:lnTo>
                    <a:pt x="444" y="7354"/>
                  </a:lnTo>
                  <a:cubicBezTo>
                    <a:pt x="190" y="7512"/>
                    <a:pt x="0" y="7829"/>
                    <a:pt x="0" y="8114"/>
                  </a:cubicBezTo>
                  <a:lnTo>
                    <a:pt x="0" y="10742"/>
                  </a:lnTo>
                  <a:cubicBezTo>
                    <a:pt x="0" y="10944"/>
                    <a:pt x="96" y="11051"/>
                    <a:pt x="241" y="11051"/>
                  </a:cubicBezTo>
                  <a:cubicBezTo>
                    <a:pt x="301" y="11051"/>
                    <a:pt x="370" y="11033"/>
                    <a:pt x="444" y="10996"/>
                  </a:cubicBezTo>
                  <a:lnTo>
                    <a:pt x="13111" y="3680"/>
                  </a:lnTo>
                  <a:cubicBezTo>
                    <a:pt x="13365" y="3553"/>
                    <a:pt x="13555" y="3205"/>
                    <a:pt x="13555" y="2920"/>
                  </a:cubicBezTo>
                  <a:lnTo>
                    <a:pt x="13555" y="323"/>
                  </a:lnTo>
                  <a:cubicBezTo>
                    <a:pt x="13555" y="123"/>
                    <a:pt x="13461" y="1"/>
                    <a:pt x="13317" y="1"/>
                  </a:cubicBezTo>
                  <a:close/>
                </a:path>
              </a:pathLst>
            </a:custGeom>
            <a:solidFill>
              <a:srgbClr val="dd91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323" name="CustomShape 123"/>
            <p:cNvSpPr/>
            <p:nvPr/>
          </p:nvSpPr>
          <p:spPr>
            <a:xfrm>
              <a:off x="1618200" y="2737080"/>
              <a:ext cx="442440" cy="361080"/>
            </a:xfrm>
            <a:custGeom>
              <a:avLst/>
              <a:gdLst/>
              <a:ahLst/>
              <a:rect l="l" t="t" r="r" b="b"/>
              <a:pathLst>
                <a:path w="13555" h="11057">
                  <a:moveTo>
                    <a:pt x="13299" y="0"/>
                  </a:moveTo>
                  <a:cubicBezTo>
                    <a:pt x="13243" y="0"/>
                    <a:pt x="13179" y="16"/>
                    <a:pt x="13111" y="50"/>
                  </a:cubicBezTo>
                  <a:lnTo>
                    <a:pt x="444" y="7365"/>
                  </a:lnTo>
                  <a:cubicBezTo>
                    <a:pt x="190" y="7524"/>
                    <a:pt x="0" y="7840"/>
                    <a:pt x="0" y="8125"/>
                  </a:cubicBezTo>
                  <a:lnTo>
                    <a:pt x="0" y="10754"/>
                  </a:lnTo>
                  <a:cubicBezTo>
                    <a:pt x="0" y="10939"/>
                    <a:pt x="102" y="11057"/>
                    <a:pt x="256" y="11057"/>
                  </a:cubicBezTo>
                  <a:cubicBezTo>
                    <a:pt x="313" y="11057"/>
                    <a:pt x="376" y="11041"/>
                    <a:pt x="444" y="11007"/>
                  </a:cubicBezTo>
                  <a:lnTo>
                    <a:pt x="13111" y="3692"/>
                  </a:lnTo>
                  <a:cubicBezTo>
                    <a:pt x="13365" y="3533"/>
                    <a:pt x="13555" y="3217"/>
                    <a:pt x="13555" y="2932"/>
                  </a:cubicBezTo>
                  <a:lnTo>
                    <a:pt x="13555" y="303"/>
                  </a:lnTo>
                  <a:cubicBezTo>
                    <a:pt x="13555" y="118"/>
                    <a:pt x="13453" y="0"/>
                    <a:pt x="13299" y="0"/>
                  </a:cubicBezTo>
                  <a:close/>
                </a:path>
              </a:pathLst>
            </a:custGeom>
            <a:solidFill>
              <a:srgbClr val="dd91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324" name="CustomShape 124"/>
            <p:cNvSpPr/>
            <p:nvPr/>
          </p:nvSpPr>
          <p:spPr>
            <a:xfrm>
              <a:off x="1618200" y="2875320"/>
              <a:ext cx="442440" cy="360720"/>
            </a:xfrm>
            <a:custGeom>
              <a:avLst/>
              <a:gdLst/>
              <a:ahLst/>
              <a:rect l="l" t="t" r="r" b="b"/>
              <a:pathLst>
                <a:path w="13555" h="11051">
                  <a:moveTo>
                    <a:pt x="13314" y="0"/>
                  </a:moveTo>
                  <a:cubicBezTo>
                    <a:pt x="13254" y="0"/>
                    <a:pt x="13185" y="18"/>
                    <a:pt x="13111" y="55"/>
                  </a:cubicBezTo>
                  <a:lnTo>
                    <a:pt x="444" y="7371"/>
                  </a:lnTo>
                  <a:cubicBezTo>
                    <a:pt x="190" y="7498"/>
                    <a:pt x="0" y="7846"/>
                    <a:pt x="0" y="8131"/>
                  </a:cubicBezTo>
                  <a:lnTo>
                    <a:pt x="0" y="10728"/>
                  </a:lnTo>
                  <a:cubicBezTo>
                    <a:pt x="0" y="10928"/>
                    <a:pt x="94" y="11050"/>
                    <a:pt x="238" y="11050"/>
                  </a:cubicBezTo>
                  <a:cubicBezTo>
                    <a:pt x="299" y="11050"/>
                    <a:pt x="368" y="11028"/>
                    <a:pt x="444" y="10981"/>
                  </a:cubicBezTo>
                  <a:lnTo>
                    <a:pt x="13111" y="3697"/>
                  </a:lnTo>
                  <a:cubicBezTo>
                    <a:pt x="13365" y="3539"/>
                    <a:pt x="13555" y="3222"/>
                    <a:pt x="13555" y="2937"/>
                  </a:cubicBezTo>
                  <a:lnTo>
                    <a:pt x="13555" y="309"/>
                  </a:lnTo>
                  <a:cubicBezTo>
                    <a:pt x="13555" y="107"/>
                    <a:pt x="13460" y="0"/>
                    <a:pt x="13314" y="0"/>
                  </a:cubicBezTo>
                  <a:close/>
                </a:path>
              </a:pathLst>
            </a:custGeom>
            <a:solidFill>
              <a:srgbClr val="dd91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325" name="CustomShape 125"/>
            <p:cNvSpPr/>
            <p:nvPr/>
          </p:nvSpPr>
          <p:spPr>
            <a:xfrm>
              <a:off x="1618200" y="3014280"/>
              <a:ext cx="442440" cy="360360"/>
            </a:xfrm>
            <a:custGeom>
              <a:avLst/>
              <a:gdLst/>
              <a:ahLst/>
              <a:rect l="l" t="t" r="r" b="b"/>
              <a:pathLst>
                <a:path w="13555" h="11036">
                  <a:moveTo>
                    <a:pt x="13314" y="0"/>
                  </a:moveTo>
                  <a:cubicBezTo>
                    <a:pt x="13254" y="0"/>
                    <a:pt x="13185" y="18"/>
                    <a:pt x="13111" y="55"/>
                  </a:cubicBezTo>
                  <a:lnTo>
                    <a:pt x="444" y="7371"/>
                  </a:lnTo>
                  <a:cubicBezTo>
                    <a:pt x="190" y="7497"/>
                    <a:pt x="0" y="7846"/>
                    <a:pt x="0" y="8099"/>
                  </a:cubicBezTo>
                  <a:lnTo>
                    <a:pt x="0" y="10727"/>
                  </a:lnTo>
                  <a:cubicBezTo>
                    <a:pt x="0" y="10929"/>
                    <a:pt x="96" y="11036"/>
                    <a:pt x="241" y="11036"/>
                  </a:cubicBezTo>
                  <a:cubicBezTo>
                    <a:pt x="301" y="11036"/>
                    <a:pt x="370" y="11018"/>
                    <a:pt x="444" y="10981"/>
                  </a:cubicBezTo>
                  <a:lnTo>
                    <a:pt x="13111" y="3665"/>
                  </a:lnTo>
                  <a:cubicBezTo>
                    <a:pt x="13365" y="3539"/>
                    <a:pt x="13555" y="3190"/>
                    <a:pt x="13555" y="2937"/>
                  </a:cubicBezTo>
                  <a:lnTo>
                    <a:pt x="13555" y="308"/>
                  </a:lnTo>
                  <a:cubicBezTo>
                    <a:pt x="13555" y="107"/>
                    <a:pt x="13460" y="0"/>
                    <a:pt x="13314" y="0"/>
                  </a:cubicBezTo>
                  <a:close/>
                </a:path>
              </a:pathLst>
            </a:custGeom>
            <a:solidFill>
              <a:srgbClr val="dd91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326" name="CustomShape 126"/>
            <p:cNvSpPr/>
            <p:nvPr/>
          </p:nvSpPr>
          <p:spPr>
            <a:xfrm>
              <a:off x="1618200" y="3152160"/>
              <a:ext cx="442440" cy="360720"/>
            </a:xfrm>
            <a:custGeom>
              <a:avLst/>
              <a:gdLst/>
              <a:ahLst/>
              <a:rect l="l" t="t" r="r" b="b"/>
              <a:pathLst>
                <a:path w="13555" h="11051">
                  <a:moveTo>
                    <a:pt x="13317" y="1"/>
                  </a:moveTo>
                  <a:cubicBezTo>
                    <a:pt x="13257" y="1"/>
                    <a:pt x="13187" y="23"/>
                    <a:pt x="13111" y="70"/>
                  </a:cubicBezTo>
                  <a:lnTo>
                    <a:pt x="444" y="7354"/>
                  </a:lnTo>
                  <a:cubicBezTo>
                    <a:pt x="190" y="7512"/>
                    <a:pt x="0" y="7829"/>
                    <a:pt x="0" y="8114"/>
                  </a:cubicBezTo>
                  <a:lnTo>
                    <a:pt x="0" y="10742"/>
                  </a:lnTo>
                  <a:cubicBezTo>
                    <a:pt x="0" y="10944"/>
                    <a:pt x="96" y="11051"/>
                    <a:pt x="241" y="11051"/>
                  </a:cubicBezTo>
                  <a:cubicBezTo>
                    <a:pt x="301" y="11051"/>
                    <a:pt x="370" y="11032"/>
                    <a:pt x="444" y="10995"/>
                  </a:cubicBezTo>
                  <a:lnTo>
                    <a:pt x="13111" y="3680"/>
                  </a:lnTo>
                  <a:cubicBezTo>
                    <a:pt x="13365" y="3553"/>
                    <a:pt x="13555" y="3205"/>
                    <a:pt x="13555" y="2920"/>
                  </a:cubicBezTo>
                  <a:lnTo>
                    <a:pt x="13555" y="323"/>
                  </a:lnTo>
                  <a:cubicBezTo>
                    <a:pt x="13555" y="123"/>
                    <a:pt x="13461" y="1"/>
                    <a:pt x="13317" y="1"/>
                  </a:cubicBezTo>
                  <a:close/>
                </a:path>
              </a:pathLst>
            </a:custGeom>
            <a:solidFill>
              <a:srgbClr val="dd91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327" name="CustomShape 127"/>
            <p:cNvSpPr/>
            <p:nvPr/>
          </p:nvSpPr>
          <p:spPr>
            <a:xfrm>
              <a:off x="1006560" y="1168920"/>
              <a:ext cx="1091160" cy="633960"/>
            </a:xfrm>
            <a:custGeom>
              <a:avLst/>
              <a:gdLst/>
              <a:ahLst/>
              <a:rect l="l" t="t" r="r" b="b"/>
              <a:pathLst>
                <a:path w="33411" h="19414">
                  <a:moveTo>
                    <a:pt x="16183" y="0"/>
                  </a:moveTo>
                  <a:lnTo>
                    <a:pt x="0" y="9374"/>
                  </a:lnTo>
                  <a:lnTo>
                    <a:pt x="17386" y="19413"/>
                  </a:lnTo>
                  <a:lnTo>
                    <a:pt x="33411" y="10134"/>
                  </a:lnTo>
                  <a:lnTo>
                    <a:pt x="16183" y="0"/>
                  </a:ln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328" name="CustomShape 128"/>
            <p:cNvSpPr/>
            <p:nvPr/>
          </p:nvSpPr>
          <p:spPr>
            <a:xfrm>
              <a:off x="1180440" y="1289880"/>
              <a:ext cx="533520" cy="430200"/>
            </a:xfrm>
            <a:custGeom>
              <a:avLst/>
              <a:gdLst/>
              <a:ahLst/>
              <a:rect l="l" t="t" r="r" b="b"/>
              <a:pathLst>
                <a:path w="16342" h="13175">
                  <a:moveTo>
                    <a:pt x="10230" y="0"/>
                  </a:moveTo>
                  <a:lnTo>
                    <a:pt x="0" y="5922"/>
                  </a:lnTo>
                  <a:lnTo>
                    <a:pt x="12510" y="13175"/>
                  </a:lnTo>
                  <a:lnTo>
                    <a:pt x="12510" y="11845"/>
                  </a:lnTo>
                  <a:lnTo>
                    <a:pt x="16342" y="3547"/>
                  </a:lnTo>
                  <a:lnTo>
                    <a:pt x="10230" y="0"/>
                  </a:ln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329" name="CustomShape 129"/>
            <p:cNvSpPr/>
            <p:nvPr/>
          </p:nvSpPr>
          <p:spPr>
            <a:xfrm>
              <a:off x="1180440" y="1440000"/>
              <a:ext cx="74160" cy="64800"/>
            </a:xfrm>
            <a:custGeom>
              <a:avLst/>
              <a:gdLst/>
              <a:ahLst/>
              <a:rect l="l" t="t" r="r" b="b"/>
              <a:pathLst>
                <a:path w="2281" h="1996">
                  <a:moveTo>
                    <a:pt x="0" y="0"/>
                  </a:moveTo>
                  <a:lnTo>
                    <a:pt x="0" y="1330"/>
                  </a:lnTo>
                  <a:lnTo>
                    <a:pt x="2091" y="1995"/>
                  </a:lnTo>
                  <a:lnTo>
                    <a:pt x="2281" y="855"/>
                  </a:lnTo>
                  <a:lnTo>
                    <a:pt x="1711" y="6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330" name="CustomShape 130"/>
            <p:cNvSpPr/>
            <p:nvPr/>
          </p:nvSpPr>
          <p:spPr>
            <a:xfrm>
              <a:off x="1589040" y="1405800"/>
              <a:ext cx="334800" cy="314280"/>
            </a:xfrm>
            <a:custGeom>
              <a:avLst/>
              <a:gdLst/>
              <a:ahLst/>
              <a:rect l="l" t="t" r="r" b="b"/>
              <a:pathLst>
                <a:path w="10262" h="9628">
                  <a:moveTo>
                    <a:pt x="3833" y="0"/>
                  </a:moveTo>
                  <a:lnTo>
                    <a:pt x="1" y="8298"/>
                  </a:lnTo>
                  <a:lnTo>
                    <a:pt x="1" y="9628"/>
                  </a:lnTo>
                  <a:lnTo>
                    <a:pt x="10262" y="3737"/>
                  </a:lnTo>
                  <a:lnTo>
                    <a:pt x="8678" y="2819"/>
                  </a:lnTo>
                  <a:lnTo>
                    <a:pt x="3833" y="0"/>
                  </a:lnTo>
                  <a:close/>
                </a:path>
              </a:pathLst>
            </a:custGeom>
            <a:solidFill>
              <a:srgbClr val="1b1f26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331" name="CustomShape 131"/>
            <p:cNvSpPr/>
            <p:nvPr/>
          </p:nvSpPr>
          <p:spPr>
            <a:xfrm>
              <a:off x="1762920" y="1482480"/>
              <a:ext cx="160920" cy="110520"/>
            </a:xfrm>
            <a:custGeom>
              <a:avLst/>
              <a:gdLst/>
              <a:ahLst/>
              <a:rect l="l" t="t" r="r" b="b"/>
              <a:pathLst>
                <a:path w="4941" h="3390">
                  <a:moveTo>
                    <a:pt x="1204" y="1"/>
                  </a:moveTo>
                  <a:lnTo>
                    <a:pt x="0" y="3389"/>
                  </a:lnTo>
                  <a:lnTo>
                    <a:pt x="4941" y="1394"/>
                  </a:lnTo>
                  <a:lnTo>
                    <a:pt x="4941" y="64"/>
                  </a:lnTo>
                  <a:lnTo>
                    <a:pt x="1204" y="1"/>
                  </a:lnTo>
                  <a:close/>
                </a:path>
              </a:pathLst>
            </a:custGeom>
            <a:solidFill>
              <a:srgbClr val="1b1f26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332" name="CustomShape 132"/>
            <p:cNvSpPr/>
            <p:nvPr/>
          </p:nvSpPr>
          <p:spPr>
            <a:xfrm>
              <a:off x="1180440" y="1247760"/>
              <a:ext cx="743760" cy="429120"/>
            </a:xfrm>
            <a:custGeom>
              <a:avLst/>
              <a:gdLst/>
              <a:ahLst/>
              <a:rect l="l" t="t" r="r" b="b"/>
              <a:pathLst>
                <a:path w="22771" h="13144">
                  <a:moveTo>
                    <a:pt x="10230" y="1"/>
                  </a:moveTo>
                  <a:lnTo>
                    <a:pt x="0" y="5891"/>
                  </a:lnTo>
                  <a:lnTo>
                    <a:pt x="12510" y="13144"/>
                  </a:lnTo>
                  <a:lnTo>
                    <a:pt x="22771" y="7253"/>
                  </a:lnTo>
                  <a:lnTo>
                    <a:pt x="10230" y="1"/>
                  </a:ln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333" name="CustomShape 133"/>
            <p:cNvSpPr/>
            <p:nvPr/>
          </p:nvSpPr>
          <p:spPr>
            <a:xfrm>
              <a:off x="1370880" y="1356120"/>
              <a:ext cx="181800" cy="55800"/>
            </a:xfrm>
            <a:custGeom>
              <a:avLst/>
              <a:gdLst/>
              <a:ahLst/>
              <a:rect l="l" t="t" r="r" b="b"/>
              <a:pathLst>
                <a:path w="5575" h="1719">
                  <a:moveTo>
                    <a:pt x="2787" y="0"/>
                  </a:moveTo>
                  <a:cubicBezTo>
                    <a:pt x="2091" y="0"/>
                    <a:pt x="1394" y="151"/>
                    <a:pt x="856" y="452"/>
                  </a:cubicBezTo>
                  <a:cubicBezTo>
                    <a:pt x="254" y="800"/>
                    <a:pt x="1" y="1275"/>
                    <a:pt x="64" y="1718"/>
                  </a:cubicBezTo>
                  <a:cubicBezTo>
                    <a:pt x="127" y="1370"/>
                    <a:pt x="412" y="1053"/>
                    <a:pt x="856" y="768"/>
                  </a:cubicBezTo>
                  <a:cubicBezTo>
                    <a:pt x="1394" y="467"/>
                    <a:pt x="2091" y="317"/>
                    <a:pt x="2787" y="317"/>
                  </a:cubicBezTo>
                  <a:cubicBezTo>
                    <a:pt x="3484" y="317"/>
                    <a:pt x="4181" y="467"/>
                    <a:pt x="4719" y="768"/>
                  </a:cubicBezTo>
                  <a:cubicBezTo>
                    <a:pt x="5163" y="1053"/>
                    <a:pt x="5416" y="1370"/>
                    <a:pt x="5479" y="1718"/>
                  </a:cubicBezTo>
                  <a:cubicBezTo>
                    <a:pt x="5574" y="1275"/>
                    <a:pt x="5321" y="800"/>
                    <a:pt x="4719" y="452"/>
                  </a:cubicBezTo>
                  <a:cubicBezTo>
                    <a:pt x="4181" y="151"/>
                    <a:pt x="3484" y="0"/>
                    <a:pt x="2787" y="0"/>
                  </a:cubicBezTo>
                  <a:close/>
                </a:path>
              </a:pathLst>
            </a:custGeom>
            <a:solidFill>
              <a:srgbClr val="1b1f26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334" name="CustomShape 134"/>
            <p:cNvSpPr/>
            <p:nvPr/>
          </p:nvSpPr>
          <p:spPr>
            <a:xfrm>
              <a:off x="1373040" y="1366200"/>
              <a:ext cx="176760" cy="92160"/>
            </a:xfrm>
            <a:custGeom>
              <a:avLst/>
              <a:gdLst/>
              <a:ahLst/>
              <a:rect l="l" t="t" r="r" b="b"/>
              <a:pathLst>
                <a:path w="5417" h="2828">
                  <a:moveTo>
                    <a:pt x="2724" y="1"/>
                  </a:moveTo>
                  <a:cubicBezTo>
                    <a:pt x="2028" y="1"/>
                    <a:pt x="1331" y="151"/>
                    <a:pt x="793" y="452"/>
                  </a:cubicBezTo>
                  <a:cubicBezTo>
                    <a:pt x="318" y="737"/>
                    <a:pt x="64" y="1054"/>
                    <a:pt x="1" y="1402"/>
                  </a:cubicBezTo>
                  <a:cubicBezTo>
                    <a:pt x="64" y="1751"/>
                    <a:pt x="349" y="2099"/>
                    <a:pt x="793" y="2352"/>
                  </a:cubicBezTo>
                  <a:cubicBezTo>
                    <a:pt x="1331" y="2669"/>
                    <a:pt x="2028" y="2827"/>
                    <a:pt x="2724" y="2827"/>
                  </a:cubicBezTo>
                  <a:cubicBezTo>
                    <a:pt x="3421" y="2827"/>
                    <a:pt x="4118" y="2669"/>
                    <a:pt x="4656" y="2352"/>
                  </a:cubicBezTo>
                  <a:cubicBezTo>
                    <a:pt x="5100" y="2099"/>
                    <a:pt x="5353" y="1751"/>
                    <a:pt x="5416" y="1402"/>
                  </a:cubicBezTo>
                  <a:cubicBezTo>
                    <a:pt x="5353" y="1054"/>
                    <a:pt x="5100" y="737"/>
                    <a:pt x="4656" y="452"/>
                  </a:cubicBezTo>
                  <a:cubicBezTo>
                    <a:pt x="4118" y="151"/>
                    <a:pt x="3421" y="1"/>
                    <a:pt x="2724" y="1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335" name="CustomShape 135"/>
            <p:cNvSpPr/>
            <p:nvPr/>
          </p:nvSpPr>
          <p:spPr>
            <a:xfrm>
              <a:off x="1307880" y="1415160"/>
              <a:ext cx="142560" cy="82440"/>
            </a:xfrm>
            <a:custGeom>
              <a:avLst/>
              <a:gdLst/>
              <a:ahLst/>
              <a:rect l="l" t="t" r="r" b="b"/>
              <a:pathLst>
                <a:path w="4372" h="2534">
                  <a:moveTo>
                    <a:pt x="381" y="0"/>
                  </a:moveTo>
                  <a:lnTo>
                    <a:pt x="1" y="222"/>
                  </a:lnTo>
                  <a:lnTo>
                    <a:pt x="3991" y="2534"/>
                  </a:lnTo>
                  <a:lnTo>
                    <a:pt x="4371" y="2312"/>
                  </a:lnTo>
                  <a:lnTo>
                    <a:pt x="381" y="0"/>
                  </a:lnTo>
                  <a:close/>
                </a:path>
              </a:pathLst>
            </a:custGeom>
            <a:solidFill>
              <a:srgbClr val="1b1f26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336" name="CustomShape 136"/>
            <p:cNvSpPr/>
            <p:nvPr/>
          </p:nvSpPr>
          <p:spPr>
            <a:xfrm>
              <a:off x="1284840" y="1428840"/>
              <a:ext cx="142560" cy="81360"/>
            </a:xfrm>
            <a:custGeom>
              <a:avLst/>
              <a:gdLst/>
              <a:ahLst/>
              <a:rect l="l" t="t" r="r" b="b"/>
              <a:pathLst>
                <a:path w="4371" h="2503">
                  <a:moveTo>
                    <a:pt x="380" y="1"/>
                  </a:moveTo>
                  <a:lnTo>
                    <a:pt x="0" y="223"/>
                  </a:lnTo>
                  <a:lnTo>
                    <a:pt x="3990" y="2503"/>
                  </a:lnTo>
                  <a:lnTo>
                    <a:pt x="4370" y="2313"/>
                  </a:lnTo>
                  <a:lnTo>
                    <a:pt x="380" y="1"/>
                  </a:lnTo>
                  <a:close/>
                </a:path>
              </a:pathLst>
            </a:custGeom>
            <a:solidFill>
              <a:srgbClr val="1b1f26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337" name="CustomShape 137"/>
            <p:cNvSpPr/>
            <p:nvPr/>
          </p:nvSpPr>
          <p:spPr>
            <a:xfrm>
              <a:off x="1262160" y="1442160"/>
              <a:ext cx="142560" cy="81360"/>
            </a:xfrm>
            <a:custGeom>
              <a:avLst/>
              <a:gdLst/>
              <a:ahLst/>
              <a:rect l="l" t="t" r="r" b="b"/>
              <a:pathLst>
                <a:path w="4371" h="2503">
                  <a:moveTo>
                    <a:pt x="380" y="1"/>
                  </a:moveTo>
                  <a:lnTo>
                    <a:pt x="0" y="222"/>
                  </a:lnTo>
                  <a:lnTo>
                    <a:pt x="3991" y="2503"/>
                  </a:lnTo>
                  <a:lnTo>
                    <a:pt x="4371" y="2281"/>
                  </a:lnTo>
                  <a:lnTo>
                    <a:pt x="380" y="1"/>
                  </a:lnTo>
                  <a:close/>
                </a:path>
              </a:pathLst>
            </a:custGeom>
            <a:solidFill>
              <a:srgbClr val="1b1f26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338" name="CustomShape 138"/>
            <p:cNvSpPr/>
            <p:nvPr/>
          </p:nvSpPr>
          <p:spPr>
            <a:xfrm>
              <a:off x="1516680" y="1289880"/>
              <a:ext cx="141480" cy="81360"/>
            </a:xfrm>
            <a:custGeom>
              <a:avLst/>
              <a:gdLst/>
              <a:ahLst/>
              <a:rect l="l" t="t" r="r" b="b"/>
              <a:pathLst>
                <a:path w="4340" h="2503">
                  <a:moveTo>
                    <a:pt x="349" y="0"/>
                  </a:moveTo>
                  <a:lnTo>
                    <a:pt x="1" y="222"/>
                  </a:lnTo>
                  <a:lnTo>
                    <a:pt x="3991" y="2502"/>
                  </a:lnTo>
                  <a:lnTo>
                    <a:pt x="4340" y="2312"/>
                  </a:lnTo>
                  <a:lnTo>
                    <a:pt x="349" y="0"/>
                  </a:lnTo>
                  <a:close/>
                </a:path>
              </a:pathLst>
            </a:custGeom>
            <a:solidFill>
              <a:srgbClr val="1b1f26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339" name="CustomShape 139"/>
            <p:cNvSpPr/>
            <p:nvPr/>
          </p:nvSpPr>
          <p:spPr>
            <a:xfrm>
              <a:off x="1494000" y="1303560"/>
              <a:ext cx="141480" cy="81360"/>
            </a:xfrm>
            <a:custGeom>
              <a:avLst/>
              <a:gdLst/>
              <a:ahLst/>
              <a:rect l="l" t="t" r="r" b="b"/>
              <a:pathLst>
                <a:path w="4339" h="2502">
                  <a:moveTo>
                    <a:pt x="349" y="0"/>
                  </a:moveTo>
                  <a:lnTo>
                    <a:pt x="0" y="222"/>
                  </a:lnTo>
                  <a:lnTo>
                    <a:pt x="3990" y="2502"/>
                  </a:lnTo>
                  <a:lnTo>
                    <a:pt x="4339" y="2280"/>
                  </a:lnTo>
                  <a:lnTo>
                    <a:pt x="349" y="0"/>
                  </a:lnTo>
                  <a:close/>
                </a:path>
              </a:pathLst>
            </a:custGeom>
            <a:solidFill>
              <a:srgbClr val="1b1f26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340" name="CustomShape 140"/>
            <p:cNvSpPr/>
            <p:nvPr/>
          </p:nvSpPr>
          <p:spPr>
            <a:xfrm>
              <a:off x="1471320" y="1316880"/>
              <a:ext cx="141480" cy="81360"/>
            </a:xfrm>
            <a:custGeom>
              <a:avLst/>
              <a:gdLst/>
              <a:ahLst/>
              <a:rect l="l" t="t" r="r" b="b"/>
              <a:pathLst>
                <a:path w="4340" h="2503">
                  <a:moveTo>
                    <a:pt x="349" y="1"/>
                  </a:moveTo>
                  <a:lnTo>
                    <a:pt x="0" y="191"/>
                  </a:lnTo>
                  <a:lnTo>
                    <a:pt x="3991" y="2503"/>
                  </a:lnTo>
                  <a:lnTo>
                    <a:pt x="4339" y="2281"/>
                  </a:lnTo>
                  <a:lnTo>
                    <a:pt x="349" y="1"/>
                  </a:lnTo>
                  <a:close/>
                </a:path>
              </a:pathLst>
            </a:custGeom>
            <a:solidFill>
              <a:srgbClr val="1b1f26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341" name="CustomShape 141"/>
            <p:cNvSpPr/>
            <p:nvPr/>
          </p:nvSpPr>
          <p:spPr>
            <a:xfrm>
              <a:off x="1558080" y="1464480"/>
              <a:ext cx="182880" cy="55800"/>
            </a:xfrm>
            <a:custGeom>
              <a:avLst/>
              <a:gdLst/>
              <a:ahLst/>
              <a:rect l="l" t="t" r="r" b="b"/>
              <a:pathLst>
                <a:path w="5607" h="1719">
                  <a:moveTo>
                    <a:pt x="2803" y="0"/>
                  </a:moveTo>
                  <a:cubicBezTo>
                    <a:pt x="2107" y="0"/>
                    <a:pt x="1410" y="151"/>
                    <a:pt x="887" y="452"/>
                  </a:cubicBezTo>
                  <a:cubicBezTo>
                    <a:pt x="286" y="800"/>
                    <a:pt x="1" y="1275"/>
                    <a:pt x="96" y="1719"/>
                  </a:cubicBezTo>
                  <a:cubicBezTo>
                    <a:pt x="159" y="1370"/>
                    <a:pt x="412" y="1053"/>
                    <a:pt x="887" y="768"/>
                  </a:cubicBezTo>
                  <a:cubicBezTo>
                    <a:pt x="1410" y="468"/>
                    <a:pt x="2107" y="317"/>
                    <a:pt x="2803" y="317"/>
                  </a:cubicBezTo>
                  <a:cubicBezTo>
                    <a:pt x="3500" y="317"/>
                    <a:pt x="4197" y="468"/>
                    <a:pt x="4719" y="768"/>
                  </a:cubicBezTo>
                  <a:cubicBezTo>
                    <a:pt x="5194" y="1053"/>
                    <a:pt x="5448" y="1370"/>
                    <a:pt x="5511" y="1719"/>
                  </a:cubicBezTo>
                  <a:cubicBezTo>
                    <a:pt x="5606" y="1275"/>
                    <a:pt x="5321" y="800"/>
                    <a:pt x="4719" y="452"/>
                  </a:cubicBezTo>
                  <a:cubicBezTo>
                    <a:pt x="4197" y="151"/>
                    <a:pt x="3500" y="0"/>
                    <a:pt x="2803" y="0"/>
                  </a:cubicBezTo>
                  <a:close/>
                </a:path>
              </a:pathLst>
            </a:custGeom>
            <a:solidFill>
              <a:srgbClr val="1b1f26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342" name="CustomShape 142"/>
            <p:cNvSpPr/>
            <p:nvPr/>
          </p:nvSpPr>
          <p:spPr>
            <a:xfrm>
              <a:off x="1561320" y="1474920"/>
              <a:ext cx="176760" cy="91080"/>
            </a:xfrm>
            <a:custGeom>
              <a:avLst/>
              <a:gdLst/>
              <a:ahLst/>
              <a:rect l="l" t="t" r="r" b="b"/>
              <a:pathLst>
                <a:path w="5417" h="2803">
                  <a:moveTo>
                    <a:pt x="2708" y="0"/>
                  </a:moveTo>
                  <a:cubicBezTo>
                    <a:pt x="2012" y="0"/>
                    <a:pt x="1315" y="151"/>
                    <a:pt x="792" y="451"/>
                  </a:cubicBezTo>
                  <a:cubicBezTo>
                    <a:pt x="317" y="736"/>
                    <a:pt x="64" y="1053"/>
                    <a:pt x="1" y="1402"/>
                  </a:cubicBezTo>
                  <a:cubicBezTo>
                    <a:pt x="64" y="1750"/>
                    <a:pt x="317" y="2098"/>
                    <a:pt x="792" y="2352"/>
                  </a:cubicBezTo>
                  <a:cubicBezTo>
                    <a:pt x="1315" y="2652"/>
                    <a:pt x="2012" y="2803"/>
                    <a:pt x="2708" y="2803"/>
                  </a:cubicBezTo>
                  <a:cubicBezTo>
                    <a:pt x="3405" y="2803"/>
                    <a:pt x="4102" y="2652"/>
                    <a:pt x="4624" y="2352"/>
                  </a:cubicBezTo>
                  <a:cubicBezTo>
                    <a:pt x="5099" y="2098"/>
                    <a:pt x="5353" y="1750"/>
                    <a:pt x="5416" y="1402"/>
                  </a:cubicBezTo>
                  <a:cubicBezTo>
                    <a:pt x="5353" y="1053"/>
                    <a:pt x="5099" y="736"/>
                    <a:pt x="4624" y="451"/>
                  </a:cubicBezTo>
                  <a:cubicBezTo>
                    <a:pt x="4102" y="151"/>
                    <a:pt x="3405" y="0"/>
                    <a:pt x="2708" y="0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343" name="CustomShape 143"/>
            <p:cNvSpPr/>
            <p:nvPr/>
          </p:nvSpPr>
          <p:spPr>
            <a:xfrm>
              <a:off x="1496160" y="1523880"/>
              <a:ext cx="141480" cy="82440"/>
            </a:xfrm>
            <a:custGeom>
              <a:avLst/>
              <a:gdLst/>
              <a:ahLst/>
              <a:rect l="l" t="t" r="r" b="b"/>
              <a:pathLst>
                <a:path w="4340" h="2535">
                  <a:moveTo>
                    <a:pt x="381" y="1"/>
                  </a:moveTo>
                  <a:lnTo>
                    <a:pt x="1" y="222"/>
                  </a:lnTo>
                  <a:lnTo>
                    <a:pt x="3991" y="2534"/>
                  </a:lnTo>
                  <a:lnTo>
                    <a:pt x="4339" y="2312"/>
                  </a:lnTo>
                  <a:lnTo>
                    <a:pt x="381" y="1"/>
                  </a:lnTo>
                  <a:close/>
                </a:path>
              </a:pathLst>
            </a:custGeom>
            <a:solidFill>
              <a:srgbClr val="1b1f26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344" name="CustomShape 144"/>
            <p:cNvSpPr/>
            <p:nvPr/>
          </p:nvSpPr>
          <p:spPr>
            <a:xfrm>
              <a:off x="1473120" y="1537200"/>
              <a:ext cx="141480" cy="81360"/>
            </a:xfrm>
            <a:custGeom>
              <a:avLst/>
              <a:gdLst/>
              <a:ahLst/>
              <a:rect l="l" t="t" r="r" b="b"/>
              <a:pathLst>
                <a:path w="4340" h="2503">
                  <a:moveTo>
                    <a:pt x="349" y="0"/>
                  </a:moveTo>
                  <a:lnTo>
                    <a:pt x="1" y="222"/>
                  </a:lnTo>
                  <a:lnTo>
                    <a:pt x="3991" y="2502"/>
                  </a:lnTo>
                  <a:lnTo>
                    <a:pt x="4339" y="2312"/>
                  </a:lnTo>
                  <a:lnTo>
                    <a:pt x="349" y="0"/>
                  </a:lnTo>
                  <a:close/>
                </a:path>
              </a:pathLst>
            </a:custGeom>
            <a:solidFill>
              <a:srgbClr val="1b1f26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345" name="CustomShape 145"/>
            <p:cNvSpPr/>
            <p:nvPr/>
          </p:nvSpPr>
          <p:spPr>
            <a:xfrm>
              <a:off x="1450440" y="1550880"/>
              <a:ext cx="141480" cy="81360"/>
            </a:xfrm>
            <a:custGeom>
              <a:avLst/>
              <a:gdLst/>
              <a:ahLst/>
              <a:rect l="l" t="t" r="r" b="b"/>
              <a:pathLst>
                <a:path w="4339" h="2503">
                  <a:moveTo>
                    <a:pt x="348" y="1"/>
                  </a:moveTo>
                  <a:lnTo>
                    <a:pt x="0" y="191"/>
                  </a:lnTo>
                  <a:lnTo>
                    <a:pt x="3990" y="2503"/>
                  </a:lnTo>
                  <a:lnTo>
                    <a:pt x="4339" y="2281"/>
                  </a:lnTo>
                  <a:lnTo>
                    <a:pt x="348" y="1"/>
                  </a:lnTo>
                  <a:close/>
                </a:path>
              </a:pathLst>
            </a:custGeom>
            <a:solidFill>
              <a:srgbClr val="1b1f26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346" name="CustomShape 146"/>
            <p:cNvSpPr/>
            <p:nvPr/>
          </p:nvSpPr>
          <p:spPr>
            <a:xfrm>
              <a:off x="1703880" y="1398600"/>
              <a:ext cx="142560" cy="81360"/>
            </a:xfrm>
            <a:custGeom>
              <a:avLst/>
              <a:gdLst/>
              <a:ahLst/>
              <a:rect l="l" t="t" r="r" b="b"/>
              <a:pathLst>
                <a:path w="4371" h="2503">
                  <a:moveTo>
                    <a:pt x="380" y="1"/>
                  </a:moveTo>
                  <a:lnTo>
                    <a:pt x="0" y="222"/>
                  </a:lnTo>
                  <a:lnTo>
                    <a:pt x="3990" y="2502"/>
                  </a:lnTo>
                  <a:lnTo>
                    <a:pt x="4370" y="2312"/>
                  </a:lnTo>
                  <a:lnTo>
                    <a:pt x="380" y="1"/>
                  </a:lnTo>
                  <a:close/>
                </a:path>
              </a:pathLst>
            </a:custGeom>
            <a:solidFill>
              <a:srgbClr val="1b1f26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347" name="CustomShape 147"/>
            <p:cNvSpPr/>
            <p:nvPr/>
          </p:nvSpPr>
          <p:spPr>
            <a:xfrm>
              <a:off x="1681200" y="1412280"/>
              <a:ext cx="142560" cy="81360"/>
            </a:xfrm>
            <a:custGeom>
              <a:avLst/>
              <a:gdLst/>
              <a:ahLst/>
              <a:rect l="l" t="t" r="r" b="b"/>
              <a:pathLst>
                <a:path w="4371" h="2503">
                  <a:moveTo>
                    <a:pt x="380" y="0"/>
                  </a:moveTo>
                  <a:lnTo>
                    <a:pt x="0" y="190"/>
                  </a:lnTo>
                  <a:lnTo>
                    <a:pt x="3991" y="2502"/>
                  </a:lnTo>
                  <a:lnTo>
                    <a:pt x="4371" y="2280"/>
                  </a:lnTo>
                  <a:lnTo>
                    <a:pt x="380" y="0"/>
                  </a:lnTo>
                  <a:close/>
                </a:path>
              </a:pathLst>
            </a:custGeom>
            <a:solidFill>
              <a:srgbClr val="1b1f26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348" name="CustomShape 148"/>
            <p:cNvSpPr/>
            <p:nvPr/>
          </p:nvSpPr>
          <p:spPr>
            <a:xfrm>
              <a:off x="1658520" y="1424520"/>
              <a:ext cx="142560" cy="82440"/>
            </a:xfrm>
            <a:custGeom>
              <a:avLst/>
              <a:gdLst/>
              <a:ahLst/>
              <a:rect l="l" t="t" r="r" b="b"/>
              <a:pathLst>
                <a:path w="4371" h="2534">
                  <a:moveTo>
                    <a:pt x="381" y="0"/>
                  </a:moveTo>
                  <a:lnTo>
                    <a:pt x="1" y="222"/>
                  </a:lnTo>
                  <a:lnTo>
                    <a:pt x="3991" y="2534"/>
                  </a:lnTo>
                  <a:lnTo>
                    <a:pt x="4371" y="2312"/>
                  </a:lnTo>
                  <a:lnTo>
                    <a:pt x="381" y="0"/>
                  </a:lnTo>
                  <a:close/>
                </a:path>
              </a:pathLst>
            </a:custGeom>
            <a:solidFill>
              <a:srgbClr val="1b1f26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349" name="CustomShape 149"/>
            <p:cNvSpPr/>
            <p:nvPr/>
          </p:nvSpPr>
          <p:spPr>
            <a:xfrm>
              <a:off x="2164320" y="1840320"/>
              <a:ext cx="523080" cy="2196360"/>
            </a:xfrm>
            <a:custGeom>
              <a:avLst/>
              <a:gdLst/>
              <a:ahLst/>
              <a:rect l="l" t="t" r="r" b="b"/>
              <a:pathLst>
                <a:path w="16026" h="67234">
                  <a:moveTo>
                    <a:pt x="16025" y="0"/>
                  </a:moveTo>
                  <a:lnTo>
                    <a:pt x="1" y="9279"/>
                  </a:lnTo>
                  <a:lnTo>
                    <a:pt x="1" y="67233"/>
                  </a:lnTo>
                  <a:lnTo>
                    <a:pt x="16025" y="57954"/>
                  </a:lnTo>
                  <a:lnTo>
                    <a:pt x="16025" y="0"/>
                  </a:lnTo>
                  <a:close/>
                </a:path>
              </a:pathLst>
            </a:custGeom>
            <a:solidFill>
              <a:srgbClr val="1b1f26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350" name="CustomShape 150"/>
            <p:cNvSpPr/>
            <p:nvPr/>
          </p:nvSpPr>
          <p:spPr>
            <a:xfrm>
              <a:off x="1596600" y="1815840"/>
              <a:ext cx="567720" cy="2221200"/>
            </a:xfrm>
            <a:custGeom>
              <a:avLst/>
              <a:gdLst/>
              <a:ahLst/>
              <a:rect l="l" t="t" r="r" b="b"/>
              <a:pathLst>
                <a:path w="17387" h="67994">
                  <a:moveTo>
                    <a:pt x="0" y="0"/>
                  </a:moveTo>
                  <a:lnTo>
                    <a:pt x="0" y="57954"/>
                  </a:lnTo>
                  <a:lnTo>
                    <a:pt x="17387" y="67993"/>
                  </a:lnTo>
                  <a:lnTo>
                    <a:pt x="17387" y="1003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351" name="CustomShape 151"/>
            <p:cNvSpPr/>
            <p:nvPr/>
          </p:nvSpPr>
          <p:spPr>
            <a:xfrm>
              <a:off x="1621440" y="1919880"/>
              <a:ext cx="518040" cy="2102400"/>
            </a:xfrm>
            <a:custGeom>
              <a:avLst/>
              <a:gdLst/>
              <a:ahLst/>
              <a:rect l="l" t="t" r="r" b="b"/>
              <a:pathLst>
                <a:path w="15867" h="64356">
                  <a:moveTo>
                    <a:pt x="293" y="1"/>
                  </a:moveTo>
                  <a:cubicBezTo>
                    <a:pt x="113" y="1"/>
                    <a:pt x="0" y="136"/>
                    <a:pt x="0" y="385"/>
                  </a:cubicBezTo>
                  <a:lnTo>
                    <a:pt x="0" y="55204"/>
                  </a:lnTo>
                  <a:lnTo>
                    <a:pt x="15867" y="64356"/>
                  </a:lnTo>
                  <a:lnTo>
                    <a:pt x="15867" y="9569"/>
                  </a:lnTo>
                  <a:cubicBezTo>
                    <a:pt x="15867" y="9220"/>
                    <a:pt x="15645" y="8777"/>
                    <a:pt x="15328" y="8619"/>
                  </a:cubicBezTo>
                  <a:lnTo>
                    <a:pt x="539" y="68"/>
                  </a:lnTo>
                  <a:cubicBezTo>
                    <a:pt x="448" y="23"/>
                    <a:pt x="365" y="1"/>
                    <a:pt x="293" y="1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352" name="CustomShape 152"/>
            <p:cNvSpPr/>
            <p:nvPr/>
          </p:nvSpPr>
          <p:spPr>
            <a:xfrm>
              <a:off x="1636920" y="1946520"/>
              <a:ext cx="487080" cy="387360"/>
            </a:xfrm>
            <a:custGeom>
              <a:avLst/>
              <a:gdLst/>
              <a:ahLst/>
              <a:rect l="l" t="t" r="r" b="b"/>
              <a:pathLst>
                <a:path w="14917" h="11869">
                  <a:moveTo>
                    <a:pt x="244" y="0"/>
                  </a:moveTo>
                  <a:cubicBezTo>
                    <a:pt x="102" y="0"/>
                    <a:pt x="1" y="118"/>
                    <a:pt x="1" y="303"/>
                  </a:cubicBezTo>
                  <a:lnTo>
                    <a:pt x="1" y="2932"/>
                  </a:lnTo>
                  <a:cubicBezTo>
                    <a:pt x="1" y="3217"/>
                    <a:pt x="191" y="3533"/>
                    <a:pt x="412" y="3692"/>
                  </a:cubicBezTo>
                  <a:lnTo>
                    <a:pt x="14505" y="11799"/>
                  </a:lnTo>
                  <a:cubicBezTo>
                    <a:pt x="14572" y="11847"/>
                    <a:pt x="14637" y="11869"/>
                    <a:pt x="14694" y="11869"/>
                  </a:cubicBezTo>
                  <a:cubicBezTo>
                    <a:pt x="14824" y="11869"/>
                    <a:pt x="14917" y="11754"/>
                    <a:pt x="14917" y="11577"/>
                  </a:cubicBezTo>
                  <a:lnTo>
                    <a:pt x="14917" y="8949"/>
                  </a:lnTo>
                  <a:cubicBezTo>
                    <a:pt x="14917" y="8664"/>
                    <a:pt x="14727" y="8315"/>
                    <a:pt x="14505" y="8189"/>
                  </a:cubicBezTo>
                  <a:lnTo>
                    <a:pt x="412" y="50"/>
                  </a:lnTo>
                  <a:cubicBezTo>
                    <a:pt x="353" y="16"/>
                    <a:pt x="296" y="0"/>
                    <a:pt x="244" y="0"/>
                  </a:cubicBezTo>
                  <a:close/>
                </a:path>
              </a:pathLst>
            </a:custGeom>
            <a:solidFill>
              <a:srgbClr val="dd91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353" name="CustomShape 153"/>
            <p:cNvSpPr/>
            <p:nvPr/>
          </p:nvSpPr>
          <p:spPr>
            <a:xfrm>
              <a:off x="1660680" y="1983240"/>
              <a:ext cx="164160" cy="102240"/>
            </a:xfrm>
            <a:custGeom>
              <a:avLst/>
              <a:gdLst/>
              <a:ahLst/>
              <a:rect l="l" t="t" r="r" b="b"/>
              <a:pathLst>
                <a:path w="5037" h="3136">
                  <a:moveTo>
                    <a:pt x="1" y="1"/>
                  </a:moveTo>
                  <a:lnTo>
                    <a:pt x="1" y="222"/>
                  </a:lnTo>
                  <a:lnTo>
                    <a:pt x="5036" y="3136"/>
                  </a:lnTo>
                  <a:lnTo>
                    <a:pt x="5036" y="2914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354" name="CustomShape 154"/>
            <p:cNvSpPr/>
            <p:nvPr/>
          </p:nvSpPr>
          <p:spPr>
            <a:xfrm>
              <a:off x="1660680" y="2010240"/>
              <a:ext cx="164160" cy="102240"/>
            </a:xfrm>
            <a:custGeom>
              <a:avLst/>
              <a:gdLst/>
              <a:ahLst/>
              <a:rect l="l" t="t" r="r" b="b"/>
              <a:pathLst>
                <a:path w="5037" h="3137">
                  <a:moveTo>
                    <a:pt x="1" y="1"/>
                  </a:moveTo>
                  <a:lnTo>
                    <a:pt x="1" y="223"/>
                  </a:lnTo>
                  <a:lnTo>
                    <a:pt x="5036" y="3136"/>
                  </a:lnTo>
                  <a:lnTo>
                    <a:pt x="5036" y="2883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355" name="CustomShape 155"/>
            <p:cNvSpPr/>
            <p:nvPr/>
          </p:nvSpPr>
          <p:spPr>
            <a:xfrm>
              <a:off x="1660680" y="2036160"/>
              <a:ext cx="164160" cy="102240"/>
            </a:xfrm>
            <a:custGeom>
              <a:avLst/>
              <a:gdLst/>
              <a:ahLst/>
              <a:rect l="l" t="t" r="r" b="b"/>
              <a:pathLst>
                <a:path w="5037" h="3136">
                  <a:moveTo>
                    <a:pt x="1" y="1"/>
                  </a:moveTo>
                  <a:lnTo>
                    <a:pt x="1" y="254"/>
                  </a:lnTo>
                  <a:lnTo>
                    <a:pt x="5036" y="3136"/>
                  </a:lnTo>
                  <a:lnTo>
                    <a:pt x="5036" y="2914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356" name="CustomShape 156"/>
            <p:cNvSpPr/>
            <p:nvPr/>
          </p:nvSpPr>
          <p:spPr>
            <a:xfrm>
              <a:off x="1968840" y="2184840"/>
              <a:ext cx="22320" cy="28080"/>
            </a:xfrm>
            <a:custGeom>
              <a:avLst/>
              <a:gdLst/>
              <a:ahLst/>
              <a:rect l="l" t="t" r="r" b="b"/>
              <a:pathLst>
                <a:path w="697" h="867">
                  <a:moveTo>
                    <a:pt x="205" y="0"/>
                  </a:moveTo>
                  <a:cubicBezTo>
                    <a:pt x="85" y="0"/>
                    <a:pt x="0" y="89"/>
                    <a:pt x="0" y="228"/>
                  </a:cubicBezTo>
                  <a:cubicBezTo>
                    <a:pt x="0" y="449"/>
                    <a:pt x="159" y="703"/>
                    <a:pt x="349" y="829"/>
                  </a:cubicBezTo>
                  <a:cubicBezTo>
                    <a:pt x="400" y="855"/>
                    <a:pt x="448" y="867"/>
                    <a:pt x="492" y="867"/>
                  </a:cubicBezTo>
                  <a:cubicBezTo>
                    <a:pt x="612" y="867"/>
                    <a:pt x="697" y="778"/>
                    <a:pt x="697" y="639"/>
                  </a:cubicBezTo>
                  <a:cubicBezTo>
                    <a:pt x="697" y="418"/>
                    <a:pt x="539" y="164"/>
                    <a:pt x="349" y="38"/>
                  </a:cubicBezTo>
                  <a:cubicBezTo>
                    <a:pt x="298" y="12"/>
                    <a:pt x="249" y="0"/>
                    <a:pt x="20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357" name="CustomShape 157"/>
            <p:cNvSpPr/>
            <p:nvPr/>
          </p:nvSpPr>
          <p:spPr>
            <a:xfrm>
              <a:off x="2016360" y="2212560"/>
              <a:ext cx="23400" cy="28080"/>
            </a:xfrm>
            <a:custGeom>
              <a:avLst/>
              <a:gdLst/>
              <a:ahLst/>
              <a:rect l="l" t="t" r="r" b="b"/>
              <a:pathLst>
                <a:path w="729" h="873">
                  <a:moveTo>
                    <a:pt x="201" y="1"/>
                  </a:moveTo>
                  <a:cubicBezTo>
                    <a:pt x="174" y="1"/>
                    <a:pt x="149" y="6"/>
                    <a:pt x="127" y="17"/>
                  </a:cubicBezTo>
                  <a:cubicBezTo>
                    <a:pt x="0" y="112"/>
                    <a:pt x="0" y="334"/>
                    <a:pt x="127" y="587"/>
                  </a:cubicBezTo>
                  <a:cubicBezTo>
                    <a:pt x="224" y="758"/>
                    <a:pt x="378" y="872"/>
                    <a:pt x="502" y="872"/>
                  </a:cubicBezTo>
                  <a:cubicBezTo>
                    <a:pt x="539" y="872"/>
                    <a:pt x="573" y="862"/>
                    <a:pt x="602" y="840"/>
                  </a:cubicBezTo>
                  <a:cubicBezTo>
                    <a:pt x="728" y="777"/>
                    <a:pt x="728" y="524"/>
                    <a:pt x="602" y="302"/>
                  </a:cubicBezTo>
                  <a:cubicBezTo>
                    <a:pt x="497" y="119"/>
                    <a:pt x="328" y="1"/>
                    <a:pt x="201" y="1"/>
                  </a:cubicBez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358" name="CustomShape 158"/>
            <p:cNvSpPr/>
            <p:nvPr/>
          </p:nvSpPr>
          <p:spPr>
            <a:xfrm>
              <a:off x="2064240" y="2240280"/>
              <a:ext cx="23400" cy="27720"/>
            </a:xfrm>
            <a:custGeom>
              <a:avLst/>
              <a:gdLst/>
              <a:ahLst/>
              <a:rect l="l" t="t" r="r" b="b"/>
              <a:pathLst>
                <a:path w="730" h="860">
                  <a:moveTo>
                    <a:pt x="201" y="1"/>
                  </a:moveTo>
                  <a:cubicBezTo>
                    <a:pt x="175" y="1"/>
                    <a:pt x="150" y="6"/>
                    <a:pt x="128" y="17"/>
                  </a:cubicBezTo>
                  <a:cubicBezTo>
                    <a:pt x="1" y="80"/>
                    <a:pt x="1" y="334"/>
                    <a:pt x="128" y="555"/>
                  </a:cubicBezTo>
                  <a:cubicBezTo>
                    <a:pt x="229" y="758"/>
                    <a:pt x="391" y="859"/>
                    <a:pt x="517" y="859"/>
                  </a:cubicBezTo>
                  <a:cubicBezTo>
                    <a:pt x="548" y="859"/>
                    <a:pt x="577" y="853"/>
                    <a:pt x="603" y="840"/>
                  </a:cubicBezTo>
                  <a:cubicBezTo>
                    <a:pt x="729" y="777"/>
                    <a:pt x="729" y="524"/>
                    <a:pt x="603" y="302"/>
                  </a:cubicBezTo>
                  <a:cubicBezTo>
                    <a:pt x="498" y="119"/>
                    <a:pt x="329" y="1"/>
                    <a:pt x="201" y="1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359" name="CustomShape 159"/>
            <p:cNvSpPr/>
            <p:nvPr/>
          </p:nvSpPr>
          <p:spPr>
            <a:xfrm>
              <a:off x="1636920" y="2085120"/>
              <a:ext cx="487080" cy="387000"/>
            </a:xfrm>
            <a:custGeom>
              <a:avLst/>
              <a:gdLst/>
              <a:ahLst/>
              <a:rect l="l" t="t" r="r" b="b"/>
              <a:pathLst>
                <a:path w="14917" h="11860">
                  <a:moveTo>
                    <a:pt x="230" y="0"/>
                  </a:moveTo>
                  <a:cubicBezTo>
                    <a:pt x="96" y="0"/>
                    <a:pt x="1" y="107"/>
                    <a:pt x="1" y="309"/>
                  </a:cubicBezTo>
                  <a:lnTo>
                    <a:pt x="1" y="2937"/>
                  </a:lnTo>
                  <a:cubicBezTo>
                    <a:pt x="1" y="3222"/>
                    <a:pt x="191" y="3539"/>
                    <a:pt x="412" y="3697"/>
                  </a:cubicBezTo>
                  <a:lnTo>
                    <a:pt x="14505" y="11805"/>
                  </a:lnTo>
                  <a:cubicBezTo>
                    <a:pt x="14570" y="11842"/>
                    <a:pt x="14632" y="11860"/>
                    <a:pt x="14687" y="11860"/>
                  </a:cubicBezTo>
                  <a:cubicBezTo>
                    <a:pt x="14821" y="11860"/>
                    <a:pt x="14917" y="11753"/>
                    <a:pt x="14917" y="11551"/>
                  </a:cubicBezTo>
                  <a:lnTo>
                    <a:pt x="14917" y="8923"/>
                  </a:lnTo>
                  <a:cubicBezTo>
                    <a:pt x="14917" y="8669"/>
                    <a:pt x="14727" y="8321"/>
                    <a:pt x="14505" y="8194"/>
                  </a:cubicBezTo>
                  <a:lnTo>
                    <a:pt x="412" y="55"/>
                  </a:lnTo>
                  <a:cubicBezTo>
                    <a:pt x="348" y="18"/>
                    <a:pt x="286" y="0"/>
                    <a:pt x="230" y="0"/>
                  </a:cubicBezTo>
                  <a:close/>
                </a:path>
              </a:pathLst>
            </a:custGeom>
            <a:solidFill>
              <a:srgbClr val="dd91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360" name="CustomShape 160"/>
            <p:cNvSpPr/>
            <p:nvPr/>
          </p:nvSpPr>
          <p:spPr>
            <a:xfrm>
              <a:off x="1660680" y="2121840"/>
              <a:ext cx="164160" cy="102240"/>
            </a:xfrm>
            <a:custGeom>
              <a:avLst/>
              <a:gdLst/>
              <a:ahLst/>
              <a:rect l="l" t="t" r="r" b="b"/>
              <a:pathLst>
                <a:path w="5037" h="3136">
                  <a:moveTo>
                    <a:pt x="1" y="0"/>
                  </a:moveTo>
                  <a:lnTo>
                    <a:pt x="1" y="222"/>
                  </a:lnTo>
                  <a:lnTo>
                    <a:pt x="5036" y="3135"/>
                  </a:lnTo>
                  <a:lnTo>
                    <a:pt x="5036" y="288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361" name="CustomShape 161"/>
            <p:cNvSpPr/>
            <p:nvPr/>
          </p:nvSpPr>
          <p:spPr>
            <a:xfrm>
              <a:off x="1660680" y="2147760"/>
              <a:ext cx="164160" cy="102240"/>
            </a:xfrm>
            <a:custGeom>
              <a:avLst/>
              <a:gdLst/>
              <a:ahLst/>
              <a:rect l="l" t="t" r="r" b="b"/>
              <a:pathLst>
                <a:path w="5037" h="3137">
                  <a:moveTo>
                    <a:pt x="1" y="1"/>
                  </a:moveTo>
                  <a:lnTo>
                    <a:pt x="1" y="254"/>
                  </a:lnTo>
                  <a:lnTo>
                    <a:pt x="5036" y="3136"/>
                  </a:lnTo>
                  <a:lnTo>
                    <a:pt x="5036" y="2914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362" name="CustomShape 162"/>
            <p:cNvSpPr/>
            <p:nvPr/>
          </p:nvSpPr>
          <p:spPr>
            <a:xfrm>
              <a:off x="1660680" y="2174760"/>
              <a:ext cx="164160" cy="102240"/>
            </a:xfrm>
            <a:custGeom>
              <a:avLst/>
              <a:gdLst/>
              <a:ahLst/>
              <a:rect l="l" t="t" r="r" b="b"/>
              <a:pathLst>
                <a:path w="5037" h="3136">
                  <a:moveTo>
                    <a:pt x="1" y="0"/>
                  </a:moveTo>
                  <a:lnTo>
                    <a:pt x="1" y="222"/>
                  </a:lnTo>
                  <a:lnTo>
                    <a:pt x="5036" y="3135"/>
                  </a:lnTo>
                  <a:lnTo>
                    <a:pt x="5036" y="288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363" name="CustomShape 163"/>
            <p:cNvSpPr/>
            <p:nvPr/>
          </p:nvSpPr>
          <p:spPr>
            <a:xfrm>
              <a:off x="1967760" y="2323080"/>
              <a:ext cx="23400" cy="28080"/>
            </a:xfrm>
            <a:custGeom>
              <a:avLst/>
              <a:gdLst/>
              <a:ahLst/>
              <a:rect l="l" t="t" r="r" b="b"/>
              <a:pathLst>
                <a:path w="729" h="872">
                  <a:moveTo>
                    <a:pt x="201" y="0"/>
                  </a:moveTo>
                  <a:cubicBezTo>
                    <a:pt x="174" y="0"/>
                    <a:pt x="149" y="6"/>
                    <a:pt x="127" y="17"/>
                  </a:cubicBezTo>
                  <a:cubicBezTo>
                    <a:pt x="1" y="112"/>
                    <a:pt x="1" y="333"/>
                    <a:pt x="127" y="587"/>
                  </a:cubicBezTo>
                  <a:cubicBezTo>
                    <a:pt x="225" y="757"/>
                    <a:pt x="379" y="872"/>
                    <a:pt x="502" y="872"/>
                  </a:cubicBezTo>
                  <a:cubicBezTo>
                    <a:pt x="539" y="872"/>
                    <a:pt x="573" y="862"/>
                    <a:pt x="602" y="840"/>
                  </a:cubicBezTo>
                  <a:cubicBezTo>
                    <a:pt x="729" y="777"/>
                    <a:pt x="729" y="523"/>
                    <a:pt x="602" y="302"/>
                  </a:cubicBezTo>
                  <a:cubicBezTo>
                    <a:pt x="498" y="119"/>
                    <a:pt x="328" y="0"/>
                    <a:pt x="20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364" name="CustomShape 164"/>
            <p:cNvSpPr/>
            <p:nvPr/>
          </p:nvSpPr>
          <p:spPr>
            <a:xfrm>
              <a:off x="2017440" y="2351160"/>
              <a:ext cx="21240" cy="27720"/>
            </a:xfrm>
            <a:custGeom>
              <a:avLst/>
              <a:gdLst/>
              <a:ahLst/>
              <a:rect l="l" t="t" r="r" b="b"/>
              <a:pathLst>
                <a:path w="666" h="861">
                  <a:moveTo>
                    <a:pt x="179" y="1"/>
                  </a:moveTo>
                  <a:cubicBezTo>
                    <a:pt x="78" y="1"/>
                    <a:pt x="1" y="78"/>
                    <a:pt x="1" y="233"/>
                  </a:cubicBezTo>
                  <a:cubicBezTo>
                    <a:pt x="1" y="455"/>
                    <a:pt x="159" y="708"/>
                    <a:pt x="317" y="803"/>
                  </a:cubicBezTo>
                  <a:cubicBezTo>
                    <a:pt x="376" y="842"/>
                    <a:pt x="431" y="860"/>
                    <a:pt x="479" y="860"/>
                  </a:cubicBezTo>
                  <a:cubicBezTo>
                    <a:pt x="589" y="860"/>
                    <a:pt x="666" y="767"/>
                    <a:pt x="666" y="613"/>
                  </a:cubicBezTo>
                  <a:cubicBezTo>
                    <a:pt x="666" y="423"/>
                    <a:pt x="507" y="138"/>
                    <a:pt x="317" y="43"/>
                  </a:cubicBezTo>
                  <a:cubicBezTo>
                    <a:pt x="270" y="15"/>
                    <a:pt x="222" y="1"/>
                    <a:pt x="179" y="1"/>
                  </a:cubicBez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365" name="CustomShape 165"/>
            <p:cNvSpPr/>
            <p:nvPr/>
          </p:nvSpPr>
          <p:spPr>
            <a:xfrm>
              <a:off x="2064240" y="2378520"/>
              <a:ext cx="23400" cy="28080"/>
            </a:xfrm>
            <a:custGeom>
              <a:avLst/>
              <a:gdLst/>
              <a:ahLst/>
              <a:rect l="l" t="t" r="r" b="b"/>
              <a:pathLst>
                <a:path w="730" h="873">
                  <a:moveTo>
                    <a:pt x="227" y="1"/>
                  </a:moveTo>
                  <a:cubicBezTo>
                    <a:pt x="191" y="1"/>
                    <a:pt x="157" y="11"/>
                    <a:pt x="128" y="33"/>
                  </a:cubicBezTo>
                  <a:cubicBezTo>
                    <a:pt x="1" y="96"/>
                    <a:pt x="1" y="349"/>
                    <a:pt x="128" y="571"/>
                  </a:cubicBezTo>
                  <a:cubicBezTo>
                    <a:pt x="232" y="754"/>
                    <a:pt x="401" y="872"/>
                    <a:pt x="529" y="872"/>
                  </a:cubicBezTo>
                  <a:cubicBezTo>
                    <a:pt x="556" y="872"/>
                    <a:pt x="580" y="867"/>
                    <a:pt x="603" y="856"/>
                  </a:cubicBezTo>
                  <a:cubicBezTo>
                    <a:pt x="729" y="761"/>
                    <a:pt x="729" y="539"/>
                    <a:pt x="603" y="286"/>
                  </a:cubicBezTo>
                  <a:cubicBezTo>
                    <a:pt x="505" y="115"/>
                    <a:pt x="351" y="1"/>
                    <a:pt x="227" y="1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366" name="CustomShape 166"/>
            <p:cNvSpPr/>
            <p:nvPr/>
          </p:nvSpPr>
          <p:spPr>
            <a:xfrm>
              <a:off x="1636920" y="2223720"/>
              <a:ext cx="487080" cy="387000"/>
            </a:xfrm>
            <a:custGeom>
              <a:avLst/>
              <a:gdLst/>
              <a:ahLst/>
              <a:rect l="l" t="t" r="r" b="b"/>
              <a:pathLst>
                <a:path w="14917" h="11861">
                  <a:moveTo>
                    <a:pt x="230" y="1"/>
                  </a:moveTo>
                  <a:cubicBezTo>
                    <a:pt x="96" y="1"/>
                    <a:pt x="1" y="108"/>
                    <a:pt x="1" y="309"/>
                  </a:cubicBezTo>
                  <a:lnTo>
                    <a:pt x="1" y="2938"/>
                  </a:lnTo>
                  <a:cubicBezTo>
                    <a:pt x="1" y="3191"/>
                    <a:pt x="191" y="3540"/>
                    <a:pt x="412" y="3666"/>
                  </a:cubicBezTo>
                  <a:lnTo>
                    <a:pt x="14505" y="11805"/>
                  </a:lnTo>
                  <a:cubicBezTo>
                    <a:pt x="14570" y="11842"/>
                    <a:pt x="14632" y="11860"/>
                    <a:pt x="14687" y="11860"/>
                  </a:cubicBezTo>
                  <a:cubicBezTo>
                    <a:pt x="14821" y="11860"/>
                    <a:pt x="14917" y="11754"/>
                    <a:pt x="14917" y="11552"/>
                  </a:cubicBezTo>
                  <a:lnTo>
                    <a:pt x="14917" y="8923"/>
                  </a:lnTo>
                  <a:cubicBezTo>
                    <a:pt x="14917" y="8670"/>
                    <a:pt x="14727" y="8322"/>
                    <a:pt x="14505" y="8195"/>
                  </a:cubicBezTo>
                  <a:lnTo>
                    <a:pt x="412" y="56"/>
                  </a:lnTo>
                  <a:cubicBezTo>
                    <a:pt x="348" y="19"/>
                    <a:pt x="286" y="1"/>
                    <a:pt x="230" y="1"/>
                  </a:cubicBezTo>
                  <a:close/>
                </a:path>
              </a:pathLst>
            </a:custGeom>
            <a:solidFill>
              <a:srgbClr val="dd91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367" name="CustomShape 167"/>
            <p:cNvSpPr/>
            <p:nvPr/>
          </p:nvSpPr>
          <p:spPr>
            <a:xfrm>
              <a:off x="1660680" y="2260440"/>
              <a:ext cx="164160" cy="102240"/>
            </a:xfrm>
            <a:custGeom>
              <a:avLst/>
              <a:gdLst/>
              <a:ahLst/>
              <a:rect l="l" t="t" r="r" b="b"/>
              <a:pathLst>
                <a:path w="5037" h="3136">
                  <a:moveTo>
                    <a:pt x="1" y="1"/>
                  </a:moveTo>
                  <a:lnTo>
                    <a:pt x="1" y="222"/>
                  </a:lnTo>
                  <a:lnTo>
                    <a:pt x="5036" y="3136"/>
                  </a:lnTo>
                  <a:lnTo>
                    <a:pt x="5036" y="2883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368" name="CustomShape 168"/>
            <p:cNvSpPr/>
            <p:nvPr/>
          </p:nvSpPr>
          <p:spPr>
            <a:xfrm>
              <a:off x="1660680" y="2286360"/>
              <a:ext cx="164160" cy="102240"/>
            </a:xfrm>
            <a:custGeom>
              <a:avLst/>
              <a:gdLst/>
              <a:ahLst/>
              <a:rect l="l" t="t" r="r" b="b"/>
              <a:pathLst>
                <a:path w="5037" h="3136">
                  <a:moveTo>
                    <a:pt x="1" y="0"/>
                  </a:moveTo>
                  <a:lnTo>
                    <a:pt x="1" y="222"/>
                  </a:lnTo>
                  <a:lnTo>
                    <a:pt x="5036" y="3136"/>
                  </a:lnTo>
                  <a:lnTo>
                    <a:pt x="5036" y="2914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369" name="CustomShape 169"/>
            <p:cNvSpPr/>
            <p:nvPr/>
          </p:nvSpPr>
          <p:spPr>
            <a:xfrm>
              <a:off x="1660680" y="2313360"/>
              <a:ext cx="164160" cy="102240"/>
            </a:xfrm>
            <a:custGeom>
              <a:avLst/>
              <a:gdLst/>
              <a:ahLst/>
              <a:rect l="l" t="t" r="r" b="b"/>
              <a:pathLst>
                <a:path w="5037" h="3137">
                  <a:moveTo>
                    <a:pt x="1" y="1"/>
                  </a:moveTo>
                  <a:lnTo>
                    <a:pt x="1" y="223"/>
                  </a:lnTo>
                  <a:lnTo>
                    <a:pt x="5036" y="3136"/>
                  </a:lnTo>
                  <a:lnTo>
                    <a:pt x="5036" y="2883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370" name="CustomShape 170"/>
            <p:cNvSpPr/>
            <p:nvPr/>
          </p:nvSpPr>
          <p:spPr>
            <a:xfrm>
              <a:off x="1967760" y="2461680"/>
              <a:ext cx="23400" cy="27720"/>
            </a:xfrm>
            <a:custGeom>
              <a:avLst/>
              <a:gdLst/>
              <a:ahLst/>
              <a:rect l="l" t="t" r="r" b="b"/>
              <a:pathLst>
                <a:path w="729" h="857">
                  <a:moveTo>
                    <a:pt x="201" y="1"/>
                  </a:moveTo>
                  <a:cubicBezTo>
                    <a:pt x="174" y="1"/>
                    <a:pt x="149" y="6"/>
                    <a:pt x="127" y="17"/>
                  </a:cubicBezTo>
                  <a:cubicBezTo>
                    <a:pt x="1" y="81"/>
                    <a:pt x="1" y="334"/>
                    <a:pt x="127" y="556"/>
                  </a:cubicBezTo>
                  <a:cubicBezTo>
                    <a:pt x="232" y="739"/>
                    <a:pt x="401" y="857"/>
                    <a:pt x="528" y="857"/>
                  </a:cubicBezTo>
                  <a:cubicBezTo>
                    <a:pt x="555" y="857"/>
                    <a:pt x="580" y="852"/>
                    <a:pt x="602" y="841"/>
                  </a:cubicBezTo>
                  <a:cubicBezTo>
                    <a:pt x="729" y="777"/>
                    <a:pt x="729" y="524"/>
                    <a:pt x="602" y="302"/>
                  </a:cubicBezTo>
                  <a:cubicBezTo>
                    <a:pt x="498" y="119"/>
                    <a:pt x="328" y="1"/>
                    <a:pt x="20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371" name="CustomShape 171"/>
            <p:cNvSpPr/>
            <p:nvPr/>
          </p:nvSpPr>
          <p:spPr>
            <a:xfrm>
              <a:off x="2016360" y="2489400"/>
              <a:ext cx="23400" cy="28080"/>
            </a:xfrm>
            <a:custGeom>
              <a:avLst/>
              <a:gdLst/>
              <a:ahLst/>
              <a:rect l="l" t="t" r="r" b="b"/>
              <a:pathLst>
                <a:path w="729" h="872">
                  <a:moveTo>
                    <a:pt x="227" y="0"/>
                  </a:moveTo>
                  <a:cubicBezTo>
                    <a:pt x="190" y="0"/>
                    <a:pt x="156" y="10"/>
                    <a:pt x="127" y="32"/>
                  </a:cubicBezTo>
                  <a:cubicBezTo>
                    <a:pt x="0" y="96"/>
                    <a:pt x="0" y="349"/>
                    <a:pt x="127" y="571"/>
                  </a:cubicBezTo>
                  <a:cubicBezTo>
                    <a:pt x="231" y="754"/>
                    <a:pt x="401" y="872"/>
                    <a:pt x="528" y="872"/>
                  </a:cubicBezTo>
                  <a:cubicBezTo>
                    <a:pt x="555" y="872"/>
                    <a:pt x="580" y="867"/>
                    <a:pt x="602" y="856"/>
                  </a:cubicBezTo>
                  <a:cubicBezTo>
                    <a:pt x="728" y="761"/>
                    <a:pt x="728" y="539"/>
                    <a:pt x="602" y="286"/>
                  </a:cubicBezTo>
                  <a:cubicBezTo>
                    <a:pt x="504" y="115"/>
                    <a:pt x="350" y="0"/>
                    <a:pt x="227" y="0"/>
                  </a:cubicBez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372" name="CustomShape 172"/>
            <p:cNvSpPr/>
            <p:nvPr/>
          </p:nvSpPr>
          <p:spPr>
            <a:xfrm>
              <a:off x="2064240" y="2517120"/>
              <a:ext cx="23400" cy="28080"/>
            </a:xfrm>
            <a:custGeom>
              <a:avLst/>
              <a:gdLst/>
              <a:ahLst/>
              <a:rect l="l" t="t" r="r" b="b"/>
              <a:pathLst>
                <a:path w="730" h="873">
                  <a:moveTo>
                    <a:pt x="227" y="0"/>
                  </a:moveTo>
                  <a:cubicBezTo>
                    <a:pt x="191" y="0"/>
                    <a:pt x="157" y="11"/>
                    <a:pt x="128" y="32"/>
                  </a:cubicBezTo>
                  <a:cubicBezTo>
                    <a:pt x="1" y="96"/>
                    <a:pt x="1" y="349"/>
                    <a:pt x="128" y="571"/>
                  </a:cubicBezTo>
                  <a:cubicBezTo>
                    <a:pt x="232" y="754"/>
                    <a:pt x="401" y="872"/>
                    <a:pt x="529" y="872"/>
                  </a:cubicBezTo>
                  <a:cubicBezTo>
                    <a:pt x="556" y="872"/>
                    <a:pt x="580" y="867"/>
                    <a:pt x="603" y="856"/>
                  </a:cubicBezTo>
                  <a:cubicBezTo>
                    <a:pt x="729" y="761"/>
                    <a:pt x="729" y="507"/>
                    <a:pt x="603" y="286"/>
                  </a:cubicBezTo>
                  <a:cubicBezTo>
                    <a:pt x="505" y="115"/>
                    <a:pt x="351" y="0"/>
                    <a:pt x="227" y="0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373" name="CustomShape 173"/>
            <p:cNvSpPr/>
            <p:nvPr/>
          </p:nvSpPr>
          <p:spPr>
            <a:xfrm>
              <a:off x="1636920" y="2361960"/>
              <a:ext cx="487080" cy="387360"/>
            </a:xfrm>
            <a:custGeom>
              <a:avLst/>
              <a:gdLst/>
              <a:ahLst/>
              <a:rect l="l" t="t" r="r" b="b"/>
              <a:pathLst>
                <a:path w="14917" h="11869">
                  <a:moveTo>
                    <a:pt x="227" y="1"/>
                  </a:moveTo>
                  <a:cubicBezTo>
                    <a:pt x="94" y="1"/>
                    <a:pt x="1" y="123"/>
                    <a:pt x="1" y="323"/>
                  </a:cubicBezTo>
                  <a:lnTo>
                    <a:pt x="1" y="2920"/>
                  </a:lnTo>
                  <a:cubicBezTo>
                    <a:pt x="1" y="3205"/>
                    <a:pt x="191" y="3553"/>
                    <a:pt x="412" y="3680"/>
                  </a:cubicBezTo>
                  <a:lnTo>
                    <a:pt x="14505" y="11819"/>
                  </a:lnTo>
                  <a:cubicBezTo>
                    <a:pt x="14564" y="11853"/>
                    <a:pt x="14621" y="11869"/>
                    <a:pt x="14673" y="11869"/>
                  </a:cubicBezTo>
                  <a:cubicBezTo>
                    <a:pt x="14815" y="11869"/>
                    <a:pt x="14917" y="11751"/>
                    <a:pt x="14917" y="11565"/>
                  </a:cubicBezTo>
                  <a:lnTo>
                    <a:pt x="14917" y="8937"/>
                  </a:lnTo>
                  <a:cubicBezTo>
                    <a:pt x="14917" y="8652"/>
                    <a:pt x="14727" y="8335"/>
                    <a:pt x="14505" y="8177"/>
                  </a:cubicBezTo>
                  <a:lnTo>
                    <a:pt x="412" y="70"/>
                  </a:lnTo>
                  <a:cubicBezTo>
                    <a:pt x="346" y="23"/>
                    <a:pt x="283" y="1"/>
                    <a:pt x="227" y="1"/>
                  </a:cubicBezTo>
                  <a:close/>
                </a:path>
              </a:pathLst>
            </a:custGeom>
            <a:solidFill>
              <a:srgbClr val="dd91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374" name="CustomShape 174"/>
            <p:cNvSpPr/>
            <p:nvPr/>
          </p:nvSpPr>
          <p:spPr>
            <a:xfrm>
              <a:off x="1660680" y="2398320"/>
              <a:ext cx="164160" cy="102240"/>
            </a:xfrm>
            <a:custGeom>
              <a:avLst/>
              <a:gdLst/>
              <a:ahLst/>
              <a:rect l="l" t="t" r="r" b="b"/>
              <a:pathLst>
                <a:path w="5037" h="3136">
                  <a:moveTo>
                    <a:pt x="1" y="1"/>
                  </a:moveTo>
                  <a:lnTo>
                    <a:pt x="1" y="254"/>
                  </a:lnTo>
                  <a:lnTo>
                    <a:pt x="5036" y="3136"/>
                  </a:lnTo>
                  <a:lnTo>
                    <a:pt x="5036" y="2914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375" name="CustomShape 175"/>
            <p:cNvSpPr/>
            <p:nvPr/>
          </p:nvSpPr>
          <p:spPr>
            <a:xfrm>
              <a:off x="1660680" y="2424960"/>
              <a:ext cx="164160" cy="102240"/>
            </a:xfrm>
            <a:custGeom>
              <a:avLst/>
              <a:gdLst/>
              <a:ahLst/>
              <a:rect l="l" t="t" r="r" b="b"/>
              <a:pathLst>
                <a:path w="5037" h="3136">
                  <a:moveTo>
                    <a:pt x="1" y="0"/>
                  </a:moveTo>
                  <a:lnTo>
                    <a:pt x="1" y="222"/>
                  </a:lnTo>
                  <a:lnTo>
                    <a:pt x="5036" y="3135"/>
                  </a:lnTo>
                  <a:lnTo>
                    <a:pt x="5036" y="288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376" name="CustomShape 176"/>
            <p:cNvSpPr/>
            <p:nvPr/>
          </p:nvSpPr>
          <p:spPr>
            <a:xfrm>
              <a:off x="1660680" y="2450880"/>
              <a:ext cx="164160" cy="102240"/>
            </a:xfrm>
            <a:custGeom>
              <a:avLst/>
              <a:gdLst/>
              <a:ahLst/>
              <a:rect l="l" t="t" r="r" b="b"/>
              <a:pathLst>
                <a:path w="5037" h="3137">
                  <a:moveTo>
                    <a:pt x="1" y="1"/>
                  </a:moveTo>
                  <a:lnTo>
                    <a:pt x="1" y="254"/>
                  </a:lnTo>
                  <a:lnTo>
                    <a:pt x="5036" y="3136"/>
                  </a:lnTo>
                  <a:lnTo>
                    <a:pt x="5036" y="2914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377" name="CustomShape 177"/>
            <p:cNvSpPr/>
            <p:nvPr/>
          </p:nvSpPr>
          <p:spPr>
            <a:xfrm>
              <a:off x="1968840" y="2600280"/>
              <a:ext cx="22320" cy="27720"/>
            </a:xfrm>
            <a:custGeom>
              <a:avLst/>
              <a:gdLst/>
              <a:ahLst/>
              <a:rect l="l" t="t" r="r" b="b"/>
              <a:pathLst>
                <a:path w="697" h="861">
                  <a:moveTo>
                    <a:pt x="187" y="1"/>
                  </a:moveTo>
                  <a:cubicBezTo>
                    <a:pt x="77" y="1"/>
                    <a:pt x="0" y="94"/>
                    <a:pt x="0" y="248"/>
                  </a:cubicBezTo>
                  <a:cubicBezTo>
                    <a:pt x="0" y="438"/>
                    <a:pt x="159" y="723"/>
                    <a:pt x="349" y="818"/>
                  </a:cubicBezTo>
                  <a:cubicBezTo>
                    <a:pt x="406" y="846"/>
                    <a:pt x="460" y="860"/>
                    <a:pt x="508" y="860"/>
                  </a:cubicBezTo>
                  <a:cubicBezTo>
                    <a:pt x="619" y="860"/>
                    <a:pt x="697" y="783"/>
                    <a:pt x="697" y="628"/>
                  </a:cubicBezTo>
                  <a:cubicBezTo>
                    <a:pt x="697" y="406"/>
                    <a:pt x="539" y="153"/>
                    <a:pt x="349" y="57"/>
                  </a:cubicBezTo>
                  <a:cubicBezTo>
                    <a:pt x="291" y="19"/>
                    <a:pt x="235" y="1"/>
                    <a:pt x="18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378" name="CustomShape 178"/>
            <p:cNvSpPr/>
            <p:nvPr/>
          </p:nvSpPr>
          <p:spPr>
            <a:xfrm>
              <a:off x="2016360" y="2628000"/>
              <a:ext cx="23400" cy="28080"/>
            </a:xfrm>
            <a:custGeom>
              <a:avLst/>
              <a:gdLst/>
              <a:ahLst/>
              <a:rect l="l" t="t" r="r" b="b"/>
              <a:pathLst>
                <a:path w="729" h="873">
                  <a:moveTo>
                    <a:pt x="227" y="1"/>
                  </a:moveTo>
                  <a:cubicBezTo>
                    <a:pt x="190" y="1"/>
                    <a:pt x="156" y="11"/>
                    <a:pt x="127" y="33"/>
                  </a:cubicBezTo>
                  <a:cubicBezTo>
                    <a:pt x="0" y="96"/>
                    <a:pt x="0" y="350"/>
                    <a:pt x="127" y="571"/>
                  </a:cubicBezTo>
                  <a:cubicBezTo>
                    <a:pt x="231" y="754"/>
                    <a:pt x="401" y="873"/>
                    <a:pt x="528" y="873"/>
                  </a:cubicBezTo>
                  <a:cubicBezTo>
                    <a:pt x="555" y="873"/>
                    <a:pt x="580" y="867"/>
                    <a:pt x="602" y="856"/>
                  </a:cubicBezTo>
                  <a:cubicBezTo>
                    <a:pt x="728" y="761"/>
                    <a:pt x="728" y="508"/>
                    <a:pt x="602" y="286"/>
                  </a:cubicBezTo>
                  <a:cubicBezTo>
                    <a:pt x="504" y="115"/>
                    <a:pt x="350" y="1"/>
                    <a:pt x="227" y="1"/>
                  </a:cubicBez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379" name="CustomShape 179"/>
            <p:cNvSpPr/>
            <p:nvPr/>
          </p:nvSpPr>
          <p:spPr>
            <a:xfrm>
              <a:off x="2065320" y="2655720"/>
              <a:ext cx="21240" cy="28080"/>
            </a:xfrm>
            <a:custGeom>
              <a:avLst/>
              <a:gdLst/>
              <a:ahLst/>
              <a:rect l="l" t="t" r="r" b="b"/>
              <a:pathLst>
                <a:path w="666" h="867">
                  <a:moveTo>
                    <a:pt x="205" y="1"/>
                  </a:moveTo>
                  <a:cubicBezTo>
                    <a:pt x="85" y="1"/>
                    <a:pt x="1" y="89"/>
                    <a:pt x="1" y="228"/>
                  </a:cubicBezTo>
                  <a:cubicBezTo>
                    <a:pt x="1" y="450"/>
                    <a:pt x="159" y="703"/>
                    <a:pt x="349" y="830"/>
                  </a:cubicBezTo>
                  <a:cubicBezTo>
                    <a:pt x="400" y="855"/>
                    <a:pt x="446" y="867"/>
                    <a:pt x="487" y="867"/>
                  </a:cubicBezTo>
                  <a:cubicBezTo>
                    <a:pt x="598" y="867"/>
                    <a:pt x="666" y="779"/>
                    <a:pt x="666" y="640"/>
                  </a:cubicBezTo>
                  <a:cubicBezTo>
                    <a:pt x="666" y="418"/>
                    <a:pt x="539" y="165"/>
                    <a:pt x="349" y="38"/>
                  </a:cubicBezTo>
                  <a:cubicBezTo>
                    <a:pt x="298" y="12"/>
                    <a:pt x="249" y="1"/>
                    <a:pt x="205" y="1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380" name="CustomShape 180"/>
            <p:cNvSpPr/>
            <p:nvPr/>
          </p:nvSpPr>
          <p:spPr>
            <a:xfrm>
              <a:off x="1636920" y="2500200"/>
              <a:ext cx="487080" cy="387360"/>
            </a:xfrm>
            <a:custGeom>
              <a:avLst/>
              <a:gdLst/>
              <a:ahLst/>
              <a:rect l="l" t="t" r="r" b="b"/>
              <a:pathLst>
                <a:path w="14917" h="11869">
                  <a:moveTo>
                    <a:pt x="244" y="1"/>
                  </a:moveTo>
                  <a:cubicBezTo>
                    <a:pt x="102" y="1"/>
                    <a:pt x="1" y="119"/>
                    <a:pt x="1" y="304"/>
                  </a:cubicBezTo>
                  <a:lnTo>
                    <a:pt x="1" y="2932"/>
                  </a:lnTo>
                  <a:cubicBezTo>
                    <a:pt x="1" y="3218"/>
                    <a:pt x="191" y="3534"/>
                    <a:pt x="412" y="3693"/>
                  </a:cubicBezTo>
                  <a:lnTo>
                    <a:pt x="14505" y="11800"/>
                  </a:lnTo>
                  <a:cubicBezTo>
                    <a:pt x="14571" y="11847"/>
                    <a:pt x="14634" y="11869"/>
                    <a:pt x="14690" y="11869"/>
                  </a:cubicBezTo>
                  <a:cubicBezTo>
                    <a:pt x="14823" y="11869"/>
                    <a:pt x="14917" y="11747"/>
                    <a:pt x="14917" y="11546"/>
                  </a:cubicBezTo>
                  <a:lnTo>
                    <a:pt x="14917" y="8950"/>
                  </a:lnTo>
                  <a:cubicBezTo>
                    <a:pt x="14917" y="8665"/>
                    <a:pt x="14727" y="8316"/>
                    <a:pt x="14505" y="8190"/>
                  </a:cubicBezTo>
                  <a:lnTo>
                    <a:pt x="412" y="51"/>
                  </a:lnTo>
                  <a:cubicBezTo>
                    <a:pt x="353" y="17"/>
                    <a:pt x="296" y="1"/>
                    <a:pt x="244" y="1"/>
                  </a:cubicBezTo>
                  <a:close/>
                </a:path>
              </a:pathLst>
            </a:custGeom>
            <a:solidFill>
              <a:srgbClr val="dd91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381" name="CustomShape 181"/>
            <p:cNvSpPr/>
            <p:nvPr/>
          </p:nvSpPr>
          <p:spPr>
            <a:xfrm>
              <a:off x="1660680" y="2536920"/>
              <a:ext cx="164160" cy="102240"/>
            </a:xfrm>
            <a:custGeom>
              <a:avLst/>
              <a:gdLst/>
              <a:ahLst/>
              <a:rect l="l" t="t" r="r" b="b"/>
              <a:pathLst>
                <a:path w="5037" h="3136">
                  <a:moveTo>
                    <a:pt x="1" y="0"/>
                  </a:moveTo>
                  <a:lnTo>
                    <a:pt x="1" y="222"/>
                  </a:lnTo>
                  <a:lnTo>
                    <a:pt x="5036" y="3136"/>
                  </a:lnTo>
                  <a:lnTo>
                    <a:pt x="5036" y="2914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382" name="CustomShape 182"/>
            <p:cNvSpPr/>
            <p:nvPr/>
          </p:nvSpPr>
          <p:spPr>
            <a:xfrm>
              <a:off x="1660680" y="2563560"/>
              <a:ext cx="164160" cy="102240"/>
            </a:xfrm>
            <a:custGeom>
              <a:avLst/>
              <a:gdLst/>
              <a:ahLst/>
              <a:rect l="l" t="t" r="r" b="b"/>
              <a:pathLst>
                <a:path w="5037" h="3136">
                  <a:moveTo>
                    <a:pt x="1" y="1"/>
                  </a:moveTo>
                  <a:lnTo>
                    <a:pt x="1" y="222"/>
                  </a:lnTo>
                  <a:lnTo>
                    <a:pt x="5036" y="3136"/>
                  </a:lnTo>
                  <a:lnTo>
                    <a:pt x="5036" y="2883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383" name="CustomShape 183"/>
            <p:cNvSpPr/>
            <p:nvPr/>
          </p:nvSpPr>
          <p:spPr>
            <a:xfrm>
              <a:off x="1660680" y="2589480"/>
              <a:ext cx="164160" cy="102240"/>
            </a:xfrm>
            <a:custGeom>
              <a:avLst/>
              <a:gdLst/>
              <a:ahLst/>
              <a:rect l="l" t="t" r="r" b="b"/>
              <a:pathLst>
                <a:path w="5037" h="3136">
                  <a:moveTo>
                    <a:pt x="1" y="0"/>
                  </a:moveTo>
                  <a:lnTo>
                    <a:pt x="1" y="222"/>
                  </a:lnTo>
                  <a:lnTo>
                    <a:pt x="5036" y="3136"/>
                  </a:lnTo>
                  <a:lnTo>
                    <a:pt x="5036" y="2914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384" name="CustomShape 184"/>
            <p:cNvSpPr/>
            <p:nvPr/>
          </p:nvSpPr>
          <p:spPr>
            <a:xfrm>
              <a:off x="1967760" y="2738160"/>
              <a:ext cx="23400" cy="28080"/>
            </a:xfrm>
            <a:custGeom>
              <a:avLst/>
              <a:gdLst/>
              <a:ahLst/>
              <a:rect l="l" t="t" r="r" b="b"/>
              <a:pathLst>
                <a:path w="729" h="873">
                  <a:moveTo>
                    <a:pt x="201" y="0"/>
                  </a:moveTo>
                  <a:cubicBezTo>
                    <a:pt x="174" y="0"/>
                    <a:pt x="149" y="6"/>
                    <a:pt x="127" y="17"/>
                  </a:cubicBezTo>
                  <a:cubicBezTo>
                    <a:pt x="1" y="112"/>
                    <a:pt x="1" y="365"/>
                    <a:pt x="127" y="587"/>
                  </a:cubicBezTo>
                  <a:cubicBezTo>
                    <a:pt x="225" y="758"/>
                    <a:pt x="379" y="872"/>
                    <a:pt x="502" y="872"/>
                  </a:cubicBezTo>
                  <a:cubicBezTo>
                    <a:pt x="539" y="872"/>
                    <a:pt x="573" y="862"/>
                    <a:pt x="602" y="840"/>
                  </a:cubicBezTo>
                  <a:cubicBezTo>
                    <a:pt x="729" y="777"/>
                    <a:pt x="729" y="523"/>
                    <a:pt x="602" y="302"/>
                  </a:cubicBezTo>
                  <a:cubicBezTo>
                    <a:pt x="498" y="119"/>
                    <a:pt x="328" y="0"/>
                    <a:pt x="20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385" name="CustomShape 185"/>
            <p:cNvSpPr/>
            <p:nvPr/>
          </p:nvSpPr>
          <p:spPr>
            <a:xfrm>
              <a:off x="2017440" y="2766240"/>
              <a:ext cx="21240" cy="28080"/>
            </a:xfrm>
            <a:custGeom>
              <a:avLst/>
              <a:gdLst/>
              <a:ahLst/>
              <a:rect l="l" t="t" r="r" b="b"/>
              <a:pathLst>
                <a:path w="666" h="867">
                  <a:moveTo>
                    <a:pt x="193" y="0"/>
                  </a:moveTo>
                  <a:cubicBezTo>
                    <a:pt x="86" y="0"/>
                    <a:pt x="1" y="88"/>
                    <a:pt x="1" y="228"/>
                  </a:cubicBezTo>
                  <a:cubicBezTo>
                    <a:pt x="1" y="449"/>
                    <a:pt x="159" y="703"/>
                    <a:pt x="317" y="829"/>
                  </a:cubicBezTo>
                  <a:cubicBezTo>
                    <a:pt x="368" y="855"/>
                    <a:pt x="417" y="867"/>
                    <a:pt x="461" y="867"/>
                  </a:cubicBezTo>
                  <a:cubicBezTo>
                    <a:pt x="581" y="867"/>
                    <a:pt x="666" y="778"/>
                    <a:pt x="666" y="639"/>
                  </a:cubicBezTo>
                  <a:cubicBezTo>
                    <a:pt x="666" y="418"/>
                    <a:pt x="507" y="164"/>
                    <a:pt x="317" y="38"/>
                  </a:cubicBezTo>
                  <a:cubicBezTo>
                    <a:pt x="275" y="12"/>
                    <a:pt x="233" y="0"/>
                    <a:pt x="193" y="0"/>
                  </a:cubicBez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386" name="CustomShape 186"/>
            <p:cNvSpPr/>
            <p:nvPr/>
          </p:nvSpPr>
          <p:spPr>
            <a:xfrm>
              <a:off x="2064240" y="2793960"/>
              <a:ext cx="23400" cy="27720"/>
            </a:xfrm>
            <a:custGeom>
              <a:avLst/>
              <a:gdLst/>
              <a:ahLst/>
              <a:rect l="l" t="t" r="r" b="b"/>
              <a:pathLst>
                <a:path w="730" h="860">
                  <a:moveTo>
                    <a:pt x="201" y="1"/>
                  </a:moveTo>
                  <a:cubicBezTo>
                    <a:pt x="175" y="1"/>
                    <a:pt x="150" y="6"/>
                    <a:pt x="128" y="17"/>
                  </a:cubicBezTo>
                  <a:cubicBezTo>
                    <a:pt x="1" y="80"/>
                    <a:pt x="1" y="334"/>
                    <a:pt x="128" y="555"/>
                  </a:cubicBezTo>
                  <a:cubicBezTo>
                    <a:pt x="229" y="758"/>
                    <a:pt x="391" y="859"/>
                    <a:pt x="517" y="859"/>
                  </a:cubicBezTo>
                  <a:cubicBezTo>
                    <a:pt x="548" y="859"/>
                    <a:pt x="577" y="853"/>
                    <a:pt x="603" y="840"/>
                  </a:cubicBezTo>
                  <a:cubicBezTo>
                    <a:pt x="729" y="777"/>
                    <a:pt x="729" y="524"/>
                    <a:pt x="603" y="302"/>
                  </a:cubicBezTo>
                  <a:cubicBezTo>
                    <a:pt x="498" y="119"/>
                    <a:pt x="329" y="1"/>
                    <a:pt x="201" y="1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387" name="CustomShape 187"/>
            <p:cNvSpPr/>
            <p:nvPr/>
          </p:nvSpPr>
          <p:spPr>
            <a:xfrm>
              <a:off x="1636920" y="2638440"/>
              <a:ext cx="487080" cy="387000"/>
            </a:xfrm>
            <a:custGeom>
              <a:avLst/>
              <a:gdLst/>
              <a:ahLst/>
              <a:rect l="l" t="t" r="r" b="b"/>
              <a:pathLst>
                <a:path w="14917" h="11860">
                  <a:moveTo>
                    <a:pt x="230" y="0"/>
                  </a:moveTo>
                  <a:cubicBezTo>
                    <a:pt x="96" y="0"/>
                    <a:pt x="1" y="107"/>
                    <a:pt x="1" y="309"/>
                  </a:cubicBezTo>
                  <a:lnTo>
                    <a:pt x="1" y="2937"/>
                  </a:lnTo>
                  <a:cubicBezTo>
                    <a:pt x="1" y="3190"/>
                    <a:pt x="191" y="3539"/>
                    <a:pt x="412" y="3666"/>
                  </a:cubicBezTo>
                  <a:lnTo>
                    <a:pt x="14505" y="11804"/>
                  </a:lnTo>
                  <a:cubicBezTo>
                    <a:pt x="14570" y="11841"/>
                    <a:pt x="14632" y="11859"/>
                    <a:pt x="14687" y="11859"/>
                  </a:cubicBezTo>
                  <a:cubicBezTo>
                    <a:pt x="14821" y="11859"/>
                    <a:pt x="14917" y="11753"/>
                    <a:pt x="14917" y="11551"/>
                  </a:cubicBezTo>
                  <a:lnTo>
                    <a:pt x="14917" y="8923"/>
                  </a:lnTo>
                  <a:cubicBezTo>
                    <a:pt x="14917" y="8669"/>
                    <a:pt x="14727" y="8321"/>
                    <a:pt x="14505" y="8194"/>
                  </a:cubicBezTo>
                  <a:lnTo>
                    <a:pt x="412" y="55"/>
                  </a:lnTo>
                  <a:cubicBezTo>
                    <a:pt x="348" y="18"/>
                    <a:pt x="286" y="0"/>
                    <a:pt x="230" y="0"/>
                  </a:cubicBezTo>
                  <a:close/>
                </a:path>
              </a:pathLst>
            </a:custGeom>
            <a:solidFill>
              <a:srgbClr val="dd91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388" name="CustomShape 188"/>
            <p:cNvSpPr/>
            <p:nvPr/>
          </p:nvSpPr>
          <p:spPr>
            <a:xfrm>
              <a:off x="1660680" y="2675520"/>
              <a:ext cx="164160" cy="102240"/>
            </a:xfrm>
            <a:custGeom>
              <a:avLst/>
              <a:gdLst/>
              <a:ahLst/>
              <a:rect l="l" t="t" r="r" b="b"/>
              <a:pathLst>
                <a:path w="5037" h="3137">
                  <a:moveTo>
                    <a:pt x="1" y="1"/>
                  </a:moveTo>
                  <a:lnTo>
                    <a:pt x="1" y="223"/>
                  </a:lnTo>
                  <a:lnTo>
                    <a:pt x="5036" y="3136"/>
                  </a:lnTo>
                  <a:lnTo>
                    <a:pt x="5036" y="2883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389" name="CustomShape 189"/>
            <p:cNvSpPr/>
            <p:nvPr/>
          </p:nvSpPr>
          <p:spPr>
            <a:xfrm>
              <a:off x="1660680" y="2701440"/>
              <a:ext cx="164160" cy="102240"/>
            </a:xfrm>
            <a:custGeom>
              <a:avLst/>
              <a:gdLst/>
              <a:ahLst/>
              <a:rect l="l" t="t" r="r" b="b"/>
              <a:pathLst>
                <a:path w="5037" h="3136">
                  <a:moveTo>
                    <a:pt x="1" y="1"/>
                  </a:moveTo>
                  <a:lnTo>
                    <a:pt x="1" y="254"/>
                  </a:lnTo>
                  <a:lnTo>
                    <a:pt x="5036" y="3136"/>
                  </a:lnTo>
                  <a:lnTo>
                    <a:pt x="5036" y="2914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390" name="CustomShape 190"/>
            <p:cNvSpPr/>
            <p:nvPr/>
          </p:nvSpPr>
          <p:spPr>
            <a:xfrm>
              <a:off x="1660680" y="2728440"/>
              <a:ext cx="164160" cy="102240"/>
            </a:xfrm>
            <a:custGeom>
              <a:avLst/>
              <a:gdLst/>
              <a:ahLst/>
              <a:rect l="l" t="t" r="r" b="b"/>
              <a:pathLst>
                <a:path w="5037" h="3136">
                  <a:moveTo>
                    <a:pt x="1" y="0"/>
                  </a:moveTo>
                  <a:lnTo>
                    <a:pt x="1" y="222"/>
                  </a:lnTo>
                  <a:lnTo>
                    <a:pt x="5036" y="3135"/>
                  </a:lnTo>
                  <a:lnTo>
                    <a:pt x="5036" y="288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391" name="CustomShape 191"/>
            <p:cNvSpPr/>
            <p:nvPr/>
          </p:nvSpPr>
          <p:spPr>
            <a:xfrm>
              <a:off x="1967760" y="2876760"/>
              <a:ext cx="23400" cy="28080"/>
            </a:xfrm>
            <a:custGeom>
              <a:avLst/>
              <a:gdLst/>
              <a:ahLst/>
              <a:rect l="l" t="t" r="r" b="b"/>
              <a:pathLst>
                <a:path w="729" h="872">
                  <a:moveTo>
                    <a:pt x="201" y="0"/>
                  </a:moveTo>
                  <a:cubicBezTo>
                    <a:pt x="174" y="0"/>
                    <a:pt x="149" y="5"/>
                    <a:pt x="127" y="16"/>
                  </a:cubicBezTo>
                  <a:cubicBezTo>
                    <a:pt x="1" y="111"/>
                    <a:pt x="1" y="333"/>
                    <a:pt x="127" y="586"/>
                  </a:cubicBezTo>
                  <a:cubicBezTo>
                    <a:pt x="225" y="757"/>
                    <a:pt x="379" y="872"/>
                    <a:pt x="502" y="872"/>
                  </a:cubicBezTo>
                  <a:cubicBezTo>
                    <a:pt x="539" y="872"/>
                    <a:pt x="573" y="862"/>
                    <a:pt x="602" y="840"/>
                  </a:cubicBezTo>
                  <a:cubicBezTo>
                    <a:pt x="729" y="776"/>
                    <a:pt x="729" y="523"/>
                    <a:pt x="602" y="301"/>
                  </a:cubicBezTo>
                  <a:cubicBezTo>
                    <a:pt x="498" y="118"/>
                    <a:pt x="328" y="0"/>
                    <a:pt x="20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392" name="CustomShape 192"/>
            <p:cNvSpPr/>
            <p:nvPr/>
          </p:nvSpPr>
          <p:spPr>
            <a:xfrm>
              <a:off x="2017440" y="2904840"/>
              <a:ext cx="21240" cy="27720"/>
            </a:xfrm>
            <a:custGeom>
              <a:avLst/>
              <a:gdLst/>
              <a:ahLst/>
              <a:rect l="l" t="t" r="r" b="b"/>
              <a:pathLst>
                <a:path w="666" h="860">
                  <a:moveTo>
                    <a:pt x="179" y="0"/>
                  </a:moveTo>
                  <a:cubicBezTo>
                    <a:pt x="78" y="0"/>
                    <a:pt x="1" y="78"/>
                    <a:pt x="1" y="233"/>
                  </a:cubicBezTo>
                  <a:cubicBezTo>
                    <a:pt x="1" y="455"/>
                    <a:pt x="159" y="708"/>
                    <a:pt x="317" y="803"/>
                  </a:cubicBezTo>
                  <a:cubicBezTo>
                    <a:pt x="376" y="842"/>
                    <a:pt x="431" y="860"/>
                    <a:pt x="479" y="860"/>
                  </a:cubicBezTo>
                  <a:cubicBezTo>
                    <a:pt x="589" y="860"/>
                    <a:pt x="666" y="767"/>
                    <a:pt x="666" y="613"/>
                  </a:cubicBezTo>
                  <a:cubicBezTo>
                    <a:pt x="666" y="392"/>
                    <a:pt x="507" y="138"/>
                    <a:pt x="317" y="43"/>
                  </a:cubicBezTo>
                  <a:cubicBezTo>
                    <a:pt x="270" y="15"/>
                    <a:pt x="222" y="0"/>
                    <a:pt x="179" y="0"/>
                  </a:cubicBez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393" name="CustomShape 193"/>
            <p:cNvSpPr/>
            <p:nvPr/>
          </p:nvSpPr>
          <p:spPr>
            <a:xfrm>
              <a:off x="2064240" y="2932200"/>
              <a:ext cx="23400" cy="28080"/>
            </a:xfrm>
            <a:custGeom>
              <a:avLst/>
              <a:gdLst/>
              <a:ahLst/>
              <a:rect l="l" t="t" r="r" b="b"/>
              <a:pathLst>
                <a:path w="730" h="873">
                  <a:moveTo>
                    <a:pt x="227" y="1"/>
                  </a:moveTo>
                  <a:cubicBezTo>
                    <a:pt x="191" y="1"/>
                    <a:pt x="157" y="11"/>
                    <a:pt x="128" y="33"/>
                  </a:cubicBezTo>
                  <a:cubicBezTo>
                    <a:pt x="1" y="96"/>
                    <a:pt x="1" y="349"/>
                    <a:pt x="128" y="571"/>
                  </a:cubicBezTo>
                  <a:cubicBezTo>
                    <a:pt x="232" y="754"/>
                    <a:pt x="401" y="872"/>
                    <a:pt x="529" y="872"/>
                  </a:cubicBezTo>
                  <a:cubicBezTo>
                    <a:pt x="556" y="872"/>
                    <a:pt x="580" y="867"/>
                    <a:pt x="603" y="856"/>
                  </a:cubicBezTo>
                  <a:cubicBezTo>
                    <a:pt x="729" y="761"/>
                    <a:pt x="729" y="539"/>
                    <a:pt x="603" y="286"/>
                  </a:cubicBezTo>
                  <a:cubicBezTo>
                    <a:pt x="505" y="115"/>
                    <a:pt x="351" y="1"/>
                    <a:pt x="227" y="1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394" name="CustomShape 194"/>
            <p:cNvSpPr/>
            <p:nvPr/>
          </p:nvSpPr>
          <p:spPr>
            <a:xfrm>
              <a:off x="1636920" y="2776680"/>
              <a:ext cx="487080" cy="387720"/>
            </a:xfrm>
            <a:custGeom>
              <a:avLst/>
              <a:gdLst/>
              <a:ahLst/>
              <a:rect l="l" t="t" r="r" b="b"/>
              <a:pathLst>
                <a:path w="14917" h="11875">
                  <a:moveTo>
                    <a:pt x="227" y="1"/>
                  </a:moveTo>
                  <a:cubicBezTo>
                    <a:pt x="94" y="1"/>
                    <a:pt x="1" y="123"/>
                    <a:pt x="1" y="323"/>
                  </a:cubicBezTo>
                  <a:lnTo>
                    <a:pt x="1" y="2952"/>
                  </a:lnTo>
                  <a:cubicBezTo>
                    <a:pt x="1" y="3205"/>
                    <a:pt x="191" y="3553"/>
                    <a:pt x="412" y="3680"/>
                  </a:cubicBezTo>
                  <a:lnTo>
                    <a:pt x="14505" y="11819"/>
                  </a:lnTo>
                  <a:cubicBezTo>
                    <a:pt x="14570" y="11856"/>
                    <a:pt x="14632" y="11874"/>
                    <a:pt x="14687" y="11874"/>
                  </a:cubicBezTo>
                  <a:cubicBezTo>
                    <a:pt x="14821" y="11874"/>
                    <a:pt x="14917" y="11768"/>
                    <a:pt x="14917" y="11566"/>
                  </a:cubicBezTo>
                  <a:lnTo>
                    <a:pt x="14917" y="8937"/>
                  </a:lnTo>
                  <a:cubicBezTo>
                    <a:pt x="14917" y="8652"/>
                    <a:pt x="14727" y="8335"/>
                    <a:pt x="14505" y="8177"/>
                  </a:cubicBezTo>
                  <a:lnTo>
                    <a:pt x="412" y="70"/>
                  </a:lnTo>
                  <a:cubicBezTo>
                    <a:pt x="346" y="23"/>
                    <a:pt x="283" y="1"/>
                    <a:pt x="227" y="1"/>
                  </a:cubicBezTo>
                  <a:close/>
                </a:path>
              </a:pathLst>
            </a:custGeom>
            <a:solidFill>
              <a:srgbClr val="dd91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395" name="CustomShape 195"/>
            <p:cNvSpPr/>
            <p:nvPr/>
          </p:nvSpPr>
          <p:spPr>
            <a:xfrm>
              <a:off x="1660680" y="2814120"/>
              <a:ext cx="164160" cy="102240"/>
            </a:xfrm>
            <a:custGeom>
              <a:avLst/>
              <a:gdLst/>
              <a:ahLst/>
              <a:rect l="l" t="t" r="r" b="b"/>
              <a:pathLst>
                <a:path w="5037" h="3136">
                  <a:moveTo>
                    <a:pt x="1" y="1"/>
                  </a:moveTo>
                  <a:lnTo>
                    <a:pt x="1" y="222"/>
                  </a:lnTo>
                  <a:lnTo>
                    <a:pt x="5036" y="3136"/>
                  </a:lnTo>
                  <a:lnTo>
                    <a:pt x="5036" y="288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396" name="CustomShape 196"/>
            <p:cNvSpPr/>
            <p:nvPr/>
          </p:nvSpPr>
          <p:spPr>
            <a:xfrm>
              <a:off x="1660680" y="2840040"/>
              <a:ext cx="164160" cy="102240"/>
            </a:xfrm>
            <a:custGeom>
              <a:avLst/>
              <a:gdLst/>
              <a:ahLst/>
              <a:rect l="l" t="t" r="r" b="b"/>
              <a:pathLst>
                <a:path w="5037" h="3136">
                  <a:moveTo>
                    <a:pt x="1" y="0"/>
                  </a:moveTo>
                  <a:lnTo>
                    <a:pt x="1" y="222"/>
                  </a:lnTo>
                  <a:lnTo>
                    <a:pt x="5036" y="3136"/>
                  </a:lnTo>
                  <a:lnTo>
                    <a:pt x="5036" y="2914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397" name="CustomShape 197"/>
            <p:cNvSpPr/>
            <p:nvPr/>
          </p:nvSpPr>
          <p:spPr>
            <a:xfrm>
              <a:off x="1660680" y="2867040"/>
              <a:ext cx="164160" cy="102240"/>
            </a:xfrm>
            <a:custGeom>
              <a:avLst/>
              <a:gdLst/>
              <a:ahLst/>
              <a:rect l="l" t="t" r="r" b="b"/>
              <a:pathLst>
                <a:path w="5037" h="3136">
                  <a:moveTo>
                    <a:pt x="1" y="1"/>
                  </a:moveTo>
                  <a:lnTo>
                    <a:pt x="1" y="222"/>
                  </a:lnTo>
                  <a:lnTo>
                    <a:pt x="5036" y="3136"/>
                  </a:lnTo>
                  <a:lnTo>
                    <a:pt x="5036" y="2883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398" name="CustomShape 198"/>
            <p:cNvSpPr/>
            <p:nvPr/>
          </p:nvSpPr>
          <p:spPr>
            <a:xfrm>
              <a:off x="1967760" y="3015360"/>
              <a:ext cx="23400" cy="27720"/>
            </a:xfrm>
            <a:custGeom>
              <a:avLst/>
              <a:gdLst/>
              <a:ahLst/>
              <a:rect l="l" t="t" r="r" b="b"/>
              <a:pathLst>
                <a:path w="729" h="859">
                  <a:moveTo>
                    <a:pt x="213" y="0"/>
                  </a:moveTo>
                  <a:cubicBezTo>
                    <a:pt x="182" y="0"/>
                    <a:pt x="153" y="6"/>
                    <a:pt x="127" y="19"/>
                  </a:cubicBezTo>
                  <a:cubicBezTo>
                    <a:pt x="1" y="82"/>
                    <a:pt x="1" y="336"/>
                    <a:pt x="127" y="557"/>
                  </a:cubicBezTo>
                  <a:cubicBezTo>
                    <a:pt x="232" y="740"/>
                    <a:pt x="401" y="859"/>
                    <a:pt x="528" y="859"/>
                  </a:cubicBezTo>
                  <a:cubicBezTo>
                    <a:pt x="555" y="859"/>
                    <a:pt x="580" y="853"/>
                    <a:pt x="602" y="842"/>
                  </a:cubicBezTo>
                  <a:cubicBezTo>
                    <a:pt x="729" y="779"/>
                    <a:pt x="729" y="526"/>
                    <a:pt x="602" y="304"/>
                  </a:cubicBezTo>
                  <a:cubicBezTo>
                    <a:pt x="501" y="101"/>
                    <a:pt x="339" y="0"/>
                    <a:pt x="21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399" name="CustomShape 199"/>
            <p:cNvSpPr/>
            <p:nvPr/>
          </p:nvSpPr>
          <p:spPr>
            <a:xfrm>
              <a:off x="2016360" y="3042720"/>
              <a:ext cx="23400" cy="28080"/>
            </a:xfrm>
            <a:custGeom>
              <a:avLst/>
              <a:gdLst/>
              <a:ahLst/>
              <a:rect l="l" t="t" r="r" b="b"/>
              <a:pathLst>
                <a:path w="729" h="872">
                  <a:moveTo>
                    <a:pt x="227" y="0"/>
                  </a:moveTo>
                  <a:cubicBezTo>
                    <a:pt x="190" y="0"/>
                    <a:pt x="156" y="10"/>
                    <a:pt x="127" y="32"/>
                  </a:cubicBezTo>
                  <a:cubicBezTo>
                    <a:pt x="0" y="95"/>
                    <a:pt x="0" y="349"/>
                    <a:pt x="127" y="570"/>
                  </a:cubicBezTo>
                  <a:cubicBezTo>
                    <a:pt x="231" y="754"/>
                    <a:pt x="401" y="872"/>
                    <a:pt x="528" y="872"/>
                  </a:cubicBezTo>
                  <a:cubicBezTo>
                    <a:pt x="555" y="872"/>
                    <a:pt x="580" y="867"/>
                    <a:pt x="602" y="856"/>
                  </a:cubicBezTo>
                  <a:cubicBezTo>
                    <a:pt x="728" y="760"/>
                    <a:pt x="728" y="539"/>
                    <a:pt x="602" y="285"/>
                  </a:cubicBezTo>
                  <a:cubicBezTo>
                    <a:pt x="504" y="115"/>
                    <a:pt x="350" y="0"/>
                    <a:pt x="227" y="0"/>
                  </a:cubicBez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400" name="CustomShape 200"/>
            <p:cNvSpPr/>
            <p:nvPr/>
          </p:nvSpPr>
          <p:spPr>
            <a:xfrm>
              <a:off x="2065320" y="3070440"/>
              <a:ext cx="21240" cy="28080"/>
            </a:xfrm>
            <a:custGeom>
              <a:avLst/>
              <a:gdLst/>
              <a:ahLst/>
              <a:rect l="l" t="t" r="r" b="b"/>
              <a:pathLst>
                <a:path w="666" h="872">
                  <a:moveTo>
                    <a:pt x="209" y="0"/>
                  </a:moveTo>
                  <a:cubicBezTo>
                    <a:pt x="87" y="0"/>
                    <a:pt x="1" y="95"/>
                    <a:pt x="1" y="259"/>
                  </a:cubicBezTo>
                  <a:cubicBezTo>
                    <a:pt x="1" y="449"/>
                    <a:pt x="159" y="734"/>
                    <a:pt x="349" y="829"/>
                  </a:cubicBezTo>
                  <a:cubicBezTo>
                    <a:pt x="406" y="857"/>
                    <a:pt x="457" y="872"/>
                    <a:pt x="501" y="872"/>
                  </a:cubicBezTo>
                  <a:cubicBezTo>
                    <a:pt x="603" y="872"/>
                    <a:pt x="666" y="794"/>
                    <a:pt x="666" y="639"/>
                  </a:cubicBezTo>
                  <a:cubicBezTo>
                    <a:pt x="666" y="417"/>
                    <a:pt x="539" y="164"/>
                    <a:pt x="349" y="37"/>
                  </a:cubicBezTo>
                  <a:cubicBezTo>
                    <a:pt x="299" y="12"/>
                    <a:pt x="252" y="0"/>
                    <a:pt x="209" y="0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401" name="CustomShape 201"/>
            <p:cNvSpPr/>
            <p:nvPr/>
          </p:nvSpPr>
          <p:spPr>
            <a:xfrm>
              <a:off x="1636920" y="2915280"/>
              <a:ext cx="487080" cy="387360"/>
            </a:xfrm>
            <a:custGeom>
              <a:avLst/>
              <a:gdLst/>
              <a:ahLst/>
              <a:rect l="l" t="t" r="r" b="b"/>
              <a:pathLst>
                <a:path w="14917" h="11870">
                  <a:moveTo>
                    <a:pt x="224" y="1"/>
                  </a:moveTo>
                  <a:cubicBezTo>
                    <a:pt x="93" y="1"/>
                    <a:pt x="1" y="116"/>
                    <a:pt x="1" y="292"/>
                  </a:cubicBezTo>
                  <a:lnTo>
                    <a:pt x="1" y="2921"/>
                  </a:lnTo>
                  <a:cubicBezTo>
                    <a:pt x="1" y="3206"/>
                    <a:pt x="191" y="3554"/>
                    <a:pt x="412" y="3681"/>
                  </a:cubicBezTo>
                  <a:lnTo>
                    <a:pt x="14505" y="11820"/>
                  </a:lnTo>
                  <a:cubicBezTo>
                    <a:pt x="14564" y="11854"/>
                    <a:pt x="14621" y="11869"/>
                    <a:pt x="14673" y="11869"/>
                  </a:cubicBezTo>
                  <a:cubicBezTo>
                    <a:pt x="14815" y="11869"/>
                    <a:pt x="14917" y="11752"/>
                    <a:pt x="14917" y="11566"/>
                  </a:cubicBezTo>
                  <a:lnTo>
                    <a:pt x="14917" y="8938"/>
                  </a:lnTo>
                  <a:cubicBezTo>
                    <a:pt x="14917" y="8653"/>
                    <a:pt x="14727" y="8336"/>
                    <a:pt x="14505" y="8178"/>
                  </a:cubicBezTo>
                  <a:lnTo>
                    <a:pt x="412" y="71"/>
                  </a:lnTo>
                  <a:cubicBezTo>
                    <a:pt x="345" y="22"/>
                    <a:pt x="281" y="1"/>
                    <a:pt x="224" y="1"/>
                  </a:cubicBezTo>
                  <a:close/>
                </a:path>
              </a:pathLst>
            </a:custGeom>
            <a:solidFill>
              <a:srgbClr val="dd91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402" name="CustomShape 202"/>
            <p:cNvSpPr/>
            <p:nvPr/>
          </p:nvSpPr>
          <p:spPr>
            <a:xfrm>
              <a:off x="1660680" y="2951640"/>
              <a:ext cx="164160" cy="102240"/>
            </a:xfrm>
            <a:custGeom>
              <a:avLst/>
              <a:gdLst/>
              <a:ahLst/>
              <a:rect l="l" t="t" r="r" b="b"/>
              <a:pathLst>
                <a:path w="5037" h="3136">
                  <a:moveTo>
                    <a:pt x="1" y="1"/>
                  </a:moveTo>
                  <a:lnTo>
                    <a:pt x="1" y="254"/>
                  </a:lnTo>
                  <a:lnTo>
                    <a:pt x="5036" y="3136"/>
                  </a:lnTo>
                  <a:lnTo>
                    <a:pt x="5036" y="2914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403" name="CustomShape 203"/>
            <p:cNvSpPr/>
            <p:nvPr/>
          </p:nvSpPr>
          <p:spPr>
            <a:xfrm>
              <a:off x="1660680" y="2978640"/>
              <a:ext cx="164160" cy="102240"/>
            </a:xfrm>
            <a:custGeom>
              <a:avLst/>
              <a:gdLst/>
              <a:ahLst/>
              <a:rect l="l" t="t" r="r" b="b"/>
              <a:pathLst>
                <a:path w="5037" h="3137">
                  <a:moveTo>
                    <a:pt x="1" y="1"/>
                  </a:moveTo>
                  <a:lnTo>
                    <a:pt x="1" y="223"/>
                  </a:lnTo>
                  <a:lnTo>
                    <a:pt x="5036" y="3136"/>
                  </a:lnTo>
                  <a:lnTo>
                    <a:pt x="5036" y="2883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404" name="CustomShape 204"/>
            <p:cNvSpPr/>
            <p:nvPr/>
          </p:nvSpPr>
          <p:spPr>
            <a:xfrm>
              <a:off x="1660680" y="3004560"/>
              <a:ext cx="164160" cy="102240"/>
            </a:xfrm>
            <a:custGeom>
              <a:avLst/>
              <a:gdLst/>
              <a:ahLst/>
              <a:rect l="l" t="t" r="r" b="b"/>
              <a:pathLst>
                <a:path w="5037" h="3136">
                  <a:moveTo>
                    <a:pt x="1" y="1"/>
                  </a:moveTo>
                  <a:lnTo>
                    <a:pt x="1" y="254"/>
                  </a:lnTo>
                  <a:lnTo>
                    <a:pt x="5036" y="3136"/>
                  </a:lnTo>
                  <a:lnTo>
                    <a:pt x="5036" y="2914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405" name="CustomShape 205"/>
            <p:cNvSpPr/>
            <p:nvPr/>
          </p:nvSpPr>
          <p:spPr>
            <a:xfrm>
              <a:off x="1968840" y="3153600"/>
              <a:ext cx="22320" cy="27720"/>
            </a:xfrm>
            <a:custGeom>
              <a:avLst/>
              <a:gdLst/>
              <a:ahLst/>
              <a:rect l="l" t="t" r="r" b="b"/>
              <a:pathLst>
                <a:path w="697" h="861">
                  <a:moveTo>
                    <a:pt x="187" y="1"/>
                  </a:moveTo>
                  <a:cubicBezTo>
                    <a:pt x="77" y="1"/>
                    <a:pt x="0" y="93"/>
                    <a:pt x="0" y="247"/>
                  </a:cubicBezTo>
                  <a:cubicBezTo>
                    <a:pt x="0" y="437"/>
                    <a:pt x="159" y="722"/>
                    <a:pt x="349" y="817"/>
                  </a:cubicBezTo>
                  <a:cubicBezTo>
                    <a:pt x="406" y="846"/>
                    <a:pt x="460" y="860"/>
                    <a:pt x="508" y="860"/>
                  </a:cubicBezTo>
                  <a:cubicBezTo>
                    <a:pt x="619" y="860"/>
                    <a:pt x="697" y="783"/>
                    <a:pt x="697" y="627"/>
                  </a:cubicBezTo>
                  <a:cubicBezTo>
                    <a:pt x="697" y="406"/>
                    <a:pt x="539" y="152"/>
                    <a:pt x="349" y="57"/>
                  </a:cubicBezTo>
                  <a:cubicBezTo>
                    <a:pt x="291" y="19"/>
                    <a:pt x="235" y="1"/>
                    <a:pt x="18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406" name="CustomShape 206"/>
            <p:cNvSpPr/>
            <p:nvPr/>
          </p:nvSpPr>
          <p:spPr>
            <a:xfrm>
              <a:off x="2016360" y="3181320"/>
              <a:ext cx="23400" cy="28080"/>
            </a:xfrm>
            <a:custGeom>
              <a:avLst/>
              <a:gdLst/>
              <a:ahLst/>
              <a:rect l="l" t="t" r="r" b="b"/>
              <a:pathLst>
                <a:path w="729" h="873">
                  <a:moveTo>
                    <a:pt x="227" y="1"/>
                  </a:moveTo>
                  <a:cubicBezTo>
                    <a:pt x="190" y="1"/>
                    <a:pt x="156" y="11"/>
                    <a:pt x="127" y="33"/>
                  </a:cubicBezTo>
                  <a:cubicBezTo>
                    <a:pt x="0" y="96"/>
                    <a:pt x="0" y="349"/>
                    <a:pt x="127" y="571"/>
                  </a:cubicBezTo>
                  <a:cubicBezTo>
                    <a:pt x="231" y="754"/>
                    <a:pt x="401" y="872"/>
                    <a:pt x="528" y="872"/>
                  </a:cubicBezTo>
                  <a:cubicBezTo>
                    <a:pt x="555" y="872"/>
                    <a:pt x="580" y="867"/>
                    <a:pt x="602" y="856"/>
                  </a:cubicBezTo>
                  <a:cubicBezTo>
                    <a:pt x="728" y="761"/>
                    <a:pt x="728" y="508"/>
                    <a:pt x="602" y="286"/>
                  </a:cubicBezTo>
                  <a:cubicBezTo>
                    <a:pt x="504" y="115"/>
                    <a:pt x="350" y="1"/>
                    <a:pt x="227" y="1"/>
                  </a:cubicBez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407" name="CustomShape 207"/>
            <p:cNvSpPr/>
            <p:nvPr/>
          </p:nvSpPr>
          <p:spPr>
            <a:xfrm>
              <a:off x="2065320" y="3209040"/>
              <a:ext cx="21240" cy="28080"/>
            </a:xfrm>
            <a:custGeom>
              <a:avLst/>
              <a:gdLst/>
              <a:ahLst/>
              <a:rect l="l" t="t" r="r" b="b"/>
              <a:pathLst>
                <a:path w="666" h="872">
                  <a:moveTo>
                    <a:pt x="190" y="0"/>
                  </a:moveTo>
                  <a:cubicBezTo>
                    <a:pt x="78" y="0"/>
                    <a:pt x="1" y="78"/>
                    <a:pt x="1" y="233"/>
                  </a:cubicBezTo>
                  <a:cubicBezTo>
                    <a:pt x="1" y="455"/>
                    <a:pt x="159" y="708"/>
                    <a:pt x="349" y="835"/>
                  </a:cubicBezTo>
                  <a:cubicBezTo>
                    <a:pt x="400" y="860"/>
                    <a:pt x="446" y="872"/>
                    <a:pt x="487" y="872"/>
                  </a:cubicBezTo>
                  <a:cubicBezTo>
                    <a:pt x="598" y="872"/>
                    <a:pt x="666" y="784"/>
                    <a:pt x="666" y="645"/>
                  </a:cubicBezTo>
                  <a:cubicBezTo>
                    <a:pt x="666" y="423"/>
                    <a:pt x="539" y="169"/>
                    <a:pt x="349" y="43"/>
                  </a:cubicBezTo>
                  <a:cubicBezTo>
                    <a:pt x="292" y="14"/>
                    <a:pt x="238" y="0"/>
                    <a:pt x="190" y="0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408" name="CustomShape 208"/>
            <p:cNvSpPr/>
            <p:nvPr/>
          </p:nvSpPr>
          <p:spPr>
            <a:xfrm>
              <a:off x="1636920" y="3053520"/>
              <a:ext cx="487080" cy="387360"/>
            </a:xfrm>
            <a:custGeom>
              <a:avLst/>
              <a:gdLst/>
              <a:ahLst/>
              <a:rect l="l" t="t" r="r" b="b"/>
              <a:pathLst>
                <a:path w="14917" h="11869">
                  <a:moveTo>
                    <a:pt x="244" y="1"/>
                  </a:moveTo>
                  <a:cubicBezTo>
                    <a:pt x="102" y="1"/>
                    <a:pt x="1" y="118"/>
                    <a:pt x="1" y="304"/>
                  </a:cubicBezTo>
                  <a:lnTo>
                    <a:pt x="1" y="2932"/>
                  </a:lnTo>
                  <a:cubicBezTo>
                    <a:pt x="1" y="3217"/>
                    <a:pt x="191" y="3534"/>
                    <a:pt x="412" y="3692"/>
                  </a:cubicBezTo>
                  <a:lnTo>
                    <a:pt x="14505" y="11800"/>
                  </a:lnTo>
                  <a:cubicBezTo>
                    <a:pt x="14571" y="11847"/>
                    <a:pt x="14634" y="11869"/>
                    <a:pt x="14690" y="11869"/>
                  </a:cubicBezTo>
                  <a:cubicBezTo>
                    <a:pt x="14823" y="11869"/>
                    <a:pt x="14917" y="11747"/>
                    <a:pt x="14917" y="11546"/>
                  </a:cubicBezTo>
                  <a:lnTo>
                    <a:pt x="14917" y="8949"/>
                  </a:lnTo>
                  <a:cubicBezTo>
                    <a:pt x="14917" y="8664"/>
                    <a:pt x="14727" y="8316"/>
                    <a:pt x="14505" y="8189"/>
                  </a:cubicBezTo>
                  <a:lnTo>
                    <a:pt x="412" y="50"/>
                  </a:lnTo>
                  <a:cubicBezTo>
                    <a:pt x="353" y="17"/>
                    <a:pt x="296" y="1"/>
                    <a:pt x="244" y="1"/>
                  </a:cubicBezTo>
                  <a:close/>
                </a:path>
              </a:pathLst>
            </a:custGeom>
            <a:solidFill>
              <a:srgbClr val="dd91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409" name="CustomShape 209"/>
            <p:cNvSpPr/>
            <p:nvPr/>
          </p:nvSpPr>
          <p:spPr>
            <a:xfrm>
              <a:off x="1660680" y="3090240"/>
              <a:ext cx="164160" cy="102240"/>
            </a:xfrm>
            <a:custGeom>
              <a:avLst/>
              <a:gdLst/>
              <a:ahLst/>
              <a:rect l="l" t="t" r="r" b="b"/>
              <a:pathLst>
                <a:path w="5037" h="3136">
                  <a:moveTo>
                    <a:pt x="1" y="0"/>
                  </a:moveTo>
                  <a:lnTo>
                    <a:pt x="1" y="222"/>
                  </a:lnTo>
                  <a:lnTo>
                    <a:pt x="5036" y="3135"/>
                  </a:lnTo>
                  <a:lnTo>
                    <a:pt x="5036" y="2914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410" name="CustomShape 210"/>
            <p:cNvSpPr/>
            <p:nvPr/>
          </p:nvSpPr>
          <p:spPr>
            <a:xfrm>
              <a:off x="1660680" y="3117240"/>
              <a:ext cx="164160" cy="102240"/>
            </a:xfrm>
            <a:custGeom>
              <a:avLst/>
              <a:gdLst/>
              <a:ahLst/>
              <a:rect l="l" t="t" r="r" b="b"/>
              <a:pathLst>
                <a:path w="5037" h="3136">
                  <a:moveTo>
                    <a:pt x="1" y="1"/>
                  </a:moveTo>
                  <a:lnTo>
                    <a:pt x="1" y="222"/>
                  </a:lnTo>
                  <a:lnTo>
                    <a:pt x="5036" y="3136"/>
                  </a:lnTo>
                  <a:lnTo>
                    <a:pt x="5036" y="288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411" name="CustomShape 211"/>
            <p:cNvSpPr/>
            <p:nvPr/>
          </p:nvSpPr>
          <p:spPr>
            <a:xfrm>
              <a:off x="1660680" y="3143160"/>
              <a:ext cx="164160" cy="102240"/>
            </a:xfrm>
            <a:custGeom>
              <a:avLst/>
              <a:gdLst/>
              <a:ahLst/>
              <a:rect l="l" t="t" r="r" b="b"/>
              <a:pathLst>
                <a:path w="5037" h="3136">
                  <a:moveTo>
                    <a:pt x="1" y="0"/>
                  </a:moveTo>
                  <a:lnTo>
                    <a:pt x="1" y="222"/>
                  </a:lnTo>
                  <a:lnTo>
                    <a:pt x="5036" y="3136"/>
                  </a:lnTo>
                  <a:lnTo>
                    <a:pt x="5036" y="2914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412" name="CustomShape 212"/>
            <p:cNvSpPr/>
            <p:nvPr/>
          </p:nvSpPr>
          <p:spPr>
            <a:xfrm>
              <a:off x="1967760" y="3291480"/>
              <a:ext cx="23400" cy="28080"/>
            </a:xfrm>
            <a:custGeom>
              <a:avLst/>
              <a:gdLst/>
              <a:ahLst/>
              <a:rect l="l" t="t" r="r" b="b"/>
              <a:pathLst>
                <a:path w="729" h="872">
                  <a:moveTo>
                    <a:pt x="201" y="0"/>
                  </a:moveTo>
                  <a:cubicBezTo>
                    <a:pt x="174" y="0"/>
                    <a:pt x="149" y="6"/>
                    <a:pt x="127" y="17"/>
                  </a:cubicBezTo>
                  <a:cubicBezTo>
                    <a:pt x="1" y="112"/>
                    <a:pt x="1" y="365"/>
                    <a:pt x="127" y="587"/>
                  </a:cubicBezTo>
                  <a:cubicBezTo>
                    <a:pt x="225" y="758"/>
                    <a:pt x="379" y="872"/>
                    <a:pt x="502" y="872"/>
                  </a:cubicBezTo>
                  <a:cubicBezTo>
                    <a:pt x="539" y="872"/>
                    <a:pt x="573" y="862"/>
                    <a:pt x="602" y="840"/>
                  </a:cubicBezTo>
                  <a:cubicBezTo>
                    <a:pt x="729" y="777"/>
                    <a:pt x="729" y="523"/>
                    <a:pt x="602" y="302"/>
                  </a:cubicBezTo>
                  <a:cubicBezTo>
                    <a:pt x="498" y="119"/>
                    <a:pt x="328" y="0"/>
                    <a:pt x="20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413" name="CustomShape 213"/>
            <p:cNvSpPr/>
            <p:nvPr/>
          </p:nvSpPr>
          <p:spPr>
            <a:xfrm>
              <a:off x="2017440" y="3319920"/>
              <a:ext cx="21240" cy="28080"/>
            </a:xfrm>
            <a:custGeom>
              <a:avLst/>
              <a:gdLst/>
              <a:ahLst/>
              <a:rect l="l" t="t" r="r" b="b"/>
              <a:pathLst>
                <a:path w="666" h="872">
                  <a:moveTo>
                    <a:pt x="179" y="1"/>
                  </a:moveTo>
                  <a:cubicBezTo>
                    <a:pt x="78" y="1"/>
                    <a:pt x="1" y="78"/>
                    <a:pt x="1" y="233"/>
                  </a:cubicBezTo>
                  <a:cubicBezTo>
                    <a:pt x="1" y="455"/>
                    <a:pt x="159" y="708"/>
                    <a:pt x="317" y="835"/>
                  </a:cubicBezTo>
                  <a:cubicBezTo>
                    <a:pt x="367" y="860"/>
                    <a:pt x="415" y="872"/>
                    <a:pt x="458" y="872"/>
                  </a:cubicBezTo>
                  <a:cubicBezTo>
                    <a:pt x="579" y="872"/>
                    <a:pt x="666" y="777"/>
                    <a:pt x="666" y="613"/>
                  </a:cubicBezTo>
                  <a:cubicBezTo>
                    <a:pt x="666" y="423"/>
                    <a:pt x="507" y="170"/>
                    <a:pt x="317" y="43"/>
                  </a:cubicBezTo>
                  <a:cubicBezTo>
                    <a:pt x="270" y="15"/>
                    <a:pt x="222" y="1"/>
                    <a:pt x="179" y="1"/>
                  </a:cubicBez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414" name="CustomShape 214"/>
            <p:cNvSpPr/>
            <p:nvPr/>
          </p:nvSpPr>
          <p:spPr>
            <a:xfrm>
              <a:off x="2064240" y="3347640"/>
              <a:ext cx="23400" cy="27720"/>
            </a:xfrm>
            <a:custGeom>
              <a:avLst/>
              <a:gdLst/>
              <a:ahLst/>
              <a:rect l="l" t="t" r="r" b="b"/>
              <a:pathLst>
                <a:path w="730" h="860">
                  <a:moveTo>
                    <a:pt x="201" y="0"/>
                  </a:moveTo>
                  <a:cubicBezTo>
                    <a:pt x="175" y="0"/>
                    <a:pt x="150" y="6"/>
                    <a:pt x="128" y="17"/>
                  </a:cubicBezTo>
                  <a:cubicBezTo>
                    <a:pt x="1" y="80"/>
                    <a:pt x="1" y="333"/>
                    <a:pt x="128" y="555"/>
                  </a:cubicBezTo>
                  <a:cubicBezTo>
                    <a:pt x="229" y="758"/>
                    <a:pt x="391" y="859"/>
                    <a:pt x="517" y="859"/>
                  </a:cubicBezTo>
                  <a:cubicBezTo>
                    <a:pt x="548" y="859"/>
                    <a:pt x="577" y="853"/>
                    <a:pt x="603" y="840"/>
                  </a:cubicBezTo>
                  <a:cubicBezTo>
                    <a:pt x="729" y="777"/>
                    <a:pt x="729" y="523"/>
                    <a:pt x="603" y="302"/>
                  </a:cubicBezTo>
                  <a:cubicBezTo>
                    <a:pt x="498" y="119"/>
                    <a:pt x="329" y="0"/>
                    <a:pt x="201" y="0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415" name="CustomShape 215"/>
            <p:cNvSpPr/>
            <p:nvPr/>
          </p:nvSpPr>
          <p:spPr>
            <a:xfrm>
              <a:off x="1636920" y="3192120"/>
              <a:ext cx="487080" cy="387000"/>
            </a:xfrm>
            <a:custGeom>
              <a:avLst/>
              <a:gdLst/>
              <a:ahLst/>
              <a:rect l="l" t="t" r="r" b="b"/>
              <a:pathLst>
                <a:path w="14917" h="11860">
                  <a:moveTo>
                    <a:pt x="230" y="0"/>
                  </a:moveTo>
                  <a:cubicBezTo>
                    <a:pt x="96" y="0"/>
                    <a:pt x="1" y="107"/>
                    <a:pt x="1" y="308"/>
                  </a:cubicBezTo>
                  <a:lnTo>
                    <a:pt x="1" y="2937"/>
                  </a:lnTo>
                  <a:cubicBezTo>
                    <a:pt x="1" y="3190"/>
                    <a:pt x="191" y="3539"/>
                    <a:pt x="412" y="3665"/>
                  </a:cubicBezTo>
                  <a:lnTo>
                    <a:pt x="14505" y="11804"/>
                  </a:lnTo>
                  <a:cubicBezTo>
                    <a:pt x="14570" y="11841"/>
                    <a:pt x="14632" y="11859"/>
                    <a:pt x="14687" y="11859"/>
                  </a:cubicBezTo>
                  <a:cubicBezTo>
                    <a:pt x="14821" y="11859"/>
                    <a:pt x="14917" y="11753"/>
                    <a:pt x="14917" y="11551"/>
                  </a:cubicBezTo>
                  <a:lnTo>
                    <a:pt x="14917" y="8922"/>
                  </a:lnTo>
                  <a:cubicBezTo>
                    <a:pt x="14917" y="8669"/>
                    <a:pt x="14727" y="8321"/>
                    <a:pt x="14505" y="8194"/>
                  </a:cubicBezTo>
                  <a:lnTo>
                    <a:pt x="412" y="55"/>
                  </a:lnTo>
                  <a:cubicBezTo>
                    <a:pt x="348" y="18"/>
                    <a:pt x="286" y="0"/>
                    <a:pt x="230" y="0"/>
                  </a:cubicBezTo>
                  <a:close/>
                </a:path>
              </a:pathLst>
            </a:custGeom>
            <a:solidFill>
              <a:srgbClr val="dd91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416" name="CustomShape 216"/>
            <p:cNvSpPr/>
            <p:nvPr/>
          </p:nvSpPr>
          <p:spPr>
            <a:xfrm>
              <a:off x="1660680" y="3229200"/>
              <a:ext cx="164160" cy="102240"/>
            </a:xfrm>
            <a:custGeom>
              <a:avLst/>
              <a:gdLst/>
              <a:ahLst/>
              <a:rect l="l" t="t" r="r" b="b"/>
              <a:pathLst>
                <a:path w="5037" h="3137">
                  <a:moveTo>
                    <a:pt x="1" y="1"/>
                  </a:moveTo>
                  <a:lnTo>
                    <a:pt x="1" y="223"/>
                  </a:lnTo>
                  <a:lnTo>
                    <a:pt x="5036" y="3136"/>
                  </a:lnTo>
                  <a:lnTo>
                    <a:pt x="5036" y="2883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417" name="CustomShape 217"/>
            <p:cNvSpPr/>
            <p:nvPr/>
          </p:nvSpPr>
          <p:spPr>
            <a:xfrm>
              <a:off x="1660680" y="3254760"/>
              <a:ext cx="164160" cy="102240"/>
            </a:xfrm>
            <a:custGeom>
              <a:avLst/>
              <a:gdLst/>
              <a:ahLst/>
              <a:rect l="l" t="t" r="r" b="b"/>
              <a:pathLst>
                <a:path w="5037" h="3136">
                  <a:moveTo>
                    <a:pt x="1" y="1"/>
                  </a:moveTo>
                  <a:lnTo>
                    <a:pt x="1" y="254"/>
                  </a:lnTo>
                  <a:lnTo>
                    <a:pt x="5036" y="3136"/>
                  </a:lnTo>
                  <a:lnTo>
                    <a:pt x="5036" y="2914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418" name="CustomShape 218"/>
            <p:cNvSpPr/>
            <p:nvPr/>
          </p:nvSpPr>
          <p:spPr>
            <a:xfrm>
              <a:off x="1660680" y="3281760"/>
              <a:ext cx="164160" cy="102240"/>
            </a:xfrm>
            <a:custGeom>
              <a:avLst/>
              <a:gdLst/>
              <a:ahLst/>
              <a:rect l="l" t="t" r="r" b="b"/>
              <a:pathLst>
                <a:path w="5037" h="3137">
                  <a:moveTo>
                    <a:pt x="1" y="1"/>
                  </a:moveTo>
                  <a:lnTo>
                    <a:pt x="1" y="223"/>
                  </a:lnTo>
                  <a:lnTo>
                    <a:pt x="5036" y="3136"/>
                  </a:lnTo>
                  <a:lnTo>
                    <a:pt x="5036" y="2883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419" name="CustomShape 219"/>
            <p:cNvSpPr/>
            <p:nvPr/>
          </p:nvSpPr>
          <p:spPr>
            <a:xfrm>
              <a:off x="1967760" y="3430440"/>
              <a:ext cx="23400" cy="28080"/>
            </a:xfrm>
            <a:custGeom>
              <a:avLst/>
              <a:gdLst/>
              <a:ahLst/>
              <a:rect l="l" t="t" r="r" b="b"/>
              <a:pathLst>
                <a:path w="729" h="873">
                  <a:moveTo>
                    <a:pt x="201" y="1"/>
                  </a:moveTo>
                  <a:cubicBezTo>
                    <a:pt x="174" y="1"/>
                    <a:pt x="149" y="6"/>
                    <a:pt x="127" y="17"/>
                  </a:cubicBezTo>
                  <a:cubicBezTo>
                    <a:pt x="1" y="112"/>
                    <a:pt x="1" y="334"/>
                    <a:pt x="127" y="587"/>
                  </a:cubicBezTo>
                  <a:cubicBezTo>
                    <a:pt x="225" y="758"/>
                    <a:pt x="379" y="873"/>
                    <a:pt x="502" y="873"/>
                  </a:cubicBezTo>
                  <a:cubicBezTo>
                    <a:pt x="539" y="873"/>
                    <a:pt x="573" y="862"/>
                    <a:pt x="602" y="841"/>
                  </a:cubicBezTo>
                  <a:cubicBezTo>
                    <a:pt x="729" y="777"/>
                    <a:pt x="729" y="524"/>
                    <a:pt x="602" y="302"/>
                  </a:cubicBezTo>
                  <a:cubicBezTo>
                    <a:pt x="498" y="119"/>
                    <a:pt x="328" y="1"/>
                    <a:pt x="20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420" name="CustomShape 220"/>
            <p:cNvSpPr/>
            <p:nvPr/>
          </p:nvSpPr>
          <p:spPr>
            <a:xfrm>
              <a:off x="2017440" y="3457800"/>
              <a:ext cx="21240" cy="28080"/>
            </a:xfrm>
            <a:custGeom>
              <a:avLst/>
              <a:gdLst/>
              <a:ahLst/>
              <a:rect l="l" t="t" r="r" b="b"/>
              <a:pathLst>
                <a:path w="666" h="874">
                  <a:moveTo>
                    <a:pt x="177" y="0"/>
                  </a:moveTo>
                  <a:cubicBezTo>
                    <a:pt x="77" y="0"/>
                    <a:pt x="1" y="93"/>
                    <a:pt x="1" y="247"/>
                  </a:cubicBezTo>
                  <a:cubicBezTo>
                    <a:pt x="1" y="469"/>
                    <a:pt x="159" y="722"/>
                    <a:pt x="317" y="817"/>
                  </a:cubicBezTo>
                  <a:cubicBezTo>
                    <a:pt x="376" y="856"/>
                    <a:pt x="431" y="874"/>
                    <a:pt x="479" y="874"/>
                  </a:cubicBezTo>
                  <a:cubicBezTo>
                    <a:pt x="589" y="874"/>
                    <a:pt x="666" y="781"/>
                    <a:pt x="666" y="627"/>
                  </a:cubicBezTo>
                  <a:cubicBezTo>
                    <a:pt x="666" y="405"/>
                    <a:pt x="507" y="152"/>
                    <a:pt x="317" y="57"/>
                  </a:cubicBezTo>
                  <a:cubicBezTo>
                    <a:pt x="269" y="18"/>
                    <a:pt x="221" y="0"/>
                    <a:pt x="177" y="0"/>
                  </a:cubicBez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421" name="CustomShape 221"/>
            <p:cNvSpPr/>
            <p:nvPr/>
          </p:nvSpPr>
          <p:spPr>
            <a:xfrm>
              <a:off x="2064240" y="3485520"/>
              <a:ext cx="23400" cy="28080"/>
            </a:xfrm>
            <a:custGeom>
              <a:avLst/>
              <a:gdLst/>
              <a:ahLst/>
              <a:rect l="l" t="t" r="r" b="b"/>
              <a:pathLst>
                <a:path w="730" h="873">
                  <a:moveTo>
                    <a:pt x="227" y="0"/>
                  </a:moveTo>
                  <a:cubicBezTo>
                    <a:pt x="191" y="0"/>
                    <a:pt x="157" y="11"/>
                    <a:pt x="128" y="32"/>
                  </a:cubicBezTo>
                  <a:cubicBezTo>
                    <a:pt x="1" y="96"/>
                    <a:pt x="1" y="349"/>
                    <a:pt x="128" y="571"/>
                  </a:cubicBezTo>
                  <a:cubicBezTo>
                    <a:pt x="232" y="754"/>
                    <a:pt x="401" y="872"/>
                    <a:pt x="529" y="872"/>
                  </a:cubicBezTo>
                  <a:cubicBezTo>
                    <a:pt x="556" y="872"/>
                    <a:pt x="580" y="867"/>
                    <a:pt x="603" y="856"/>
                  </a:cubicBezTo>
                  <a:cubicBezTo>
                    <a:pt x="729" y="761"/>
                    <a:pt x="729" y="539"/>
                    <a:pt x="603" y="286"/>
                  </a:cubicBezTo>
                  <a:cubicBezTo>
                    <a:pt x="505" y="115"/>
                    <a:pt x="351" y="0"/>
                    <a:pt x="227" y="0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422" name="CustomShape 222"/>
            <p:cNvSpPr/>
            <p:nvPr/>
          </p:nvSpPr>
          <p:spPr>
            <a:xfrm>
              <a:off x="1636920" y="3330360"/>
              <a:ext cx="487080" cy="387720"/>
            </a:xfrm>
            <a:custGeom>
              <a:avLst/>
              <a:gdLst/>
              <a:ahLst/>
              <a:rect l="l" t="t" r="r" b="b"/>
              <a:pathLst>
                <a:path w="14917" h="11874">
                  <a:moveTo>
                    <a:pt x="227" y="1"/>
                  </a:moveTo>
                  <a:cubicBezTo>
                    <a:pt x="94" y="1"/>
                    <a:pt x="1" y="123"/>
                    <a:pt x="1" y="323"/>
                  </a:cubicBezTo>
                  <a:lnTo>
                    <a:pt x="1" y="2952"/>
                  </a:lnTo>
                  <a:cubicBezTo>
                    <a:pt x="1" y="3205"/>
                    <a:pt x="191" y="3553"/>
                    <a:pt x="412" y="3680"/>
                  </a:cubicBezTo>
                  <a:lnTo>
                    <a:pt x="14505" y="11819"/>
                  </a:lnTo>
                  <a:cubicBezTo>
                    <a:pt x="14570" y="11856"/>
                    <a:pt x="14632" y="11874"/>
                    <a:pt x="14687" y="11874"/>
                  </a:cubicBezTo>
                  <a:cubicBezTo>
                    <a:pt x="14821" y="11874"/>
                    <a:pt x="14917" y="11767"/>
                    <a:pt x="14917" y="11566"/>
                  </a:cubicBezTo>
                  <a:lnTo>
                    <a:pt x="14917" y="8937"/>
                  </a:lnTo>
                  <a:cubicBezTo>
                    <a:pt x="14917" y="8652"/>
                    <a:pt x="14727" y="8335"/>
                    <a:pt x="14505" y="8177"/>
                  </a:cubicBezTo>
                  <a:lnTo>
                    <a:pt x="412" y="70"/>
                  </a:lnTo>
                  <a:cubicBezTo>
                    <a:pt x="346" y="23"/>
                    <a:pt x="283" y="1"/>
                    <a:pt x="227" y="1"/>
                  </a:cubicBezTo>
                  <a:close/>
                </a:path>
              </a:pathLst>
            </a:custGeom>
            <a:solidFill>
              <a:srgbClr val="dd91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423" name="CustomShape 223"/>
            <p:cNvSpPr/>
            <p:nvPr/>
          </p:nvSpPr>
          <p:spPr>
            <a:xfrm>
              <a:off x="1660680" y="3367800"/>
              <a:ext cx="164160" cy="102240"/>
            </a:xfrm>
            <a:custGeom>
              <a:avLst/>
              <a:gdLst/>
              <a:ahLst/>
              <a:rect l="l" t="t" r="r" b="b"/>
              <a:pathLst>
                <a:path w="5037" h="3136">
                  <a:moveTo>
                    <a:pt x="1" y="0"/>
                  </a:moveTo>
                  <a:lnTo>
                    <a:pt x="1" y="222"/>
                  </a:lnTo>
                  <a:lnTo>
                    <a:pt x="5036" y="3136"/>
                  </a:lnTo>
                  <a:lnTo>
                    <a:pt x="5036" y="288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424" name="CustomShape 224"/>
            <p:cNvSpPr/>
            <p:nvPr/>
          </p:nvSpPr>
          <p:spPr>
            <a:xfrm>
              <a:off x="1660680" y="3393720"/>
              <a:ext cx="164160" cy="102240"/>
            </a:xfrm>
            <a:custGeom>
              <a:avLst/>
              <a:gdLst/>
              <a:ahLst/>
              <a:rect l="l" t="t" r="r" b="b"/>
              <a:pathLst>
                <a:path w="5037" h="3136">
                  <a:moveTo>
                    <a:pt x="1" y="0"/>
                  </a:moveTo>
                  <a:lnTo>
                    <a:pt x="1" y="222"/>
                  </a:lnTo>
                  <a:lnTo>
                    <a:pt x="5036" y="3135"/>
                  </a:lnTo>
                  <a:lnTo>
                    <a:pt x="5036" y="2914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425" name="CustomShape 225"/>
            <p:cNvSpPr/>
            <p:nvPr/>
          </p:nvSpPr>
          <p:spPr>
            <a:xfrm>
              <a:off x="1660680" y="3420360"/>
              <a:ext cx="164160" cy="102240"/>
            </a:xfrm>
            <a:custGeom>
              <a:avLst/>
              <a:gdLst/>
              <a:ahLst/>
              <a:rect l="l" t="t" r="r" b="b"/>
              <a:pathLst>
                <a:path w="5037" h="3136">
                  <a:moveTo>
                    <a:pt x="1" y="1"/>
                  </a:moveTo>
                  <a:lnTo>
                    <a:pt x="1" y="222"/>
                  </a:lnTo>
                  <a:lnTo>
                    <a:pt x="5036" y="3136"/>
                  </a:lnTo>
                  <a:lnTo>
                    <a:pt x="5036" y="288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426" name="CustomShape 226"/>
            <p:cNvSpPr/>
            <p:nvPr/>
          </p:nvSpPr>
          <p:spPr>
            <a:xfrm>
              <a:off x="1967760" y="3568680"/>
              <a:ext cx="23400" cy="27720"/>
            </a:xfrm>
            <a:custGeom>
              <a:avLst/>
              <a:gdLst/>
              <a:ahLst/>
              <a:rect l="l" t="t" r="r" b="b"/>
              <a:pathLst>
                <a:path w="729" h="860">
                  <a:moveTo>
                    <a:pt x="213" y="1"/>
                  </a:moveTo>
                  <a:cubicBezTo>
                    <a:pt x="182" y="1"/>
                    <a:pt x="153" y="7"/>
                    <a:pt x="127" y="20"/>
                  </a:cubicBezTo>
                  <a:cubicBezTo>
                    <a:pt x="1" y="83"/>
                    <a:pt x="1" y="337"/>
                    <a:pt x="127" y="558"/>
                  </a:cubicBezTo>
                  <a:cubicBezTo>
                    <a:pt x="232" y="741"/>
                    <a:pt x="401" y="860"/>
                    <a:pt x="528" y="860"/>
                  </a:cubicBezTo>
                  <a:cubicBezTo>
                    <a:pt x="555" y="860"/>
                    <a:pt x="580" y="854"/>
                    <a:pt x="602" y="843"/>
                  </a:cubicBezTo>
                  <a:cubicBezTo>
                    <a:pt x="729" y="780"/>
                    <a:pt x="729" y="527"/>
                    <a:pt x="602" y="305"/>
                  </a:cubicBezTo>
                  <a:cubicBezTo>
                    <a:pt x="501" y="102"/>
                    <a:pt x="339" y="1"/>
                    <a:pt x="21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427" name="CustomShape 227"/>
            <p:cNvSpPr/>
            <p:nvPr/>
          </p:nvSpPr>
          <p:spPr>
            <a:xfrm>
              <a:off x="2016360" y="3596400"/>
              <a:ext cx="23400" cy="28080"/>
            </a:xfrm>
            <a:custGeom>
              <a:avLst/>
              <a:gdLst/>
              <a:ahLst/>
              <a:rect l="l" t="t" r="r" b="b"/>
              <a:pathLst>
                <a:path w="729" h="872">
                  <a:moveTo>
                    <a:pt x="227" y="0"/>
                  </a:moveTo>
                  <a:cubicBezTo>
                    <a:pt x="190" y="0"/>
                    <a:pt x="156" y="10"/>
                    <a:pt x="127" y="32"/>
                  </a:cubicBezTo>
                  <a:cubicBezTo>
                    <a:pt x="0" y="95"/>
                    <a:pt x="0" y="349"/>
                    <a:pt x="127" y="570"/>
                  </a:cubicBezTo>
                  <a:cubicBezTo>
                    <a:pt x="231" y="753"/>
                    <a:pt x="401" y="872"/>
                    <a:pt x="528" y="872"/>
                  </a:cubicBezTo>
                  <a:cubicBezTo>
                    <a:pt x="555" y="872"/>
                    <a:pt x="580" y="866"/>
                    <a:pt x="602" y="855"/>
                  </a:cubicBezTo>
                  <a:cubicBezTo>
                    <a:pt x="728" y="760"/>
                    <a:pt x="728" y="539"/>
                    <a:pt x="602" y="285"/>
                  </a:cubicBezTo>
                  <a:cubicBezTo>
                    <a:pt x="504" y="114"/>
                    <a:pt x="350" y="0"/>
                    <a:pt x="227" y="0"/>
                  </a:cubicBez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428" name="CustomShape 228"/>
            <p:cNvSpPr/>
            <p:nvPr/>
          </p:nvSpPr>
          <p:spPr>
            <a:xfrm>
              <a:off x="2065320" y="3624120"/>
              <a:ext cx="21240" cy="28080"/>
            </a:xfrm>
            <a:custGeom>
              <a:avLst/>
              <a:gdLst/>
              <a:ahLst/>
              <a:rect l="l" t="t" r="r" b="b"/>
              <a:pathLst>
                <a:path w="666" h="873">
                  <a:moveTo>
                    <a:pt x="205" y="1"/>
                  </a:moveTo>
                  <a:cubicBezTo>
                    <a:pt x="85" y="1"/>
                    <a:pt x="1" y="89"/>
                    <a:pt x="1" y="228"/>
                  </a:cubicBezTo>
                  <a:cubicBezTo>
                    <a:pt x="1" y="450"/>
                    <a:pt x="159" y="735"/>
                    <a:pt x="349" y="830"/>
                  </a:cubicBezTo>
                  <a:cubicBezTo>
                    <a:pt x="406" y="858"/>
                    <a:pt x="457" y="873"/>
                    <a:pt x="501" y="873"/>
                  </a:cubicBezTo>
                  <a:cubicBezTo>
                    <a:pt x="603" y="873"/>
                    <a:pt x="666" y="795"/>
                    <a:pt x="666" y="640"/>
                  </a:cubicBezTo>
                  <a:cubicBezTo>
                    <a:pt x="666" y="418"/>
                    <a:pt x="539" y="165"/>
                    <a:pt x="349" y="38"/>
                  </a:cubicBezTo>
                  <a:cubicBezTo>
                    <a:pt x="298" y="13"/>
                    <a:pt x="249" y="1"/>
                    <a:pt x="205" y="1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429" name="CustomShape 229"/>
            <p:cNvSpPr/>
            <p:nvPr/>
          </p:nvSpPr>
          <p:spPr>
            <a:xfrm>
              <a:off x="1636920" y="3468960"/>
              <a:ext cx="487080" cy="387360"/>
            </a:xfrm>
            <a:custGeom>
              <a:avLst/>
              <a:gdLst/>
              <a:ahLst/>
              <a:rect l="l" t="t" r="r" b="b"/>
              <a:pathLst>
                <a:path w="14917" h="11870">
                  <a:moveTo>
                    <a:pt x="224" y="1"/>
                  </a:moveTo>
                  <a:cubicBezTo>
                    <a:pt x="93" y="1"/>
                    <a:pt x="1" y="116"/>
                    <a:pt x="1" y="292"/>
                  </a:cubicBezTo>
                  <a:lnTo>
                    <a:pt x="1" y="2921"/>
                  </a:lnTo>
                  <a:cubicBezTo>
                    <a:pt x="1" y="3206"/>
                    <a:pt x="191" y="3522"/>
                    <a:pt x="412" y="3681"/>
                  </a:cubicBezTo>
                  <a:lnTo>
                    <a:pt x="14505" y="11820"/>
                  </a:lnTo>
                  <a:cubicBezTo>
                    <a:pt x="14564" y="11853"/>
                    <a:pt x="14621" y="11869"/>
                    <a:pt x="14673" y="11869"/>
                  </a:cubicBezTo>
                  <a:cubicBezTo>
                    <a:pt x="14815" y="11869"/>
                    <a:pt x="14917" y="11752"/>
                    <a:pt x="14917" y="11566"/>
                  </a:cubicBezTo>
                  <a:lnTo>
                    <a:pt x="14917" y="8938"/>
                  </a:lnTo>
                  <a:cubicBezTo>
                    <a:pt x="14917" y="8653"/>
                    <a:pt x="14727" y="8336"/>
                    <a:pt x="14505" y="8178"/>
                  </a:cubicBezTo>
                  <a:lnTo>
                    <a:pt x="412" y="70"/>
                  </a:lnTo>
                  <a:cubicBezTo>
                    <a:pt x="345" y="22"/>
                    <a:pt x="281" y="1"/>
                    <a:pt x="224" y="1"/>
                  </a:cubicBezTo>
                  <a:close/>
                </a:path>
              </a:pathLst>
            </a:custGeom>
            <a:solidFill>
              <a:srgbClr val="dd91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430" name="CustomShape 230"/>
            <p:cNvSpPr/>
            <p:nvPr/>
          </p:nvSpPr>
          <p:spPr>
            <a:xfrm>
              <a:off x="1660680" y="3505320"/>
              <a:ext cx="164160" cy="102240"/>
            </a:xfrm>
            <a:custGeom>
              <a:avLst/>
              <a:gdLst/>
              <a:ahLst/>
              <a:rect l="l" t="t" r="r" b="b"/>
              <a:pathLst>
                <a:path w="5037" h="3136">
                  <a:moveTo>
                    <a:pt x="1" y="0"/>
                  </a:moveTo>
                  <a:lnTo>
                    <a:pt x="1" y="254"/>
                  </a:lnTo>
                  <a:lnTo>
                    <a:pt x="5036" y="3136"/>
                  </a:lnTo>
                  <a:lnTo>
                    <a:pt x="5036" y="2914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431" name="CustomShape 231"/>
            <p:cNvSpPr/>
            <p:nvPr/>
          </p:nvSpPr>
          <p:spPr>
            <a:xfrm>
              <a:off x="1660680" y="3532320"/>
              <a:ext cx="164160" cy="102240"/>
            </a:xfrm>
            <a:custGeom>
              <a:avLst/>
              <a:gdLst/>
              <a:ahLst/>
              <a:rect l="l" t="t" r="r" b="b"/>
              <a:pathLst>
                <a:path w="5037" h="3137">
                  <a:moveTo>
                    <a:pt x="1" y="1"/>
                  </a:moveTo>
                  <a:lnTo>
                    <a:pt x="1" y="223"/>
                  </a:lnTo>
                  <a:lnTo>
                    <a:pt x="5036" y="3136"/>
                  </a:lnTo>
                  <a:lnTo>
                    <a:pt x="5036" y="2883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432" name="CustomShape 232"/>
            <p:cNvSpPr/>
            <p:nvPr/>
          </p:nvSpPr>
          <p:spPr>
            <a:xfrm>
              <a:off x="1660680" y="3558240"/>
              <a:ext cx="164160" cy="102240"/>
            </a:xfrm>
            <a:custGeom>
              <a:avLst/>
              <a:gdLst/>
              <a:ahLst/>
              <a:rect l="l" t="t" r="r" b="b"/>
              <a:pathLst>
                <a:path w="5037" h="3136">
                  <a:moveTo>
                    <a:pt x="1" y="1"/>
                  </a:moveTo>
                  <a:lnTo>
                    <a:pt x="1" y="254"/>
                  </a:lnTo>
                  <a:lnTo>
                    <a:pt x="5036" y="3136"/>
                  </a:lnTo>
                  <a:lnTo>
                    <a:pt x="5036" y="2914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433" name="CustomShape 233"/>
            <p:cNvSpPr/>
            <p:nvPr/>
          </p:nvSpPr>
          <p:spPr>
            <a:xfrm>
              <a:off x="1968840" y="3706920"/>
              <a:ext cx="22320" cy="28080"/>
            </a:xfrm>
            <a:custGeom>
              <a:avLst/>
              <a:gdLst/>
              <a:ahLst/>
              <a:rect l="l" t="t" r="r" b="b"/>
              <a:pathLst>
                <a:path w="697" h="873">
                  <a:moveTo>
                    <a:pt x="208" y="1"/>
                  </a:moveTo>
                  <a:cubicBezTo>
                    <a:pt x="87" y="1"/>
                    <a:pt x="0" y="95"/>
                    <a:pt x="0" y="259"/>
                  </a:cubicBezTo>
                  <a:cubicBezTo>
                    <a:pt x="0" y="449"/>
                    <a:pt x="159" y="734"/>
                    <a:pt x="349" y="829"/>
                  </a:cubicBezTo>
                  <a:cubicBezTo>
                    <a:pt x="406" y="858"/>
                    <a:pt x="460" y="872"/>
                    <a:pt x="508" y="872"/>
                  </a:cubicBezTo>
                  <a:cubicBezTo>
                    <a:pt x="619" y="872"/>
                    <a:pt x="697" y="794"/>
                    <a:pt x="697" y="639"/>
                  </a:cubicBezTo>
                  <a:cubicBezTo>
                    <a:pt x="697" y="418"/>
                    <a:pt x="539" y="164"/>
                    <a:pt x="349" y="38"/>
                  </a:cubicBezTo>
                  <a:cubicBezTo>
                    <a:pt x="299" y="13"/>
                    <a:pt x="251" y="1"/>
                    <a:pt x="20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434" name="CustomShape 234"/>
            <p:cNvSpPr/>
            <p:nvPr/>
          </p:nvSpPr>
          <p:spPr>
            <a:xfrm>
              <a:off x="2016360" y="3734640"/>
              <a:ext cx="23400" cy="28080"/>
            </a:xfrm>
            <a:custGeom>
              <a:avLst/>
              <a:gdLst/>
              <a:ahLst/>
              <a:rect l="l" t="t" r="r" b="b"/>
              <a:pathLst>
                <a:path w="729" h="873">
                  <a:moveTo>
                    <a:pt x="201" y="1"/>
                  </a:moveTo>
                  <a:cubicBezTo>
                    <a:pt x="174" y="1"/>
                    <a:pt x="149" y="6"/>
                    <a:pt x="127" y="17"/>
                  </a:cubicBezTo>
                  <a:cubicBezTo>
                    <a:pt x="0" y="112"/>
                    <a:pt x="0" y="365"/>
                    <a:pt x="127" y="587"/>
                  </a:cubicBezTo>
                  <a:cubicBezTo>
                    <a:pt x="224" y="758"/>
                    <a:pt x="378" y="872"/>
                    <a:pt x="502" y="872"/>
                  </a:cubicBezTo>
                  <a:cubicBezTo>
                    <a:pt x="539" y="872"/>
                    <a:pt x="573" y="862"/>
                    <a:pt x="602" y="840"/>
                  </a:cubicBezTo>
                  <a:cubicBezTo>
                    <a:pt x="728" y="777"/>
                    <a:pt x="728" y="524"/>
                    <a:pt x="602" y="302"/>
                  </a:cubicBezTo>
                  <a:cubicBezTo>
                    <a:pt x="497" y="119"/>
                    <a:pt x="328" y="1"/>
                    <a:pt x="201" y="1"/>
                  </a:cubicBez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435" name="CustomShape 235"/>
            <p:cNvSpPr/>
            <p:nvPr/>
          </p:nvSpPr>
          <p:spPr>
            <a:xfrm>
              <a:off x="2065320" y="3762720"/>
              <a:ext cx="21240" cy="28080"/>
            </a:xfrm>
            <a:custGeom>
              <a:avLst/>
              <a:gdLst/>
              <a:ahLst/>
              <a:rect l="l" t="t" r="r" b="b"/>
              <a:pathLst>
                <a:path w="666" h="867">
                  <a:moveTo>
                    <a:pt x="205" y="0"/>
                  </a:moveTo>
                  <a:cubicBezTo>
                    <a:pt x="85" y="0"/>
                    <a:pt x="1" y="89"/>
                    <a:pt x="1" y="228"/>
                  </a:cubicBezTo>
                  <a:cubicBezTo>
                    <a:pt x="1" y="449"/>
                    <a:pt x="159" y="703"/>
                    <a:pt x="349" y="829"/>
                  </a:cubicBezTo>
                  <a:cubicBezTo>
                    <a:pt x="400" y="855"/>
                    <a:pt x="446" y="867"/>
                    <a:pt x="487" y="867"/>
                  </a:cubicBezTo>
                  <a:cubicBezTo>
                    <a:pt x="598" y="867"/>
                    <a:pt x="666" y="778"/>
                    <a:pt x="666" y="639"/>
                  </a:cubicBezTo>
                  <a:cubicBezTo>
                    <a:pt x="666" y="418"/>
                    <a:pt x="539" y="133"/>
                    <a:pt x="349" y="38"/>
                  </a:cubicBezTo>
                  <a:cubicBezTo>
                    <a:pt x="298" y="12"/>
                    <a:pt x="249" y="0"/>
                    <a:pt x="205" y="0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436" name="CustomShape 236"/>
            <p:cNvSpPr/>
            <p:nvPr/>
          </p:nvSpPr>
          <p:spPr>
            <a:xfrm>
              <a:off x="2192400" y="1943280"/>
              <a:ext cx="472680" cy="2076840"/>
            </a:xfrm>
            <a:custGeom>
              <a:avLst/>
              <a:gdLst/>
              <a:ahLst/>
              <a:rect l="l" t="t" r="r" b="b"/>
              <a:pathLst>
                <a:path w="14474" h="63578">
                  <a:moveTo>
                    <a:pt x="14185" y="0"/>
                  </a:moveTo>
                  <a:cubicBezTo>
                    <a:pt x="14112" y="0"/>
                    <a:pt x="14028" y="26"/>
                    <a:pt x="13935" y="81"/>
                  </a:cubicBezTo>
                  <a:lnTo>
                    <a:pt x="539" y="7809"/>
                  </a:lnTo>
                  <a:cubicBezTo>
                    <a:pt x="254" y="7967"/>
                    <a:pt x="1" y="8410"/>
                    <a:pt x="1" y="8759"/>
                  </a:cubicBezTo>
                  <a:lnTo>
                    <a:pt x="1" y="63578"/>
                  </a:lnTo>
                  <a:lnTo>
                    <a:pt x="14474" y="55217"/>
                  </a:lnTo>
                  <a:lnTo>
                    <a:pt x="14474" y="398"/>
                  </a:lnTo>
                  <a:cubicBezTo>
                    <a:pt x="14474" y="152"/>
                    <a:pt x="14362" y="0"/>
                    <a:pt x="14185" y="0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437" name="CustomShape 237"/>
            <p:cNvSpPr/>
            <p:nvPr/>
          </p:nvSpPr>
          <p:spPr>
            <a:xfrm>
              <a:off x="2207880" y="1970280"/>
              <a:ext cx="441360" cy="360720"/>
            </a:xfrm>
            <a:custGeom>
              <a:avLst/>
              <a:gdLst/>
              <a:ahLst/>
              <a:rect l="l" t="t" r="r" b="b"/>
              <a:pathLst>
                <a:path w="13524" h="11046">
                  <a:moveTo>
                    <a:pt x="13280" y="0"/>
                  </a:moveTo>
                  <a:cubicBezTo>
                    <a:pt x="13228" y="0"/>
                    <a:pt x="13171" y="16"/>
                    <a:pt x="13112" y="50"/>
                  </a:cubicBezTo>
                  <a:lnTo>
                    <a:pt x="444" y="7366"/>
                  </a:lnTo>
                  <a:cubicBezTo>
                    <a:pt x="191" y="7492"/>
                    <a:pt x="1" y="7841"/>
                    <a:pt x="1" y="8126"/>
                  </a:cubicBezTo>
                  <a:lnTo>
                    <a:pt x="1" y="10754"/>
                  </a:lnTo>
                  <a:cubicBezTo>
                    <a:pt x="1" y="10931"/>
                    <a:pt x="93" y="11046"/>
                    <a:pt x="235" y="11046"/>
                  </a:cubicBezTo>
                  <a:cubicBezTo>
                    <a:pt x="296" y="11046"/>
                    <a:pt x="367" y="11024"/>
                    <a:pt x="444" y="10976"/>
                  </a:cubicBezTo>
                  <a:lnTo>
                    <a:pt x="13112" y="3692"/>
                  </a:lnTo>
                  <a:cubicBezTo>
                    <a:pt x="13334" y="3534"/>
                    <a:pt x="13524" y="3217"/>
                    <a:pt x="13524" y="2932"/>
                  </a:cubicBezTo>
                  <a:lnTo>
                    <a:pt x="13524" y="303"/>
                  </a:lnTo>
                  <a:cubicBezTo>
                    <a:pt x="13524" y="118"/>
                    <a:pt x="13422" y="0"/>
                    <a:pt x="13280" y="0"/>
                  </a:cubicBezTo>
                  <a:close/>
                </a:path>
              </a:pathLst>
            </a:custGeom>
            <a:solidFill>
              <a:srgbClr val="dd91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438" name="CustomShape 238"/>
            <p:cNvSpPr/>
            <p:nvPr/>
          </p:nvSpPr>
          <p:spPr>
            <a:xfrm>
              <a:off x="2207880" y="2108880"/>
              <a:ext cx="441360" cy="360720"/>
            </a:xfrm>
            <a:custGeom>
              <a:avLst/>
              <a:gdLst/>
              <a:ahLst/>
              <a:rect l="l" t="t" r="r" b="b"/>
              <a:pathLst>
                <a:path w="13524" h="11051">
                  <a:moveTo>
                    <a:pt x="13294" y="1"/>
                  </a:moveTo>
                  <a:cubicBezTo>
                    <a:pt x="13239" y="1"/>
                    <a:pt x="13177" y="19"/>
                    <a:pt x="13112" y="56"/>
                  </a:cubicBezTo>
                  <a:lnTo>
                    <a:pt x="444" y="7371"/>
                  </a:lnTo>
                  <a:cubicBezTo>
                    <a:pt x="191" y="7498"/>
                    <a:pt x="1" y="7846"/>
                    <a:pt x="1" y="8100"/>
                  </a:cubicBezTo>
                  <a:lnTo>
                    <a:pt x="1" y="10728"/>
                  </a:lnTo>
                  <a:cubicBezTo>
                    <a:pt x="1" y="10928"/>
                    <a:pt x="95" y="11051"/>
                    <a:pt x="238" y="11051"/>
                  </a:cubicBezTo>
                  <a:cubicBezTo>
                    <a:pt x="299" y="11051"/>
                    <a:pt x="369" y="11029"/>
                    <a:pt x="444" y="10982"/>
                  </a:cubicBezTo>
                  <a:lnTo>
                    <a:pt x="13112" y="3666"/>
                  </a:lnTo>
                  <a:cubicBezTo>
                    <a:pt x="13334" y="3539"/>
                    <a:pt x="13524" y="3191"/>
                    <a:pt x="13524" y="2938"/>
                  </a:cubicBezTo>
                  <a:lnTo>
                    <a:pt x="13524" y="309"/>
                  </a:lnTo>
                  <a:cubicBezTo>
                    <a:pt x="13524" y="107"/>
                    <a:pt x="13428" y="1"/>
                    <a:pt x="13294" y="1"/>
                  </a:cubicBezTo>
                  <a:close/>
                </a:path>
              </a:pathLst>
            </a:custGeom>
            <a:solidFill>
              <a:srgbClr val="dd91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439" name="CustomShape 239"/>
            <p:cNvSpPr/>
            <p:nvPr/>
          </p:nvSpPr>
          <p:spPr>
            <a:xfrm>
              <a:off x="2207880" y="2247120"/>
              <a:ext cx="441360" cy="360720"/>
            </a:xfrm>
            <a:custGeom>
              <a:avLst/>
              <a:gdLst/>
              <a:ahLst/>
              <a:rect l="l" t="t" r="r" b="b"/>
              <a:pathLst>
                <a:path w="13524" h="11051">
                  <a:moveTo>
                    <a:pt x="13297" y="0"/>
                  </a:moveTo>
                  <a:cubicBezTo>
                    <a:pt x="13241" y="0"/>
                    <a:pt x="13178" y="22"/>
                    <a:pt x="13112" y="69"/>
                  </a:cubicBezTo>
                  <a:lnTo>
                    <a:pt x="444" y="7385"/>
                  </a:lnTo>
                  <a:cubicBezTo>
                    <a:pt x="191" y="7512"/>
                    <a:pt x="1" y="7860"/>
                    <a:pt x="1" y="8113"/>
                  </a:cubicBezTo>
                  <a:lnTo>
                    <a:pt x="1" y="10742"/>
                  </a:lnTo>
                  <a:cubicBezTo>
                    <a:pt x="1" y="10944"/>
                    <a:pt x="96" y="11050"/>
                    <a:pt x="242" y="11050"/>
                  </a:cubicBezTo>
                  <a:cubicBezTo>
                    <a:pt x="302" y="11050"/>
                    <a:pt x="370" y="11032"/>
                    <a:pt x="444" y="10995"/>
                  </a:cubicBezTo>
                  <a:lnTo>
                    <a:pt x="13112" y="3680"/>
                  </a:lnTo>
                  <a:cubicBezTo>
                    <a:pt x="13334" y="3553"/>
                    <a:pt x="13524" y="3205"/>
                    <a:pt x="13524" y="2951"/>
                  </a:cubicBezTo>
                  <a:lnTo>
                    <a:pt x="13524" y="323"/>
                  </a:lnTo>
                  <a:cubicBezTo>
                    <a:pt x="13524" y="123"/>
                    <a:pt x="13430" y="0"/>
                    <a:pt x="13297" y="0"/>
                  </a:cubicBezTo>
                  <a:close/>
                </a:path>
              </a:pathLst>
            </a:custGeom>
            <a:solidFill>
              <a:srgbClr val="dd91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440" name="CustomShape 240"/>
            <p:cNvSpPr/>
            <p:nvPr/>
          </p:nvSpPr>
          <p:spPr>
            <a:xfrm>
              <a:off x="2207880" y="2385720"/>
              <a:ext cx="441360" cy="360720"/>
            </a:xfrm>
            <a:custGeom>
              <a:avLst/>
              <a:gdLst/>
              <a:ahLst/>
              <a:rect l="l" t="t" r="r" b="b"/>
              <a:pathLst>
                <a:path w="13524" h="11046">
                  <a:moveTo>
                    <a:pt x="13300" y="0"/>
                  </a:moveTo>
                  <a:cubicBezTo>
                    <a:pt x="13243" y="0"/>
                    <a:pt x="13179" y="22"/>
                    <a:pt x="13112" y="70"/>
                  </a:cubicBezTo>
                  <a:lnTo>
                    <a:pt x="444" y="7354"/>
                  </a:lnTo>
                  <a:cubicBezTo>
                    <a:pt x="191" y="7512"/>
                    <a:pt x="1" y="7829"/>
                    <a:pt x="1" y="8114"/>
                  </a:cubicBezTo>
                  <a:lnTo>
                    <a:pt x="1" y="10742"/>
                  </a:lnTo>
                  <a:cubicBezTo>
                    <a:pt x="1" y="10928"/>
                    <a:pt x="103" y="11046"/>
                    <a:pt x="257" y="11046"/>
                  </a:cubicBezTo>
                  <a:cubicBezTo>
                    <a:pt x="313" y="11046"/>
                    <a:pt x="376" y="11030"/>
                    <a:pt x="444" y="10996"/>
                  </a:cubicBezTo>
                  <a:lnTo>
                    <a:pt x="13112" y="3680"/>
                  </a:lnTo>
                  <a:cubicBezTo>
                    <a:pt x="13334" y="3554"/>
                    <a:pt x="13524" y="3205"/>
                    <a:pt x="13524" y="2920"/>
                  </a:cubicBezTo>
                  <a:lnTo>
                    <a:pt x="13524" y="292"/>
                  </a:lnTo>
                  <a:cubicBezTo>
                    <a:pt x="13524" y="115"/>
                    <a:pt x="13431" y="0"/>
                    <a:pt x="13300" y="0"/>
                  </a:cubicBezTo>
                  <a:close/>
                </a:path>
              </a:pathLst>
            </a:custGeom>
            <a:solidFill>
              <a:srgbClr val="dd91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441" name="CustomShape 241"/>
            <p:cNvSpPr/>
            <p:nvPr/>
          </p:nvSpPr>
          <p:spPr>
            <a:xfrm>
              <a:off x="2207880" y="2523960"/>
              <a:ext cx="441360" cy="360720"/>
            </a:xfrm>
            <a:custGeom>
              <a:avLst/>
              <a:gdLst/>
              <a:ahLst/>
              <a:rect l="l" t="t" r="r" b="b"/>
              <a:pathLst>
                <a:path w="13524" h="11046">
                  <a:moveTo>
                    <a:pt x="13280" y="0"/>
                  </a:moveTo>
                  <a:cubicBezTo>
                    <a:pt x="13228" y="0"/>
                    <a:pt x="13171" y="16"/>
                    <a:pt x="13112" y="50"/>
                  </a:cubicBezTo>
                  <a:lnTo>
                    <a:pt x="444" y="7366"/>
                  </a:lnTo>
                  <a:cubicBezTo>
                    <a:pt x="191" y="7492"/>
                    <a:pt x="1" y="7841"/>
                    <a:pt x="1" y="8126"/>
                  </a:cubicBezTo>
                  <a:lnTo>
                    <a:pt x="1" y="10754"/>
                  </a:lnTo>
                  <a:cubicBezTo>
                    <a:pt x="1" y="10931"/>
                    <a:pt x="93" y="11046"/>
                    <a:pt x="235" y="11046"/>
                  </a:cubicBezTo>
                  <a:cubicBezTo>
                    <a:pt x="296" y="11046"/>
                    <a:pt x="367" y="11024"/>
                    <a:pt x="444" y="10976"/>
                  </a:cubicBezTo>
                  <a:lnTo>
                    <a:pt x="13112" y="3692"/>
                  </a:lnTo>
                  <a:cubicBezTo>
                    <a:pt x="13334" y="3534"/>
                    <a:pt x="13524" y="3217"/>
                    <a:pt x="13524" y="2932"/>
                  </a:cubicBezTo>
                  <a:lnTo>
                    <a:pt x="13524" y="303"/>
                  </a:lnTo>
                  <a:cubicBezTo>
                    <a:pt x="13524" y="118"/>
                    <a:pt x="13422" y="0"/>
                    <a:pt x="13280" y="0"/>
                  </a:cubicBezTo>
                  <a:close/>
                </a:path>
              </a:pathLst>
            </a:custGeom>
            <a:solidFill>
              <a:srgbClr val="dd91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442" name="CustomShape 242"/>
            <p:cNvSpPr/>
            <p:nvPr/>
          </p:nvSpPr>
          <p:spPr>
            <a:xfrm>
              <a:off x="2207880" y="2662200"/>
              <a:ext cx="441360" cy="360720"/>
            </a:xfrm>
            <a:custGeom>
              <a:avLst/>
              <a:gdLst/>
              <a:ahLst/>
              <a:rect l="l" t="t" r="r" b="b"/>
              <a:pathLst>
                <a:path w="13524" h="11051">
                  <a:moveTo>
                    <a:pt x="13294" y="1"/>
                  </a:moveTo>
                  <a:cubicBezTo>
                    <a:pt x="13239" y="1"/>
                    <a:pt x="13177" y="19"/>
                    <a:pt x="13112" y="56"/>
                  </a:cubicBezTo>
                  <a:lnTo>
                    <a:pt x="444" y="7371"/>
                  </a:lnTo>
                  <a:cubicBezTo>
                    <a:pt x="191" y="7498"/>
                    <a:pt x="1" y="7846"/>
                    <a:pt x="1" y="8100"/>
                  </a:cubicBezTo>
                  <a:lnTo>
                    <a:pt x="1" y="10728"/>
                  </a:lnTo>
                  <a:cubicBezTo>
                    <a:pt x="1" y="10928"/>
                    <a:pt x="95" y="11050"/>
                    <a:pt x="238" y="11050"/>
                  </a:cubicBezTo>
                  <a:cubicBezTo>
                    <a:pt x="299" y="11050"/>
                    <a:pt x="369" y="11028"/>
                    <a:pt x="444" y="10981"/>
                  </a:cubicBezTo>
                  <a:lnTo>
                    <a:pt x="13112" y="3666"/>
                  </a:lnTo>
                  <a:cubicBezTo>
                    <a:pt x="13334" y="3539"/>
                    <a:pt x="13524" y="3191"/>
                    <a:pt x="13524" y="2938"/>
                  </a:cubicBezTo>
                  <a:lnTo>
                    <a:pt x="13524" y="309"/>
                  </a:lnTo>
                  <a:cubicBezTo>
                    <a:pt x="13524" y="107"/>
                    <a:pt x="13428" y="1"/>
                    <a:pt x="13294" y="1"/>
                  </a:cubicBezTo>
                  <a:close/>
                </a:path>
              </a:pathLst>
            </a:custGeom>
            <a:solidFill>
              <a:srgbClr val="dd91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443" name="CustomShape 243"/>
            <p:cNvSpPr/>
            <p:nvPr/>
          </p:nvSpPr>
          <p:spPr>
            <a:xfrm>
              <a:off x="2207880" y="2800440"/>
              <a:ext cx="441360" cy="360720"/>
            </a:xfrm>
            <a:custGeom>
              <a:avLst/>
              <a:gdLst/>
              <a:ahLst/>
              <a:rect l="l" t="t" r="r" b="b"/>
              <a:pathLst>
                <a:path w="13524" h="11051">
                  <a:moveTo>
                    <a:pt x="13297" y="0"/>
                  </a:moveTo>
                  <a:cubicBezTo>
                    <a:pt x="13241" y="0"/>
                    <a:pt x="13178" y="22"/>
                    <a:pt x="13112" y="69"/>
                  </a:cubicBezTo>
                  <a:lnTo>
                    <a:pt x="444" y="7385"/>
                  </a:lnTo>
                  <a:cubicBezTo>
                    <a:pt x="191" y="7511"/>
                    <a:pt x="1" y="7860"/>
                    <a:pt x="1" y="8113"/>
                  </a:cubicBezTo>
                  <a:lnTo>
                    <a:pt x="1" y="10742"/>
                  </a:lnTo>
                  <a:cubicBezTo>
                    <a:pt x="1" y="10944"/>
                    <a:pt x="96" y="11050"/>
                    <a:pt x="242" y="11050"/>
                  </a:cubicBezTo>
                  <a:cubicBezTo>
                    <a:pt x="302" y="11050"/>
                    <a:pt x="370" y="11032"/>
                    <a:pt x="444" y="10995"/>
                  </a:cubicBezTo>
                  <a:lnTo>
                    <a:pt x="13112" y="3680"/>
                  </a:lnTo>
                  <a:cubicBezTo>
                    <a:pt x="13334" y="3553"/>
                    <a:pt x="13524" y="3204"/>
                    <a:pt x="13524" y="2951"/>
                  </a:cubicBezTo>
                  <a:lnTo>
                    <a:pt x="13524" y="323"/>
                  </a:lnTo>
                  <a:cubicBezTo>
                    <a:pt x="13524" y="122"/>
                    <a:pt x="13430" y="0"/>
                    <a:pt x="13297" y="0"/>
                  </a:cubicBezTo>
                  <a:close/>
                </a:path>
              </a:pathLst>
            </a:custGeom>
            <a:solidFill>
              <a:srgbClr val="dd91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444" name="CustomShape 244"/>
            <p:cNvSpPr/>
            <p:nvPr/>
          </p:nvSpPr>
          <p:spPr>
            <a:xfrm>
              <a:off x="2207880" y="2939040"/>
              <a:ext cx="441360" cy="360720"/>
            </a:xfrm>
            <a:custGeom>
              <a:avLst/>
              <a:gdLst/>
              <a:ahLst/>
              <a:rect l="l" t="t" r="r" b="b"/>
              <a:pathLst>
                <a:path w="13524" h="11046">
                  <a:moveTo>
                    <a:pt x="13300" y="0"/>
                  </a:moveTo>
                  <a:cubicBezTo>
                    <a:pt x="13243" y="0"/>
                    <a:pt x="13179" y="22"/>
                    <a:pt x="13112" y="70"/>
                  </a:cubicBezTo>
                  <a:lnTo>
                    <a:pt x="444" y="7354"/>
                  </a:lnTo>
                  <a:cubicBezTo>
                    <a:pt x="191" y="7512"/>
                    <a:pt x="1" y="7829"/>
                    <a:pt x="1" y="8114"/>
                  </a:cubicBezTo>
                  <a:lnTo>
                    <a:pt x="1" y="10742"/>
                  </a:lnTo>
                  <a:cubicBezTo>
                    <a:pt x="1" y="10928"/>
                    <a:pt x="103" y="11045"/>
                    <a:pt x="257" y="11045"/>
                  </a:cubicBezTo>
                  <a:cubicBezTo>
                    <a:pt x="313" y="11045"/>
                    <a:pt x="376" y="11030"/>
                    <a:pt x="444" y="10996"/>
                  </a:cubicBezTo>
                  <a:lnTo>
                    <a:pt x="13112" y="3680"/>
                  </a:lnTo>
                  <a:cubicBezTo>
                    <a:pt x="13334" y="3522"/>
                    <a:pt x="13524" y="3205"/>
                    <a:pt x="13524" y="2920"/>
                  </a:cubicBezTo>
                  <a:lnTo>
                    <a:pt x="13524" y="292"/>
                  </a:lnTo>
                  <a:cubicBezTo>
                    <a:pt x="13524" y="115"/>
                    <a:pt x="13431" y="0"/>
                    <a:pt x="13300" y="0"/>
                  </a:cubicBezTo>
                  <a:close/>
                </a:path>
              </a:pathLst>
            </a:custGeom>
            <a:solidFill>
              <a:srgbClr val="dd91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445" name="CustomShape 245"/>
            <p:cNvSpPr/>
            <p:nvPr/>
          </p:nvSpPr>
          <p:spPr>
            <a:xfrm>
              <a:off x="2207880" y="3077280"/>
              <a:ext cx="441360" cy="360720"/>
            </a:xfrm>
            <a:custGeom>
              <a:avLst/>
              <a:gdLst/>
              <a:ahLst/>
              <a:rect l="l" t="t" r="r" b="b"/>
              <a:pathLst>
                <a:path w="13524" h="11046">
                  <a:moveTo>
                    <a:pt x="13280" y="0"/>
                  </a:moveTo>
                  <a:cubicBezTo>
                    <a:pt x="13228" y="0"/>
                    <a:pt x="13171" y="16"/>
                    <a:pt x="13112" y="50"/>
                  </a:cubicBezTo>
                  <a:lnTo>
                    <a:pt x="444" y="7365"/>
                  </a:lnTo>
                  <a:cubicBezTo>
                    <a:pt x="191" y="7492"/>
                    <a:pt x="1" y="7840"/>
                    <a:pt x="1" y="8125"/>
                  </a:cubicBezTo>
                  <a:lnTo>
                    <a:pt x="1" y="10754"/>
                  </a:lnTo>
                  <a:cubicBezTo>
                    <a:pt x="1" y="10930"/>
                    <a:pt x="93" y="11045"/>
                    <a:pt x="235" y="11045"/>
                  </a:cubicBezTo>
                  <a:cubicBezTo>
                    <a:pt x="296" y="11045"/>
                    <a:pt x="367" y="11024"/>
                    <a:pt x="444" y="10976"/>
                  </a:cubicBezTo>
                  <a:lnTo>
                    <a:pt x="13112" y="3692"/>
                  </a:lnTo>
                  <a:cubicBezTo>
                    <a:pt x="13334" y="3533"/>
                    <a:pt x="13524" y="3217"/>
                    <a:pt x="13524" y="2932"/>
                  </a:cubicBezTo>
                  <a:lnTo>
                    <a:pt x="13524" y="303"/>
                  </a:lnTo>
                  <a:cubicBezTo>
                    <a:pt x="13524" y="118"/>
                    <a:pt x="13422" y="0"/>
                    <a:pt x="13280" y="0"/>
                  </a:cubicBezTo>
                  <a:close/>
                </a:path>
              </a:pathLst>
            </a:custGeom>
            <a:solidFill>
              <a:srgbClr val="dd91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446" name="CustomShape 246"/>
            <p:cNvSpPr/>
            <p:nvPr/>
          </p:nvSpPr>
          <p:spPr>
            <a:xfrm>
              <a:off x="2207880" y="3215880"/>
              <a:ext cx="441360" cy="360360"/>
            </a:xfrm>
            <a:custGeom>
              <a:avLst/>
              <a:gdLst/>
              <a:ahLst/>
              <a:rect l="l" t="t" r="r" b="b"/>
              <a:pathLst>
                <a:path w="13524" h="11037">
                  <a:moveTo>
                    <a:pt x="13294" y="0"/>
                  </a:moveTo>
                  <a:cubicBezTo>
                    <a:pt x="13239" y="0"/>
                    <a:pt x="13177" y="19"/>
                    <a:pt x="13112" y="55"/>
                  </a:cubicBezTo>
                  <a:lnTo>
                    <a:pt x="444" y="7371"/>
                  </a:lnTo>
                  <a:cubicBezTo>
                    <a:pt x="191" y="7498"/>
                    <a:pt x="1" y="7846"/>
                    <a:pt x="1" y="8099"/>
                  </a:cubicBezTo>
                  <a:lnTo>
                    <a:pt x="1" y="10728"/>
                  </a:lnTo>
                  <a:cubicBezTo>
                    <a:pt x="1" y="10930"/>
                    <a:pt x="96" y="11036"/>
                    <a:pt x="242" y="11036"/>
                  </a:cubicBezTo>
                  <a:cubicBezTo>
                    <a:pt x="302" y="11036"/>
                    <a:pt x="370" y="11018"/>
                    <a:pt x="444" y="10981"/>
                  </a:cubicBezTo>
                  <a:lnTo>
                    <a:pt x="13112" y="3666"/>
                  </a:lnTo>
                  <a:cubicBezTo>
                    <a:pt x="13334" y="3539"/>
                    <a:pt x="13524" y="3191"/>
                    <a:pt x="13524" y="2937"/>
                  </a:cubicBezTo>
                  <a:lnTo>
                    <a:pt x="13524" y="309"/>
                  </a:lnTo>
                  <a:cubicBezTo>
                    <a:pt x="13524" y="107"/>
                    <a:pt x="13428" y="0"/>
                    <a:pt x="13294" y="0"/>
                  </a:cubicBezTo>
                  <a:close/>
                </a:path>
              </a:pathLst>
            </a:custGeom>
            <a:solidFill>
              <a:srgbClr val="dd91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447" name="CustomShape 247"/>
            <p:cNvSpPr/>
            <p:nvPr/>
          </p:nvSpPr>
          <p:spPr>
            <a:xfrm>
              <a:off x="2207880" y="3354120"/>
              <a:ext cx="441360" cy="360720"/>
            </a:xfrm>
            <a:custGeom>
              <a:avLst/>
              <a:gdLst/>
              <a:ahLst/>
              <a:rect l="l" t="t" r="r" b="b"/>
              <a:pathLst>
                <a:path w="13524" h="11050">
                  <a:moveTo>
                    <a:pt x="13297" y="0"/>
                  </a:moveTo>
                  <a:cubicBezTo>
                    <a:pt x="13241" y="0"/>
                    <a:pt x="13178" y="22"/>
                    <a:pt x="13112" y="69"/>
                  </a:cubicBezTo>
                  <a:lnTo>
                    <a:pt x="444" y="7385"/>
                  </a:lnTo>
                  <a:cubicBezTo>
                    <a:pt x="191" y="7511"/>
                    <a:pt x="1" y="7860"/>
                    <a:pt x="1" y="8113"/>
                  </a:cubicBezTo>
                  <a:lnTo>
                    <a:pt x="1" y="10742"/>
                  </a:lnTo>
                  <a:cubicBezTo>
                    <a:pt x="1" y="10943"/>
                    <a:pt x="96" y="11050"/>
                    <a:pt x="242" y="11050"/>
                  </a:cubicBezTo>
                  <a:cubicBezTo>
                    <a:pt x="302" y="11050"/>
                    <a:pt x="370" y="11032"/>
                    <a:pt x="444" y="10995"/>
                  </a:cubicBezTo>
                  <a:lnTo>
                    <a:pt x="13112" y="3679"/>
                  </a:lnTo>
                  <a:cubicBezTo>
                    <a:pt x="13334" y="3553"/>
                    <a:pt x="13524" y="3204"/>
                    <a:pt x="13524" y="2951"/>
                  </a:cubicBezTo>
                  <a:lnTo>
                    <a:pt x="13524" y="322"/>
                  </a:lnTo>
                  <a:cubicBezTo>
                    <a:pt x="13524" y="122"/>
                    <a:pt x="13430" y="0"/>
                    <a:pt x="13297" y="0"/>
                  </a:cubicBezTo>
                  <a:close/>
                </a:path>
              </a:pathLst>
            </a:custGeom>
            <a:solidFill>
              <a:srgbClr val="dd91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448" name="CustomShape 248"/>
            <p:cNvSpPr/>
            <p:nvPr/>
          </p:nvSpPr>
          <p:spPr>
            <a:xfrm>
              <a:off x="2207880" y="3492720"/>
              <a:ext cx="441360" cy="360720"/>
            </a:xfrm>
            <a:custGeom>
              <a:avLst/>
              <a:gdLst/>
              <a:ahLst/>
              <a:rect l="l" t="t" r="r" b="b"/>
              <a:pathLst>
                <a:path w="13524" h="11047">
                  <a:moveTo>
                    <a:pt x="13300" y="1"/>
                  </a:moveTo>
                  <a:cubicBezTo>
                    <a:pt x="13243" y="1"/>
                    <a:pt x="13179" y="23"/>
                    <a:pt x="13112" y="71"/>
                  </a:cubicBezTo>
                  <a:lnTo>
                    <a:pt x="444" y="7355"/>
                  </a:lnTo>
                  <a:cubicBezTo>
                    <a:pt x="191" y="7513"/>
                    <a:pt x="1" y="7830"/>
                    <a:pt x="1" y="8115"/>
                  </a:cubicBezTo>
                  <a:lnTo>
                    <a:pt x="1" y="10743"/>
                  </a:lnTo>
                  <a:cubicBezTo>
                    <a:pt x="1" y="10929"/>
                    <a:pt x="103" y="11046"/>
                    <a:pt x="257" y="11046"/>
                  </a:cubicBezTo>
                  <a:cubicBezTo>
                    <a:pt x="313" y="11046"/>
                    <a:pt x="376" y="11030"/>
                    <a:pt x="444" y="10997"/>
                  </a:cubicBezTo>
                  <a:lnTo>
                    <a:pt x="13112" y="3681"/>
                  </a:lnTo>
                  <a:cubicBezTo>
                    <a:pt x="13334" y="3554"/>
                    <a:pt x="13524" y="3206"/>
                    <a:pt x="13524" y="2921"/>
                  </a:cubicBezTo>
                  <a:lnTo>
                    <a:pt x="13524" y="292"/>
                  </a:lnTo>
                  <a:cubicBezTo>
                    <a:pt x="13524" y="116"/>
                    <a:pt x="13431" y="1"/>
                    <a:pt x="13300" y="1"/>
                  </a:cubicBezTo>
                  <a:close/>
                </a:path>
              </a:pathLst>
            </a:custGeom>
            <a:solidFill>
              <a:srgbClr val="dd91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449" name="CustomShape 249"/>
            <p:cNvSpPr/>
            <p:nvPr/>
          </p:nvSpPr>
          <p:spPr>
            <a:xfrm>
              <a:off x="1596600" y="1509480"/>
              <a:ext cx="1091160" cy="633960"/>
            </a:xfrm>
            <a:custGeom>
              <a:avLst/>
              <a:gdLst/>
              <a:ahLst/>
              <a:rect l="l" t="t" r="r" b="b"/>
              <a:pathLst>
                <a:path w="33412" h="19414">
                  <a:moveTo>
                    <a:pt x="16152" y="0"/>
                  </a:moveTo>
                  <a:lnTo>
                    <a:pt x="0" y="9374"/>
                  </a:lnTo>
                  <a:lnTo>
                    <a:pt x="17387" y="19413"/>
                  </a:lnTo>
                  <a:lnTo>
                    <a:pt x="33411" y="10134"/>
                  </a:lnTo>
                  <a:lnTo>
                    <a:pt x="16152" y="0"/>
                  </a:ln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450" name="CustomShape 250"/>
            <p:cNvSpPr/>
            <p:nvPr/>
          </p:nvSpPr>
          <p:spPr>
            <a:xfrm>
              <a:off x="1770120" y="1630440"/>
              <a:ext cx="533520" cy="430200"/>
            </a:xfrm>
            <a:custGeom>
              <a:avLst/>
              <a:gdLst/>
              <a:ahLst/>
              <a:rect l="l" t="t" r="r" b="b"/>
              <a:pathLst>
                <a:path w="16343" h="13175">
                  <a:moveTo>
                    <a:pt x="10230" y="0"/>
                  </a:moveTo>
                  <a:lnTo>
                    <a:pt x="1" y="5891"/>
                  </a:lnTo>
                  <a:lnTo>
                    <a:pt x="12510" y="13175"/>
                  </a:lnTo>
                  <a:lnTo>
                    <a:pt x="12510" y="11845"/>
                  </a:lnTo>
                  <a:lnTo>
                    <a:pt x="16342" y="3547"/>
                  </a:lnTo>
                  <a:lnTo>
                    <a:pt x="10230" y="0"/>
                  </a:ln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451" name="CustomShape 251"/>
            <p:cNvSpPr/>
            <p:nvPr/>
          </p:nvSpPr>
          <p:spPr>
            <a:xfrm>
              <a:off x="1770120" y="1780560"/>
              <a:ext cx="74160" cy="64800"/>
            </a:xfrm>
            <a:custGeom>
              <a:avLst/>
              <a:gdLst/>
              <a:ahLst/>
              <a:rect l="l" t="t" r="r" b="b"/>
              <a:pathLst>
                <a:path w="2281" h="1996">
                  <a:moveTo>
                    <a:pt x="1" y="0"/>
                  </a:moveTo>
                  <a:lnTo>
                    <a:pt x="1" y="1299"/>
                  </a:lnTo>
                  <a:lnTo>
                    <a:pt x="2091" y="1996"/>
                  </a:lnTo>
                  <a:lnTo>
                    <a:pt x="2281" y="855"/>
                  </a:lnTo>
                  <a:lnTo>
                    <a:pt x="1711" y="64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452" name="CustomShape 252"/>
            <p:cNvSpPr/>
            <p:nvPr/>
          </p:nvSpPr>
          <p:spPr>
            <a:xfrm>
              <a:off x="2179080" y="1746360"/>
              <a:ext cx="334800" cy="314280"/>
            </a:xfrm>
            <a:custGeom>
              <a:avLst/>
              <a:gdLst/>
              <a:ahLst/>
              <a:rect l="l" t="t" r="r" b="b"/>
              <a:pathLst>
                <a:path w="10261" h="9628">
                  <a:moveTo>
                    <a:pt x="3832" y="0"/>
                  </a:moveTo>
                  <a:lnTo>
                    <a:pt x="0" y="8298"/>
                  </a:lnTo>
                  <a:lnTo>
                    <a:pt x="0" y="9628"/>
                  </a:lnTo>
                  <a:lnTo>
                    <a:pt x="10261" y="3737"/>
                  </a:lnTo>
                  <a:lnTo>
                    <a:pt x="8677" y="2819"/>
                  </a:lnTo>
                  <a:lnTo>
                    <a:pt x="3832" y="0"/>
                  </a:lnTo>
                  <a:close/>
                </a:path>
              </a:pathLst>
            </a:custGeom>
            <a:solidFill>
              <a:srgbClr val="1b1f26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453" name="CustomShape 253"/>
            <p:cNvSpPr/>
            <p:nvPr/>
          </p:nvSpPr>
          <p:spPr>
            <a:xfrm>
              <a:off x="2352960" y="1821960"/>
              <a:ext cx="160920" cy="111240"/>
            </a:xfrm>
            <a:custGeom>
              <a:avLst/>
              <a:gdLst/>
              <a:ahLst/>
              <a:rect l="l" t="t" r="r" b="b"/>
              <a:pathLst>
                <a:path w="4941" h="3421">
                  <a:moveTo>
                    <a:pt x="1172" y="0"/>
                  </a:moveTo>
                  <a:lnTo>
                    <a:pt x="1" y="3420"/>
                  </a:lnTo>
                  <a:lnTo>
                    <a:pt x="4941" y="1425"/>
                  </a:lnTo>
                  <a:lnTo>
                    <a:pt x="4941" y="95"/>
                  </a:lnTo>
                  <a:lnTo>
                    <a:pt x="1172" y="0"/>
                  </a:lnTo>
                  <a:close/>
                </a:path>
              </a:pathLst>
            </a:custGeom>
            <a:solidFill>
              <a:srgbClr val="1b1f26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454" name="CustomShape 254"/>
            <p:cNvSpPr/>
            <p:nvPr/>
          </p:nvSpPr>
          <p:spPr>
            <a:xfrm>
              <a:off x="1770120" y="1586880"/>
              <a:ext cx="743760" cy="430200"/>
            </a:xfrm>
            <a:custGeom>
              <a:avLst/>
              <a:gdLst/>
              <a:ahLst/>
              <a:rect l="l" t="t" r="r" b="b"/>
              <a:pathLst>
                <a:path w="22771" h="13175">
                  <a:moveTo>
                    <a:pt x="10230" y="0"/>
                  </a:moveTo>
                  <a:lnTo>
                    <a:pt x="1" y="5922"/>
                  </a:lnTo>
                  <a:lnTo>
                    <a:pt x="12510" y="13175"/>
                  </a:lnTo>
                  <a:lnTo>
                    <a:pt x="22771" y="7284"/>
                  </a:lnTo>
                  <a:lnTo>
                    <a:pt x="10230" y="0"/>
                  </a:ln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455" name="CustomShape 255"/>
            <p:cNvSpPr/>
            <p:nvPr/>
          </p:nvSpPr>
          <p:spPr>
            <a:xfrm>
              <a:off x="1959480" y="1695600"/>
              <a:ext cx="182880" cy="56520"/>
            </a:xfrm>
            <a:custGeom>
              <a:avLst/>
              <a:gdLst/>
              <a:ahLst/>
              <a:rect l="l" t="t" r="r" b="b"/>
              <a:pathLst>
                <a:path w="5606" h="1743">
                  <a:moveTo>
                    <a:pt x="2803" y="1"/>
                  </a:moveTo>
                  <a:cubicBezTo>
                    <a:pt x="2106" y="1"/>
                    <a:pt x="1410" y="159"/>
                    <a:pt x="887" y="476"/>
                  </a:cubicBezTo>
                  <a:cubicBezTo>
                    <a:pt x="285" y="824"/>
                    <a:pt x="0" y="1299"/>
                    <a:pt x="95" y="1742"/>
                  </a:cubicBezTo>
                  <a:cubicBezTo>
                    <a:pt x="159" y="1394"/>
                    <a:pt x="412" y="1077"/>
                    <a:pt x="887" y="792"/>
                  </a:cubicBezTo>
                  <a:cubicBezTo>
                    <a:pt x="1410" y="491"/>
                    <a:pt x="2106" y="341"/>
                    <a:pt x="2803" y="341"/>
                  </a:cubicBezTo>
                  <a:cubicBezTo>
                    <a:pt x="3500" y="341"/>
                    <a:pt x="4196" y="491"/>
                    <a:pt x="4719" y="792"/>
                  </a:cubicBezTo>
                  <a:cubicBezTo>
                    <a:pt x="5194" y="1077"/>
                    <a:pt x="5447" y="1394"/>
                    <a:pt x="5511" y="1742"/>
                  </a:cubicBezTo>
                  <a:cubicBezTo>
                    <a:pt x="5606" y="1299"/>
                    <a:pt x="5321" y="824"/>
                    <a:pt x="4719" y="476"/>
                  </a:cubicBezTo>
                  <a:cubicBezTo>
                    <a:pt x="4196" y="159"/>
                    <a:pt x="3500" y="1"/>
                    <a:pt x="2803" y="1"/>
                  </a:cubicBezTo>
                  <a:close/>
                </a:path>
              </a:pathLst>
            </a:custGeom>
            <a:solidFill>
              <a:srgbClr val="1b1f26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456" name="CustomShape 256"/>
            <p:cNvSpPr/>
            <p:nvPr/>
          </p:nvSpPr>
          <p:spPr>
            <a:xfrm>
              <a:off x="1962720" y="1706760"/>
              <a:ext cx="176760" cy="91080"/>
            </a:xfrm>
            <a:custGeom>
              <a:avLst/>
              <a:gdLst/>
              <a:ahLst/>
              <a:rect l="l" t="t" r="r" b="b"/>
              <a:pathLst>
                <a:path w="5416" h="2804">
                  <a:moveTo>
                    <a:pt x="2708" y="1"/>
                  </a:moveTo>
                  <a:cubicBezTo>
                    <a:pt x="2011" y="1"/>
                    <a:pt x="1315" y="151"/>
                    <a:pt x="792" y="452"/>
                  </a:cubicBezTo>
                  <a:cubicBezTo>
                    <a:pt x="317" y="737"/>
                    <a:pt x="64" y="1054"/>
                    <a:pt x="0" y="1402"/>
                  </a:cubicBezTo>
                  <a:cubicBezTo>
                    <a:pt x="64" y="1751"/>
                    <a:pt x="317" y="2099"/>
                    <a:pt x="792" y="2352"/>
                  </a:cubicBezTo>
                  <a:cubicBezTo>
                    <a:pt x="1315" y="2653"/>
                    <a:pt x="2011" y="2804"/>
                    <a:pt x="2708" y="2804"/>
                  </a:cubicBezTo>
                  <a:cubicBezTo>
                    <a:pt x="3405" y="2804"/>
                    <a:pt x="4101" y="2653"/>
                    <a:pt x="4624" y="2352"/>
                  </a:cubicBezTo>
                  <a:cubicBezTo>
                    <a:pt x="5099" y="2099"/>
                    <a:pt x="5352" y="1751"/>
                    <a:pt x="5416" y="1402"/>
                  </a:cubicBezTo>
                  <a:cubicBezTo>
                    <a:pt x="5352" y="1054"/>
                    <a:pt x="5099" y="737"/>
                    <a:pt x="4624" y="452"/>
                  </a:cubicBezTo>
                  <a:cubicBezTo>
                    <a:pt x="4101" y="151"/>
                    <a:pt x="3405" y="1"/>
                    <a:pt x="2708" y="1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457" name="CustomShape 257"/>
            <p:cNvSpPr/>
            <p:nvPr/>
          </p:nvSpPr>
          <p:spPr>
            <a:xfrm>
              <a:off x="1897560" y="1755720"/>
              <a:ext cx="141480" cy="82440"/>
            </a:xfrm>
            <a:custGeom>
              <a:avLst/>
              <a:gdLst/>
              <a:ahLst/>
              <a:rect l="l" t="t" r="r" b="b"/>
              <a:pathLst>
                <a:path w="4339" h="2534">
                  <a:moveTo>
                    <a:pt x="348" y="0"/>
                  </a:moveTo>
                  <a:lnTo>
                    <a:pt x="0" y="222"/>
                  </a:lnTo>
                  <a:lnTo>
                    <a:pt x="3990" y="2534"/>
                  </a:lnTo>
                  <a:lnTo>
                    <a:pt x="4339" y="2312"/>
                  </a:lnTo>
                  <a:lnTo>
                    <a:pt x="348" y="0"/>
                  </a:lnTo>
                  <a:close/>
                </a:path>
              </a:pathLst>
            </a:custGeom>
            <a:solidFill>
              <a:srgbClr val="1b1f26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458" name="CustomShape 258"/>
            <p:cNvSpPr/>
            <p:nvPr/>
          </p:nvSpPr>
          <p:spPr>
            <a:xfrm>
              <a:off x="1874880" y="1769040"/>
              <a:ext cx="141480" cy="81360"/>
            </a:xfrm>
            <a:custGeom>
              <a:avLst/>
              <a:gdLst/>
              <a:ahLst/>
              <a:rect l="l" t="t" r="r" b="b"/>
              <a:pathLst>
                <a:path w="4340" h="2502">
                  <a:moveTo>
                    <a:pt x="349" y="0"/>
                  </a:moveTo>
                  <a:lnTo>
                    <a:pt x="0" y="222"/>
                  </a:lnTo>
                  <a:lnTo>
                    <a:pt x="3991" y="2502"/>
                  </a:lnTo>
                  <a:lnTo>
                    <a:pt x="4339" y="2312"/>
                  </a:lnTo>
                  <a:lnTo>
                    <a:pt x="349" y="0"/>
                  </a:lnTo>
                  <a:close/>
                </a:path>
              </a:pathLst>
            </a:custGeom>
            <a:solidFill>
              <a:srgbClr val="1b1f26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459" name="CustomShape 259"/>
            <p:cNvSpPr/>
            <p:nvPr/>
          </p:nvSpPr>
          <p:spPr>
            <a:xfrm>
              <a:off x="1851840" y="1782360"/>
              <a:ext cx="141480" cy="81360"/>
            </a:xfrm>
            <a:custGeom>
              <a:avLst/>
              <a:gdLst/>
              <a:ahLst/>
              <a:rect l="l" t="t" r="r" b="b"/>
              <a:pathLst>
                <a:path w="4340" h="2503">
                  <a:moveTo>
                    <a:pt x="349" y="1"/>
                  </a:moveTo>
                  <a:lnTo>
                    <a:pt x="1" y="191"/>
                  </a:lnTo>
                  <a:lnTo>
                    <a:pt x="3991" y="2503"/>
                  </a:lnTo>
                  <a:lnTo>
                    <a:pt x="4339" y="2281"/>
                  </a:lnTo>
                  <a:lnTo>
                    <a:pt x="349" y="1"/>
                  </a:lnTo>
                  <a:close/>
                </a:path>
              </a:pathLst>
            </a:custGeom>
            <a:solidFill>
              <a:srgbClr val="1b1f26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460" name="CustomShape 260"/>
            <p:cNvSpPr/>
            <p:nvPr/>
          </p:nvSpPr>
          <p:spPr>
            <a:xfrm>
              <a:off x="2105640" y="1630440"/>
              <a:ext cx="142560" cy="81360"/>
            </a:xfrm>
            <a:custGeom>
              <a:avLst/>
              <a:gdLst/>
              <a:ahLst/>
              <a:rect l="l" t="t" r="r" b="b"/>
              <a:pathLst>
                <a:path w="4371" h="2503">
                  <a:moveTo>
                    <a:pt x="381" y="0"/>
                  </a:moveTo>
                  <a:lnTo>
                    <a:pt x="1" y="222"/>
                  </a:lnTo>
                  <a:lnTo>
                    <a:pt x="3991" y="2502"/>
                  </a:lnTo>
                  <a:lnTo>
                    <a:pt x="4371" y="2312"/>
                  </a:lnTo>
                  <a:lnTo>
                    <a:pt x="381" y="0"/>
                  </a:lnTo>
                  <a:close/>
                </a:path>
              </a:pathLst>
            </a:custGeom>
            <a:solidFill>
              <a:srgbClr val="1b1f26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461" name="CustomShape 261"/>
            <p:cNvSpPr/>
            <p:nvPr/>
          </p:nvSpPr>
          <p:spPr>
            <a:xfrm>
              <a:off x="2082600" y="1643760"/>
              <a:ext cx="142560" cy="81360"/>
            </a:xfrm>
            <a:custGeom>
              <a:avLst/>
              <a:gdLst/>
              <a:ahLst/>
              <a:rect l="l" t="t" r="r" b="b"/>
              <a:pathLst>
                <a:path w="4372" h="2502">
                  <a:moveTo>
                    <a:pt x="381" y="0"/>
                  </a:moveTo>
                  <a:lnTo>
                    <a:pt x="1" y="190"/>
                  </a:lnTo>
                  <a:lnTo>
                    <a:pt x="3991" y="2502"/>
                  </a:lnTo>
                  <a:lnTo>
                    <a:pt x="4371" y="2280"/>
                  </a:lnTo>
                  <a:lnTo>
                    <a:pt x="381" y="0"/>
                  </a:lnTo>
                  <a:close/>
                </a:path>
              </a:pathLst>
            </a:custGeom>
            <a:solidFill>
              <a:srgbClr val="1b1f26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462" name="CustomShape 262"/>
            <p:cNvSpPr/>
            <p:nvPr/>
          </p:nvSpPr>
          <p:spPr>
            <a:xfrm>
              <a:off x="2059920" y="1656360"/>
              <a:ext cx="142560" cy="82440"/>
            </a:xfrm>
            <a:custGeom>
              <a:avLst/>
              <a:gdLst/>
              <a:ahLst/>
              <a:rect l="l" t="t" r="r" b="b"/>
              <a:pathLst>
                <a:path w="4371" h="2534">
                  <a:moveTo>
                    <a:pt x="380" y="0"/>
                  </a:moveTo>
                  <a:lnTo>
                    <a:pt x="0" y="222"/>
                  </a:lnTo>
                  <a:lnTo>
                    <a:pt x="3990" y="2534"/>
                  </a:lnTo>
                  <a:lnTo>
                    <a:pt x="4370" y="2312"/>
                  </a:lnTo>
                  <a:lnTo>
                    <a:pt x="380" y="0"/>
                  </a:lnTo>
                  <a:close/>
                </a:path>
              </a:pathLst>
            </a:custGeom>
            <a:solidFill>
              <a:srgbClr val="1b1f26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463" name="CustomShape 263"/>
            <p:cNvSpPr/>
            <p:nvPr/>
          </p:nvSpPr>
          <p:spPr>
            <a:xfrm>
              <a:off x="2148120" y="1804320"/>
              <a:ext cx="181800" cy="56520"/>
            </a:xfrm>
            <a:custGeom>
              <a:avLst/>
              <a:gdLst/>
              <a:ahLst/>
              <a:rect l="l" t="t" r="r" b="b"/>
              <a:pathLst>
                <a:path w="5574" h="1743">
                  <a:moveTo>
                    <a:pt x="2787" y="1"/>
                  </a:moveTo>
                  <a:cubicBezTo>
                    <a:pt x="2090" y="1"/>
                    <a:pt x="1393" y="159"/>
                    <a:pt x="855" y="476"/>
                  </a:cubicBezTo>
                  <a:cubicBezTo>
                    <a:pt x="253" y="824"/>
                    <a:pt x="0" y="1299"/>
                    <a:pt x="95" y="1743"/>
                  </a:cubicBezTo>
                  <a:cubicBezTo>
                    <a:pt x="158" y="1394"/>
                    <a:pt x="412" y="1078"/>
                    <a:pt x="855" y="793"/>
                  </a:cubicBezTo>
                  <a:cubicBezTo>
                    <a:pt x="1393" y="492"/>
                    <a:pt x="2090" y="341"/>
                    <a:pt x="2787" y="341"/>
                  </a:cubicBezTo>
                  <a:cubicBezTo>
                    <a:pt x="3484" y="341"/>
                    <a:pt x="4180" y="492"/>
                    <a:pt x="4719" y="793"/>
                  </a:cubicBezTo>
                  <a:cubicBezTo>
                    <a:pt x="5162" y="1078"/>
                    <a:pt x="5447" y="1394"/>
                    <a:pt x="5510" y="1743"/>
                  </a:cubicBezTo>
                  <a:cubicBezTo>
                    <a:pt x="5574" y="1299"/>
                    <a:pt x="5320" y="824"/>
                    <a:pt x="4719" y="476"/>
                  </a:cubicBezTo>
                  <a:cubicBezTo>
                    <a:pt x="4180" y="159"/>
                    <a:pt x="3484" y="1"/>
                    <a:pt x="2787" y="1"/>
                  </a:cubicBezTo>
                  <a:close/>
                </a:path>
              </a:pathLst>
            </a:custGeom>
            <a:solidFill>
              <a:srgbClr val="1b1f26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464" name="CustomShape 264"/>
            <p:cNvSpPr/>
            <p:nvPr/>
          </p:nvSpPr>
          <p:spPr>
            <a:xfrm>
              <a:off x="2151000" y="1815480"/>
              <a:ext cx="176760" cy="91080"/>
            </a:xfrm>
            <a:custGeom>
              <a:avLst/>
              <a:gdLst/>
              <a:ahLst/>
              <a:rect l="l" t="t" r="r" b="b"/>
              <a:pathLst>
                <a:path w="5416" h="2803">
                  <a:moveTo>
                    <a:pt x="2692" y="0"/>
                  </a:moveTo>
                  <a:cubicBezTo>
                    <a:pt x="1995" y="0"/>
                    <a:pt x="1298" y="151"/>
                    <a:pt x="760" y="452"/>
                  </a:cubicBezTo>
                  <a:cubicBezTo>
                    <a:pt x="317" y="737"/>
                    <a:pt x="63" y="1053"/>
                    <a:pt x="0" y="1402"/>
                  </a:cubicBezTo>
                  <a:cubicBezTo>
                    <a:pt x="63" y="1750"/>
                    <a:pt x="317" y="2098"/>
                    <a:pt x="760" y="2352"/>
                  </a:cubicBezTo>
                  <a:cubicBezTo>
                    <a:pt x="1298" y="2652"/>
                    <a:pt x="1995" y="2803"/>
                    <a:pt x="2692" y="2803"/>
                  </a:cubicBezTo>
                  <a:cubicBezTo>
                    <a:pt x="3389" y="2803"/>
                    <a:pt x="4085" y="2652"/>
                    <a:pt x="4624" y="2352"/>
                  </a:cubicBezTo>
                  <a:cubicBezTo>
                    <a:pt x="5067" y="2098"/>
                    <a:pt x="5352" y="1750"/>
                    <a:pt x="5415" y="1402"/>
                  </a:cubicBezTo>
                  <a:cubicBezTo>
                    <a:pt x="5352" y="1053"/>
                    <a:pt x="5067" y="737"/>
                    <a:pt x="4624" y="452"/>
                  </a:cubicBezTo>
                  <a:cubicBezTo>
                    <a:pt x="4085" y="151"/>
                    <a:pt x="3389" y="0"/>
                    <a:pt x="2692" y="0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465" name="CustomShape 265"/>
            <p:cNvSpPr/>
            <p:nvPr/>
          </p:nvSpPr>
          <p:spPr>
            <a:xfrm>
              <a:off x="2084760" y="1864440"/>
              <a:ext cx="142560" cy="82440"/>
            </a:xfrm>
            <a:custGeom>
              <a:avLst/>
              <a:gdLst/>
              <a:ahLst/>
              <a:rect l="l" t="t" r="r" b="b"/>
              <a:pathLst>
                <a:path w="4371" h="2535">
                  <a:moveTo>
                    <a:pt x="380" y="1"/>
                  </a:moveTo>
                  <a:lnTo>
                    <a:pt x="0" y="222"/>
                  </a:lnTo>
                  <a:lnTo>
                    <a:pt x="3991" y="2534"/>
                  </a:lnTo>
                  <a:lnTo>
                    <a:pt x="4371" y="2312"/>
                  </a:lnTo>
                  <a:lnTo>
                    <a:pt x="380" y="1"/>
                  </a:lnTo>
                  <a:close/>
                </a:path>
              </a:pathLst>
            </a:custGeom>
            <a:solidFill>
              <a:srgbClr val="1b1f26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466" name="CustomShape 266"/>
            <p:cNvSpPr/>
            <p:nvPr/>
          </p:nvSpPr>
          <p:spPr>
            <a:xfrm>
              <a:off x="2062080" y="1877760"/>
              <a:ext cx="142560" cy="81360"/>
            </a:xfrm>
            <a:custGeom>
              <a:avLst/>
              <a:gdLst/>
              <a:ahLst/>
              <a:rect l="l" t="t" r="r" b="b"/>
              <a:pathLst>
                <a:path w="4371" h="2503">
                  <a:moveTo>
                    <a:pt x="381" y="0"/>
                  </a:moveTo>
                  <a:lnTo>
                    <a:pt x="0" y="222"/>
                  </a:lnTo>
                  <a:lnTo>
                    <a:pt x="3991" y="2502"/>
                  </a:lnTo>
                  <a:lnTo>
                    <a:pt x="4371" y="2280"/>
                  </a:lnTo>
                  <a:lnTo>
                    <a:pt x="381" y="0"/>
                  </a:lnTo>
                  <a:close/>
                </a:path>
              </a:pathLst>
            </a:custGeom>
            <a:solidFill>
              <a:srgbClr val="1b1f26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467" name="CustomShape 267"/>
            <p:cNvSpPr/>
            <p:nvPr/>
          </p:nvSpPr>
          <p:spPr>
            <a:xfrm>
              <a:off x="2039400" y="1891080"/>
              <a:ext cx="142560" cy="81360"/>
            </a:xfrm>
            <a:custGeom>
              <a:avLst/>
              <a:gdLst/>
              <a:ahLst/>
              <a:rect l="l" t="t" r="r" b="b"/>
              <a:pathLst>
                <a:path w="4372" h="2503">
                  <a:moveTo>
                    <a:pt x="381" y="1"/>
                  </a:moveTo>
                  <a:lnTo>
                    <a:pt x="1" y="191"/>
                  </a:lnTo>
                  <a:lnTo>
                    <a:pt x="3991" y="2503"/>
                  </a:lnTo>
                  <a:lnTo>
                    <a:pt x="4371" y="2281"/>
                  </a:lnTo>
                  <a:lnTo>
                    <a:pt x="381" y="1"/>
                  </a:lnTo>
                  <a:close/>
                </a:path>
              </a:pathLst>
            </a:custGeom>
            <a:solidFill>
              <a:srgbClr val="1b1f26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468" name="CustomShape 268"/>
            <p:cNvSpPr/>
            <p:nvPr/>
          </p:nvSpPr>
          <p:spPr>
            <a:xfrm>
              <a:off x="2293920" y="1739160"/>
              <a:ext cx="142560" cy="81360"/>
            </a:xfrm>
            <a:custGeom>
              <a:avLst/>
              <a:gdLst/>
              <a:ahLst/>
              <a:rect l="l" t="t" r="r" b="b"/>
              <a:pathLst>
                <a:path w="4371" h="2503">
                  <a:moveTo>
                    <a:pt x="380" y="1"/>
                  </a:moveTo>
                  <a:lnTo>
                    <a:pt x="0" y="191"/>
                  </a:lnTo>
                  <a:lnTo>
                    <a:pt x="3991" y="2502"/>
                  </a:lnTo>
                  <a:lnTo>
                    <a:pt x="4371" y="2281"/>
                  </a:lnTo>
                  <a:lnTo>
                    <a:pt x="380" y="1"/>
                  </a:lnTo>
                  <a:close/>
                </a:path>
              </a:pathLst>
            </a:custGeom>
            <a:solidFill>
              <a:srgbClr val="1b1f26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469" name="CustomShape 269"/>
            <p:cNvSpPr/>
            <p:nvPr/>
          </p:nvSpPr>
          <p:spPr>
            <a:xfrm>
              <a:off x="2270880" y="1752480"/>
              <a:ext cx="142560" cy="81360"/>
            </a:xfrm>
            <a:custGeom>
              <a:avLst/>
              <a:gdLst/>
              <a:ahLst/>
              <a:rect l="l" t="t" r="r" b="b"/>
              <a:pathLst>
                <a:path w="4371" h="2503">
                  <a:moveTo>
                    <a:pt x="381" y="0"/>
                  </a:moveTo>
                  <a:lnTo>
                    <a:pt x="1" y="190"/>
                  </a:lnTo>
                  <a:lnTo>
                    <a:pt x="3991" y="2502"/>
                  </a:lnTo>
                  <a:lnTo>
                    <a:pt x="4371" y="2281"/>
                  </a:lnTo>
                  <a:lnTo>
                    <a:pt x="381" y="0"/>
                  </a:lnTo>
                  <a:close/>
                </a:path>
              </a:pathLst>
            </a:custGeom>
            <a:solidFill>
              <a:srgbClr val="1b1f26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470" name="CustomShape 270"/>
            <p:cNvSpPr/>
            <p:nvPr/>
          </p:nvSpPr>
          <p:spPr>
            <a:xfrm>
              <a:off x="2248200" y="1765080"/>
              <a:ext cx="142560" cy="82440"/>
            </a:xfrm>
            <a:custGeom>
              <a:avLst/>
              <a:gdLst/>
              <a:ahLst/>
              <a:rect l="l" t="t" r="r" b="b"/>
              <a:pathLst>
                <a:path w="4372" h="2534">
                  <a:moveTo>
                    <a:pt x="381" y="0"/>
                  </a:moveTo>
                  <a:lnTo>
                    <a:pt x="1" y="222"/>
                  </a:lnTo>
                  <a:lnTo>
                    <a:pt x="3991" y="2534"/>
                  </a:lnTo>
                  <a:lnTo>
                    <a:pt x="4371" y="2312"/>
                  </a:lnTo>
                  <a:lnTo>
                    <a:pt x="381" y="0"/>
                  </a:lnTo>
                  <a:close/>
                </a:path>
              </a:pathLst>
            </a:custGeom>
            <a:solidFill>
              <a:srgbClr val="1b1f26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471" name="CustomShape 271"/>
            <p:cNvSpPr/>
            <p:nvPr/>
          </p:nvSpPr>
          <p:spPr>
            <a:xfrm>
              <a:off x="1025280" y="1818720"/>
              <a:ext cx="523080" cy="2196360"/>
            </a:xfrm>
            <a:custGeom>
              <a:avLst/>
              <a:gdLst/>
              <a:ahLst/>
              <a:rect l="l" t="t" r="r" b="b"/>
              <a:pathLst>
                <a:path w="16025" h="67234">
                  <a:moveTo>
                    <a:pt x="16025" y="0"/>
                  </a:moveTo>
                  <a:lnTo>
                    <a:pt x="0" y="9247"/>
                  </a:lnTo>
                  <a:lnTo>
                    <a:pt x="0" y="67233"/>
                  </a:lnTo>
                  <a:lnTo>
                    <a:pt x="16025" y="57954"/>
                  </a:lnTo>
                  <a:lnTo>
                    <a:pt x="16025" y="0"/>
                  </a:lnTo>
                  <a:close/>
                </a:path>
              </a:pathLst>
            </a:custGeom>
            <a:solidFill>
              <a:srgbClr val="1b1f26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472" name="CustomShape 272"/>
            <p:cNvSpPr/>
            <p:nvPr/>
          </p:nvSpPr>
          <p:spPr>
            <a:xfrm>
              <a:off x="457200" y="1792800"/>
              <a:ext cx="567720" cy="2222280"/>
            </a:xfrm>
            <a:custGeom>
              <a:avLst/>
              <a:gdLst/>
              <a:ahLst/>
              <a:rect l="l" t="t" r="r" b="b"/>
              <a:pathLst>
                <a:path w="17388" h="68026">
                  <a:moveTo>
                    <a:pt x="1" y="0"/>
                  </a:moveTo>
                  <a:lnTo>
                    <a:pt x="1" y="57986"/>
                  </a:lnTo>
                  <a:lnTo>
                    <a:pt x="17387" y="68025"/>
                  </a:lnTo>
                  <a:lnTo>
                    <a:pt x="17387" y="10039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473" name="CustomShape 273"/>
            <p:cNvSpPr/>
            <p:nvPr/>
          </p:nvSpPr>
          <p:spPr>
            <a:xfrm>
              <a:off x="482040" y="1897920"/>
              <a:ext cx="519120" cy="2102760"/>
            </a:xfrm>
            <a:custGeom>
              <a:avLst/>
              <a:gdLst/>
              <a:ahLst/>
              <a:rect l="l" t="t" r="r" b="b"/>
              <a:pathLst>
                <a:path w="15899" h="64370">
                  <a:moveTo>
                    <a:pt x="303" y="1"/>
                  </a:moveTo>
                  <a:cubicBezTo>
                    <a:pt x="128" y="1"/>
                    <a:pt x="1" y="152"/>
                    <a:pt x="1" y="399"/>
                  </a:cubicBezTo>
                  <a:lnTo>
                    <a:pt x="1" y="55186"/>
                  </a:lnTo>
                  <a:lnTo>
                    <a:pt x="15899" y="64370"/>
                  </a:lnTo>
                  <a:lnTo>
                    <a:pt x="15899" y="9551"/>
                  </a:lnTo>
                  <a:cubicBezTo>
                    <a:pt x="15899" y="9203"/>
                    <a:pt x="15645" y="8791"/>
                    <a:pt x="15329" y="8601"/>
                  </a:cubicBezTo>
                  <a:lnTo>
                    <a:pt x="539" y="82"/>
                  </a:lnTo>
                  <a:cubicBezTo>
                    <a:pt x="456" y="26"/>
                    <a:pt x="375" y="1"/>
                    <a:pt x="303" y="1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474" name="CustomShape 274"/>
            <p:cNvSpPr/>
            <p:nvPr/>
          </p:nvSpPr>
          <p:spPr>
            <a:xfrm>
              <a:off x="497520" y="1924560"/>
              <a:ext cx="488160" cy="387000"/>
            </a:xfrm>
            <a:custGeom>
              <a:avLst/>
              <a:gdLst/>
              <a:ahLst/>
              <a:rect l="l" t="t" r="r" b="b"/>
              <a:pathLst>
                <a:path w="14949" h="11860">
                  <a:moveTo>
                    <a:pt x="242" y="1"/>
                  </a:moveTo>
                  <a:cubicBezTo>
                    <a:pt x="96" y="1"/>
                    <a:pt x="1" y="107"/>
                    <a:pt x="1" y="309"/>
                  </a:cubicBezTo>
                  <a:lnTo>
                    <a:pt x="1" y="2938"/>
                  </a:lnTo>
                  <a:cubicBezTo>
                    <a:pt x="1" y="3223"/>
                    <a:pt x="191" y="3539"/>
                    <a:pt x="444" y="3698"/>
                  </a:cubicBezTo>
                  <a:lnTo>
                    <a:pt x="14505" y="11805"/>
                  </a:lnTo>
                  <a:cubicBezTo>
                    <a:pt x="14579" y="11842"/>
                    <a:pt x="14648" y="11860"/>
                    <a:pt x="14708" y="11860"/>
                  </a:cubicBezTo>
                  <a:cubicBezTo>
                    <a:pt x="14853" y="11860"/>
                    <a:pt x="14949" y="11753"/>
                    <a:pt x="14949" y="11552"/>
                  </a:cubicBezTo>
                  <a:lnTo>
                    <a:pt x="14949" y="8923"/>
                  </a:lnTo>
                  <a:cubicBezTo>
                    <a:pt x="14949" y="8670"/>
                    <a:pt x="14759" y="8321"/>
                    <a:pt x="14505" y="8195"/>
                  </a:cubicBezTo>
                  <a:lnTo>
                    <a:pt x="444" y="56"/>
                  </a:lnTo>
                  <a:cubicBezTo>
                    <a:pt x="370" y="19"/>
                    <a:pt x="302" y="1"/>
                    <a:pt x="242" y="1"/>
                  </a:cubicBezTo>
                  <a:close/>
                </a:path>
              </a:pathLst>
            </a:custGeom>
            <a:solidFill>
              <a:srgbClr val="dd91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475" name="CustomShape 275"/>
            <p:cNvSpPr/>
            <p:nvPr/>
          </p:nvSpPr>
          <p:spPr>
            <a:xfrm>
              <a:off x="521280" y="1961640"/>
              <a:ext cx="164160" cy="102240"/>
            </a:xfrm>
            <a:custGeom>
              <a:avLst/>
              <a:gdLst/>
              <a:ahLst/>
              <a:rect l="l" t="t" r="r" b="b"/>
              <a:pathLst>
                <a:path w="5036" h="3136">
                  <a:moveTo>
                    <a:pt x="0" y="0"/>
                  </a:moveTo>
                  <a:lnTo>
                    <a:pt x="0" y="222"/>
                  </a:lnTo>
                  <a:lnTo>
                    <a:pt x="5036" y="3136"/>
                  </a:lnTo>
                  <a:lnTo>
                    <a:pt x="5036" y="288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476" name="CustomShape 276"/>
            <p:cNvSpPr/>
            <p:nvPr/>
          </p:nvSpPr>
          <p:spPr>
            <a:xfrm>
              <a:off x="521280" y="1987560"/>
              <a:ext cx="164160" cy="102240"/>
            </a:xfrm>
            <a:custGeom>
              <a:avLst/>
              <a:gdLst/>
              <a:ahLst/>
              <a:rect l="l" t="t" r="r" b="b"/>
              <a:pathLst>
                <a:path w="5036" h="3136">
                  <a:moveTo>
                    <a:pt x="0" y="0"/>
                  </a:moveTo>
                  <a:lnTo>
                    <a:pt x="0" y="254"/>
                  </a:lnTo>
                  <a:lnTo>
                    <a:pt x="5036" y="3135"/>
                  </a:lnTo>
                  <a:lnTo>
                    <a:pt x="5036" y="29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477" name="CustomShape 277"/>
            <p:cNvSpPr/>
            <p:nvPr/>
          </p:nvSpPr>
          <p:spPr>
            <a:xfrm>
              <a:off x="521280" y="2014200"/>
              <a:ext cx="164160" cy="102240"/>
            </a:xfrm>
            <a:custGeom>
              <a:avLst/>
              <a:gdLst/>
              <a:ahLst/>
              <a:rect l="l" t="t" r="r" b="b"/>
              <a:pathLst>
                <a:path w="5036" h="3136">
                  <a:moveTo>
                    <a:pt x="0" y="1"/>
                  </a:moveTo>
                  <a:lnTo>
                    <a:pt x="0" y="222"/>
                  </a:lnTo>
                  <a:lnTo>
                    <a:pt x="5036" y="3136"/>
                  </a:lnTo>
                  <a:lnTo>
                    <a:pt x="5036" y="2882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478" name="CustomShape 278"/>
            <p:cNvSpPr/>
            <p:nvPr/>
          </p:nvSpPr>
          <p:spPr>
            <a:xfrm>
              <a:off x="829800" y="2162880"/>
              <a:ext cx="23400" cy="28080"/>
            </a:xfrm>
            <a:custGeom>
              <a:avLst/>
              <a:gdLst/>
              <a:ahLst/>
              <a:rect l="l" t="t" r="r" b="b"/>
              <a:pathLst>
                <a:path w="730" h="872">
                  <a:moveTo>
                    <a:pt x="201" y="1"/>
                  </a:moveTo>
                  <a:cubicBezTo>
                    <a:pt x="174" y="1"/>
                    <a:pt x="149" y="6"/>
                    <a:pt x="127" y="17"/>
                  </a:cubicBezTo>
                  <a:cubicBezTo>
                    <a:pt x="1" y="112"/>
                    <a:pt x="1" y="334"/>
                    <a:pt x="127" y="555"/>
                  </a:cubicBezTo>
                  <a:cubicBezTo>
                    <a:pt x="225" y="752"/>
                    <a:pt x="381" y="872"/>
                    <a:pt x="505" y="872"/>
                  </a:cubicBezTo>
                  <a:cubicBezTo>
                    <a:pt x="540" y="872"/>
                    <a:pt x="574" y="862"/>
                    <a:pt x="602" y="840"/>
                  </a:cubicBezTo>
                  <a:cubicBezTo>
                    <a:pt x="729" y="777"/>
                    <a:pt x="729" y="524"/>
                    <a:pt x="602" y="302"/>
                  </a:cubicBezTo>
                  <a:cubicBezTo>
                    <a:pt x="498" y="119"/>
                    <a:pt x="328" y="1"/>
                    <a:pt x="20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479" name="CustomShape 279"/>
            <p:cNvSpPr/>
            <p:nvPr/>
          </p:nvSpPr>
          <p:spPr>
            <a:xfrm>
              <a:off x="877320" y="2190600"/>
              <a:ext cx="23400" cy="27720"/>
            </a:xfrm>
            <a:custGeom>
              <a:avLst/>
              <a:gdLst/>
              <a:ahLst/>
              <a:rect l="l" t="t" r="r" b="b"/>
              <a:pathLst>
                <a:path w="729" h="860">
                  <a:moveTo>
                    <a:pt x="201" y="1"/>
                  </a:moveTo>
                  <a:cubicBezTo>
                    <a:pt x="174" y="1"/>
                    <a:pt x="149" y="6"/>
                    <a:pt x="127" y="17"/>
                  </a:cubicBezTo>
                  <a:cubicBezTo>
                    <a:pt x="0" y="80"/>
                    <a:pt x="0" y="334"/>
                    <a:pt x="127" y="555"/>
                  </a:cubicBezTo>
                  <a:cubicBezTo>
                    <a:pt x="228" y="758"/>
                    <a:pt x="391" y="859"/>
                    <a:pt x="516" y="859"/>
                  </a:cubicBezTo>
                  <a:cubicBezTo>
                    <a:pt x="548" y="859"/>
                    <a:pt x="577" y="853"/>
                    <a:pt x="602" y="840"/>
                  </a:cubicBezTo>
                  <a:cubicBezTo>
                    <a:pt x="729" y="777"/>
                    <a:pt x="729" y="524"/>
                    <a:pt x="602" y="302"/>
                  </a:cubicBezTo>
                  <a:cubicBezTo>
                    <a:pt x="498" y="119"/>
                    <a:pt x="328" y="1"/>
                    <a:pt x="201" y="1"/>
                  </a:cubicBez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480" name="CustomShape 280"/>
            <p:cNvSpPr/>
            <p:nvPr/>
          </p:nvSpPr>
          <p:spPr>
            <a:xfrm>
              <a:off x="927000" y="2218320"/>
              <a:ext cx="21240" cy="28080"/>
            </a:xfrm>
            <a:custGeom>
              <a:avLst/>
              <a:gdLst/>
              <a:ahLst/>
              <a:rect l="l" t="t" r="r" b="b"/>
              <a:pathLst>
                <a:path w="666" h="875">
                  <a:moveTo>
                    <a:pt x="163" y="1"/>
                  </a:moveTo>
                  <a:cubicBezTo>
                    <a:pt x="62" y="1"/>
                    <a:pt x="1" y="94"/>
                    <a:pt x="1" y="248"/>
                  </a:cubicBezTo>
                  <a:cubicBezTo>
                    <a:pt x="1" y="469"/>
                    <a:pt x="127" y="723"/>
                    <a:pt x="317" y="818"/>
                  </a:cubicBezTo>
                  <a:cubicBezTo>
                    <a:pt x="375" y="856"/>
                    <a:pt x="430" y="874"/>
                    <a:pt x="479" y="874"/>
                  </a:cubicBezTo>
                  <a:cubicBezTo>
                    <a:pt x="589" y="874"/>
                    <a:pt x="666" y="782"/>
                    <a:pt x="666" y="628"/>
                  </a:cubicBezTo>
                  <a:cubicBezTo>
                    <a:pt x="666" y="406"/>
                    <a:pt x="507" y="153"/>
                    <a:pt x="317" y="58"/>
                  </a:cubicBezTo>
                  <a:cubicBezTo>
                    <a:pt x="259" y="19"/>
                    <a:pt x="207" y="1"/>
                    <a:pt x="163" y="1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481" name="CustomShape 281"/>
            <p:cNvSpPr/>
            <p:nvPr/>
          </p:nvSpPr>
          <p:spPr>
            <a:xfrm>
              <a:off x="497520" y="2063160"/>
              <a:ext cx="488160" cy="387000"/>
            </a:xfrm>
            <a:custGeom>
              <a:avLst/>
              <a:gdLst/>
              <a:ahLst/>
              <a:rect l="l" t="t" r="r" b="b"/>
              <a:pathLst>
                <a:path w="14949" h="11860">
                  <a:moveTo>
                    <a:pt x="242" y="0"/>
                  </a:moveTo>
                  <a:cubicBezTo>
                    <a:pt x="96" y="0"/>
                    <a:pt x="1" y="107"/>
                    <a:pt x="1" y="309"/>
                  </a:cubicBezTo>
                  <a:lnTo>
                    <a:pt x="1" y="2937"/>
                  </a:lnTo>
                  <a:cubicBezTo>
                    <a:pt x="1" y="3191"/>
                    <a:pt x="191" y="3539"/>
                    <a:pt x="444" y="3666"/>
                  </a:cubicBezTo>
                  <a:lnTo>
                    <a:pt x="14505" y="11805"/>
                  </a:lnTo>
                  <a:cubicBezTo>
                    <a:pt x="14579" y="11841"/>
                    <a:pt x="14648" y="11860"/>
                    <a:pt x="14708" y="11860"/>
                  </a:cubicBezTo>
                  <a:cubicBezTo>
                    <a:pt x="14853" y="11860"/>
                    <a:pt x="14949" y="11753"/>
                    <a:pt x="14949" y="11551"/>
                  </a:cubicBezTo>
                  <a:lnTo>
                    <a:pt x="14949" y="8923"/>
                  </a:lnTo>
                  <a:cubicBezTo>
                    <a:pt x="14949" y="8669"/>
                    <a:pt x="14759" y="8321"/>
                    <a:pt x="14505" y="8194"/>
                  </a:cubicBezTo>
                  <a:lnTo>
                    <a:pt x="444" y="55"/>
                  </a:lnTo>
                  <a:cubicBezTo>
                    <a:pt x="370" y="18"/>
                    <a:pt x="302" y="0"/>
                    <a:pt x="242" y="0"/>
                  </a:cubicBezTo>
                  <a:close/>
                </a:path>
              </a:pathLst>
            </a:custGeom>
            <a:solidFill>
              <a:srgbClr val="dd91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482" name="CustomShape 282"/>
            <p:cNvSpPr/>
            <p:nvPr/>
          </p:nvSpPr>
          <p:spPr>
            <a:xfrm>
              <a:off x="521280" y="2100240"/>
              <a:ext cx="164160" cy="102240"/>
            </a:xfrm>
            <a:custGeom>
              <a:avLst/>
              <a:gdLst/>
              <a:ahLst/>
              <a:rect l="l" t="t" r="r" b="b"/>
              <a:pathLst>
                <a:path w="5036" h="3136">
                  <a:moveTo>
                    <a:pt x="0" y="0"/>
                  </a:moveTo>
                  <a:lnTo>
                    <a:pt x="0" y="222"/>
                  </a:lnTo>
                  <a:lnTo>
                    <a:pt x="5036" y="3135"/>
                  </a:lnTo>
                  <a:lnTo>
                    <a:pt x="5036" y="288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483" name="CustomShape 283"/>
            <p:cNvSpPr/>
            <p:nvPr/>
          </p:nvSpPr>
          <p:spPr>
            <a:xfrm>
              <a:off x="521280" y="2126160"/>
              <a:ext cx="164160" cy="102240"/>
            </a:xfrm>
            <a:custGeom>
              <a:avLst/>
              <a:gdLst/>
              <a:ahLst/>
              <a:rect l="l" t="t" r="r" b="b"/>
              <a:pathLst>
                <a:path w="5036" h="3137">
                  <a:moveTo>
                    <a:pt x="0" y="1"/>
                  </a:moveTo>
                  <a:lnTo>
                    <a:pt x="0" y="222"/>
                  </a:lnTo>
                  <a:lnTo>
                    <a:pt x="5036" y="3136"/>
                  </a:lnTo>
                  <a:lnTo>
                    <a:pt x="5036" y="2914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484" name="CustomShape 284"/>
            <p:cNvSpPr/>
            <p:nvPr/>
          </p:nvSpPr>
          <p:spPr>
            <a:xfrm>
              <a:off x="521280" y="2152800"/>
              <a:ext cx="164160" cy="102240"/>
            </a:xfrm>
            <a:custGeom>
              <a:avLst/>
              <a:gdLst/>
              <a:ahLst/>
              <a:rect l="l" t="t" r="r" b="b"/>
              <a:pathLst>
                <a:path w="5036" h="3136">
                  <a:moveTo>
                    <a:pt x="0" y="0"/>
                  </a:moveTo>
                  <a:lnTo>
                    <a:pt x="0" y="222"/>
                  </a:lnTo>
                  <a:lnTo>
                    <a:pt x="5036" y="3135"/>
                  </a:lnTo>
                  <a:lnTo>
                    <a:pt x="5036" y="288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485" name="CustomShape 285"/>
            <p:cNvSpPr/>
            <p:nvPr/>
          </p:nvSpPr>
          <p:spPr>
            <a:xfrm>
              <a:off x="830880" y="2301120"/>
              <a:ext cx="21240" cy="28080"/>
            </a:xfrm>
            <a:custGeom>
              <a:avLst/>
              <a:gdLst/>
              <a:ahLst/>
              <a:rect l="l" t="t" r="r" b="b"/>
              <a:pathLst>
                <a:path w="666" h="874">
                  <a:moveTo>
                    <a:pt x="162" y="0"/>
                  </a:moveTo>
                  <a:cubicBezTo>
                    <a:pt x="61" y="0"/>
                    <a:pt x="0" y="93"/>
                    <a:pt x="0" y="247"/>
                  </a:cubicBezTo>
                  <a:cubicBezTo>
                    <a:pt x="0" y="469"/>
                    <a:pt x="127" y="722"/>
                    <a:pt x="317" y="817"/>
                  </a:cubicBezTo>
                  <a:cubicBezTo>
                    <a:pt x="375" y="856"/>
                    <a:pt x="430" y="874"/>
                    <a:pt x="479" y="874"/>
                  </a:cubicBezTo>
                  <a:cubicBezTo>
                    <a:pt x="589" y="874"/>
                    <a:pt x="665" y="781"/>
                    <a:pt x="665" y="627"/>
                  </a:cubicBezTo>
                  <a:cubicBezTo>
                    <a:pt x="665" y="406"/>
                    <a:pt x="507" y="152"/>
                    <a:pt x="317" y="57"/>
                  </a:cubicBezTo>
                  <a:cubicBezTo>
                    <a:pt x="259" y="18"/>
                    <a:pt x="207" y="0"/>
                    <a:pt x="16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486" name="CustomShape 286"/>
            <p:cNvSpPr/>
            <p:nvPr/>
          </p:nvSpPr>
          <p:spPr>
            <a:xfrm>
              <a:off x="878400" y="2329200"/>
              <a:ext cx="21240" cy="28080"/>
            </a:xfrm>
            <a:custGeom>
              <a:avLst/>
              <a:gdLst/>
              <a:ahLst/>
              <a:rect l="l" t="t" r="r" b="b"/>
              <a:pathLst>
                <a:path w="666" h="875">
                  <a:moveTo>
                    <a:pt x="187" y="1"/>
                  </a:moveTo>
                  <a:cubicBezTo>
                    <a:pt x="76" y="1"/>
                    <a:pt x="0" y="93"/>
                    <a:pt x="0" y="247"/>
                  </a:cubicBezTo>
                  <a:cubicBezTo>
                    <a:pt x="0" y="469"/>
                    <a:pt x="158" y="722"/>
                    <a:pt x="348" y="817"/>
                  </a:cubicBezTo>
                  <a:cubicBezTo>
                    <a:pt x="407" y="856"/>
                    <a:pt x="459" y="874"/>
                    <a:pt x="503" y="874"/>
                  </a:cubicBezTo>
                  <a:cubicBezTo>
                    <a:pt x="604" y="874"/>
                    <a:pt x="665" y="781"/>
                    <a:pt x="665" y="627"/>
                  </a:cubicBezTo>
                  <a:cubicBezTo>
                    <a:pt x="665" y="406"/>
                    <a:pt x="538" y="152"/>
                    <a:pt x="348" y="57"/>
                  </a:cubicBezTo>
                  <a:cubicBezTo>
                    <a:pt x="290" y="19"/>
                    <a:pt x="235" y="1"/>
                    <a:pt x="187" y="1"/>
                  </a:cubicBez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487" name="CustomShape 287"/>
            <p:cNvSpPr/>
            <p:nvPr/>
          </p:nvSpPr>
          <p:spPr>
            <a:xfrm>
              <a:off x="924840" y="2356920"/>
              <a:ext cx="24480" cy="28080"/>
            </a:xfrm>
            <a:custGeom>
              <a:avLst/>
              <a:gdLst/>
              <a:ahLst/>
              <a:rect l="l" t="t" r="r" b="b"/>
              <a:pathLst>
                <a:path w="761" h="873">
                  <a:moveTo>
                    <a:pt x="255" y="1"/>
                  </a:moveTo>
                  <a:cubicBezTo>
                    <a:pt x="220" y="1"/>
                    <a:pt x="188" y="11"/>
                    <a:pt x="159" y="33"/>
                  </a:cubicBezTo>
                  <a:cubicBezTo>
                    <a:pt x="0" y="96"/>
                    <a:pt x="0" y="349"/>
                    <a:pt x="159" y="571"/>
                  </a:cubicBezTo>
                  <a:cubicBezTo>
                    <a:pt x="263" y="754"/>
                    <a:pt x="411" y="872"/>
                    <a:pt x="548" y="872"/>
                  </a:cubicBezTo>
                  <a:cubicBezTo>
                    <a:pt x="577" y="872"/>
                    <a:pt x="606" y="867"/>
                    <a:pt x="634" y="856"/>
                  </a:cubicBezTo>
                  <a:cubicBezTo>
                    <a:pt x="760" y="761"/>
                    <a:pt x="760" y="508"/>
                    <a:pt x="634" y="286"/>
                  </a:cubicBezTo>
                  <a:cubicBezTo>
                    <a:pt x="512" y="115"/>
                    <a:pt x="371" y="1"/>
                    <a:pt x="255" y="1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488" name="CustomShape 288"/>
            <p:cNvSpPr/>
            <p:nvPr/>
          </p:nvSpPr>
          <p:spPr>
            <a:xfrm>
              <a:off x="497520" y="2201400"/>
              <a:ext cx="488160" cy="387360"/>
            </a:xfrm>
            <a:custGeom>
              <a:avLst/>
              <a:gdLst/>
              <a:ahLst/>
              <a:rect l="l" t="t" r="r" b="b"/>
              <a:pathLst>
                <a:path w="14949" h="11869">
                  <a:moveTo>
                    <a:pt x="235" y="0"/>
                  </a:moveTo>
                  <a:cubicBezTo>
                    <a:pt x="93" y="0"/>
                    <a:pt x="1" y="115"/>
                    <a:pt x="1" y="292"/>
                  </a:cubicBezTo>
                  <a:lnTo>
                    <a:pt x="1" y="2920"/>
                  </a:lnTo>
                  <a:cubicBezTo>
                    <a:pt x="1" y="3205"/>
                    <a:pt x="191" y="3554"/>
                    <a:pt x="444" y="3680"/>
                  </a:cubicBezTo>
                  <a:lnTo>
                    <a:pt x="14505" y="11819"/>
                  </a:lnTo>
                  <a:cubicBezTo>
                    <a:pt x="14573" y="11853"/>
                    <a:pt x="14637" y="11869"/>
                    <a:pt x="14693" y="11869"/>
                  </a:cubicBezTo>
                  <a:cubicBezTo>
                    <a:pt x="14847" y="11869"/>
                    <a:pt x="14949" y="11751"/>
                    <a:pt x="14949" y="11566"/>
                  </a:cubicBezTo>
                  <a:lnTo>
                    <a:pt x="14949" y="8937"/>
                  </a:lnTo>
                  <a:cubicBezTo>
                    <a:pt x="14949" y="8652"/>
                    <a:pt x="14759" y="8336"/>
                    <a:pt x="14505" y="8177"/>
                  </a:cubicBezTo>
                  <a:lnTo>
                    <a:pt x="444" y="70"/>
                  </a:lnTo>
                  <a:cubicBezTo>
                    <a:pt x="367" y="22"/>
                    <a:pt x="296" y="0"/>
                    <a:pt x="235" y="0"/>
                  </a:cubicBezTo>
                  <a:close/>
                </a:path>
              </a:pathLst>
            </a:custGeom>
            <a:solidFill>
              <a:srgbClr val="dd91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489" name="CustomShape 289"/>
            <p:cNvSpPr/>
            <p:nvPr/>
          </p:nvSpPr>
          <p:spPr>
            <a:xfrm>
              <a:off x="521280" y="2237760"/>
              <a:ext cx="164160" cy="102240"/>
            </a:xfrm>
            <a:custGeom>
              <a:avLst/>
              <a:gdLst/>
              <a:ahLst/>
              <a:rect l="l" t="t" r="r" b="b"/>
              <a:pathLst>
                <a:path w="5036" h="3136">
                  <a:moveTo>
                    <a:pt x="0" y="0"/>
                  </a:moveTo>
                  <a:lnTo>
                    <a:pt x="0" y="253"/>
                  </a:lnTo>
                  <a:lnTo>
                    <a:pt x="5036" y="3135"/>
                  </a:lnTo>
                  <a:lnTo>
                    <a:pt x="5036" y="29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490" name="CustomShape 290"/>
            <p:cNvSpPr/>
            <p:nvPr/>
          </p:nvSpPr>
          <p:spPr>
            <a:xfrm>
              <a:off x="521280" y="2264760"/>
              <a:ext cx="164160" cy="102240"/>
            </a:xfrm>
            <a:custGeom>
              <a:avLst/>
              <a:gdLst/>
              <a:ahLst/>
              <a:rect l="l" t="t" r="r" b="b"/>
              <a:pathLst>
                <a:path w="5036" h="3136">
                  <a:moveTo>
                    <a:pt x="0" y="0"/>
                  </a:moveTo>
                  <a:lnTo>
                    <a:pt x="0" y="222"/>
                  </a:lnTo>
                  <a:lnTo>
                    <a:pt x="5036" y="3136"/>
                  </a:lnTo>
                  <a:lnTo>
                    <a:pt x="5036" y="288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491" name="CustomShape 291"/>
            <p:cNvSpPr/>
            <p:nvPr/>
          </p:nvSpPr>
          <p:spPr>
            <a:xfrm>
              <a:off x="521280" y="2290680"/>
              <a:ext cx="164160" cy="102240"/>
            </a:xfrm>
            <a:custGeom>
              <a:avLst/>
              <a:gdLst/>
              <a:ahLst/>
              <a:rect l="l" t="t" r="r" b="b"/>
              <a:pathLst>
                <a:path w="5036" h="3136">
                  <a:moveTo>
                    <a:pt x="0" y="0"/>
                  </a:moveTo>
                  <a:lnTo>
                    <a:pt x="0" y="254"/>
                  </a:lnTo>
                  <a:lnTo>
                    <a:pt x="5036" y="3135"/>
                  </a:lnTo>
                  <a:lnTo>
                    <a:pt x="5036" y="29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492" name="CustomShape 292"/>
            <p:cNvSpPr/>
            <p:nvPr/>
          </p:nvSpPr>
          <p:spPr>
            <a:xfrm>
              <a:off x="830880" y="2439720"/>
              <a:ext cx="21240" cy="27720"/>
            </a:xfrm>
            <a:custGeom>
              <a:avLst/>
              <a:gdLst/>
              <a:ahLst/>
              <a:rect l="l" t="t" r="r" b="b"/>
              <a:pathLst>
                <a:path w="666" h="860">
                  <a:moveTo>
                    <a:pt x="162" y="0"/>
                  </a:moveTo>
                  <a:cubicBezTo>
                    <a:pt x="61" y="0"/>
                    <a:pt x="0" y="93"/>
                    <a:pt x="0" y="247"/>
                  </a:cubicBezTo>
                  <a:cubicBezTo>
                    <a:pt x="0" y="437"/>
                    <a:pt x="127" y="722"/>
                    <a:pt x="317" y="817"/>
                  </a:cubicBezTo>
                  <a:cubicBezTo>
                    <a:pt x="374" y="845"/>
                    <a:pt x="428" y="860"/>
                    <a:pt x="476" y="860"/>
                  </a:cubicBezTo>
                  <a:cubicBezTo>
                    <a:pt x="588" y="860"/>
                    <a:pt x="665" y="782"/>
                    <a:pt x="665" y="627"/>
                  </a:cubicBezTo>
                  <a:cubicBezTo>
                    <a:pt x="665" y="405"/>
                    <a:pt x="507" y="152"/>
                    <a:pt x="317" y="57"/>
                  </a:cubicBezTo>
                  <a:cubicBezTo>
                    <a:pt x="259" y="18"/>
                    <a:pt x="207" y="0"/>
                    <a:pt x="16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493" name="CustomShape 293"/>
            <p:cNvSpPr/>
            <p:nvPr/>
          </p:nvSpPr>
          <p:spPr>
            <a:xfrm>
              <a:off x="877320" y="2467440"/>
              <a:ext cx="23400" cy="28080"/>
            </a:xfrm>
            <a:custGeom>
              <a:avLst/>
              <a:gdLst/>
              <a:ahLst/>
              <a:rect l="l" t="t" r="r" b="b"/>
              <a:pathLst>
                <a:path w="729" h="872">
                  <a:moveTo>
                    <a:pt x="227" y="0"/>
                  </a:moveTo>
                  <a:cubicBezTo>
                    <a:pt x="190" y="0"/>
                    <a:pt x="156" y="10"/>
                    <a:pt x="127" y="32"/>
                  </a:cubicBezTo>
                  <a:cubicBezTo>
                    <a:pt x="0" y="96"/>
                    <a:pt x="0" y="349"/>
                    <a:pt x="127" y="571"/>
                  </a:cubicBezTo>
                  <a:cubicBezTo>
                    <a:pt x="232" y="754"/>
                    <a:pt x="401" y="872"/>
                    <a:pt x="528" y="872"/>
                  </a:cubicBezTo>
                  <a:cubicBezTo>
                    <a:pt x="555" y="872"/>
                    <a:pt x="580" y="867"/>
                    <a:pt x="602" y="856"/>
                  </a:cubicBezTo>
                  <a:cubicBezTo>
                    <a:pt x="729" y="761"/>
                    <a:pt x="729" y="507"/>
                    <a:pt x="602" y="286"/>
                  </a:cubicBezTo>
                  <a:cubicBezTo>
                    <a:pt x="504" y="115"/>
                    <a:pt x="350" y="0"/>
                    <a:pt x="227" y="0"/>
                  </a:cubicBez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494" name="CustomShape 294"/>
            <p:cNvSpPr/>
            <p:nvPr/>
          </p:nvSpPr>
          <p:spPr>
            <a:xfrm>
              <a:off x="924840" y="2494800"/>
              <a:ext cx="24480" cy="28080"/>
            </a:xfrm>
            <a:custGeom>
              <a:avLst/>
              <a:gdLst/>
              <a:ahLst/>
              <a:rect l="l" t="t" r="r" b="b"/>
              <a:pathLst>
                <a:path w="761" h="872">
                  <a:moveTo>
                    <a:pt x="230" y="0"/>
                  </a:moveTo>
                  <a:cubicBezTo>
                    <a:pt x="205" y="0"/>
                    <a:pt x="181" y="6"/>
                    <a:pt x="159" y="17"/>
                  </a:cubicBezTo>
                  <a:cubicBezTo>
                    <a:pt x="0" y="112"/>
                    <a:pt x="0" y="333"/>
                    <a:pt x="159" y="587"/>
                  </a:cubicBezTo>
                  <a:cubicBezTo>
                    <a:pt x="256" y="757"/>
                    <a:pt x="391" y="872"/>
                    <a:pt x="521" y="872"/>
                  </a:cubicBezTo>
                  <a:cubicBezTo>
                    <a:pt x="559" y="872"/>
                    <a:pt x="597" y="862"/>
                    <a:pt x="634" y="840"/>
                  </a:cubicBezTo>
                  <a:cubicBezTo>
                    <a:pt x="760" y="777"/>
                    <a:pt x="760" y="523"/>
                    <a:pt x="634" y="302"/>
                  </a:cubicBezTo>
                  <a:cubicBezTo>
                    <a:pt x="503" y="119"/>
                    <a:pt x="350" y="0"/>
                    <a:pt x="230" y="0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495" name="CustomShape 295"/>
            <p:cNvSpPr/>
            <p:nvPr/>
          </p:nvSpPr>
          <p:spPr>
            <a:xfrm>
              <a:off x="497520" y="2339640"/>
              <a:ext cx="488160" cy="387360"/>
            </a:xfrm>
            <a:custGeom>
              <a:avLst/>
              <a:gdLst/>
              <a:ahLst/>
              <a:rect l="l" t="t" r="r" b="b"/>
              <a:pathLst>
                <a:path w="14949" h="11869">
                  <a:moveTo>
                    <a:pt x="257" y="0"/>
                  </a:moveTo>
                  <a:cubicBezTo>
                    <a:pt x="103" y="0"/>
                    <a:pt x="1" y="118"/>
                    <a:pt x="1" y="303"/>
                  </a:cubicBezTo>
                  <a:lnTo>
                    <a:pt x="1" y="2932"/>
                  </a:lnTo>
                  <a:cubicBezTo>
                    <a:pt x="1" y="3217"/>
                    <a:pt x="191" y="3534"/>
                    <a:pt x="444" y="3692"/>
                  </a:cubicBezTo>
                  <a:lnTo>
                    <a:pt x="14505" y="11799"/>
                  </a:lnTo>
                  <a:cubicBezTo>
                    <a:pt x="14581" y="11846"/>
                    <a:pt x="14650" y="11868"/>
                    <a:pt x="14711" y="11868"/>
                  </a:cubicBezTo>
                  <a:cubicBezTo>
                    <a:pt x="14855" y="11868"/>
                    <a:pt x="14949" y="11746"/>
                    <a:pt x="14949" y="11546"/>
                  </a:cubicBezTo>
                  <a:lnTo>
                    <a:pt x="14949" y="8949"/>
                  </a:lnTo>
                  <a:cubicBezTo>
                    <a:pt x="14949" y="8664"/>
                    <a:pt x="14759" y="8316"/>
                    <a:pt x="14505" y="8189"/>
                  </a:cubicBezTo>
                  <a:lnTo>
                    <a:pt x="444" y="50"/>
                  </a:lnTo>
                  <a:cubicBezTo>
                    <a:pt x="376" y="16"/>
                    <a:pt x="313" y="0"/>
                    <a:pt x="257" y="0"/>
                  </a:cubicBezTo>
                  <a:close/>
                </a:path>
              </a:pathLst>
            </a:custGeom>
            <a:solidFill>
              <a:srgbClr val="dd91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496" name="CustomShape 296"/>
            <p:cNvSpPr/>
            <p:nvPr/>
          </p:nvSpPr>
          <p:spPr>
            <a:xfrm>
              <a:off x="521280" y="2376360"/>
              <a:ext cx="164160" cy="102240"/>
            </a:xfrm>
            <a:custGeom>
              <a:avLst/>
              <a:gdLst/>
              <a:ahLst/>
              <a:rect l="l" t="t" r="r" b="b"/>
              <a:pathLst>
                <a:path w="5036" h="3136">
                  <a:moveTo>
                    <a:pt x="0" y="1"/>
                  </a:moveTo>
                  <a:lnTo>
                    <a:pt x="0" y="222"/>
                  </a:lnTo>
                  <a:lnTo>
                    <a:pt x="5036" y="3136"/>
                  </a:lnTo>
                  <a:lnTo>
                    <a:pt x="5036" y="2914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497" name="CustomShape 297"/>
            <p:cNvSpPr/>
            <p:nvPr/>
          </p:nvSpPr>
          <p:spPr>
            <a:xfrm>
              <a:off x="521280" y="2403360"/>
              <a:ext cx="164160" cy="102240"/>
            </a:xfrm>
            <a:custGeom>
              <a:avLst/>
              <a:gdLst/>
              <a:ahLst/>
              <a:rect l="l" t="t" r="r" b="b"/>
              <a:pathLst>
                <a:path w="5036" h="3136">
                  <a:moveTo>
                    <a:pt x="0" y="0"/>
                  </a:moveTo>
                  <a:lnTo>
                    <a:pt x="0" y="222"/>
                  </a:lnTo>
                  <a:lnTo>
                    <a:pt x="5036" y="3135"/>
                  </a:lnTo>
                  <a:lnTo>
                    <a:pt x="5036" y="288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498" name="CustomShape 298"/>
            <p:cNvSpPr/>
            <p:nvPr/>
          </p:nvSpPr>
          <p:spPr>
            <a:xfrm>
              <a:off x="521280" y="2429280"/>
              <a:ext cx="164160" cy="102240"/>
            </a:xfrm>
            <a:custGeom>
              <a:avLst/>
              <a:gdLst/>
              <a:ahLst/>
              <a:rect l="l" t="t" r="r" b="b"/>
              <a:pathLst>
                <a:path w="5036" h="3137">
                  <a:moveTo>
                    <a:pt x="0" y="1"/>
                  </a:moveTo>
                  <a:lnTo>
                    <a:pt x="0" y="222"/>
                  </a:lnTo>
                  <a:lnTo>
                    <a:pt x="5036" y="3136"/>
                  </a:lnTo>
                  <a:lnTo>
                    <a:pt x="5036" y="2914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499" name="CustomShape 299"/>
            <p:cNvSpPr/>
            <p:nvPr/>
          </p:nvSpPr>
          <p:spPr>
            <a:xfrm>
              <a:off x="830880" y="2577960"/>
              <a:ext cx="21240" cy="28080"/>
            </a:xfrm>
            <a:custGeom>
              <a:avLst/>
              <a:gdLst/>
              <a:ahLst/>
              <a:rect l="l" t="t" r="r" b="b"/>
              <a:pathLst>
                <a:path w="666" h="867">
                  <a:moveTo>
                    <a:pt x="179" y="1"/>
                  </a:moveTo>
                  <a:cubicBezTo>
                    <a:pt x="68" y="1"/>
                    <a:pt x="0" y="89"/>
                    <a:pt x="0" y="228"/>
                  </a:cubicBezTo>
                  <a:cubicBezTo>
                    <a:pt x="0" y="449"/>
                    <a:pt x="127" y="703"/>
                    <a:pt x="317" y="830"/>
                  </a:cubicBezTo>
                  <a:cubicBezTo>
                    <a:pt x="368" y="855"/>
                    <a:pt x="417" y="867"/>
                    <a:pt x="460" y="867"/>
                  </a:cubicBezTo>
                  <a:cubicBezTo>
                    <a:pt x="581" y="867"/>
                    <a:pt x="665" y="779"/>
                    <a:pt x="665" y="639"/>
                  </a:cubicBezTo>
                  <a:cubicBezTo>
                    <a:pt x="665" y="418"/>
                    <a:pt x="507" y="164"/>
                    <a:pt x="317" y="38"/>
                  </a:cubicBezTo>
                  <a:cubicBezTo>
                    <a:pt x="266" y="12"/>
                    <a:pt x="220" y="1"/>
                    <a:pt x="17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500" name="CustomShape 300"/>
            <p:cNvSpPr/>
            <p:nvPr/>
          </p:nvSpPr>
          <p:spPr>
            <a:xfrm>
              <a:off x="877320" y="2605680"/>
              <a:ext cx="23400" cy="28080"/>
            </a:xfrm>
            <a:custGeom>
              <a:avLst/>
              <a:gdLst/>
              <a:ahLst/>
              <a:rect l="l" t="t" r="r" b="b"/>
              <a:pathLst>
                <a:path w="729" h="873">
                  <a:moveTo>
                    <a:pt x="201" y="1"/>
                  </a:moveTo>
                  <a:cubicBezTo>
                    <a:pt x="174" y="1"/>
                    <a:pt x="149" y="6"/>
                    <a:pt x="127" y="17"/>
                  </a:cubicBezTo>
                  <a:cubicBezTo>
                    <a:pt x="0" y="112"/>
                    <a:pt x="0" y="334"/>
                    <a:pt x="127" y="587"/>
                  </a:cubicBezTo>
                  <a:cubicBezTo>
                    <a:pt x="225" y="758"/>
                    <a:pt x="379" y="872"/>
                    <a:pt x="502" y="872"/>
                  </a:cubicBezTo>
                  <a:cubicBezTo>
                    <a:pt x="539" y="872"/>
                    <a:pt x="573" y="862"/>
                    <a:pt x="602" y="841"/>
                  </a:cubicBezTo>
                  <a:cubicBezTo>
                    <a:pt x="729" y="777"/>
                    <a:pt x="729" y="524"/>
                    <a:pt x="602" y="302"/>
                  </a:cubicBezTo>
                  <a:cubicBezTo>
                    <a:pt x="498" y="119"/>
                    <a:pt x="328" y="1"/>
                    <a:pt x="201" y="1"/>
                  </a:cubicBez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501" name="CustomShape 301"/>
            <p:cNvSpPr/>
            <p:nvPr/>
          </p:nvSpPr>
          <p:spPr>
            <a:xfrm>
              <a:off x="927000" y="2633760"/>
              <a:ext cx="21240" cy="27720"/>
            </a:xfrm>
            <a:custGeom>
              <a:avLst/>
              <a:gdLst/>
              <a:ahLst/>
              <a:rect l="l" t="t" r="r" b="b"/>
              <a:pathLst>
                <a:path w="666" h="860">
                  <a:moveTo>
                    <a:pt x="165" y="0"/>
                  </a:moveTo>
                  <a:cubicBezTo>
                    <a:pt x="63" y="0"/>
                    <a:pt x="1" y="78"/>
                    <a:pt x="1" y="233"/>
                  </a:cubicBezTo>
                  <a:cubicBezTo>
                    <a:pt x="1" y="455"/>
                    <a:pt x="127" y="708"/>
                    <a:pt x="317" y="803"/>
                  </a:cubicBezTo>
                  <a:cubicBezTo>
                    <a:pt x="375" y="842"/>
                    <a:pt x="430" y="860"/>
                    <a:pt x="479" y="860"/>
                  </a:cubicBezTo>
                  <a:cubicBezTo>
                    <a:pt x="589" y="860"/>
                    <a:pt x="666" y="767"/>
                    <a:pt x="666" y="613"/>
                  </a:cubicBezTo>
                  <a:cubicBezTo>
                    <a:pt x="666" y="423"/>
                    <a:pt x="507" y="138"/>
                    <a:pt x="317" y="43"/>
                  </a:cubicBezTo>
                  <a:cubicBezTo>
                    <a:pt x="260" y="14"/>
                    <a:pt x="209" y="0"/>
                    <a:pt x="165" y="0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502" name="CustomShape 302"/>
            <p:cNvSpPr/>
            <p:nvPr/>
          </p:nvSpPr>
          <p:spPr>
            <a:xfrm>
              <a:off x="497520" y="2478240"/>
              <a:ext cx="488160" cy="387000"/>
            </a:xfrm>
            <a:custGeom>
              <a:avLst/>
              <a:gdLst/>
              <a:ahLst/>
              <a:rect l="l" t="t" r="r" b="b"/>
              <a:pathLst>
                <a:path w="14949" h="11860">
                  <a:moveTo>
                    <a:pt x="242" y="1"/>
                  </a:moveTo>
                  <a:cubicBezTo>
                    <a:pt x="96" y="1"/>
                    <a:pt x="1" y="107"/>
                    <a:pt x="1" y="309"/>
                  </a:cubicBezTo>
                  <a:lnTo>
                    <a:pt x="1" y="2937"/>
                  </a:lnTo>
                  <a:cubicBezTo>
                    <a:pt x="1" y="3191"/>
                    <a:pt x="191" y="3539"/>
                    <a:pt x="444" y="3666"/>
                  </a:cubicBezTo>
                  <a:lnTo>
                    <a:pt x="14505" y="11805"/>
                  </a:lnTo>
                  <a:cubicBezTo>
                    <a:pt x="14579" y="11842"/>
                    <a:pt x="14648" y="11860"/>
                    <a:pt x="14708" y="11860"/>
                  </a:cubicBezTo>
                  <a:cubicBezTo>
                    <a:pt x="14853" y="11860"/>
                    <a:pt x="14949" y="11753"/>
                    <a:pt x="14949" y="11551"/>
                  </a:cubicBezTo>
                  <a:lnTo>
                    <a:pt x="14949" y="8923"/>
                  </a:lnTo>
                  <a:cubicBezTo>
                    <a:pt x="14949" y="8670"/>
                    <a:pt x="14759" y="8321"/>
                    <a:pt x="14505" y="8194"/>
                  </a:cubicBezTo>
                  <a:lnTo>
                    <a:pt x="444" y="56"/>
                  </a:lnTo>
                  <a:cubicBezTo>
                    <a:pt x="370" y="19"/>
                    <a:pt x="302" y="1"/>
                    <a:pt x="242" y="1"/>
                  </a:cubicBezTo>
                  <a:close/>
                </a:path>
              </a:pathLst>
            </a:custGeom>
            <a:solidFill>
              <a:srgbClr val="dd91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503" name="CustomShape 303"/>
            <p:cNvSpPr/>
            <p:nvPr/>
          </p:nvSpPr>
          <p:spPr>
            <a:xfrm>
              <a:off x="521280" y="2514960"/>
              <a:ext cx="164160" cy="102240"/>
            </a:xfrm>
            <a:custGeom>
              <a:avLst/>
              <a:gdLst/>
              <a:ahLst/>
              <a:rect l="l" t="t" r="r" b="b"/>
              <a:pathLst>
                <a:path w="5036" h="3136">
                  <a:moveTo>
                    <a:pt x="0" y="0"/>
                  </a:moveTo>
                  <a:lnTo>
                    <a:pt x="0" y="222"/>
                  </a:lnTo>
                  <a:lnTo>
                    <a:pt x="5036" y="3136"/>
                  </a:lnTo>
                  <a:lnTo>
                    <a:pt x="5036" y="288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504" name="CustomShape 304"/>
            <p:cNvSpPr/>
            <p:nvPr/>
          </p:nvSpPr>
          <p:spPr>
            <a:xfrm>
              <a:off x="521280" y="2540880"/>
              <a:ext cx="164160" cy="102240"/>
            </a:xfrm>
            <a:custGeom>
              <a:avLst/>
              <a:gdLst/>
              <a:ahLst/>
              <a:rect l="l" t="t" r="r" b="b"/>
              <a:pathLst>
                <a:path w="5036" h="3136">
                  <a:moveTo>
                    <a:pt x="0" y="0"/>
                  </a:moveTo>
                  <a:lnTo>
                    <a:pt x="0" y="253"/>
                  </a:lnTo>
                  <a:lnTo>
                    <a:pt x="5036" y="3135"/>
                  </a:lnTo>
                  <a:lnTo>
                    <a:pt x="5036" y="29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505" name="CustomShape 305"/>
            <p:cNvSpPr/>
            <p:nvPr/>
          </p:nvSpPr>
          <p:spPr>
            <a:xfrm>
              <a:off x="521280" y="2567880"/>
              <a:ext cx="164160" cy="102240"/>
            </a:xfrm>
            <a:custGeom>
              <a:avLst/>
              <a:gdLst/>
              <a:ahLst/>
              <a:rect l="l" t="t" r="r" b="b"/>
              <a:pathLst>
                <a:path w="5036" h="3136">
                  <a:moveTo>
                    <a:pt x="0" y="0"/>
                  </a:moveTo>
                  <a:lnTo>
                    <a:pt x="0" y="222"/>
                  </a:lnTo>
                  <a:lnTo>
                    <a:pt x="5036" y="3136"/>
                  </a:lnTo>
                  <a:lnTo>
                    <a:pt x="5036" y="288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506" name="CustomShape 306"/>
            <p:cNvSpPr/>
            <p:nvPr/>
          </p:nvSpPr>
          <p:spPr>
            <a:xfrm>
              <a:off x="830880" y="2716560"/>
              <a:ext cx="21240" cy="28080"/>
            </a:xfrm>
            <a:custGeom>
              <a:avLst/>
              <a:gdLst/>
              <a:ahLst/>
              <a:rect l="l" t="t" r="r" b="b"/>
              <a:pathLst>
                <a:path w="666" h="872">
                  <a:moveTo>
                    <a:pt x="165" y="1"/>
                  </a:moveTo>
                  <a:cubicBezTo>
                    <a:pt x="62" y="1"/>
                    <a:pt x="0" y="78"/>
                    <a:pt x="0" y="233"/>
                  </a:cubicBezTo>
                  <a:cubicBezTo>
                    <a:pt x="0" y="455"/>
                    <a:pt x="127" y="708"/>
                    <a:pt x="317" y="835"/>
                  </a:cubicBezTo>
                  <a:cubicBezTo>
                    <a:pt x="367" y="860"/>
                    <a:pt x="414" y="872"/>
                    <a:pt x="457" y="872"/>
                  </a:cubicBezTo>
                  <a:cubicBezTo>
                    <a:pt x="579" y="872"/>
                    <a:pt x="665" y="777"/>
                    <a:pt x="665" y="613"/>
                  </a:cubicBezTo>
                  <a:cubicBezTo>
                    <a:pt x="665" y="423"/>
                    <a:pt x="507" y="138"/>
                    <a:pt x="317" y="43"/>
                  </a:cubicBezTo>
                  <a:cubicBezTo>
                    <a:pt x="260" y="15"/>
                    <a:pt x="209" y="1"/>
                    <a:pt x="16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507" name="CustomShape 307"/>
            <p:cNvSpPr/>
            <p:nvPr/>
          </p:nvSpPr>
          <p:spPr>
            <a:xfrm>
              <a:off x="878400" y="2744280"/>
              <a:ext cx="21240" cy="27720"/>
            </a:xfrm>
            <a:custGeom>
              <a:avLst/>
              <a:gdLst/>
              <a:ahLst/>
              <a:rect l="l" t="t" r="r" b="b"/>
              <a:pathLst>
                <a:path w="666" h="861">
                  <a:moveTo>
                    <a:pt x="189" y="1"/>
                  </a:moveTo>
                  <a:cubicBezTo>
                    <a:pt x="78" y="1"/>
                    <a:pt x="0" y="78"/>
                    <a:pt x="0" y="233"/>
                  </a:cubicBezTo>
                  <a:cubicBezTo>
                    <a:pt x="0" y="455"/>
                    <a:pt x="158" y="709"/>
                    <a:pt x="348" y="804"/>
                  </a:cubicBezTo>
                  <a:cubicBezTo>
                    <a:pt x="407" y="842"/>
                    <a:pt x="459" y="860"/>
                    <a:pt x="503" y="860"/>
                  </a:cubicBezTo>
                  <a:cubicBezTo>
                    <a:pt x="604" y="860"/>
                    <a:pt x="665" y="767"/>
                    <a:pt x="665" y="614"/>
                  </a:cubicBezTo>
                  <a:cubicBezTo>
                    <a:pt x="665" y="392"/>
                    <a:pt x="538" y="138"/>
                    <a:pt x="348" y="43"/>
                  </a:cubicBezTo>
                  <a:cubicBezTo>
                    <a:pt x="291" y="15"/>
                    <a:pt x="237" y="1"/>
                    <a:pt x="189" y="1"/>
                  </a:cubicBez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508" name="CustomShape 308"/>
            <p:cNvSpPr/>
            <p:nvPr/>
          </p:nvSpPr>
          <p:spPr>
            <a:xfrm>
              <a:off x="924840" y="2771640"/>
              <a:ext cx="24480" cy="28080"/>
            </a:xfrm>
            <a:custGeom>
              <a:avLst/>
              <a:gdLst/>
              <a:ahLst/>
              <a:rect l="l" t="t" r="r" b="b"/>
              <a:pathLst>
                <a:path w="761" h="872">
                  <a:moveTo>
                    <a:pt x="253" y="0"/>
                  </a:moveTo>
                  <a:cubicBezTo>
                    <a:pt x="219" y="0"/>
                    <a:pt x="187" y="10"/>
                    <a:pt x="159" y="32"/>
                  </a:cubicBezTo>
                  <a:cubicBezTo>
                    <a:pt x="0" y="95"/>
                    <a:pt x="0" y="349"/>
                    <a:pt x="159" y="570"/>
                  </a:cubicBezTo>
                  <a:cubicBezTo>
                    <a:pt x="263" y="753"/>
                    <a:pt x="411" y="872"/>
                    <a:pt x="548" y="872"/>
                  </a:cubicBezTo>
                  <a:cubicBezTo>
                    <a:pt x="577" y="872"/>
                    <a:pt x="606" y="866"/>
                    <a:pt x="634" y="855"/>
                  </a:cubicBezTo>
                  <a:cubicBezTo>
                    <a:pt x="760" y="760"/>
                    <a:pt x="760" y="539"/>
                    <a:pt x="634" y="317"/>
                  </a:cubicBezTo>
                  <a:cubicBezTo>
                    <a:pt x="511" y="121"/>
                    <a:pt x="369" y="0"/>
                    <a:pt x="253" y="0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509" name="CustomShape 309"/>
            <p:cNvSpPr/>
            <p:nvPr/>
          </p:nvSpPr>
          <p:spPr>
            <a:xfrm>
              <a:off x="497520" y="2616480"/>
              <a:ext cx="488160" cy="387720"/>
            </a:xfrm>
            <a:custGeom>
              <a:avLst/>
              <a:gdLst/>
              <a:ahLst/>
              <a:rect l="l" t="t" r="r" b="b"/>
              <a:pathLst>
                <a:path w="14949" h="11874">
                  <a:moveTo>
                    <a:pt x="238" y="0"/>
                  </a:moveTo>
                  <a:cubicBezTo>
                    <a:pt x="95" y="0"/>
                    <a:pt x="1" y="122"/>
                    <a:pt x="1" y="323"/>
                  </a:cubicBezTo>
                  <a:lnTo>
                    <a:pt x="1" y="2951"/>
                  </a:lnTo>
                  <a:cubicBezTo>
                    <a:pt x="1" y="3204"/>
                    <a:pt x="191" y="3553"/>
                    <a:pt x="444" y="3679"/>
                  </a:cubicBezTo>
                  <a:lnTo>
                    <a:pt x="14505" y="11818"/>
                  </a:lnTo>
                  <a:cubicBezTo>
                    <a:pt x="14579" y="11855"/>
                    <a:pt x="14648" y="11873"/>
                    <a:pt x="14708" y="11873"/>
                  </a:cubicBezTo>
                  <a:cubicBezTo>
                    <a:pt x="14853" y="11873"/>
                    <a:pt x="14949" y="11767"/>
                    <a:pt x="14949" y="11565"/>
                  </a:cubicBezTo>
                  <a:lnTo>
                    <a:pt x="14949" y="8936"/>
                  </a:lnTo>
                  <a:cubicBezTo>
                    <a:pt x="14949" y="8651"/>
                    <a:pt x="14759" y="8335"/>
                    <a:pt x="14505" y="8176"/>
                  </a:cubicBezTo>
                  <a:lnTo>
                    <a:pt x="444" y="69"/>
                  </a:lnTo>
                  <a:cubicBezTo>
                    <a:pt x="369" y="22"/>
                    <a:pt x="299" y="0"/>
                    <a:pt x="238" y="0"/>
                  </a:cubicBezTo>
                  <a:close/>
                </a:path>
              </a:pathLst>
            </a:custGeom>
            <a:solidFill>
              <a:srgbClr val="dd91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510" name="CustomShape 310"/>
            <p:cNvSpPr/>
            <p:nvPr/>
          </p:nvSpPr>
          <p:spPr>
            <a:xfrm>
              <a:off x="521280" y="2653920"/>
              <a:ext cx="164160" cy="102240"/>
            </a:xfrm>
            <a:custGeom>
              <a:avLst/>
              <a:gdLst/>
              <a:ahLst/>
              <a:rect l="l" t="t" r="r" b="b"/>
              <a:pathLst>
                <a:path w="5036" h="3137">
                  <a:moveTo>
                    <a:pt x="0" y="1"/>
                  </a:moveTo>
                  <a:lnTo>
                    <a:pt x="0" y="223"/>
                  </a:lnTo>
                  <a:lnTo>
                    <a:pt x="5036" y="3136"/>
                  </a:lnTo>
                  <a:lnTo>
                    <a:pt x="5036" y="2883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511" name="CustomShape 311"/>
            <p:cNvSpPr/>
            <p:nvPr/>
          </p:nvSpPr>
          <p:spPr>
            <a:xfrm>
              <a:off x="521280" y="2679480"/>
              <a:ext cx="164160" cy="102240"/>
            </a:xfrm>
            <a:custGeom>
              <a:avLst/>
              <a:gdLst/>
              <a:ahLst/>
              <a:rect l="l" t="t" r="r" b="b"/>
              <a:pathLst>
                <a:path w="5036" h="3136">
                  <a:moveTo>
                    <a:pt x="0" y="1"/>
                  </a:moveTo>
                  <a:lnTo>
                    <a:pt x="0" y="222"/>
                  </a:lnTo>
                  <a:lnTo>
                    <a:pt x="5036" y="3136"/>
                  </a:lnTo>
                  <a:lnTo>
                    <a:pt x="5036" y="2914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512" name="CustomShape 312"/>
            <p:cNvSpPr/>
            <p:nvPr/>
          </p:nvSpPr>
          <p:spPr>
            <a:xfrm>
              <a:off x="521280" y="2706480"/>
              <a:ext cx="164160" cy="102240"/>
            </a:xfrm>
            <a:custGeom>
              <a:avLst/>
              <a:gdLst/>
              <a:ahLst/>
              <a:rect l="l" t="t" r="r" b="b"/>
              <a:pathLst>
                <a:path w="5036" h="3136">
                  <a:moveTo>
                    <a:pt x="0" y="0"/>
                  </a:moveTo>
                  <a:lnTo>
                    <a:pt x="0" y="222"/>
                  </a:lnTo>
                  <a:lnTo>
                    <a:pt x="5036" y="3135"/>
                  </a:lnTo>
                  <a:lnTo>
                    <a:pt x="5036" y="288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513" name="CustomShape 313"/>
            <p:cNvSpPr/>
            <p:nvPr/>
          </p:nvSpPr>
          <p:spPr>
            <a:xfrm>
              <a:off x="830880" y="2854800"/>
              <a:ext cx="21240" cy="28080"/>
            </a:xfrm>
            <a:custGeom>
              <a:avLst/>
              <a:gdLst/>
              <a:ahLst/>
              <a:rect l="l" t="t" r="r" b="b"/>
              <a:pathLst>
                <a:path w="666" h="874">
                  <a:moveTo>
                    <a:pt x="162" y="0"/>
                  </a:moveTo>
                  <a:cubicBezTo>
                    <a:pt x="61" y="0"/>
                    <a:pt x="0" y="93"/>
                    <a:pt x="0" y="247"/>
                  </a:cubicBezTo>
                  <a:cubicBezTo>
                    <a:pt x="0" y="469"/>
                    <a:pt x="127" y="722"/>
                    <a:pt x="317" y="817"/>
                  </a:cubicBezTo>
                  <a:cubicBezTo>
                    <a:pt x="375" y="856"/>
                    <a:pt x="430" y="874"/>
                    <a:pt x="479" y="874"/>
                  </a:cubicBezTo>
                  <a:cubicBezTo>
                    <a:pt x="589" y="874"/>
                    <a:pt x="665" y="781"/>
                    <a:pt x="665" y="627"/>
                  </a:cubicBezTo>
                  <a:cubicBezTo>
                    <a:pt x="665" y="405"/>
                    <a:pt x="507" y="152"/>
                    <a:pt x="317" y="57"/>
                  </a:cubicBezTo>
                  <a:cubicBezTo>
                    <a:pt x="259" y="18"/>
                    <a:pt x="207" y="0"/>
                    <a:pt x="16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514" name="CustomShape 314"/>
            <p:cNvSpPr/>
            <p:nvPr/>
          </p:nvSpPr>
          <p:spPr>
            <a:xfrm>
              <a:off x="878400" y="2882520"/>
              <a:ext cx="21240" cy="27720"/>
            </a:xfrm>
            <a:custGeom>
              <a:avLst/>
              <a:gdLst/>
              <a:ahLst/>
              <a:rect l="l" t="t" r="r" b="b"/>
              <a:pathLst>
                <a:path w="666" h="860">
                  <a:moveTo>
                    <a:pt x="187" y="0"/>
                  </a:moveTo>
                  <a:cubicBezTo>
                    <a:pt x="76" y="0"/>
                    <a:pt x="0" y="93"/>
                    <a:pt x="0" y="247"/>
                  </a:cubicBezTo>
                  <a:cubicBezTo>
                    <a:pt x="0" y="437"/>
                    <a:pt x="158" y="722"/>
                    <a:pt x="348" y="817"/>
                  </a:cubicBezTo>
                  <a:cubicBezTo>
                    <a:pt x="405" y="846"/>
                    <a:pt x="457" y="860"/>
                    <a:pt x="501" y="860"/>
                  </a:cubicBezTo>
                  <a:cubicBezTo>
                    <a:pt x="603" y="860"/>
                    <a:pt x="665" y="782"/>
                    <a:pt x="665" y="627"/>
                  </a:cubicBezTo>
                  <a:cubicBezTo>
                    <a:pt x="665" y="405"/>
                    <a:pt x="538" y="152"/>
                    <a:pt x="348" y="57"/>
                  </a:cubicBezTo>
                  <a:cubicBezTo>
                    <a:pt x="290" y="18"/>
                    <a:pt x="235" y="0"/>
                    <a:pt x="187" y="0"/>
                  </a:cubicBez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515" name="CustomShape 315"/>
            <p:cNvSpPr/>
            <p:nvPr/>
          </p:nvSpPr>
          <p:spPr>
            <a:xfrm>
              <a:off x="924840" y="2910240"/>
              <a:ext cx="24480" cy="28080"/>
            </a:xfrm>
            <a:custGeom>
              <a:avLst/>
              <a:gdLst/>
              <a:ahLst/>
              <a:rect l="l" t="t" r="r" b="b"/>
              <a:pathLst>
                <a:path w="761" h="873">
                  <a:moveTo>
                    <a:pt x="255" y="1"/>
                  </a:moveTo>
                  <a:cubicBezTo>
                    <a:pt x="220" y="1"/>
                    <a:pt x="188" y="11"/>
                    <a:pt x="159" y="32"/>
                  </a:cubicBezTo>
                  <a:cubicBezTo>
                    <a:pt x="0" y="96"/>
                    <a:pt x="0" y="349"/>
                    <a:pt x="159" y="571"/>
                  </a:cubicBezTo>
                  <a:cubicBezTo>
                    <a:pt x="263" y="754"/>
                    <a:pt x="411" y="872"/>
                    <a:pt x="548" y="872"/>
                  </a:cubicBezTo>
                  <a:cubicBezTo>
                    <a:pt x="577" y="872"/>
                    <a:pt x="606" y="867"/>
                    <a:pt x="634" y="856"/>
                  </a:cubicBezTo>
                  <a:cubicBezTo>
                    <a:pt x="760" y="761"/>
                    <a:pt x="760" y="508"/>
                    <a:pt x="634" y="286"/>
                  </a:cubicBezTo>
                  <a:cubicBezTo>
                    <a:pt x="512" y="115"/>
                    <a:pt x="371" y="1"/>
                    <a:pt x="255" y="1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516" name="CustomShape 316"/>
            <p:cNvSpPr/>
            <p:nvPr/>
          </p:nvSpPr>
          <p:spPr>
            <a:xfrm>
              <a:off x="497520" y="2755080"/>
              <a:ext cx="488160" cy="387360"/>
            </a:xfrm>
            <a:custGeom>
              <a:avLst/>
              <a:gdLst/>
              <a:ahLst/>
              <a:rect l="l" t="t" r="r" b="b"/>
              <a:pathLst>
                <a:path w="14949" h="11870">
                  <a:moveTo>
                    <a:pt x="235" y="1"/>
                  </a:moveTo>
                  <a:cubicBezTo>
                    <a:pt x="93" y="1"/>
                    <a:pt x="1" y="116"/>
                    <a:pt x="1" y="293"/>
                  </a:cubicBezTo>
                  <a:lnTo>
                    <a:pt x="1" y="2921"/>
                  </a:lnTo>
                  <a:cubicBezTo>
                    <a:pt x="1" y="3206"/>
                    <a:pt x="191" y="3554"/>
                    <a:pt x="444" y="3681"/>
                  </a:cubicBezTo>
                  <a:lnTo>
                    <a:pt x="14505" y="11820"/>
                  </a:lnTo>
                  <a:cubicBezTo>
                    <a:pt x="14573" y="11854"/>
                    <a:pt x="14637" y="11870"/>
                    <a:pt x="14693" y="11870"/>
                  </a:cubicBezTo>
                  <a:cubicBezTo>
                    <a:pt x="14847" y="11870"/>
                    <a:pt x="14949" y="11752"/>
                    <a:pt x="14949" y="11567"/>
                  </a:cubicBezTo>
                  <a:lnTo>
                    <a:pt x="14949" y="8938"/>
                  </a:lnTo>
                  <a:cubicBezTo>
                    <a:pt x="14949" y="8653"/>
                    <a:pt x="14759" y="8336"/>
                    <a:pt x="14505" y="8178"/>
                  </a:cubicBezTo>
                  <a:lnTo>
                    <a:pt x="444" y="71"/>
                  </a:lnTo>
                  <a:cubicBezTo>
                    <a:pt x="367" y="23"/>
                    <a:pt x="296" y="1"/>
                    <a:pt x="235" y="1"/>
                  </a:cubicBezTo>
                  <a:close/>
                </a:path>
              </a:pathLst>
            </a:custGeom>
            <a:solidFill>
              <a:srgbClr val="dd91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517" name="CustomShape 317"/>
            <p:cNvSpPr/>
            <p:nvPr/>
          </p:nvSpPr>
          <p:spPr>
            <a:xfrm>
              <a:off x="521280" y="2791440"/>
              <a:ext cx="164160" cy="102240"/>
            </a:xfrm>
            <a:custGeom>
              <a:avLst/>
              <a:gdLst/>
              <a:ahLst/>
              <a:rect l="l" t="t" r="r" b="b"/>
              <a:pathLst>
                <a:path w="5036" h="3137">
                  <a:moveTo>
                    <a:pt x="0" y="1"/>
                  </a:moveTo>
                  <a:lnTo>
                    <a:pt x="0" y="254"/>
                  </a:lnTo>
                  <a:lnTo>
                    <a:pt x="5036" y="3136"/>
                  </a:lnTo>
                  <a:lnTo>
                    <a:pt x="5036" y="2914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518" name="CustomShape 318"/>
            <p:cNvSpPr/>
            <p:nvPr/>
          </p:nvSpPr>
          <p:spPr>
            <a:xfrm>
              <a:off x="521280" y="2818440"/>
              <a:ext cx="164160" cy="102240"/>
            </a:xfrm>
            <a:custGeom>
              <a:avLst/>
              <a:gdLst/>
              <a:ahLst/>
              <a:rect l="l" t="t" r="r" b="b"/>
              <a:pathLst>
                <a:path w="5036" h="3136">
                  <a:moveTo>
                    <a:pt x="0" y="0"/>
                  </a:moveTo>
                  <a:lnTo>
                    <a:pt x="0" y="222"/>
                  </a:lnTo>
                  <a:lnTo>
                    <a:pt x="5036" y="3136"/>
                  </a:lnTo>
                  <a:lnTo>
                    <a:pt x="5036" y="288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519" name="CustomShape 319"/>
            <p:cNvSpPr/>
            <p:nvPr/>
          </p:nvSpPr>
          <p:spPr>
            <a:xfrm>
              <a:off x="521280" y="2844000"/>
              <a:ext cx="164160" cy="102240"/>
            </a:xfrm>
            <a:custGeom>
              <a:avLst/>
              <a:gdLst/>
              <a:ahLst/>
              <a:rect l="l" t="t" r="r" b="b"/>
              <a:pathLst>
                <a:path w="5036" h="3136">
                  <a:moveTo>
                    <a:pt x="0" y="0"/>
                  </a:moveTo>
                  <a:lnTo>
                    <a:pt x="0" y="253"/>
                  </a:lnTo>
                  <a:lnTo>
                    <a:pt x="5036" y="3135"/>
                  </a:lnTo>
                  <a:lnTo>
                    <a:pt x="5036" y="29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520" name="CustomShape 320"/>
            <p:cNvSpPr/>
            <p:nvPr/>
          </p:nvSpPr>
          <p:spPr>
            <a:xfrm>
              <a:off x="830880" y="2993400"/>
              <a:ext cx="21240" cy="27720"/>
            </a:xfrm>
            <a:custGeom>
              <a:avLst/>
              <a:gdLst/>
              <a:ahLst/>
              <a:rect l="l" t="t" r="r" b="b"/>
              <a:pathLst>
                <a:path w="666" h="861">
                  <a:moveTo>
                    <a:pt x="162" y="1"/>
                  </a:moveTo>
                  <a:cubicBezTo>
                    <a:pt x="61" y="1"/>
                    <a:pt x="0" y="94"/>
                    <a:pt x="0" y="248"/>
                  </a:cubicBezTo>
                  <a:cubicBezTo>
                    <a:pt x="0" y="438"/>
                    <a:pt x="127" y="723"/>
                    <a:pt x="317" y="818"/>
                  </a:cubicBezTo>
                  <a:cubicBezTo>
                    <a:pt x="374" y="846"/>
                    <a:pt x="428" y="860"/>
                    <a:pt x="476" y="860"/>
                  </a:cubicBezTo>
                  <a:cubicBezTo>
                    <a:pt x="588" y="860"/>
                    <a:pt x="665" y="783"/>
                    <a:pt x="665" y="628"/>
                  </a:cubicBezTo>
                  <a:cubicBezTo>
                    <a:pt x="665" y="406"/>
                    <a:pt x="507" y="153"/>
                    <a:pt x="317" y="58"/>
                  </a:cubicBezTo>
                  <a:cubicBezTo>
                    <a:pt x="259" y="19"/>
                    <a:pt x="207" y="1"/>
                    <a:pt x="16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521" name="CustomShape 321"/>
            <p:cNvSpPr/>
            <p:nvPr/>
          </p:nvSpPr>
          <p:spPr>
            <a:xfrm>
              <a:off x="877320" y="3020400"/>
              <a:ext cx="23400" cy="28080"/>
            </a:xfrm>
            <a:custGeom>
              <a:avLst/>
              <a:gdLst/>
              <a:ahLst/>
              <a:rect l="l" t="t" r="r" b="b"/>
              <a:pathLst>
                <a:path w="729" h="872">
                  <a:moveTo>
                    <a:pt x="201" y="0"/>
                  </a:moveTo>
                  <a:cubicBezTo>
                    <a:pt x="174" y="0"/>
                    <a:pt x="149" y="5"/>
                    <a:pt x="127" y="16"/>
                  </a:cubicBezTo>
                  <a:cubicBezTo>
                    <a:pt x="0" y="111"/>
                    <a:pt x="0" y="365"/>
                    <a:pt x="127" y="586"/>
                  </a:cubicBezTo>
                  <a:cubicBezTo>
                    <a:pt x="225" y="757"/>
                    <a:pt x="379" y="872"/>
                    <a:pt x="502" y="872"/>
                  </a:cubicBezTo>
                  <a:cubicBezTo>
                    <a:pt x="539" y="872"/>
                    <a:pt x="573" y="862"/>
                    <a:pt x="602" y="840"/>
                  </a:cubicBezTo>
                  <a:cubicBezTo>
                    <a:pt x="729" y="776"/>
                    <a:pt x="729" y="523"/>
                    <a:pt x="602" y="301"/>
                  </a:cubicBezTo>
                  <a:cubicBezTo>
                    <a:pt x="498" y="118"/>
                    <a:pt x="328" y="0"/>
                    <a:pt x="201" y="0"/>
                  </a:cubicBez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522" name="CustomShape 322"/>
            <p:cNvSpPr/>
            <p:nvPr/>
          </p:nvSpPr>
          <p:spPr>
            <a:xfrm>
              <a:off x="924840" y="3048480"/>
              <a:ext cx="24480" cy="28080"/>
            </a:xfrm>
            <a:custGeom>
              <a:avLst/>
              <a:gdLst/>
              <a:ahLst/>
              <a:rect l="l" t="t" r="r" b="b"/>
              <a:pathLst>
                <a:path w="761" h="872">
                  <a:moveTo>
                    <a:pt x="230" y="0"/>
                  </a:moveTo>
                  <a:cubicBezTo>
                    <a:pt x="205" y="0"/>
                    <a:pt x="181" y="5"/>
                    <a:pt x="159" y="16"/>
                  </a:cubicBezTo>
                  <a:cubicBezTo>
                    <a:pt x="0" y="111"/>
                    <a:pt x="0" y="333"/>
                    <a:pt x="159" y="586"/>
                  </a:cubicBezTo>
                  <a:cubicBezTo>
                    <a:pt x="256" y="757"/>
                    <a:pt x="391" y="872"/>
                    <a:pt x="521" y="872"/>
                  </a:cubicBezTo>
                  <a:cubicBezTo>
                    <a:pt x="559" y="872"/>
                    <a:pt x="597" y="862"/>
                    <a:pt x="634" y="840"/>
                  </a:cubicBezTo>
                  <a:cubicBezTo>
                    <a:pt x="760" y="777"/>
                    <a:pt x="760" y="523"/>
                    <a:pt x="634" y="301"/>
                  </a:cubicBezTo>
                  <a:cubicBezTo>
                    <a:pt x="503" y="118"/>
                    <a:pt x="350" y="0"/>
                    <a:pt x="230" y="0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523" name="CustomShape 323"/>
            <p:cNvSpPr/>
            <p:nvPr/>
          </p:nvSpPr>
          <p:spPr>
            <a:xfrm>
              <a:off x="497520" y="2893320"/>
              <a:ext cx="488160" cy="387360"/>
            </a:xfrm>
            <a:custGeom>
              <a:avLst/>
              <a:gdLst/>
              <a:ahLst/>
              <a:rect l="l" t="t" r="r" b="b"/>
              <a:pathLst>
                <a:path w="14949" h="11868">
                  <a:moveTo>
                    <a:pt x="257" y="0"/>
                  </a:moveTo>
                  <a:cubicBezTo>
                    <a:pt x="103" y="0"/>
                    <a:pt x="1" y="118"/>
                    <a:pt x="1" y="303"/>
                  </a:cubicBezTo>
                  <a:lnTo>
                    <a:pt x="1" y="2932"/>
                  </a:lnTo>
                  <a:cubicBezTo>
                    <a:pt x="1" y="3217"/>
                    <a:pt x="191" y="3533"/>
                    <a:pt x="444" y="3692"/>
                  </a:cubicBezTo>
                  <a:lnTo>
                    <a:pt x="14505" y="11799"/>
                  </a:lnTo>
                  <a:cubicBezTo>
                    <a:pt x="14581" y="11846"/>
                    <a:pt x="14650" y="11868"/>
                    <a:pt x="14711" y="11868"/>
                  </a:cubicBezTo>
                  <a:cubicBezTo>
                    <a:pt x="14855" y="11868"/>
                    <a:pt x="14949" y="11746"/>
                    <a:pt x="14949" y="11546"/>
                  </a:cubicBezTo>
                  <a:lnTo>
                    <a:pt x="14949" y="8949"/>
                  </a:lnTo>
                  <a:cubicBezTo>
                    <a:pt x="14949" y="8664"/>
                    <a:pt x="14759" y="8315"/>
                    <a:pt x="14505" y="8189"/>
                  </a:cubicBezTo>
                  <a:lnTo>
                    <a:pt x="444" y="50"/>
                  </a:lnTo>
                  <a:cubicBezTo>
                    <a:pt x="376" y="16"/>
                    <a:pt x="313" y="0"/>
                    <a:pt x="257" y="0"/>
                  </a:cubicBezTo>
                  <a:close/>
                </a:path>
              </a:pathLst>
            </a:custGeom>
            <a:solidFill>
              <a:srgbClr val="dd91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524" name="CustomShape 324"/>
            <p:cNvSpPr/>
            <p:nvPr/>
          </p:nvSpPr>
          <p:spPr>
            <a:xfrm>
              <a:off x="521280" y="2930040"/>
              <a:ext cx="164160" cy="102240"/>
            </a:xfrm>
            <a:custGeom>
              <a:avLst/>
              <a:gdLst/>
              <a:ahLst/>
              <a:rect l="l" t="t" r="r" b="b"/>
              <a:pathLst>
                <a:path w="5036" h="3136">
                  <a:moveTo>
                    <a:pt x="0" y="1"/>
                  </a:moveTo>
                  <a:lnTo>
                    <a:pt x="0" y="222"/>
                  </a:lnTo>
                  <a:lnTo>
                    <a:pt x="5036" y="3136"/>
                  </a:lnTo>
                  <a:lnTo>
                    <a:pt x="5036" y="2914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525" name="CustomShape 325"/>
            <p:cNvSpPr/>
            <p:nvPr/>
          </p:nvSpPr>
          <p:spPr>
            <a:xfrm>
              <a:off x="521280" y="2957040"/>
              <a:ext cx="164160" cy="102240"/>
            </a:xfrm>
            <a:custGeom>
              <a:avLst/>
              <a:gdLst/>
              <a:ahLst/>
              <a:rect l="l" t="t" r="r" b="b"/>
              <a:pathLst>
                <a:path w="5036" h="3137">
                  <a:moveTo>
                    <a:pt x="0" y="1"/>
                  </a:moveTo>
                  <a:lnTo>
                    <a:pt x="0" y="223"/>
                  </a:lnTo>
                  <a:lnTo>
                    <a:pt x="5036" y="3136"/>
                  </a:lnTo>
                  <a:lnTo>
                    <a:pt x="5036" y="2883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526" name="CustomShape 326"/>
            <p:cNvSpPr/>
            <p:nvPr/>
          </p:nvSpPr>
          <p:spPr>
            <a:xfrm>
              <a:off x="521280" y="2982960"/>
              <a:ext cx="164160" cy="102240"/>
            </a:xfrm>
            <a:custGeom>
              <a:avLst/>
              <a:gdLst/>
              <a:ahLst/>
              <a:rect l="l" t="t" r="r" b="b"/>
              <a:pathLst>
                <a:path w="5036" h="3136">
                  <a:moveTo>
                    <a:pt x="0" y="1"/>
                  </a:moveTo>
                  <a:lnTo>
                    <a:pt x="0" y="222"/>
                  </a:lnTo>
                  <a:lnTo>
                    <a:pt x="5036" y="3136"/>
                  </a:lnTo>
                  <a:lnTo>
                    <a:pt x="5036" y="2914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527" name="CustomShape 327"/>
            <p:cNvSpPr/>
            <p:nvPr/>
          </p:nvSpPr>
          <p:spPr>
            <a:xfrm>
              <a:off x="830880" y="3131640"/>
              <a:ext cx="21240" cy="28080"/>
            </a:xfrm>
            <a:custGeom>
              <a:avLst/>
              <a:gdLst/>
              <a:ahLst/>
              <a:rect l="l" t="t" r="r" b="b"/>
              <a:pathLst>
                <a:path w="666" h="867">
                  <a:moveTo>
                    <a:pt x="179" y="0"/>
                  </a:moveTo>
                  <a:cubicBezTo>
                    <a:pt x="68" y="0"/>
                    <a:pt x="0" y="89"/>
                    <a:pt x="0" y="228"/>
                  </a:cubicBezTo>
                  <a:cubicBezTo>
                    <a:pt x="0" y="449"/>
                    <a:pt x="127" y="703"/>
                    <a:pt x="317" y="829"/>
                  </a:cubicBezTo>
                  <a:cubicBezTo>
                    <a:pt x="368" y="855"/>
                    <a:pt x="417" y="867"/>
                    <a:pt x="460" y="867"/>
                  </a:cubicBezTo>
                  <a:cubicBezTo>
                    <a:pt x="581" y="867"/>
                    <a:pt x="665" y="778"/>
                    <a:pt x="665" y="639"/>
                  </a:cubicBezTo>
                  <a:cubicBezTo>
                    <a:pt x="665" y="418"/>
                    <a:pt x="507" y="164"/>
                    <a:pt x="317" y="38"/>
                  </a:cubicBezTo>
                  <a:cubicBezTo>
                    <a:pt x="266" y="12"/>
                    <a:pt x="220" y="0"/>
                    <a:pt x="17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528" name="CustomShape 328"/>
            <p:cNvSpPr/>
            <p:nvPr/>
          </p:nvSpPr>
          <p:spPr>
            <a:xfrm>
              <a:off x="877320" y="3159360"/>
              <a:ext cx="23400" cy="28080"/>
            </a:xfrm>
            <a:custGeom>
              <a:avLst/>
              <a:gdLst/>
              <a:ahLst/>
              <a:rect l="l" t="t" r="r" b="b"/>
              <a:pathLst>
                <a:path w="729" h="873">
                  <a:moveTo>
                    <a:pt x="201" y="1"/>
                  </a:moveTo>
                  <a:cubicBezTo>
                    <a:pt x="174" y="1"/>
                    <a:pt x="149" y="6"/>
                    <a:pt x="127" y="17"/>
                  </a:cubicBezTo>
                  <a:cubicBezTo>
                    <a:pt x="0" y="112"/>
                    <a:pt x="0" y="334"/>
                    <a:pt x="127" y="587"/>
                  </a:cubicBezTo>
                  <a:cubicBezTo>
                    <a:pt x="225" y="758"/>
                    <a:pt x="379" y="872"/>
                    <a:pt x="502" y="872"/>
                  </a:cubicBezTo>
                  <a:cubicBezTo>
                    <a:pt x="539" y="872"/>
                    <a:pt x="573" y="862"/>
                    <a:pt x="602" y="840"/>
                  </a:cubicBezTo>
                  <a:cubicBezTo>
                    <a:pt x="729" y="777"/>
                    <a:pt x="729" y="524"/>
                    <a:pt x="602" y="302"/>
                  </a:cubicBezTo>
                  <a:cubicBezTo>
                    <a:pt x="498" y="119"/>
                    <a:pt x="328" y="1"/>
                    <a:pt x="201" y="1"/>
                  </a:cubicBez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529" name="CustomShape 329"/>
            <p:cNvSpPr/>
            <p:nvPr/>
          </p:nvSpPr>
          <p:spPr>
            <a:xfrm>
              <a:off x="927000" y="3187440"/>
              <a:ext cx="21240" cy="27720"/>
            </a:xfrm>
            <a:custGeom>
              <a:avLst/>
              <a:gdLst/>
              <a:ahLst/>
              <a:rect l="l" t="t" r="r" b="b"/>
              <a:pathLst>
                <a:path w="666" h="860">
                  <a:moveTo>
                    <a:pt x="165" y="0"/>
                  </a:moveTo>
                  <a:cubicBezTo>
                    <a:pt x="63" y="0"/>
                    <a:pt x="1" y="78"/>
                    <a:pt x="1" y="233"/>
                  </a:cubicBezTo>
                  <a:cubicBezTo>
                    <a:pt x="1" y="454"/>
                    <a:pt x="127" y="708"/>
                    <a:pt x="317" y="803"/>
                  </a:cubicBezTo>
                  <a:cubicBezTo>
                    <a:pt x="375" y="842"/>
                    <a:pt x="430" y="860"/>
                    <a:pt x="479" y="860"/>
                  </a:cubicBezTo>
                  <a:cubicBezTo>
                    <a:pt x="589" y="860"/>
                    <a:pt x="666" y="767"/>
                    <a:pt x="666" y="613"/>
                  </a:cubicBezTo>
                  <a:cubicBezTo>
                    <a:pt x="666" y="423"/>
                    <a:pt x="507" y="138"/>
                    <a:pt x="317" y="43"/>
                  </a:cubicBezTo>
                  <a:cubicBezTo>
                    <a:pt x="260" y="14"/>
                    <a:pt x="209" y="0"/>
                    <a:pt x="165" y="0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530" name="CustomShape 330"/>
            <p:cNvSpPr/>
            <p:nvPr/>
          </p:nvSpPr>
          <p:spPr>
            <a:xfrm>
              <a:off x="497520" y="3031560"/>
              <a:ext cx="488160" cy="387000"/>
            </a:xfrm>
            <a:custGeom>
              <a:avLst/>
              <a:gdLst/>
              <a:ahLst/>
              <a:rect l="l" t="t" r="r" b="b"/>
              <a:pathLst>
                <a:path w="14949" h="11860">
                  <a:moveTo>
                    <a:pt x="242" y="0"/>
                  </a:moveTo>
                  <a:cubicBezTo>
                    <a:pt x="96" y="0"/>
                    <a:pt x="1" y="107"/>
                    <a:pt x="1" y="309"/>
                  </a:cubicBezTo>
                  <a:lnTo>
                    <a:pt x="1" y="2937"/>
                  </a:lnTo>
                  <a:cubicBezTo>
                    <a:pt x="1" y="3191"/>
                    <a:pt x="191" y="3539"/>
                    <a:pt x="444" y="3666"/>
                  </a:cubicBezTo>
                  <a:lnTo>
                    <a:pt x="14505" y="11805"/>
                  </a:lnTo>
                  <a:cubicBezTo>
                    <a:pt x="14579" y="11842"/>
                    <a:pt x="14648" y="11860"/>
                    <a:pt x="14708" y="11860"/>
                  </a:cubicBezTo>
                  <a:cubicBezTo>
                    <a:pt x="14853" y="11860"/>
                    <a:pt x="14949" y="11753"/>
                    <a:pt x="14949" y="11551"/>
                  </a:cubicBezTo>
                  <a:lnTo>
                    <a:pt x="14949" y="8923"/>
                  </a:lnTo>
                  <a:cubicBezTo>
                    <a:pt x="14949" y="8669"/>
                    <a:pt x="14759" y="8321"/>
                    <a:pt x="14505" y="8194"/>
                  </a:cubicBezTo>
                  <a:lnTo>
                    <a:pt x="444" y="55"/>
                  </a:lnTo>
                  <a:cubicBezTo>
                    <a:pt x="370" y="18"/>
                    <a:pt x="302" y="0"/>
                    <a:pt x="242" y="0"/>
                  </a:cubicBezTo>
                  <a:close/>
                </a:path>
              </a:pathLst>
            </a:custGeom>
            <a:solidFill>
              <a:srgbClr val="dd91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531" name="CustomShape 331"/>
            <p:cNvSpPr/>
            <p:nvPr/>
          </p:nvSpPr>
          <p:spPr>
            <a:xfrm>
              <a:off x="521280" y="3068640"/>
              <a:ext cx="164160" cy="102240"/>
            </a:xfrm>
            <a:custGeom>
              <a:avLst/>
              <a:gdLst/>
              <a:ahLst/>
              <a:rect l="l" t="t" r="r" b="b"/>
              <a:pathLst>
                <a:path w="5036" h="3136">
                  <a:moveTo>
                    <a:pt x="0" y="0"/>
                  </a:moveTo>
                  <a:lnTo>
                    <a:pt x="0" y="222"/>
                  </a:lnTo>
                  <a:lnTo>
                    <a:pt x="5036" y="3135"/>
                  </a:lnTo>
                  <a:lnTo>
                    <a:pt x="5036" y="288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532" name="CustomShape 332"/>
            <p:cNvSpPr/>
            <p:nvPr/>
          </p:nvSpPr>
          <p:spPr>
            <a:xfrm>
              <a:off x="521280" y="3094560"/>
              <a:ext cx="164160" cy="102240"/>
            </a:xfrm>
            <a:custGeom>
              <a:avLst/>
              <a:gdLst/>
              <a:ahLst/>
              <a:rect l="l" t="t" r="r" b="b"/>
              <a:pathLst>
                <a:path w="5036" h="3137">
                  <a:moveTo>
                    <a:pt x="0" y="1"/>
                  </a:moveTo>
                  <a:lnTo>
                    <a:pt x="0" y="254"/>
                  </a:lnTo>
                  <a:lnTo>
                    <a:pt x="5036" y="3136"/>
                  </a:lnTo>
                  <a:lnTo>
                    <a:pt x="5036" y="2914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533" name="CustomShape 333"/>
            <p:cNvSpPr/>
            <p:nvPr/>
          </p:nvSpPr>
          <p:spPr>
            <a:xfrm>
              <a:off x="521280" y="3121560"/>
              <a:ext cx="164160" cy="102240"/>
            </a:xfrm>
            <a:custGeom>
              <a:avLst/>
              <a:gdLst/>
              <a:ahLst/>
              <a:rect l="l" t="t" r="r" b="b"/>
              <a:pathLst>
                <a:path w="5036" h="3136">
                  <a:moveTo>
                    <a:pt x="0" y="0"/>
                  </a:moveTo>
                  <a:lnTo>
                    <a:pt x="0" y="222"/>
                  </a:lnTo>
                  <a:lnTo>
                    <a:pt x="5036" y="3136"/>
                  </a:lnTo>
                  <a:lnTo>
                    <a:pt x="5036" y="288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534" name="CustomShape 334"/>
            <p:cNvSpPr/>
            <p:nvPr/>
          </p:nvSpPr>
          <p:spPr>
            <a:xfrm>
              <a:off x="830880" y="3270240"/>
              <a:ext cx="21240" cy="28080"/>
            </a:xfrm>
            <a:custGeom>
              <a:avLst/>
              <a:gdLst/>
              <a:ahLst/>
              <a:rect l="l" t="t" r="r" b="b"/>
              <a:pathLst>
                <a:path w="666" h="872">
                  <a:moveTo>
                    <a:pt x="165" y="1"/>
                  </a:moveTo>
                  <a:cubicBezTo>
                    <a:pt x="62" y="1"/>
                    <a:pt x="0" y="78"/>
                    <a:pt x="0" y="233"/>
                  </a:cubicBezTo>
                  <a:cubicBezTo>
                    <a:pt x="0" y="455"/>
                    <a:pt x="127" y="708"/>
                    <a:pt x="317" y="835"/>
                  </a:cubicBezTo>
                  <a:cubicBezTo>
                    <a:pt x="367" y="860"/>
                    <a:pt x="414" y="872"/>
                    <a:pt x="457" y="872"/>
                  </a:cubicBezTo>
                  <a:cubicBezTo>
                    <a:pt x="579" y="872"/>
                    <a:pt x="665" y="777"/>
                    <a:pt x="665" y="613"/>
                  </a:cubicBezTo>
                  <a:cubicBezTo>
                    <a:pt x="665" y="423"/>
                    <a:pt x="507" y="138"/>
                    <a:pt x="317" y="43"/>
                  </a:cubicBezTo>
                  <a:cubicBezTo>
                    <a:pt x="260" y="15"/>
                    <a:pt x="209" y="1"/>
                    <a:pt x="16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535" name="CustomShape 335"/>
            <p:cNvSpPr/>
            <p:nvPr/>
          </p:nvSpPr>
          <p:spPr>
            <a:xfrm>
              <a:off x="878400" y="3297600"/>
              <a:ext cx="21240" cy="28080"/>
            </a:xfrm>
            <a:custGeom>
              <a:avLst/>
              <a:gdLst/>
              <a:ahLst/>
              <a:rect l="l" t="t" r="r" b="b"/>
              <a:pathLst>
                <a:path w="666" h="875">
                  <a:moveTo>
                    <a:pt x="187" y="1"/>
                  </a:moveTo>
                  <a:cubicBezTo>
                    <a:pt x="76" y="1"/>
                    <a:pt x="0" y="93"/>
                    <a:pt x="0" y="247"/>
                  </a:cubicBezTo>
                  <a:cubicBezTo>
                    <a:pt x="0" y="469"/>
                    <a:pt x="158" y="722"/>
                    <a:pt x="348" y="817"/>
                  </a:cubicBezTo>
                  <a:cubicBezTo>
                    <a:pt x="407" y="856"/>
                    <a:pt x="459" y="874"/>
                    <a:pt x="503" y="874"/>
                  </a:cubicBezTo>
                  <a:cubicBezTo>
                    <a:pt x="604" y="874"/>
                    <a:pt x="665" y="781"/>
                    <a:pt x="665" y="627"/>
                  </a:cubicBezTo>
                  <a:cubicBezTo>
                    <a:pt x="665" y="406"/>
                    <a:pt x="538" y="152"/>
                    <a:pt x="348" y="57"/>
                  </a:cubicBezTo>
                  <a:cubicBezTo>
                    <a:pt x="290" y="19"/>
                    <a:pt x="235" y="1"/>
                    <a:pt x="187" y="1"/>
                  </a:cubicBez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536" name="CustomShape 336"/>
            <p:cNvSpPr/>
            <p:nvPr/>
          </p:nvSpPr>
          <p:spPr>
            <a:xfrm>
              <a:off x="924840" y="3325320"/>
              <a:ext cx="24480" cy="28080"/>
            </a:xfrm>
            <a:custGeom>
              <a:avLst/>
              <a:gdLst/>
              <a:ahLst/>
              <a:rect l="l" t="t" r="r" b="b"/>
              <a:pathLst>
                <a:path w="761" h="873">
                  <a:moveTo>
                    <a:pt x="255" y="1"/>
                  </a:moveTo>
                  <a:cubicBezTo>
                    <a:pt x="220" y="1"/>
                    <a:pt x="188" y="11"/>
                    <a:pt x="159" y="33"/>
                  </a:cubicBezTo>
                  <a:cubicBezTo>
                    <a:pt x="0" y="96"/>
                    <a:pt x="0" y="349"/>
                    <a:pt x="159" y="571"/>
                  </a:cubicBezTo>
                  <a:cubicBezTo>
                    <a:pt x="263" y="754"/>
                    <a:pt x="411" y="872"/>
                    <a:pt x="548" y="872"/>
                  </a:cubicBezTo>
                  <a:cubicBezTo>
                    <a:pt x="577" y="872"/>
                    <a:pt x="606" y="867"/>
                    <a:pt x="634" y="856"/>
                  </a:cubicBezTo>
                  <a:cubicBezTo>
                    <a:pt x="760" y="761"/>
                    <a:pt x="760" y="539"/>
                    <a:pt x="634" y="286"/>
                  </a:cubicBezTo>
                  <a:cubicBezTo>
                    <a:pt x="512" y="115"/>
                    <a:pt x="371" y="1"/>
                    <a:pt x="255" y="1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537" name="CustomShape 337"/>
            <p:cNvSpPr/>
            <p:nvPr/>
          </p:nvSpPr>
          <p:spPr>
            <a:xfrm>
              <a:off x="497520" y="3169800"/>
              <a:ext cx="488160" cy="387720"/>
            </a:xfrm>
            <a:custGeom>
              <a:avLst/>
              <a:gdLst/>
              <a:ahLst/>
              <a:rect l="l" t="t" r="r" b="b"/>
              <a:pathLst>
                <a:path w="14949" h="11874">
                  <a:moveTo>
                    <a:pt x="238" y="0"/>
                  </a:moveTo>
                  <a:cubicBezTo>
                    <a:pt x="95" y="0"/>
                    <a:pt x="1" y="122"/>
                    <a:pt x="1" y="322"/>
                  </a:cubicBezTo>
                  <a:lnTo>
                    <a:pt x="1" y="2919"/>
                  </a:lnTo>
                  <a:cubicBezTo>
                    <a:pt x="1" y="3204"/>
                    <a:pt x="191" y="3553"/>
                    <a:pt x="444" y="3679"/>
                  </a:cubicBezTo>
                  <a:lnTo>
                    <a:pt x="14505" y="11818"/>
                  </a:lnTo>
                  <a:cubicBezTo>
                    <a:pt x="14579" y="11855"/>
                    <a:pt x="14648" y="11873"/>
                    <a:pt x="14708" y="11873"/>
                  </a:cubicBezTo>
                  <a:cubicBezTo>
                    <a:pt x="14853" y="11873"/>
                    <a:pt x="14949" y="11767"/>
                    <a:pt x="14949" y="11565"/>
                  </a:cubicBezTo>
                  <a:lnTo>
                    <a:pt x="14949" y="8936"/>
                  </a:lnTo>
                  <a:cubicBezTo>
                    <a:pt x="14949" y="8651"/>
                    <a:pt x="14759" y="8335"/>
                    <a:pt x="14505" y="8176"/>
                  </a:cubicBezTo>
                  <a:lnTo>
                    <a:pt x="444" y="69"/>
                  </a:lnTo>
                  <a:cubicBezTo>
                    <a:pt x="369" y="22"/>
                    <a:pt x="299" y="0"/>
                    <a:pt x="238" y="0"/>
                  </a:cubicBezTo>
                  <a:close/>
                </a:path>
              </a:pathLst>
            </a:custGeom>
            <a:solidFill>
              <a:srgbClr val="dd91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538" name="CustomShape 338"/>
            <p:cNvSpPr/>
            <p:nvPr/>
          </p:nvSpPr>
          <p:spPr>
            <a:xfrm>
              <a:off x="521280" y="3207240"/>
              <a:ext cx="164160" cy="102240"/>
            </a:xfrm>
            <a:custGeom>
              <a:avLst/>
              <a:gdLst/>
              <a:ahLst/>
              <a:rect l="l" t="t" r="r" b="b"/>
              <a:pathLst>
                <a:path w="5036" h="3137">
                  <a:moveTo>
                    <a:pt x="0" y="1"/>
                  </a:moveTo>
                  <a:lnTo>
                    <a:pt x="0" y="222"/>
                  </a:lnTo>
                  <a:lnTo>
                    <a:pt x="5036" y="3136"/>
                  </a:lnTo>
                  <a:lnTo>
                    <a:pt x="5036" y="2883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539" name="CustomShape 339"/>
            <p:cNvSpPr/>
            <p:nvPr/>
          </p:nvSpPr>
          <p:spPr>
            <a:xfrm>
              <a:off x="521280" y="3233160"/>
              <a:ext cx="164160" cy="102240"/>
            </a:xfrm>
            <a:custGeom>
              <a:avLst/>
              <a:gdLst/>
              <a:ahLst/>
              <a:rect l="l" t="t" r="r" b="b"/>
              <a:pathLst>
                <a:path w="5036" h="3136">
                  <a:moveTo>
                    <a:pt x="0" y="1"/>
                  </a:moveTo>
                  <a:lnTo>
                    <a:pt x="0" y="222"/>
                  </a:lnTo>
                  <a:lnTo>
                    <a:pt x="5036" y="3136"/>
                  </a:lnTo>
                  <a:lnTo>
                    <a:pt x="5036" y="2914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540" name="CustomShape 340"/>
            <p:cNvSpPr/>
            <p:nvPr/>
          </p:nvSpPr>
          <p:spPr>
            <a:xfrm>
              <a:off x="521280" y="3260160"/>
              <a:ext cx="164160" cy="102240"/>
            </a:xfrm>
            <a:custGeom>
              <a:avLst/>
              <a:gdLst/>
              <a:ahLst/>
              <a:rect l="l" t="t" r="r" b="b"/>
              <a:pathLst>
                <a:path w="5036" h="3137">
                  <a:moveTo>
                    <a:pt x="0" y="1"/>
                  </a:moveTo>
                  <a:lnTo>
                    <a:pt x="0" y="223"/>
                  </a:lnTo>
                  <a:lnTo>
                    <a:pt x="5036" y="3136"/>
                  </a:lnTo>
                  <a:lnTo>
                    <a:pt x="5036" y="2883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541" name="CustomShape 341"/>
            <p:cNvSpPr/>
            <p:nvPr/>
          </p:nvSpPr>
          <p:spPr>
            <a:xfrm>
              <a:off x="830880" y="3408120"/>
              <a:ext cx="21240" cy="28080"/>
            </a:xfrm>
            <a:custGeom>
              <a:avLst/>
              <a:gdLst/>
              <a:ahLst/>
              <a:rect l="l" t="t" r="r" b="b"/>
              <a:pathLst>
                <a:path w="666" h="874">
                  <a:moveTo>
                    <a:pt x="162" y="0"/>
                  </a:moveTo>
                  <a:cubicBezTo>
                    <a:pt x="61" y="0"/>
                    <a:pt x="0" y="93"/>
                    <a:pt x="0" y="247"/>
                  </a:cubicBezTo>
                  <a:cubicBezTo>
                    <a:pt x="0" y="469"/>
                    <a:pt x="127" y="722"/>
                    <a:pt x="317" y="817"/>
                  </a:cubicBezTo>
                  <a:cubicBezTo>
                    <a:pt x="375" y="856"/>
                    <a:pt x="430" y="874"/>
                    <a:pt x="479" y="874"/>
                  </a:cubicBezTo>
                  <a:cubicBezTo>
                    <a:pt x="589" y="874"/>
                    <a:pt x="665" y="781"/>
                    <a:pt x="665" y="627"/>
                  </a:cubicBezTo>
                  <a:cubicBezTo>
                    <a:pt x="665" y="405"/>
                    <a:pt x="507" y="152"/>
                    <a:pt x="317" y="57"/>
                  </a:cubicBezTo>
                  <a:cubicBezTo>
                    <a:pt x="259" y="18"/>
                    <a:pt x="207" y="0"/>
                    <a:pt x="16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542" name="CustomShape 342"/>
            <p:cNvSpPr/>
            <p:nvPr/>
          </p:nvSpPr>
          <p:spPr>
            <a:xfrm>
              <a:off x="878400" y="3436200"/>
              <a:ext cx="21240" cy="27720"/>
            </a:xfrm>
            <a:custGeom>
              <a:avLst/>
              <a:gdLst/>
              <a:ahLst/>
              <a:rect l="l" t="t" r="r" b="b"/>
              <a:pathLst>
                <a:path w="666" h="860">
                  <a:moveTo>
                    <a:pt x="187" y="0"/>
                  </a:moveTo>
                  <a:cubicBezTo>
                    <a:pt x="76" y="0"/>
                    <a:pt x="0" y="93"/>
                    <a:pt x="0" y="247"/>
                  </a:cubicBezTo>
                  <a:cubicBezTo>
                    <a:pt x="0" y="437"/>
                    <a:pt x="158" y="722"/>
                    <a:pt x="348" y="817"/>
                  </a:cubicBezTo>
                  <a:cubicBezTo>
                    <a:pt x="405" y="846"/>
                    <a:pt x="457" y="860"/>
                    <a:pt x="501" y="860"/>
                  </a:cubicBezTo>
                  <a:cubicBezTo>
                    <a:pt x="603" y="860"/>
                    <a:pt x="665" y="782"/>
                    <a:pt x="665" y="627"/>
                  </a:cubicBezTo>
                  <a:cubicBezTo>
                    <a:pt x="665" y="405"/>
                    <a:pt x="538" y="152"/>
                    <a:pt x="348" y="57"/>
                  </a:cubicBezTo>
                  <a:cubicBezTo>
                    <a:pt x="290" y="18"/>
                    <a:pt x="235" y="0"/>
                    <a:pt x="187" y="0"/>
                  </a:cubicBez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543" name="CustomShape 343"/>
            <p:cNvSpPr/>
            <p:nvPr/>
          </p:nvSpPr>
          <p:spPr>
            <a:xfrm>
              <a:off x="924840" y="3463920"/>
              <a:ext cx="24480" cy="28080"/>
            </a:xfrm>
            <a:custGeom>
              <a:avLst/>
              <a:gdLst/>
              <a:ahLst/>
              <a:rect l="l" t="t" r="r" b="b"/>
              <a:pathLst>
                <a:path w="761" h="873">
                  <a:moveTo>
                    <a:pt x="255" y="0"/>
                  </a:moveTo>
                  <a:cubicBezTo>
                    <a:pt x="220" y="0"/>
                    <a:pt x="188" y="11"/>
                    <a:pt x="159" y="32"/>
                  </a:cubicBezTo>
                  <a:cubicBezTo>
                    <a:pt x="0" y="96"/>
                    <a:pt x="0" y="349"/>
                    <a:pt x="159" y="571"/>
                  </a:cubicBezTo>
                  <a:cubicBezTo>
                    <a:pt x="263" y="754"/>
                    <a:pt x="411" y="872"/>
                    <a:pt x="548" y="872"/>
                  </a:cubicBezTo>
                  <a:cubicBezTo>
                    <a:pt x="577" y="872"/>
                    <a:pt x="606" y="867"/>
                    <a:pt x="634" y="856"/>
                  </a:cubicBezTo>
                  <a:cubicBezTo>
                    <a:pt x="760" y="761"/>
                    <a:pt x="760" y="507"/>
                    <a:pt x="634" y="286"/>
                  </a:cubicBezTo>
                  <a:cubicBezTo>
                    <a:pt x="512" y="115"/>
                    <a:pt x="371" y="0"/>
                    <a:pt x="255" y="0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544" name="CustomShape 344"/>
            <p:cNvSpPr/>
            <p:nvPr/>
          </p:nvSpPr>
          <p:spPr>
            <a:xfrm>
              <a:off x="497520" y="3308400"/>
              <a:ext cx="488160" cy="387000"/>
            </a:xfrm>
            <a:custGeom>
              <a:avLst/>
              <a:gdLst/>
              <a:ahLst/>
              <a:rect l="l" t="t" r="r" b="b"/>
              <a:pathLst>
                <a:path w="14949" h="11859">
                  <a:moveTo>
                    <a:pt x="235" y="1"/>
                  </a:moveTo>
                  <a:cubicBezTo>
                    <a:pt x="93" y="1"/>
                    <a:pt x="1" y="116"/>
                    <a:pt x="1" y="292"/>
                  </a:cubicBezTo>
                  <a:lnTo>
                    <a:pt x="1" y="2921"/>
                  </a:lnTo>
                  <a:cubicBezTo>
                    <a:pt x="1" y="3206"/>
                    <a:pt x="191" y="3523"/>
                    <a:pt x="444" y="3681"/>
                  </a:cubicBezTo>
                  <a:lnTo>
                    <a:pt x="14505" y="11788"/>
                  </a:lnTo>
                  <a:cubicBezTo>
                    <a:pt x="14582" y="11836"/>
                    <a:pt x="14653" y="11858"/>
                    <a:pt x="14715" y="11858"/>
                  </a:cubicBezTo>
                  <a:cubicBezTo>
                    <a:pt x="14856" y="11858"/>
                    <a:pt x="14949" y="11743"/>
                    <a:pt x="14949" y="11566"/>
                  </a:cubicBezTo>
                  <a:lnTo>
                    <a:pt x="14949" y="8938"/>
                  </a:lnTo>
                  <a:cubicBezTo>
                    <a:pt x="14949" y="8653"/>
                    <a:pt x="14759" y="8336"/>
                    <a:pt x="14505" y="8178"/>
                  </a:cubicBezTo>
                  <a:lnTo>
                    <a:pt x="444" y="71"/>
                  </a:lnTo>
                  <a:cubicBezTo>
                    <a:pt x="367" y="23"/>
                    <a:pt x="296" y="1"/>
                    <a:pt x="235" y="1"/>
                  </a:cubicBezTo>
                  <a:close/>
                </a:path>
              </a:pathLst>
            </a:custGeom>
            <a:solidFill>
              <a:srgbClr val="dd91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545" name="CustomShape 345"/>
            <p:cNvSpPr/>
            <p:nvPr/>
          </p:nvSpPr>
          <p:spPr>
            <a:xfrm>
              <a:off x="521280" y="3344760"/>
              <a:ext cx="164160" cy="102240"/>
            </a:xfrm>
            <a:custGeom>
              <a:avLst/>
              <a:gdLst/>
              <a:ahLst/>
              <a:rect l="l" t="t" r="r" b="b"/>
              <a:pathLst>
                <a:path w="5036" h="3136">
                  <a:moveTo>
                    <a:pt x="0" y="1"/>
                  </a:moveTo>
                  <a:lnTo>
                    <a:pt x="0" y="254"/>
                  </a:lnTo>
                  <a:lnTo>
                    <a:pt x="5036" y="3136"/>
                  </a:lnTo>
                  <a:lnTo>
                    <a:pt x="5036" y="2914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546" name="CustomShape 346"/>
            <p:cNvSpPr/>
            <p:nvPr/>
          </p:nvSpPr>
          <p:spPr>
            <a:xfrm>
              <a:off x="521280" y="3371760"/>
              <a:ext cx="164160" cy="102240"/>
            </a:xfrm>
            <a:custGeom>
              <a:avLst/>
              <a:gdLst/>
              <a:ahLst/>
              <a:rect l="l" t="t" r="r" b="b"/>
              <a:pathLst>
                <a:path w="5036" h="3136">
                  <a:moveTo>
                    <a:pt x="0" y="0"/>
                  </a:moveTo>
                  <a:lnTo>
                    <a:pt x="0" y="222"/>
                  </a:lnTo>
                  <a:lnTo>
                    <a:pt x="5036" y="3135"/>
                  </a:lnTo>
                  <a:lnTo>
                    <a:pt x="5036" y="288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547" name="CustomShape 347"/>
            <p:cNvSpPr/>
            <p:nvPr/>
          </p:nvSpPr>
          <p:spPr>
            <a:xfrm>
              <a:off x="521280" y="3397680"/>
              <a:ext cx="164160" cy="102240"/>
            </a:xfrm>
            <a:custGeom>
              <a:avLst/>
              <a:gdLst/>
              <a:ahLst/>
              <a:rect l="l" t="t" r="r" b="b"/>
              <a:pathLst>
                <a:path w="5036" h="3137">
                  <a:moveTo>
                    <a:pt x="0" y="1"/>
                  </a:moveTo>
                  <a:lnTo>
                    <a:pt x="0" y="254"/>
                  </a:lnTo>
                  <a:lnTo>
                    <a:pt x="5036" y="3136"/>
                  </a:lnTo>
                  <a:lnTo>
                    <a:pt x="5036" y="2914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548" name="CustomShape 348"/>
            <p:cNvSpPr/>
            <p:nvPr/>
          </p:nvSpPr>
          <p:spPr>
            <a:xfrm>
              <a:off x="830880" y="3547080"/>
              <a:ext cx="21240" cy="27720"/>
            </a:xfrm>
            <a:custGeom>
              <a:avLst/>
              <a:gdLst/>
              <a:ahLst/>
              <a:rect l="l" t="t" r="r" b="b"/>
              <a:pathLst>
                <a:path w="666" h="861">
                  <a:moveTo>
                    <a:pt x="162" y="1"/>
                  </a:moveTo>
                  <a:cubicBezTo>
                    <a:pt x="61" y="1"/>
                    <a:pt x="0" y="94"/>
                    <a:pt x="0" y="248"/>
                  </a:cubicBezTo>
                  <a:cubicBezTo>
                    <a:pt x="0" y="438"/>
                    <a:pt x="127" y="723"/>
                    <a:pt x="317" y="818"/>
                  </a:cubicBezTo>
                  <a:cubicBezTo>
                    <a:pt x="374" y="846"/>
                    <a:pt x="428" y="860"/>
                    <a:pt x="476" y="860"/>
                  </a:cubicBezTo>
                  <a:cubicBezTo>
                    <a:pt x="588" y="860"/>
                    <a:pt x="665" y="783"/>
                    <a:pt x="665" y="628"/>
                  </a:cubicBezTo>
                  <a:cubicBezTo>
                    <a:pt x="665" y="406"/>
                    <a:pt x="507" y="153"/>
                    <a:pt x="317" y="58"/>
                  </a:cubicBezTo>
                  <a:cubicBezTo>
                    <a:pt x="259" y="19"/>
                    <a:pt x="207" y="1"/>
                    <a:pt x="16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549" name="CustomShape 349"/>
            <p:cNvSpPr/>
            <p:nvPr/>
          </p:nvSpPr>
          <p:spPr>
            <a:xfrm>
              <a:off x="877320" y="3574080"/>
              <a:ext cx="23400" cy="28080"/>
            </a:xfrm>
            <a:custGeom>
              <a:avLst/>
              <a:gdLst/>
              <a:ahLst/>
              <a:rect l="l" t="t" r="r" b="b"/>
              <a:pathLst>
                <a:path w="729" h="873">
                  <a:moveTo>
                    <a:pt x="201" y="1"/>
                  </a:moveTo>
                  <a:cubicBezTo>
                    <a:pt x="174" y="1"/>
                    <a:pt x="149" y="6"/>
                    <a:pt x="127" y="17"/>
                  </a:cubicBezTo>
                  <a:cubicBezTo>
                    <a:pt x="0" y="112"/>
                    <a:pt x="0" y="366"/>
                    <a:pt x="127" y="587"/>
                  </a:cubicBezTo>
                  <a:cubicBezTo>
                    <a:pt x="225" y="758"/>
                    <a:pt x="379" y="873"/>
                    <a:pt x="502" y="873"/>
                  </a:cubicBezTo>
                  <a:cubicBezTo>
                    <a:pt x="539" y="873"/>
                    <a:pt x="573" y="862"/>
                    <a:pt x="602" y="841"/>
                  </a:cubicBezTo>
                  <a:cubicBezTo>
                    <a:pt x="729" y="777"/>
                    <a:pt x="729" y="524"/>
                    <a:pt x="602" y="302"/>
                  </a:cubicBezTo>
                  <a:cubicBezTo>
                    <a:pt x="498" y="119"/>
                    <a:pt x="328" y="1"/>
                    <a:pt x="201" y="1"/>
                  </a:cubicBez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550" name="CustomShape 350"/>
            <p:cNvSpPr/>
            <p:nvPr/>
          </p:nvSpPr>
          <p:spPr>
            <a:xfrm>
              <a:off x="927000" y="3602160"/>
              <a:ext cx="21240" cy="28080"/>
            </a:xfrm>
            <a:custGeom>
              <a:avLst/>
              <a:gdLst/>
              <a:ahLst/>
              <a:rect l="l" t="t" r="r" b="b"/>
              <a:pathLst>
                <a:path w="666" h="872">
                  <a:moveTo>
                    <a:pt x="165" y="0"/>
                  </a:moveTo>
                  <a:cubicBezTo>
                    <a:pt x="63" y="0"/>
                    <a:pt x="1" y="78"/>
                    <a:pt x="1" y="233"/>
                  </a:cubicBezTo>
                  <a:cubicBezTo>
                    <a:pt x="1" y="455"/>
                    <a:pt x="127" y="708"/>
                    <a:pt x="317" y="835"/>
                  </a:cubicBezTo>
                  <a:cubicBezTo>
                    <a:pt x="368" y="860"/>
                    <a:pt x="417" y="872"/>
                    <a:pt x="461" y="872"/>
                  </a:cubicBezTo>
                  <a:cubicBezTo>
                    <a:pt x="581" y="872"/>
                    <a:pt x="666" y="784"/>
                    <a:pt x="666" y="645"/>
                  </a:cubicBezTo>
                  <a:cubicBezTo>
                    <a:pt x="666" y="423"/>
                    <a:pt x="507" y="170"/>
                    <a:pt x="317" y="43"/>
                  </a:cubicBezTo>
                  <a:cubicBezTo>
                    <a:pt x="260" y="14"/>
                    <a:pt x="209" y="0"/>
                    <a:pt x="165" y="0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551" name="CustomShape 351"/>
            <p:cNvSpPr/>
            <p:nvPr/>
          </p:nvSpPr>
          <p:spPr>
            <a:xfrm>
              <a:off x="497520" y="3446640"/>
              <a:ext cx="488160" cy="387360"/>
            </a:xfrm>
            <a:custGeom>
              <a:avLst/>
              <a:gdLst/>
              <a:ahLst/>
              <a:rect l="l" t="t" r="r" b="b"/>
              <a:pathLst>
                <a:path w="14949" h="11869">
                  <a:moveTo>
                    <a:pt x="257" y="1"/>
                  </a:moveTo>
                  <a:cubicBezTo>
                    <a:pt x="103" y="1"/>
                    <a:pt x="1" y="119"/>
                    <a:pt x="1" y="304"/>
                  </a:cubicBezTo>
                  <a:lnTo>
                    <a:pt x="1" y="2933"/>
                  </a:lnTo>
                  <a:cubicBezTo>
                    <a:pt x="1" y="3218"/>
                    <a:pt x="191" y="3534"/>
                    <a:pt x="444" y="3693"/>
                  </a:cubicBezTo>
                  <a:lnTo>
                    <a:pt x="14505" y="11800"/>
                  </a:lnTo>
                  <a:cubicBezTo>
                    <a:pt x="14581" y="11847"/>
                    <a:pt x="14650" y="11869"/>
                    <a:pt x="14711" y="11869"/>
                  </a:cubicBezTo>
                  <a:cubicBezTo>
                    <a:pt x="14855" y="11869"/>
                    <a:pt x="14949" y="11747"/>
                    <a:pt x="14949" y="11546"/>
                  </a:cubicBezTo>
                  <a:lnTo>
                    <a:pt x="14949" y="8950"/>
                  </a:lnTo>
                  <a:cubicBezTo>
                    <a:pt x="14949" y="8665"/>
                    <a:pt x="14759" y="8316"/>
                    <a:pt x="14505" y="8190"/>
                  </a:cubicBezTo>
                  <a:lnTo>
                    <a:pt x="444" y="51"/>
                  </a:lnTo>
                  <a:cubicBezTo>
                    <a:pt x="376" y="17"/>
                    <a:pt x="313" y="1"/>
                    <a:pt x="257" y="1"/>
                  </a:cubicBezTo>
                  <a:close/>
                </a:path>
              </a:pathLst>
            </a:custGeom>
            <a:solidFill>
              <a:srgbClr val="dd91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552" name="CustomShape 352"/>
            <p:cNvSpPr/>
            <p:nvPr/>
          </p:nvSpPr>
          <p:spPr>
            <a:xfrm>
              <a:off x="521280" y="3483720"/>
              <a:ext cx="164160" cy="102240"/>
            </a:xfrm>
            <a:custGeom>
              <a:avLst/>
              <a:gdLst/>
              <a:ahLst/>
              <a:rect l="l" t="t" r="r" b="b"/>
              <a:pathLst>
                <a:path w="5036" h="3136">
                  <a:moveTo>
                    <a:pt x="0" y="0"/>
                  </a:moveTo>
                  <a:lnTo>
                    <a:pt x="0" y="222"/>
                  </a:lnTo>
                  <a:lnTo>
                    <a:pt x="5036" y="3136"/>
                  </a:lnTo>
                  <a:lnTo>
                    <a:pt x="5036" y="29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553" name="CustomShape 353"/>
            <p:cNvSpPr/>
            <p:nvPr/>
          </p:nvSpPr>
          <p:spPr>
            <a:xfrm>
              <a:off x="521280" y="3510360"/>
              <a:ext cx="164160" cy="101160"/>
            </a:xfrm>
            <a:custGeom>
              <a:avLst/>
              <a:gdLst/>
              <a:ahLst/>
              <a:rect l="l" t="t" r="r" b="b"/>
              <a:pathLst>
                <a:path w="5036" h="3105">
                  <a:moveTo>
                    <a:pt x="0" y="1"/>
                  </a:moveTo>
                  <a:lnTo>
                    <a:pt x="0" y="222"/>
                  </a:lnTo>
                  <a:lnTo>
                    <a:pt x="5036" y="3104"/>
                  </a:lnTo>
                  <a:lnTo>
                    <a:pt x="5036" y="2883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554" name="CustomShape 354"/>
            <p:cNvSpPr/>
            <p:nvPr/>
          </p:nvSpPr>
          <p:spPr>
            <a:xfrm>
              <a:off x="521280" y="3536280"/>
              <a:ext cx="164160" cy="102240"/>
            </a:xfrm>
            <a:custGeom>
              <a:avLst/>
              <a:gdLst/>
              <a:ahLst/>
              <a:rect l="l" t="t" r="r" b="b"/>
              <a:pathLst>
                <a:path w="5036" h="3136">
                  <a:moveTo>
                    <a:pt x="0" y="1"/>
                  </a:moveTo>
                  <a:lnTo>
                    <a:pt x="0" y="222"/>
                  </a:lnTo>
                  <a:lnTo>
                    <a:pt x="5036" y="3136"/>
                  </a:lnTo>
                  <a:lnTo>
                    <a:pt x="5036" y="2914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555" name="CustomShape 355"/>
            <p:cNvSpPr/>
            <p:nvPr/>
          </p:nvSpPr>
          <p:spPr>
            <a:xfrm>
              <a:off x="829800" y="3684960"/>
              <a:ext cx="23400" cy="28080"/>
            </a:xfrm>
            <a:custGeom>
              <a:avLst/>
              <a:gdLst/>
              <a:ahLst/>
              <a:rect l="l" t="t" r="r" b="b"/>
              <a:pathLst>
                <a:path w="730" h="873">
                  <a:moveTo>
                    <a:pt x="201" y="1"/>
                  </a:moveTo>
                  <a:cubicBezTo>
                    <a:pt x="174" y="1"/>
                    <a:pt x="149" y="6"/>
                    <a:pt x="127" y="17"/>
                  </a:cubicBezTo>
                  <a:cubicBezTo>
                    <a:pt x="1" y="112"/>
                    <a:pt x="1" y="365"/>
                    <a:pt x="127" y="587"/>
                  </a:cubicBezTo>
                  <a:cubicBezTo>
                    <a:pt x="225" y="758"/>
                    <a:pt x="379" y="872"/>
                    <a:pt x="503" y="872"/>
                  </a:cubicBezTo>
                  <a:cubicBezTo>
                    <a:pt x="539" y="872"/>
                    <a:pt x="573" y="862"/>
                    <a:pt x="602" y="840"/>
                  </a:cubicBezTo>
                  <a:cubicBezTo>
                    <a:pt x="729" y="777"/>
                    <a:pt x="729" y="524"/>
                    <a:pt x="602" y="302"/>
                  </a:cubicBezTo>
                  <a:cubicBezTo>
                    <a:pt x="498" y="119"/>
                    <a:pt x="328" y="1"/>
                    <a:pt x="20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556" name="CustomShape 356"/>
            <p:cNvSpPr/>
            <p:nvPr/>
          </p:nvSpPr>
          <p:spPr>
            <a:xfrm>
              <a:off x="877320" y="3712680"/>
              <a:ext cx="23400" cy="28080"/>
            </a:xfrm>
            <a:custGeom>
              <a:avLst/>
              <a:gdLst/>
              <a:ahLst/>
              <a:rect l="l" t="t" r="r" b="b"/>
              <a:pathLst>
                <a:path w="729" h="872">
                  <a:moveTo>
                    <a:pt x="201" y="1"/>
                  </a:moveTo>
                  <a:cubicBezTo>
                    <a:pt x="174" y="1"/>
                    <a:pt x="149" y="6"/>
                    <a:pt x="127" y="17"/>
                  </a:cubicBezTo>
                  <a:cubicBezTo>
                    <a:pt x="0" y="112"/>
                    <a:pt x="0" y="334"/>
                    <a:pt x="127" y="555"/>
                  </a:cubicBezTo>
                  <a:cubicBezTo>
                    <a:pt x="225" y="752"/>
                    <a:pt x="380" y="872"/>
                    <a:pt x="504" y="872"/>
                  </a:cubicBezTo>
                  <a:cubicBezTo>
                    <a:pt x="540" y="872"/>
                    <a:pt x="574" y="862"/>
                    <a:pt x="602" y="840"/>
                  </a:cubicBezTo>
                  <a:cubicBezTo>
                    <a:pt x="729" y="777"/>
                    <a:pt x="729" y="524"/>
                    <a:pt x="602" y="302"/>
                  </a:cubicBezTo>
                  <a:cubicBezTo>
                    <a:pt x="498" y="119"/>
                    <a:pt x="328" y="1"/>
                    <a:pt x="201" y="1"/>
                  </a:cubicBez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557" name="CustomShape 357"/>
            <p:cNvSpPr/>
            <p:nvPr/>
          </p:nvSpPr>
          <p:spPr>
            <a:xfrm>
              <a:off x="927000" y="3740400"/>
              <a:ext cx="21240" cy="28080"/>
            </a:xfrm>
            <a:custGeom>
              <a:avLst/>
              <a:gdLst/>
              <a:ahLst/>
              <a:rect l="l" t="t" r="r" b="b"/>
              <a:pathLst>
                <a:path w="666" h="875">
                  <a:moveTo>
                    <a:pt x="163" y="1"/>
                  </a:moveTo>
                  <a:cubicBezTo>
                    <a:pt x="62" y="1"/>
                    <a:pt x="1" y="94"/>
                    <a:pt x="1" y="248"/>
                  </a:cubicBezTo>
                  <a:cubicBezTo>
                    <a:pt x="1" y="469"/>
                    <a:pt x="127" y="723"/>
                    <a:pt x="317" y="818"/>
                  </a:cubicBezTo>
                  <a:cubicBezTo>
                    <a:pt x="375" y="856"/>
                    <a:pt x="430" y="874"/>
                    <a:pt x="479" y="874"/>
                  </a:cubicBezTo>
                  <a:cubicBezTo>
                    <a:pt x="589" y="874"/>
                    <a:pt x="666" y="782"/>
                    <a:pt x="666" y="628"/>
                  </a:cubicBezTo>
                  <a:cubicBezTo>
                    <a:pt x="666" y="438"/>
                    <a:pt x="507" y="153"/>
                    <a:pt x="317" y="58"/>
                  </a:cubicBezTo>
                  <a:cubicBezTo>
                    <a:pt x="259" y="19"/>
                    <a:pt x="207" y="1"/>
                    <a:pt x="163" y="1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558" name="CustomShape 358"/>
            <p:cNvSpPr/>
            <p:nvPr/>
          </p:nvSpPr>
          <p:spPr>
            <a:xfrm>
              <a:off x="1053360" y="1921680"/>
              <a:ext cx="473400" cy="2075760"/>
            </a:xfrm>
            <a:custGeom>
              <a:avLst/>
              <a:gdLst/>
              <a:ahLst/>
              <a:rect l="l" t="t" r="r" b="b"/>
              <a:pathLst>
                <a:path w="14505" h="63546">
                  <a:moveTo>
                    <a:pt x="14191" y="0"/>
                  </a:moveTo>
                  <a:cubicBezTo>
                    <a:pt x="14114" y="0"/>
                    <a:pt x="14027" y="26"/>
                    <a:pt x="13935" y="81"/>
                  </a:cubicBezTo>
                  <a:lnTo>
                    <a:pt x="539" y="7809"/>
                  </a:lnTo>
                  <a:cubicBezTo>
                    <a:pt x="254" y="7967"/>
                    <a:pt x="0" y="8379"/>
                    <a:pt x="0" y="8727"/>
                  </a:cubicBezTo>
                  <a:lnTo>
                    <a:pt x="0" y="63546"/>
                  </a:lnTo>
                  <a:lnTo>
                    <a:pt x="14505" y="55185"/>
                  </a:lnTo>
                  <a:lnTo>
                    <a:pt x="14505" y="398"/>
                  </a:lnTo>
                  <a:cubicBezTo>
                    <a:pt x="14505" y="151"/>
                    <a:pt x="14378" y="0"/>
                    <a:pt x="14191" y="0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559" name="CustomShape 359"/>
            <p:cNvSpPr/>
            <p:nvPr/>
          </p:nvSpPr>
          <p:spPr>
            <a:xfrm>
              <a:off x="1068840" y="1948320"/>
              <a:ext cx="442440" cy="360720"/>
            </a:xfrm>
            <a:custGeom>
              <a:avLst/>
              <a:gdLst/>
              <a:ahLst/>
              <a:rect l="l" t="t" r="r" b="b"/>
              <a:pathLst>
                <a:path w="13555" h="11050">
                  <a:moveTo>
                    <a:pt x="13300" y="0"/>
                  </a:moveTo>
                  <a:cubicBezTo>
                    <a:pt x="13241" y="0"/>
                    <a:pt x="13176" y="18"/>
                    <a:pt x="13111" y="55"/>
                  </a:cubicBezTo>
                  <a:lnTo>
                    <a:pt x="444" y="7371"/>
                  </a:lnTo>
                  <a:cubicBezTo>
                    <a:pt x="190" y="7497"/>
                    <a:pt x="0" y="7846"/>
                    <a:pt x="0" y="8099"/>
                  </a:cubicBezTo>
                  <a:lnTo>
                    <a:pt x="0" y="10728"/>
                  </a:lnTo>
                  <a:cubicBezTo>
                    <a:pt x="0" y="10928"/>
                    <a:pt x="94" y="11050"/>
                    <a:pt x="238" y="11050"/>
                  </a:cubicBezTo>
                  <a:cubicBezTo>
                    <a:pt x="298" y="11050"/>
                    <a:pt x="368" y="11028"/>
                    <a:pt x="444" y="10981"/>
                  </a:cubicBezTo>
                  <a:lnTo>
                    <a:pt x="13111" y="3665"/>
                  </a:lnTo>
                  <a:cubicBezTo>
                    <a:pt x="13333" y="3539"/>
                    <a:pt x="13555" y="3190"/>
                    <a:pt x="13555" y="2937"/>
                  </a:cubicBezTo>
                  <a:lnTo>
                    <a:pt x="13555" y="308"/>
                  </a:lnTo>
                  <a:cubicBezTo>
                    <a:pt x="13555" y="107"/>
                    <a:pt x="13443" y="0"/>
                    <a:pt x="13300" y="0"/>
                  </a:cubicBezTo>
                  <a:close/>
                </a:path>
              </a:pathLst>
            </a:custGeom>
            <a:solidFill>
              <a:srgbClr val="dd91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560" name="CustomShape 360"/>
            <p:cNvSpPr/>
            <p:nvPr/>
          </p:nvSpPr>
          <p:spPr>
            <a:xfrm>
              <a:off x="1068840" y="2086560"/>
              <a:ext cx="442440" cy="360720"/>
            </a:xfrm>
            <a:custGeom>
              <a:avLst/>
              <a:gdLst/>
              <a:ahLst/>
              <a:rect l="l" t="t" r="r" b="b"/>
              <a:pathLst>
                <a:path w="13555" h="11051">
                  <a:moveTo>
                    <a:pt x="13303" y="1"/>
                  </a:moveTo>
                  <a:cubicBezTo>
                    <a:pt x="13243" y="1"/>
                    <a:pt x="13177" y="23"/>
                    <a:pt x="13111" y="70"/>
                  </a:cubicBezTo>
                  <a:lnTo>
                    <a:pt x="444" y="7385"/>
                  </a:lnTo>
                  <a:cubicBezTo>
                    <a:pt x="190" y="7512"/>
                    <a:pt x="0" y="7860"/>
                    <a:pt x="0" y="8114"/>
                  </a:cubicBezTo>
                  <a:lnTo>
                    <a:pt x="0" y="10742"/>
                  </a:lnTo>
                  <a:cubicBezTo>
                    <a:pt x="0" y="10944"/>
                    <a:pt x="95" y="11051"/>
                    <a:pt x="241" y="11051"/>
                  </a:cubicBezTo>
                  <a:cubicBezTo>
                    <a:pt x="301" y="11051"/>
                    <a:pt x="370" y="11032"/>
                    <a:pt x="444" y="10995"/>
                  </a:cubicBezTo>
                  <a:lnTo>
                    <a:pt x="13111" y="3680"/>
                  </a:lnTo>
                  <a:cubicBezTo>
                    <a:pt x="13333" y="3553"/>
                    <a:pt x="13555" y="3205"/>
                    <a:pt x="13555" y="2952"/>
                  </a:cubicBezTo>
                  <a:lnTo>
                    <a:pt x="13555" y="323"/>
                  </a:lnTo>
                  <a:cubicBezTo>
                    <a:pt x="13555" y="123"/>
                    <a:pt x="13445" y="1"/>
                    <a:pt x="13303" y="1"/>
                  </a:cubicBezTo>
                  <a:close/>
                </a:path>
              </a:pathLst>
            </a:custGeom>
            <a:solidFill>
              <a:srgbClr val="dd91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561" name="CustomShape 361"/>
            <p:cNvSpPr/>
            <p:nvPr/>
          </p:nvSpPr>
          <p:spPr>
            <a:xfrm>
              <a:off x="1068840" y="2225160"/>
              <a:ext cx="442440" cy="360720"/>
            </a:xfrm>
            <a:custGeom>
              <a:avLst/>
              <a:gdLst/>
              <a:ahLst/>
              <a:rect l="l" t="t" r="r" b="b"/>
              <a:pathLst>
                <a:path w="13555" h="11046">
                  <a:moveTo>
                    <a:pt x="13307" y="1"/>
                  </a:moveTo>
                  <a:cubicBezTo>
                    <a:pt x="13246" y="1"/>
                    <a:pt x="13178" y="22"/>
                    <a:pt x="13111" y="70"/>
                  </a:cubicBezTo>
                  <a:lnTo>
                    <a:pt x="444" y="7354"/>
                  </a:lnTo>
                  <a:cubicBezTo>
                    <a:pt x="190" y="7513"/>
                    <a:pt x="0" y="7829"/>
                    <a:pt x="0" y="8114"/>
                  </a:cubicBezTo>
                  <a:lnTo>
                    <a:pt x="0" y="10743"/>
                  </a:lnTo>
                  <a:cubicBezTo>
                    <a:pt x="0" y="10928"/>
                    <a:pt x="102" y="11046"/>
                    <a:pt x="256" y="11046"/>
                  </a:cubicBezTo>
                  <a:cubicBezTo>
                    <a:pt x="312" y="11046"/>
                    <a:pt x="376" y="11030"/>
                    <a:pt x="444" y="10996"/>
                  </a:cubicBezTo>
                  <a:lnTo>
                    <a:pt x="13111" y="3681"/>
                  </a:lnTo>
                  <a:cubicBezTo>
                    <a:pt x="13333" y="3554"/>
                    <a:pt x="13555" y="3206"/>
                    <a:pt x="13555" y="2921"/>
                  </a:cubicBezTo>
                  <a:lnTo>
                    <a:pt x="13555" y="292"/>
                  </a:lnTo>
                  <a:cubicBezTo>
                    <a:pt x="13555" y="116"/>
                    <a:pt x="13447" y="1"/>
                    <a:pt x="13307" y="1"/>
                  </a:cubicBezTo>
                  <a:close/>
                </a:path>
              </a:pathLst>
            </a:custGeom>
            <a:solidFill>
              <a:srgbClr val="dd91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562" name="CustomShape 362"/>
            <p:cNvSpPr/>
            <p:nvPr/>
          </p:nvSpPr>
          <p:spPr>
            <a:xfrm>
              <a:off x="1068840" y="2363400"/>
              <a:ext cx="442440" cy="360720"/>
            </a:xfrm>
            <a:custGeom>
              <a:avLst/>
              <a:gdLst/>
              <a:ahLst/>
              <a:rect l="l" t="t" r="r" b="b"/>
              <a:pathLst>
                <a:path w="13555" h="11046">
                  <a:moveTo>
                    <a:pt x="13285" y="1"/>
                  </a:moveTo>
                  <a:cubicBezTo>
                    <a:pt x="13230" y="1"/>
                    <a:pt x="13171" y="16"/>
                    <a:pt x="13111" y="50"/>
                  </a:cubicBezTo>
                  <a:lnTo>
                    <a:pt x="444" y="7366"/>
                  </a:lnTo>
                  <a:cubicBezTo>
                    <a:pt x="190" y="7493"/>
                    <a:pt x="0" y="7841"/>
                    <a:pt x="0" y="8126"/>
                  </a:cubicBezTo>
                  <a:lnTo>
                    <a:pt x="0" y="10754"/>
                  </a:lnTo>
                  <a:cubicBezTo>
                    <a:pt x="0" y="10931"/>
                    <a:pt x="92" y="11046"/>
                    <a:pt x="234" y="11046"/>
                  </a:cubicBezTo>
                  <a:cubicBezTo>
                    <a:pt x="296" y="11046"/>
                    <a:pt x="367" y="11024"/>
                    <a:pt x="444" y="10976"/>
                  </a:cubicBezTo>
                  <a:lnTo>
                    <a:pt x="13111" y="3692"/>
                  </a:lnTo>
                  <a:cubicBezTo>
                    <a:pt x="13333" y="3534"/>
                    <a:pt x="13555" y="3217"/>
                    <a:pt x="13555" y="2932"/>
                  </a:cubicBezTo>
                  <a:lnTo>
                    <a:pt x="13555" y="304"/>
                  </a:lnTo>
                  <a:cubicBezTo>
                    <a:pt x="13555" y="118"/>
                    <a:pt x="13436" y="1"/>
                    <a:pt x="13285" y="1"/>
                  </a:cubicBezTo>
                  <a:close/>
                </a:path>
              </a:pathLst>
            </a:custGeom>
            <a:solidFill>
              <a:srgbClr val="dd91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563" name="CustomShape 363"/>
            <p:cNvSpPr/>
            <p:nvPr/>
          </p:nvSpPr>
          <p:spPr>
            <a:xfrm>
              <a:off x="1068840" y="2502000"/>
              <a:ext cx="442440" cy="360720"/>
            </a:xfrm>
            <a:custGeom>
              <a:avLst/>
              <a:gdLst/>
              <a:ahLst/>
              <a:rect l="l" t="t" r="r" b="b"/>
              <a:pathLst>
                <a:path w="13555" h="11051">
                  <a:moveTo>
                    <a:pt x="13300" y="1"/>
                  </a:moveTo>
                  <a:cubicBezTo>
                    <a:pt x="13241" y="1"/>
                    <a:pt x="13176" y="19"/>
                    <a:pt x="13111" y="56"/>
                  </a:cubicBezTo>
                  <a:lnTo>
                    <a:pt x="444" y="7371"/>
                  </a:lnTo>
                  <a:cubicBezTo>
                    <a:pt x="190" y="7498"/>
                    <a:pt x="0" y="7847"/>
                    <a:pt x="0" y="8100"/>
                  </a:cubicBezTo>
                  <a:lnTo>
                    <a:pt x="0" y="10728"/>
                  </a:lnTo>
                  <a:cubicBezTo>
                    <a:pt x="0" y="10929"/>
                    <a:pt x="94" y="11051"/>
                    <a:pt x="238" y="11051"/>
                  </a:cubicBezTo>
                  <a:cubicBezTo>
                    <a:pt x="298" y="11051"/>
                    <a:pt x="368" y="11029"/>
                    <a:pt x="444" y="10982"/>
                  </a:cubicBezTo>
                  <a:lnTo>
                    <a:pt x="13111" y="3666"/>
                  </a:lnTo>
                  <a:cubicBezTo>
                    <a:pt x="13333" y="3540"/>
                    <a:pt x="13555" y="3191"/>
                    <a:pt x="13555" y="2938"/>
                  </a:cubicBezTo>
                  <a:lnTo>
                    <a:pt x="13555" y="309"/>
                  </a:lnTo>
                  <a:cubicBezTo>
                    <a:pt x="13555" y="107"/>
                    <a:pt x="13443" y="1"/>
                    <a:pt x="13300" y="1"/>
                  </a:cubicBezTo>
                  <a:close/>
                </a:path>
              </a:pathLst>
            </a:custGeom>
            <a:solidFill>
              <a:srgbClr val="dd91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564" name="CustomShape 364"/>
            <p:cNvSpPr/>
            <p:nvPr/>
          </p:nvSpPr>
          <p:spPr>
            <a:xfrm>
              <a:off x="1068840" y="2640240"/>
              <a:ext cx="442440" cy="360720"/>
            </a:xfrm>
            <a:custGeom>
              <a:avLst/>
              <a:gdLst/>
              <a:ahLst/>
              <a:rect l="l" t="t" r="r" b="b"/>
              <a:pathLst>
                <a:path w="13555" h="11051">
                  <a:moveTo>
                    <a:pt x="13303" y="1"/>
                  </a:moveTo>
                  <a:cubicBezTo>
                    <a:pt x="13243" y="1"/>
                    <a:pt x="13177" y="22"/>
                    <a:pt x="13111" y="70"/>
                  </a:cubicBezTo>
                  <a:lnTo>
                    <a:pt x="444" y="7385"/>
                  </a:lnTo>
                  <a:cubicBezTo>
                    <a:pt x="190" y="7512"/>
                    <a:pt x="0" y="7860"/>
                    <a:pt x="0" y="8113"/>
                  </a:cubicBezTo>
                  <a:lnTo>
                    <a:pt x="0" y="10742"/>
                  </a:lnTo>
                  <a:cubicBezTo>
                    <a:pt x="0" y="10944"/>
                    <a:pt x="95" y="11050"/>
                    <a:pt x="241" y="11050"/>
                  </a:cubicBezTo>
                  <a:cubicBezTo>
                    <a:pt x="301" y="11050"/>
                    <a:pt x="370" y="11032"/>
                    <a:pt x="444" y="10995"/>
                  </a:cubicBezTo>
                  <a:lnTo>
                    <a:pt x="13111" y="3680"/>
                  </a:lnTo>
                  <a:cubicBezTo>
                    <a:pt x="13333" y="3553"/>
                    <a:pt x="13555" y="3205"/>
                    <a:pt x="13555" y="2951"/>
                  </a:cubicBezTo>
                  <a:lnTo>
                    <a:pt x="13555" y="323"/>
                  </a:lnTo>
                  <a:cubicBezTo>
                    <a:pt x="13555" y="123"/>
                    <a:pt x="13445" y="1"/>
                    <a:pt x="13303" y="1"/>
                  </a:cubicBezTo>
                  <a:close/>
                </a:path>
              </a:pathLst>
            </a:custGeom>
            <a:solidFill>
              <a:srgbClr val="dd91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565" name="CustomShape 365"/>
            <p:cNvSpPr/>
            <p:nvPr/>
          </p:nvSpPr>
          <p:spPr>
            <a:xfrm>
              <a:off x="1068840" y="2778840"/>
              <a:ext cx="442440" cy="360720"/>
            </a:xfrm>
            <a:custGeom>
              <a:avLst/>
              <a:gdLst/>
              <a:ahLst/>
              <a:rect l="l" t="t" r="r" b="b"/>
              <a:pathLst>
                <a:path w="13555" h="11046">
                  <a:moveTo>
                    <a:pt x="13307" y="0"/>
                  </a:moveTo>
                  <a:cubicBezTo>
                    <a:pt x="13246" y="0"/>
                    <a:pt x="13178" y="22"/>
                    <a:pt x="13111" y="70"/>
                  </a:cubicBezTo>
                  <a:lnTo>
                    <a:pt x="444" y="7354"/>
                  </a:lnTo>
                  <a:cubicBezTo>
                    <a:pt x="190" y="7512"/>
                    <a:pt x="0" y="7829"/>
                    <a:pt x="0" y="8114"/>
                  </a:cubicBezTo>
                  <a:lnTo>
                    <a:pt x="0" y="10743"/>
                  </a:lnTo>
                  <a:cubicBezTo>
                    <a:pt x="0" y="10928"/>
                    <a:pt x="102" y="11046"/>
                    <a:pt x="256" y="11046"/>
                  </a:cubicBezTo>
                  <a:cubicBezTo>
                    <a:pt x="312" y="11046"/>
                    <a:pt x="376" y="11030"/>
                    <a:pt x="444" y="10996"/>
                  </a:cubicBezTo>
                  <a:lnTo>
                    <a:pt x="13111" y="3680"/>
                  </a:lnTo>
                  <a:cubicBezTo>
                    <a:pt x="13333" y="3554"/>
                    <a:pt x="13555" y="3205"/>
                    <a:pt x="13555" y="2920"/>
                  </a:cubicBezTo>
                  <a:lnTo>
                    <a:pt x="13555" y="292"/>
                  </a:lnTo>
                  <a:cubicBezTo>
                    <a:pt x="13555" y="115"/>
                    <a:pt x="13447" y="0"/>
                    <a:pt x="13307" y="0"/>
                  </a:cubicBezTo>
                  <a:close/>
                </a:path>
              </a:pathLst>
            </a:custGeom>
            <a:solidFill>
              <a:srgbClr val="dd91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566" name="CustomShape 366"/>
            <p:cNvSpPr/>
            <p:nvPr/>
          </p:nvSpPr>
          <p:spPr>
            <a:xfrm>
              <a:off x="1068840" y="2917080"/>
              <a:ext cx="442440" cy="360720"/>
            </a:xfrm>
            <a:custGeom>
              <a:avLst/>
              <a:gdLst/>
              <a:ahLst/>
              <a:rect l="l" t="t" r="r" b="b"/>
              <a:pathLst>
                <a:path w="13555" h="11046">
                  <a:moveTo>
                    <a:pt x="13285" y="0"/>
                  </a:moveTo>
                  <a:cubicBezTo>
                    <a:pt x="13230" y="0"/>
                    <a:pt x="13171" y="16"/>
                    <a:pt x="13111" y="50"/>
                  </a:cubicBezTo>
                  <a:lnTo>
                    <a:pt x="444" y="7366"/>
                  </a:lnTo>
                  <a:cubicBezTo>
                    <a:pt x="190" y="7492"/>
                    <a:pt x="0" y="7841"/>
                    <a:pt x="0" y="8126"/>
                  </a:cubicBezTo>
                  <a:lnTo>
                    <a:pt x="0" y="10754"/>
                  </a:lnTo>
                  <a:cubicBezTo>
                    <a:pt x="0" y="10931"/>
                    <a:pt x="92" y="11046"/>
                    <a:pt x="234" y="11046"/>
                  </a:cubicBezTo>
                  <a:cubicBezTo>
                    <a:pt x="296" y="11046"/>
                    <a:pt x="367" y="11024"/>
                    <a:pt x="444" y="10976"/>
                  </a:cubicBezTo>
                  <a:lnTo>
                    <a:pt x="13111" y="3692"/>
                  </a:lnTo>
                  <a:cubicBezTo>
                    <a:pt x="13333" y="3534"/>
                    <a:pt x="13555" y="3217"/>
                    <a:pt x="13555" y="2932"/>
                  </a:cubicBezTo>
                  <a:lnTo>
                    <a:pt x="13555" y="304"/>
                  </a:lnTo>
                  <a:cubicBezTo>
                    <a:pt x="13555" y="118"/>
                    <a:pt x="13436" y="0"/>
                    <a:pt x="13285" y="0"/>
                  </a:cubicBezTo>
                  <a:close/>
                </a:path>
              </a:pathLst>
            </a:custGeom>
            <a:solidFill>
              <a:srgbClr val="dd91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567" name="CustomShape 367"/>
            <p:cNvSpPr/>
            <p:nvPr/>
          </p:nvSpPr>
          <p:spPr>
            <a:xfrm>
              <a:off x="1068840" y="3055320"/>
              <a:ext cx="442440" cy="360360"/>
            </a:xfrm>
            <a:custGeom>
              <a:avLst/>
              <a:gdLst/>
              <a:ahLst/>
              <a:rect l="l" t="t" r="r" b="b"/>
              <a:pathLst>
                <a:path w="13555" h="11037">
                  <a:moveTo>
                    <a:pt x="13300" y="1"/>
                  </a:moveTo>
                  <a:cubicBezTo>
                    <a:pt x="13241" y="1"/>
                    <a:pt x="13176" y="19"/>
                    <a:pt x="13111" y="56"/>
                  </a:cubicBezTo>
                  <a:lnTo>
                    <a:pt x="444" y="7371"/>
                  </a:lnTo>
                  <a:cubicBezTo>
                    <a:pt x="190" y="7498"/>
                    <a:pt x="0" y="7846"/>
                    <a:pt x="0" y="8100"/>
                  </a:cubicBezTo>
                  <a:lnTo>
                    <a:pt x="0" y="10728"/>
                  </a:lnTo>
                  <a:cubicBezTo>
                    <a:pt x="0" y="10930"/>
                    <a:pt x="95" y="11037"/>
                    <a:pt x="241" y="11037"/>
                  </a:cubicBezTo>
                  <a:cubicBezTo>
                    <a:pt x="301" y="11037"/>
                    <a:pt x="370" y="11019"/>
                    <a:pt x="444" y="10982"/>
                  </a:cubicBezTo>
                  <a:lnTo>
                    <a:pt x="13111" y="3666"/>
                  </a:lnTo>
                  <a:cubicBezTo>
                    <a:pt x="13333" y="3539"/>
                    <a:pt x="13555" y="3191"/>
                    <a:pt x="13555" y="2938"/>
                  </a:cubicBezTo>
                  <a:lnTo>
                    <a:pt x="13555" y="309"/>
                  </a:lnTo>
                  <a:cubicBezTo>
                    <a:pt x="13555" y="107"/>
                    <a:pt x="13443" y="1"/>
                    <a:pt x="13300" y="1"/>
                  </a:cubicBezTo>
                  <a:close/>
                </a:path>
              </a:pathLst>
            </a:custGeom>
            <a:solidFill>
              <a:srgbClr val="dd91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568" name="CustomShape 368"/>
            <p:cNvSpPr/>
            <p:nvPr/>
          </p:nvSpPr>
          <p:spPr>
            <a:xfrm>
              <a:off x="1068840" y="3193560"/>
              <a:ext cx="442440" cy="360720"/>
            </a:xfrm>
            <a:custGeom>
              <a:avLst/>
              <a:gdLst/>
              <a:ahLst/>
              <a:rect l="l" t="t" r="r" b="b"/>
              <a:pathLst>
                <a:path w="13555" h="11051">
                  <a:moveTo>
                    <a:pt x="13303" y="0"/>
                  </a:moveTo>
                  <a:cubicBezTo>
                    <a:pt x="13243" y="0"/>
                    <a:pt x="13177" y="22"/>
                    <a:pt x="13111" y="69"/>
                  </a:cubicBezTo>
                  <a:lnTo>
                    <a:pt x="444" y="7385"/>
                  </a:lnTo>
                  <a:cubicBezTo>
                    <a:pt x="190" y="7512"/>
                    <a:pt x="0" y="7828"/>
                    <a:pt x="0" y="8113"/>
                  </a:cubicBezTo>
                  <a:lnTo>
                    <a:pt x="0" y="10742"/>
                  </a:lnTo>
                  <a:cubicBezTo>
                    <a:pt x="0" y="10944"/>
                    <a:pt x="95" y="11050"/>
                    <a:pt x="241" y="11050"/>
                  </a:cubicBezTo>
                  <a:cubicBezTo>
                    <a:pt x="301" y="11050"/>
                    <a:pt x="370" y="11032"/>
                    <a:pt x="444" y="10995"/>
                  </a:cubicBezTo>
                  <a:lnTo>
                    <a:pt x="13111" y="3680"/>
                  </a:lnTo>
                  <a:cubicBezTo>
                    <a:pt x="13333" y="3553"/>
                    <a:pt x="13555" y="3205"/>
                    <a:pt x="13555" y="2951"/>
                  </a:cubicBezTo>
                  <a:lnTo>
                    <a:pt x="13555" y="323"/>
                  </a:lnTo>
                  <a:cubicBezTo>
                    <a:pt x="13555" y="123"/>
                    <a:pt x="13445" y="0"/>
                    <a:pt x="13303" y="0"/>
                  </a:cubicBezTo>
                  <a:close/>
                </a:path>
              </a:pathLst>
            </a:custGeom>
            <a:solidFill>
              <a:srgbClr val="dd91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569" name="CustomShape 369"/>
            <p:cNvSpPr/>
            <p:nvPr/>
          </p:nvSpPr>
          <p:spPr>
            <a:xfrm>
              <a:off x="1068840" y="3332160"/>
              <a:ext cx="442440" cy="360720"/>
            </a:xfrm>
            <a:custGeom>
              <a:avLst/>
              <a:gdLst/>
              <a:ahLst/>
              <a:rect l="l" t="t" r="r" b="b"/>
              <a:pathLst>
                <a:path w="13555" h="11046">
                  <a:moveTo>
                    <a:pt x="13307" y="0"/>
                  </a:moveTo>
                  <a:cubicBezTo>
                    <a:pt x="13246" y="0"/>
                    <a:pt x="13178" y="22"/>
                    <a:pt x="13111" y="70"/>
                  </a:cubicBezTo>
                  <a:lnTo>
                    <a:pt x="444" y="7354"/>
                  </a:lnTo>
                  <a:cubicBezTo>
                    <a:pt x="190" y="7512"/>
                    <a:pt x="0" y="7829"/>
                    <a:pt x="0" y="8114"/>
                  </a:cubicBezTo>
                  <a:lnTo>
                    <a:pt x="0" y="10742"/>
                  </a:lnTo>
                  <a:cubicBezTo>
                    <a:pt x="0" y="10928"/>
                    <a:pt x="102" y="11046"/>
                    <a:pt x="256" y="11046"/>
                  </a:cubicBezTo>
                  <a:cubicBezTo>
                    <a:pt x="312" y="11046"/>
                    <a:pt x="376" y="11030"/>
                    <a:pt x="444" y="10996"/>
                  </a:cubicBezTo>
                  <a:lnTo>
                    <a:pt x="13111" y="3680"/>
                  </a:lnTo>
                  <a:cubicBezTo>
                    <a:pt x="13333" y="3554"/>
                    <a:pt x="13555" y="3205"/>
                    <a:pt x="13555" y="2920"/>
                  </a:cubicBezTo>
                  <a:lnTo>
                    <a:pt x="13555" y="292"/>
                  </a:lnTo>
                  <a:cubicBezTo>
                    <a:pt x="13555" y="115"/>
                    <a:pt x="13447" y="0"/>
                    <a:pt x="13307" y="0"/>
                  </a:cubicBezTo>
                  <a:close/>
                </a:path>
              </a:pathLst>
            </a:custGeom>
            <a:solidFill>
              <a:srgbClr val="dd91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570" name="CustomShape 370"/>
            <p:cNvSpPr/>
            <p:nvPr/>
          </p:nvSpPr>
          <p:spPr>
            <a:xfrm>
              <a:off x="1068840" y="3470760"/>
              <a:ext cx="442440" cy="360720"/>
            </a:xfrm>
            <a:custGeom>
              <a:avLst/>
              <a:gdLst/>
              <a:ahLst/>
              <a:rect l="l" t="t" r="r" b="b"/>
              <a:pathLst>
                <a:path w="13555" h="11046">
                  <a:moveTo>
                    <a:pt x="13285" y="0"/>
                  </a:moveTo>
                  <a:cubicBezTo>
                    <a:pt x="13230" y="0"/>
                    <a:pt x="13171" y="16"/>
                    <a:pt x="13111" y="50"/>
                  </a:cubicBezTo>
                  <a:lnTo>
                    <a:pt x="444" y="7366"/>
                  </a:lnTo>
                  <a:cubicBezTo>
                    <a:pt x="190" y="7492"/>
                    <a:pt x="0" y="7841"/>
                    <a:pt x="0" y="8126"/>
                  </a:cubicBezTo>
                  <a:lnTo>
                    <a:pt x="0" y="10754"/>
                  </a:lnTo>
                  <a:cubicBezTo>
                    <a:pt x="0" y="10931"/>
                    <a:pt x="92" y="11046"/>
                    <a:pt x="234" y="11046"/>
                  </a:cubicBezTo>
                  <a:cubicBezTo>
                    <a:pt x="296" y="11046"/>
                    <a:pt x="367" y="11024"/>
                    <a:pt x="444" y="10976"/>
                  </a:cubicBezTo>
                  <a:lnTo>
                    <a:pt x="13111" y="3692"/>
                  </a:lnTo>
                  <a:cubicBezTo>
                    <a:pt x="13333" y="3534"/>
                    <a:pt x="13555" y="3217"/>
                    <a:pt x="13555" y="2932"/>
                  </a:cubicBezTo>
                  <a:lnTo>
                    <a:pt x="13555" y="303"/>
                  </a:lnTo>
                  <a:cubicBezTo>
                    <a:pt x="13555" y="118"/>
                    <a:pt x="13436" y="0"/>
                    <a:pt x="13285" y="0"/>
                  </a:cubicBezTo>
                  <a:close/>
                </a:path>
              </a:pathLst>
            </a:custGeom>
            <a:solidFill>
              <a:srgbClr val="dd91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571" name="CustomShape 371"/>
            <p:cNvSpPr/>
            <p:nvPr/>
          </p:nvSpPr>
          <p:spPr>
            <a:xfrm>
              <a:off x="457200" y="1487520"/>
              <a:ext cx="1091160" cy="632880"/>
            </a:xfrm>
            <a:custGeom>
              <a:avLst/>
              <a:gdLst/>
              <a:ahLst/>
              <a:rect l="l" t="t" r="r" b="b"/>
              <a:pathLst>
                <a:path w="33412" h="19382">
                  <a:moveTo>
                    <a:pt x="16184" y="0"/>
                  </a:moveTo>
                  <a:lnTo>
                    <a:pt x="1" y="9342"/>
                  </a:lnTo>
                  <a:lnTo>
                    <a:pt x="17387" y="19381"/>
                  </a:lnTo>
                  <a:lnTo>
                    <a:pt x="33412" y="10134"/>
                  </a:lnTo>
                  <a:lnTo>
                    <a:pt x="16184" y="0"/>
                  </a:ln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572" name="CustomShape 372"/>
            <p:cNvSpPr/>
            <p:nvPr/>
          </p:nvSpPr>
          <p:spPr>
            <a:xfrm>
              <a:off x="631080" y="1608840"/>
              <a:ext cx="533520" cy="429120"/>
            </a:xfrm>
            <a:custGeom>
              <a:avLst/>
              <a:gdLst/>
              <a:ahLst/>
              <a:rect l="l" t="t" r="r" b="b"/>
              <a:pathLst>
                <a:path w="16342" h="13143">
                  <a:moveTo>
                    <a:pt x="10229" y="0"/>
                  </a:moveTo>
                  <a:lnTo>
                    <a:pt x="0" y="5891"/>
                  </a:lnTo>
                  <a:lnTo>
                    <a:pt x="12509" y="13143"/>
                  </a:lnTo>
                  <a:lnTo>
                    <a:pt x="12509" y="11845"/>
                  </a:lnTo>
                  <a:lnTo>
                    <a:pt x="16341" y="3547"/>
                  </a:lnTo>
                  <a:lnTo>
                    <a:pt x="10229" y="0"/>
                  </a:ln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573" name="CustomShape 373"/>
            <p:cNvSpPr/>
            <p:nvPr/>
          </p:nvSpPr>
          <p:spPr>
            <a:xfrm>
              <a:off x="631080" y="1758600"/>
              <a:ext cx="74160" cy="63720"/>
            </a:xfrm>
            <a:custGeom>
              <a:avLst/>
              <a:gdLst/>
              <a:ahLst/>
              <a:rect l="l" t="t" r="r" b="b"/>
              <a:pathLst>
                <a:path w="2281" h="1964">
                  <a:moveTo>
                    <a:pt x="0" y="0"/>
                  </a:moveTo>
                  <a:lnTo>
                    <a:pt x="0" y="1299"/>
                  </a:lnTo>
                  <a:lnTo>
                    <a:pt x="2090" y="1964"/>
                  </a:lnTo>
                  <a:lnTo>
                    <a:pt x="2280" y="855"/>
                  </a:lnTo>
                  <a:lnTo>
                    <a:pt x="1710" y="6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574" name="CustomShape 374"/>
            <p:cNvSpPr/>
            <p:nvPr/>
          </p:nvSpPr>
          <p:spPr>
            <a:xfrm>
              <a:off x="1039680" y="1724760"/>
              <a:ext cx="334800" cy="313200"/>
            </a:xfrm>
            <a:custGeom>
              <a:avLst/>
              <a:gdLst/>
              <a:ahLst/>
              <a:rect l="l" t="t" r="r" b="b"/>
              <a:pathLst>
                <a:path w="10262" h="9596">
                  <a:moveTo>
                    <a:pt x="3832" y="0"/>
                  </a:moveTo>
                  <a:lnTo>
                    <a:pt x="0" y="8298"/>
                  </a:lnTo>
                  <a:lnTo>
                    <a:pt x="0" y="9596"/>
                  </a:lnTo>
                  <a:lnTo>
                    <a:pt x="10261" y="3706"/>
                  </a:lnTo>
                  <a:lnTo>
                    <a:pt x="8678" y="2819"/>
                  </a:lnTo>
                  <a:lnTo>
                    <a:pt x="3832" y="0"/>
                  </a:lnTo>
                  <a:close/>
                </a:path>
              </a:pathLst>
            </a:custGeom>
            <a:solidFill>
              <a:srgbClr val="1b1f26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575" name="CustomShape 375"/>
            <p:cNvSpPr/>
            <p:nvPr/>
          </p:nvSpPr>
          <p:spPr>
            <a:xfrm>
              <a:off x="1213560" y="1800000"/>
              <a:ext cx="161280" cy="111240"/>
            </a:xfrm>
            <a:custGeom>
              <a:avLst/>
              <a:gdLst/>
              <a:ahLst/>
              <a:rect l="l" t="t" r="r" b="b"/>
              <a:pathLst>
                <a:path w="4942" h="3421">
                  <a:moveTo>
                    <a:pt x="1204" y="0"/>
                  </a:moveTo>
                  <a:lnTo>
                    <a:pt x="1" y="3420"/>
                  </a:lnTo>
                  <a:lnTo>
                    <a:pt x="4941" y="1394"/>
                  </a:lnTo>
                  <a:lnTo>
                    <a:pt x="4941" y="95"/>
                  </a:lnTo>
                  <a:lnTo>
                    <a:pt x="1204" y="0"/>
                  </a:lnTo>
                  <a:close/>
                </a:path>
              </a:pathLst>
            </a:custGeom>
            <a:solidFill>
              <a:srgbClr val="1b1f26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576" name="CustomShape 376"/>
            <p:cNvSpPr/>
            <p:nvPr/>
          </p:nvSpPr>
          <p:spPr>
            <a:xfrm>
              <a:off x="631080" y="1565280"/>
              <a:ext cx="743760" cy="430200"/>
            </a:xfrm>
            <a:custGeom>
              <a:avLst/>
              <a:gdLst/>
              <a:ahLst/>
              <a:rect l="l" t="t" r="r" b="b"/>
              <a:pathLst>
                <a:path w="22771" h="13175">
                  <a:moveTo>
                    <a:pt x="10229" y="0"/>
                  </a:moveTo>
                  <a:lnTo>
                    <a:pt x="0" y="5922"/>
                  </a:lnTo>
                  <a:lnTo>
                    <a:pt x="12509" y="13175"/>
                  </a:lnTo>
                  <a:lnTo>
                    <a:pt x="22770" y="7284"/>
                  </a:lnTo>
                  <a:lnTo>
                    <a:pt x="10229" y="0"/>
                  </a:ln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577" name="CustomShape 377"/>
            <p:cNvSpPr/>
            <p:nvPr/>
          </p:nvSpPr>
          <p:spPr>
            <a:xfrm>
              <a:off x="821520" y="1674000"/>
              <a:ext cx="181800" cy="56520"/>
            </a:xfrm>
            <a:custGeom>
              <a:avLst/>
              <a:gdLst/>
              <a:ahLst/>
              <a:rect l="l" t="t" r="r" b="b"/>
              <a:pathLst>
                <a:path w="5575" h="1743">
                  <a:moveTo>
                    <a:pt x="2771" y="1"/>
                  </a:moveTo>
                  <a:cubicBezTo>
                    <a:pt x="2075" y="1"/>
                    <a:pt x="1378" y="159"/>
                    <a:pt x="855" y="476"/>
                  </a:cubicBezTo>
                  <a:cubicBezTo>
                    <a:pt x="254" y="824"/>
                    <a:pt x="0" y="1299"/>
                    <a:pt x="64" y="1742"/>
                  </a:cubicBezTo>
                  <a:cubicBezTo>
                    <a:pt x="127" y="1394"/>
                    <a:pt x="380" y="1046"/>
                    <a:pt x="855" y="792"/>
                  </a:cubicBezTo>
                  <a:cubicBezTo>
                    <a:pt x="1394" y="491"/>
                    <a:pt x="2090" y="341"/>
                    <a:pt x="2783" y="341"/>
                  </a:cubicBezTo>
                  <a:cubicBezTo>
                    <a:pt x="3476" y="341"/>
                    <a:pt x="4165" y="491"/>
                    <a:pt x="4687" y="792"/>
                  </a:cubicBezTo>
                  <a:cubicBezTo>
                    <a:pt x="5162" y="1046"/>
                    <a:pt x="5416" y="1394"/>
                    <a:pt x="5479" y="1742"/>
                  </a:cubicBezTo>
                  <a:cubicBezTo>
                    <a:pt x="5574" y="1299"/>
                    <a:pt x="5321" y="824"/>
                    <a:pt x="4687" y="476"/>
                  </a:cubicBezTo>
                  <a:cubicBezTo>
                    <a:pt x="4165" y="159"/>
                    <a:pt x="3468" y="1"/>
                    <a:pt x="2771" y="1"/>
                  </a:cubicBezTo>
                  <a:close/>
                </a:path>
              </a:pathLst>
            </a:custGeom>
            <a:solidFill>
              <a:srgbClr val="1b1f26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578" name="CustomShape 378"/>
            <p:cNvSpPr/>
            <p:nvPr/>
          </p:nvSpPr>
          <p:spPr>
            <a:xfrm>
              <a:off x="823320" y="1685160"/>
              <a:ext cx="176760" cy="91080"/>
            </a:xfrm>
            <a:custGeom>
              <a:avLst/>
              <a:gdLst/>
              <a:ahLst/>
              <a:rect l="l" t="t" r="r" b="b"/>
              <a:pathLst>
                <a:path w="5417" h="2804">
                  <a:moveTo>
                    <a:pt x="2708" y="1"/>
                  </a:moveTo>
                  <a:cubicBezTo>
                    <a:pt x="2012" y="1"/>
                    <a:pt x="1315" y="151"/>
                    <a:pt x="792" y="452"/>
                  </a:cubicBezTo>
                  <a:cubicBezTo>
                    <a:pt x="317" y="706"/>
                    <a:pt x="64" y="1054"/>
                    <a:pt x="1" y="1402"/>
                  </a:cubicBezTo>
                  <a:cubicBezTo>
                    <a:pt x="64" y="1751"/>
                    <a:pt x="317" y="2067"/>
                    <a:pt x="792" y="2352"/>
                  </a:cubicBezTo>
                  <a:cubicBezTo>
                    <a:pt x="1331" y="2653"/>
                    <a:pt x="2027" y="2804"/>
                    <a:pt x="2720" y="2804"/>
                  </a:cubicBezTo>
                  <a:cubicBezTo>
                    <a:pt x="3413" y="2804"/>
                    <a:pt x="4102" y="2653"/>
                    <a:pt x="4624" y="2352"/>
                  </a:cubicBezTo>
                  <a:cubicBezTo>
                    <a:pt x="5099" y="2067"/>
                    <a:pt x="5353" y="1751"/>
                    <a:pt x="5416" y="1402"/>
                  </a:cubicBezTo>
                  <a:cubicBezTo>
                    <a:pt x="5353" y="1054"/>
                    <a:pt x="5099" y="706"/>
                    <a:pt x="4624" y="452"/>
                  </a:cubicBezTo>
                  <a:cubicBezTo>
                    <a:pt x="4102" y="151"/>
                    <a:pt x="3405" y="1"/>
                    <a:pt x="2708" y="1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579" name="CustomShape 379"/>
            <p:cNvSpPr/>
            <p:nvPr/>
          </p:nvSpPr>
          <p:spPr>
            <a:xfrm>
              <a:off x="758160" y="1733760"/>
              <a:ext cx="142560" cy="81360"/>
            </a:xfrm>
            <a:custGeom>
              <a:avLst/>
              <a:gdLst/>
              <a:ahLst/>
              <a:rect l="l" t="t" r="r" b="b"/>
              <a:pathLst>
                <a:path w="4371" h="2503">
                  <a:moveTo>
                    <a:pt x="381" y="0"/>
                  </a:moveTo>
                  <a:lnTo>
                    <a:pt x="0" y="222"/>
                  </a:lnTo>
                  <a:lnTo>
                    <a:pt x="3991" y="2502"/>
                  </a:lnTo>
                  <a:lnTo>
                    <a:pt x="4371" y="2312"/>
                  </a:lnTo>
                  <a:lnTo>
                    <a:pt x="381" y="0"/>
                  </a:lnTo>
                  <a:close/>
                </a:path>
              </a:pathLst>
            </a:custGeom>
            <a:solidFill>
              <a:srgbClr val="1b1f26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580" name="CustomShape 380"/>
            <p:cNvSpPr/>
            <p:nvPr/>
          </p:nvSpPr>
          <p:spPr>
            <a:xfrm>
              <a:off x="735480" y="1747440"/>
              <a:ext cx="142560" cy="81360"/>
            </a:xfrm>
            <a:custGeom>
              <a:avLst/>
              <a:gdLst/>
              <a:ahLst/>
              <a:rect l="l" t="t" r="r" b="b"/>
              <a:pathLst>
                <a:path w="4372" h="2503">
                  <a:moveTo>
                    <a:pt x="381" y="1"/>
                  </a:moveTo>
                  <a:lnTo>
                    <a:pt x="1" y="191"/>
                  </a:lnTo>
                  <a:lnTo>
                    <a:pt x="3991" y="2503"/>
                  </a:lnTo>
                  <a:lnTo>
                    <a:pt x="4371" y="2281"/>
                  </a:lnTo>
                  <a:lnTo>
                    <a:pt x="381" y="1"/>
                  </a:lnTo>
                  <a:close/>
                </a:path>
              </a:pathLst>
            </a:custGeom>
            <a:solidFill>
              <a:srgbClr val="1b1f26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581" name="CustomShape 381"/>
            <p:cNvSpPr/>
            <p:nvPr/>
          </p:nvSpPr>
          <p:spPr>
            <a:xfrm>
              <a:off x="712800" y="1759680"/>
              <a:ext cx="142560" cy="82440"/>
            </a:xfrm>
            <a:custGeom>
              <a:avLst/>
              <a:gdLst/>
              <a:ahLst/>
              <a:rect l="l" t="t" r="r" b="b"/>
              <a:pathLst>
                <a:path w="4371" h="2534">
                  <a:moveTo>
                    <a:pt x="380" y="0"/>
                  </a:moveTo>
                  <a:lnTo>
                    <a:pt x="0" y="222"/>
                  </a:lnTo>
                  <a:lnTo>
                    <a:pt x="3990" y="2534"/>
                  </a:lnTo>
                  <a:lnTo>
                    <a:pt x="4370" y="2312"/>
                  </a:lnTo>
                  <a:lnTo>
                    <a:pt x="380" y="0"/>
                  </a:lnTo>
                  <a:close/>
                </a:path>
              </a:pathLst>
            </a:custGeom>
            <a:solidFill>
              <a:srgbClr val="1b1f26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582" name="CustomShape 382"/>
            <p:cNvSpPr/>
            <p:nvPr/>
          </p:nvSpPr>
          <p:spPr>
            <a:xfrm>
              <a:off x="967320" y="1608840"/>
              <a:ext cx="141480" cy="81360"/>
            </a:xfrm>
            <a:custGeom>
              <a:avLst/>
              <a:gdLst/>
              <a:ahLst/>
              <a:rect l="l" t="t" r="r" b="b"/>
              <a:pathLst>
                <a:path w="4340" h="2503">
                  <a:moveTo>
                    <a:pt x="349" y="0"/>
                  </a:moveTo>
                  <a:lnTo>
                    <a:pt x="1" y="190"/>
                  </a:lnTo>
                  <a:lnTo>
                    <a:pt x="3991" y="2502"/>
                  </a:lnTo>
                  <a:lnTo>
                    <a:pt x="4339" y="2281"/>
                  </a:lnTo>
                  <a:lnTo>
                    <a:pt x="349" y="0"/>
                  </a:lnTo>
                  <a:close/>
                </a:path>
              </a:pathLst>
            </a:custGeom>
            <a:solidFill>
              <a:srgbClr val="1b1f26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583" name="CustomShape 383"/>
            <p:cNvSpPr/>
            <p:nvPr/>
          </p:nvSpPr>
          <p:spPr>
            <a:xfrm>
              <a:off x="944640" y="1621080"/>
              <a:ext cx="141480" cy="82440"/>
            </a:xfrm>
            <a:custGeom>
              <a:avLst/>
              <a:gdLst/>
              <a:ahLst/>
              <a:rect l="l" t="t" r="r" b="b"/>
              <a:pathLst>
                <a:path w="4340" h="2534">
                  <a:moveTo>
                    <a:pt x="349" y="0"/>
                  </a:moveTo>
                  <a:lnTo>
                    <a:pt x="1" y="222"/>
                  </a:lnTo>
                  <a:lnTo>
                    <a:pt x="3960" y="2534"/>
                  </a:lnTo>
                  <a:lnTo>
                    <a:pt x="4340" y="2312"/>
                  </a:lnTo>
                  <a:lnTo>
                    <a:pt x="349" y="0"/>
                  </a:lnTo>
                  <a:close/>
                </a:path>
              </a:pathLst>
            </a:custGeom>
            <a:solidFill>
              <a:srgbClr val="1b1f26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584" name="CustomShape 384"/>
            <p:cNvSpPr/>
            <p:nvPr/>
          </p:nvSpPr>
          <p:spPr>
            <a:xfrm>
              <a:off x="921960" y="1634760"/>
              <a:ext cx="141480" cy="82440"/>
            </a:xfrm>
            <a:custGeom>
              <a:avLst/>
              <a:gdLst/>
              <a:ahLst/>
              <a:rect l="l" t="t" r="r" b="b"/>
              <a:pathLst>
                <a:path w="4339" h="2534">
                  <a:moveTo>
                    <a:pt x="349" y="0"/>
                  </a:moveTo>
                  <a:lnTo>
                    <a:pt x="0" y="222"/>
                  </a:lnTo>
                  <a:lnTo>
                    <a:pt x="3959" y="2534"/>
                  </a:lnTo>
                  <a:lnTo>
                    <a:pt x="4339" y="2312"/>
                  </a:lnTo>
                  <a:lnTo>
                    <a:pt x="349" y="0"/>
                  </a:lnTo>
                  <a:close/>
                </a:path>
              </a:pathLst>
            </a:custGeom>
            <a:solidFill>
              <a:srgbClr val="1b1f26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585" name="CustomShape 385"/>
            <p:cNvSpPr/>
            <p:nvPr/>
          </p:nvSpPr>
          <p:spPr>
            <a:xfrm>
              <a:off x="1008720" y="1782360"/>
              <a:ext cx="181800" cy="56520"/>
            </a:xfrm>
            <a:custGeom>
              <a:avLst/>
              <a:gdLst/>
              <a:ahLst/>
              <a:rect l="l" t="t" r="r" b="b"/>
              <a:pathLst>
                <a:path w="5575" h="1743">
                  <a:moveTo>
                    <a:pt x="2803" y="1"/>
                  </a:moveTo>
                  <a:cubicBezTo>
                    <a:pt x="2106" y="1"/>
                    <a:pt x="1410" y="159"/>
                    <a:pt x="887" y="476"/>
                  </a:cubicBezTo>
                  <a:cubicBezTo>
                    <a:pt x="285" y="824"/>
                    <a:pt x="0" y="1267"/>
                    <a:pt x="95" y="1743"/>
                  </a:cubicBezTo>
                  <a:cubicBezTo>
                    <a:pt x="159" y="1394"/>
                    <a:pt x="412" y="1046"/>
                    <a:pt x="887" y="792"/>
                  </a:cubicBezTo>
                  <a:cubicBezTo>
                    <a:pt x="1410" y="492"/>
                    <a:pt x="2106" y="341"/>
                    <a:pt x="2803" y="341"/>
                  </a:cubicBezTo>
                  <a:cubicBezTo>
                    <a:pt x="3500" y="341"/>
                    <a:pt x="4197" y="492"/>
                    <a:pt x="4719" y="792"/>
                  </a:cubicBezTo>
                  <a:cubicBezTo>
                    <a:pt x="5194" y="1046"/>
                    <a:pt x="5447" y="1394"/>
                    <a:pt x="5511" y="1743"/>
                  </a:cubicBezTo>
                  <a:cubicBezTo>
                    <a:pt x="5574" y="1267"/>
                    <a:pt x="5321" y="824"/>
                    <a:pt x="4719" y="476"/>
                  </a:cubicBezTo>
                  <a:cubicBezTo>
                    <a:pt x="4197" y="159"/>
                    <a:pt x="3500" y="1"/>
                    <a:pt x="2803" y="1"/>
                  </a:cubicBezTo>
                  <a:close/>
                </a:path>
              </a:pathLst>
            </a:custGeom>
            <a:solidFill>
              <a:srgbClr val="1b1f26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586" name="CustomShape 386"/>
            <p:cNvSpPr/>
            <p:nvPr/>
          </p:nvSpPr>
          <p:spPr>
            <a:xfrm>
              <a:off x="1011960" y="1793520"/>
              <a:ext cx="176760" cy="91080"/>
            </a:xfrm>
            <a:custGeom>
              <a:avLst/>
              <a:gdLst/>
              <a:ahLst/>
              <a:rect l="l" t="t" r="r" b="b"/>
              <a:pathLst>
                <a:path w="5416" h="2803">
                  <a:moveTo>
                    <a:pt x="2708" y="0"/>
                  </a:moveTo>
                  <a:cubicBezTo>
                    <a:pt x="2011" y="0"/>
                    <a:pt x="1315" y="151"/>
                    <a:pt x="792" y="451"/>
                  </a:cubicBezTo>
                  <a:cubicBezTo>
                    <a:pt x="317" y="705"/>
                    <a:pt x="64" y="1053"/>
                    <a:pt x="0" y="1402"/>
                  </a:cubicBezTo>
                  <a:cubicBezTo>
                    <a:pt x="64" y="1750"/>
                    <a:pt x="317" y="2067"/>
                    <a:pt x="792" y="2352"/>
                  </a:cubicBezTo>
                  <a:cubicBezTo>
                    <a:pt x="1315" y="2652"/>
                    <a:pt x="2011" y="2803"/>
                    <a:pt x="2708" y="2803"/>
                  </a:cubicBezTo>
                  <a:cubicBezTo>
                    <a:pt x="3405" y="2803"/>
                    <a:pt x="4102" y="2652"/>
                    <a:pt x="4624" y="2352"/>
                  </a:cubicBezTo>
                  <a:cubicBezTo>
                    <a:pt x="5099" y="2067"/>
                    <a:pt x="5352" y="1750"/>
                    <a:pt x="5416" y="1402"/>
                  </a:cubicBezTo>
                  <a:cubicBezTo>
                    <a:pt x="5352" y="1053"/>
                    <a:pt x="5099" y="705"/>
                    <a:pt x="4624" y="451"/>
                  </a:cubicBezTo>
                  <a:cubicBezTo>
                    <a:pt x="4102" y="151"/>
                    <a:pt x="3405" y="0"/>
                    <a:pt x="2708" y="0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587" name="CustomShape 387"/>
            <p:cNvSpPr/>
            <p:nvPr/>
          </p:nvSpPr>
          <p:spPr>
            <a:xfrm>
              <a:off x="946800" y="1842480"/>
              <a:ext cx="141480" cy="81360"/>
            </a:xfrm>
            <a:custGeom>
              <a:avLst/>
              <a:gdLst/>
              <a:ahLst/>
              <a:rect l="l" t="t" r="r" b="b"/>
              <a:pathLst>
                <a:path w="4339" h="2503">
                  <a:moveTo>
                    <a:pt x="349" y="1"/>
                  </a:moveTo>
                  <a:lnTo>
                    <a:pt x="0" y="191"/>
                  </a:lnTo>
                  <a:lnTo>
                    <a:pt x="3991" y="2502"/>
                  </a:lnTo>
                  <a:lnTo>
                    <a:pt x="4339" y="2281"/>
                  </a:lnTo>
                  <a:lnTo>
                    <a:pt x="349" y="1"/>
                  </a:lnTo>
                  <a:close/>
                </a:path>
              </a:pathLst>
            </a:custGeom>
            <a:solidFill>
              <a:srgbClr val="1b1f26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588" name="CustomShape 388"/>
            <p:cNvSpPr/>
            <p:nvPr/>
          </p:nvSpPr>
          <p:spPr>
            <a:xfrm>
              <a:off x="923760" y="1856160"/>
              <a:ext cx="141480" cy="81360"/>
            </a:xfrm>
            <a:custGeom>
              <a:avLst/>
              <a:gdLst/>
              <a:ahLst/>
              <a:rect l="l" t="t" r="r" b="b"/>
              <a:pathLst>
                <a:path w="4340" h="2503">
                  <a:moveTo>
                    <a:pt x="349" y="0"/>
                  </a:moveTo>
                  <a:lnTo>
                    <a:pt x="1" y="190"/>
                  </a:lnTo>
                  <a:lnTo>
                    <a:pt x="3991" y="2502"/>
                  </a:lnTo>
                  <a:lnTo>
                    <a:pt x="4339" y="2280"/>
                  </a:lnTo>
                  <a:lnTo>
                    <a:pt x="349" y="0"/>
                  </a:lnTo>
                  <a:close/>
                </a:path>
              </a:pathLst>
            </a:custGeom>
            <a:solidFill>
              <a:srgbClr val="1b1f26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589" name="CustomShape 389"/>
            <p:cNvSpPr/>
            <p:nvPr/>
          </p:nvSpPr>
          <p:spPr>
            <a:xfrm>
              <a:off x="901080" y="1868400"/>
              <a:ext cx="141480" cy="82440"/>
            </a:xfrm>
            <a:custGeom>
              <a:avLst/>
              <a:gdLst/>
              <a:ahLst/>
              <a:rect l="l" t="t" r="r" b="b"/>
              <a:pathLst>
                <a:path w="4340" h="2534">
                  <a:moveTo>
                    <a:pt x="349" y="0"/>
                  </a:moveTo>
                  <a:lnTo>
                    <a:pt x="1" y="222"/>
                  </a:lnTo>
                  <a:lnTo>
                    <a:pt x="3991" y="2534"/>
                  </a:lnTo>
                  <a:lnTo>
                    <a:pt x="4339" y="2312"/>
                  </a:lnTo>
                  <a:lnTo>
                    <a:pt x="349" y="0"/>
                  </a:lnTo>
                  <a:close/>
                </a:path>
              </a:pathLst>
            </a:custGeom>
            <a:solidFill>
              <a:srgbClr val="1b1f26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590" name="CustomShape 390"/>
            <p:cNvSpPr/>
            <p:nvPr/>
          </p:nvSpPr>
          <p:spPr>
            <a:xfrm>
              <a:off x="1154520" y="1717200"/>
              <a:ext cx="142560" cy="81360"/>
            </a:xfrm>
            <a:custGeom>
              <a:avLst/>
              <a:gdLst/>
              <a:ahLst/>
              <a:rect l="l" t="t" r="r" b="b"/>
              <a:pathLst>
                <a:path w="4372" h="2503">
                  <a:moveTo>
                    <a:pt x="381" y="1"/>
                  </a:moveTo>
                  <a:lnTo>
                    <a:pt x="1" y="191"/>
                  </a:lnTo>
                  <a:lnTo>
                    <a:pt x="3991" y="2502"/>
                  </a:lnTo>
                  <a:lnTo>
                    <a:pt x="4371" y="2281"/>
                  </a:lnTo>
                  <a:lnTo>
                    <a:pt x="381" y="1"/>
                  </a:lnTo>
                  <a:close/>
                </a:path>
              </a:pathLst>
            </a:custGeom>
            <a:solidFill>
              <a:srgbClr val="1b1f26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591" name="CustomShape 391"/>
            <p:cNvSpPr/>
            <p:nvPr/>
          </p:nvSpPr>
          <p:spPr>
            <a:xfrm>
              <a:off x="1131840" y="1729800"/>
              <a:ext cx="142560" cy="82440"/>
            </a:xfrm>
            <a:custGeom>
              <a:avLst/>
              <a:gdLst/>
              <a:ahLst/>
              <a:rect l="l" t="t" r="r" b="b"/>
              <a:pathLst>
                <a:path w="4371" h="2535">
                  <a:moveTo>
                    <a:pt x="380" y="1"/>
                  </a:moveTo>
                  <a:lnTo>
                    <a:pt x="0" y="222"/>
                  </a:lnTo>
                  <a:lnTo>
                    <a:pt x="3990" y="2534"/>
                  </a:lnTo>
                  <a:lnTo>
                    <a:pt x="4370" y="2312"/>
                  </a:lnTo>
                  <a:lnTo>
                    <a:pt x="380" y="1"/>
                  </a:lnTo>
                  <a:close/>
                </a:path>
              </a:pathLst>
            </a:custGeom>
            <a:solidFill>
              <a:srgbClr val="1b1f26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592" name="CustomShape 392"/>
            <p:cNvSpPr/>
            <p:nvPr/>
          </p:nvSpPr>
          <p:spPr>
            <a:xfrm>
              <a:off x="1109160" y="1743120"/>
              <a:ext cx="142560" cy="81360"/>
            </a:xfrm>
            <a:custGeom>
              <a:avLst/>
              <a:gdLst/>
              <a:ahLst/>
              <a:rect l="l" t="t" r="r" b="b"/>
              <a:pathLst>
                <a:path w="4371" h="2503">
                  <a:moveTo>
                    <a:pt x="380" y="0"/>
                  </a:moveTo>
                  <a:lnTo>
                    <a:pt x="0" y="222"/>
                  </a:lnTo>
                  <a:lnTo>
                    <a:pt x="3991" y="2502"/>
                  </a:lnTo>
                  <a:lnTo>
                    <a:pt x="4371" y="2312"/>
                  </a:lnTo>
                  <a:lnTo>
                    <a:pt x="380" y="0"/>
                  </a:lnTo>
                  <a:close/>
                </a:path>
              </a:pathLst>
            </a:custGeom>
            <a:solidFill>
              <a:srgbClr val="1b1f26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593" name="CustomShape 393"/>
            <p:cNvSpPr/>
            <p:nvPr/>
          </p:nvSpPr>
          <p:spPr>
            <a:xfrm>
              <a:off x="1614960" y="2159280"/>
              <a:ext cx="522360" cy="2196360"/>
            </a:xfrm>
            <a:custGeom>
              <a:avLst/>
              <a:gdLst/>
              <a:ahLst/>
              <a:rect l="l" t="t" r="r" b="b"/>
              <a:pathLst>
                <a:path w="15994" h="67234">
                  <a:moveTo>
                    <a:pt x="15993" y="0"/>
                  </a:moveTo>
                  <a:lnTo>
                    <a:pt x="0" y="9248"/>
                  </a:lnTo>
                  <a:lnTo>
                    <a:pt x="0" y="67233"/>
                  </a:lnTo>
                  <a:lnTo>
                    <a:pt x="15993" y="57954"/>
                  </a:lnTo>
                  <a:lnTo>
                    <a:pt x="15993" y="0"/>
                  </a:lnTo>
                  <a:close/>
                </a:path>
              </a:pathLst>
            </a:custGeom>
            <a:solidFill>
              <a:srgbClr val="1b1f26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594" name="CustomShape 394"/>
            <p:cNvSpPr/>
            <p:nvPr/>
          </p:nvSpPr>
          <p:spPr>
            <a:xfrm>
              <a:off x="1046880" y="2133360"/>
              <a:ext cx="567720" cy="2222280"/>
            </a:xfrm>
            <a:custGeom>
              <a:avLst/>
              <a:gdLst/>
              <a:ahLst/>
              <a:rect l="l" t="t" r="r" b="b"/>
              <a:pathLst>
                <a:path w="17387" h="68026">
                  <a:moveTo>
                    <a:pt x="0" y="0"/>
                  </a:moveTo>
                  <a:lnTo>
                    <a:pt x="0" y="57986"/>
                  </a:lnTo>
                  <a:lnTo>
                    <a:pt x="17386" y="68025"/>
                  </a:lnTo>
                  <a:lnTo>
                    <a:pt x="17386" y="100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595" name="CustomShape 395"/>
            <p:cNvSpPr/>
            <p:nvPr/>
          </p:nvSpPr>
          <p:spPr>
            <a:xfrm>
              <a:off x="1071720" y="2238120"/>
              <a:ext cx="518040" cy="2102760"/>
            </a:xfrm>
            <a:custGeom>
              <a:avLst/>
              <a:gdLst/>
              <a:ahLst/>
              <a:rect l="l" t="t" r="r" b="b"/>
              <a:pathLst>
                <a:path w="15867" h="64370">
                  <a:moveTo>
                    <a:pt x="289" y="1"/>
                  </a:moveTo>
                  <a:cubicBezTo>
                    <a:pt x="111" y="1"/>
                    <a:pt x="0" y="152"/>
                    <a:pt x="0" y="399"/>
                  </a:cubicBezTo>
                  <a:lnTo>
                    <a:pt x="0" y="55186"/>
                  </a:lnTo>
                  <a:lnTo>
                    <a:pt x="15866" y="64370"/>
                  </a:lnTo>
                  <a:lnTo>
                    <a:pt x="15866" y="9551"/>
                  </a:lnTo>
                  <a:cubicBezTo>
                    <a:pt x="15866" y="9203"/>
                    <a:pt x="15613" y="8791"/>
                    <a:pt x="15328" y="8601"/>
                  </a:cubicBezTo>
                  <a:lnTo>
                    <a:pt x="539" y="82"/>
                  </a:lnTo>
                  <a:cubicBezTo>
                    <a:pt x="446" y="27"/>
                    <a:pt x="362" y="1"/>
                    <a:pt x="289" y="1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596" name="CustomShape 396"/>
            <p:cNvSpPr/>
            <p:nvPr/>
          </p:nvSpPr>
          <p:spPr>
            <a:xfrm>
              <a:off x="1087200" y="2265120"/>
              <a:ext cx="487080" cy="387000"/>
            </a:xfrm>
            <a:custGeom>
              <a:avLst/>
              <a:gdLst/>
              <a:ahLst/>
              <a:rect l="l" t="t" r="r" b="b"/>
              <a:pathLst>
                <a:path w="14917" h="11860">
                  <a:moveTo>
                    <a:pt x="230" y="1"/>
                  </a:moveTo>
                  <a:cubicBezTo>
                    <a:pt x="96" y="1"/>
                    <a:pt x="0" y="107"/>
                    <a:pt x="0" y="309"/>
                  </a:cubicBezTo>
                  <a:lnTo>
                    <a:pt x="0" y="2938"/>
                  </a:lnTo>
                  <a:cubicBezTo>
                    <a:pt x="0" y="3191"/>
                    <a:pt x="190" y="3539"/>
                    <a:pt x="412" y="3666"/>
                  </a:cubicBezTo>
                  <a:lnTo>
                    <a:pt x="14505" y="11805"/>
                  </a:lnTo>
                  <a:cubicBezTo>
                    <a:pt x="14569" y="11842"/>
                    <a:pt x="14631" y="11860"/>
                    <a:pt x="14687" y="11860"/>
                  </a:cubicBezTo>
                  <a:cubicBezTo>
                    <a:pt x="14821" y="11860"/>
                    <a:pt x="14916" y="11753"/>
                    <a:pt x="14916" y="11552"/>
                  </a:cubicBezTo>
                  <a:lnTo>
                    <a:pt x="14916" y="8923"/>
                  </a:lnTo>
                  <a:cubicBezTo>
                    <a:pt x="14916" y="8670"/>
                    <a:pt x="14726" y="8321"/>
                    <a:pt x="14505" y="8195"/>
                  </a:cubicBezTo>
                  <a:lnTo>
                    <a:pt x="412" y="56"/>
                  </a:lnTo>
                  <a:cubicBezTo>
                    <a:pt x="347" y="19"/>
                    <a:pt x="285" y="1"/>
                    <a:pt x="230" y="1"/>
                  </a:cubicBezTo>
                  <a:close/>
                </a:path>
              </a:pathLst>
            </a:custGeom>
            <a:solidFill>
              <a:srgbClr val="dd91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597" name="CustomShape 397"/>
            <p:cNvSpPr/>
            <p:nvPr/>
          </p:nvSpPr>
          <p:spPr>
            <a:xfrm>
              <a:off x="1111320" y="2301840"/>
              <a:ext cx="164160" cy="102240"/>
            </a:xfrm>
            <a:custGeom>
              <a:avLst/>
              <a:gdLst/>
              <a:ahLst/>
              <a:rect l="l" t="t" r="r" b="b"/>
              <a:pathLst>
                <a:path w="5037" h="3136">
                  <a:moveTo>
                    <a:pt x="1" y="1"/>
                  </a:moveTo>
                  <a:lnTo>
                    <a:pt x="1" y="222"/>
                  </a:lnTo>
                  <a:lnTo>
                    <a:pt x="5036" y="3136"/>
                  </a:lnTo>
                  <a:lnTo>
                    <a:pt x="5036" y="288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598" name="CustomShape 398"/>
            <p:cNvSpPr/>
            <p:nvPr/>
          </p:nvSpPr>
          <p:spPr>
            <a:xfrm>
              <a:off x="1111320" y="2327760"/>
              <a:ext cx="164160" cy="102240"/>
            </a:xfrm>
            <a:custGeom>
              <a:avLst/>
              <a:gdLst/>
              <a:ahLst/>
              <a:rect l="l" t="t" r="r" b="b"/>
              <a:pathLst>
                <a:path w="5037" h="3136">
                  <a:moveTo>
                    <a:pt x="1" y="0"/>
                  </a:moveTo>
                  <a:lnTo>
                    <a:pt x="1" y="254"/>
                  </a:lnTo>
                  <a:lnTo>
                    <a:pt x="5036" y="3135"/>
                  </a:lnTo>
                  <a:lnTo>
                    <a:pt x="5036" y="2914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599" name="CustomShape 399"/>
            <p:cNvSpPr/>
            <p:nvPr/>
          </p:nvSpPr>
          <p:spPr>
            <a:xfrm>
              <a:off x="1111320" y="2354760"/>
              <a:ext cx="164160" cy="102240"/>
            </a:xfrm>
            <a:custGeom>
              <a:avLst/>
              <a:gdLst/>
              <a:ahLst/>
              <a:rect l="l" t="t" r="r" b="b"/>
              <a:pathLst>
                <a:path w="5037" h="3136">
                  <a:moveTo>
                    <a:pt x="1" y="1"/>
                  </a:moveTo>
                  <a:lnTo>
                    <a:pt x="1" y="222"/>
                  </a:lnTo>
                  <a:lnTo>
                    <a:pt x="5036" y="3136"/>
                  </a:lnTo>
                  <a:lnTo>
                    <a:pt x="5036" y="2883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600" name="CustomShape 400"/>
            <p:cNvSpPr/>
            <p:nvPr/>
          </p:nvSpPr>
          <p:spPr>
            <a:xfrm>
              <a:off x="1418400" y="2503080"/>
              <a:ext cx="23400" cy="27720"/>
            </a:xfrm>
            <a:custGeom>
              <a:avLst/>
              <a:gdLst/>
              <a:ahLst/>
              <a:rect l="l" t="t" r="r" b="b"/>
              <a:pathLst>
                <a:path w="729" h="860">
                  <a:moveTo>
                    <a:pt x="201" y="1"/>
                  </a:moveTo>
                  <a:cubicBezTo>
                    <a:pt x="174" y="1"/>
                    <a:pt x="149" y="6"/>
                    <a:pt x="127" y="17"/>
                  </a:cubicBezTo>
                  <a:cubicBezTo>
                    <a:pt x="0" y="80"/>
                    <a:pt x="0" y="334"/>
                    <a:pt x="127" y="555"/>
                  </a:cubicBezTo>
                  <a:cubicBezTo>
                    <a:pt x="228" y="758"/>
                    <a:pt x="391" y="859"/>
                    <a:pt x="516" y="859"/>
                  </a:cubicBezTo>
                  <a:cubicBezTo>
                    <a:pt x="548" y="859"/>
                    <a:pt x="577" y="853"/>
                    <a:pt x="602" y="840"/>
                  </a:cubicBezTo>
                  <a:cubicBezTo>
                    <a:pt x="729" y="777"/>
                    <a:pt x="729" y="524"/>
                    <a:pt x="602" y="302"/>
                  </a:cubicBezTo>
                  <a:cubicBezTo>
                    <a:pt x="497" y="119"/>
                    <a:pt x="328" y="1"/>
                    <a:pt x="20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601" name="CustomShape 401"/>
            <p:cNvSpPr/>
            <p:nvPr/>
          </p:nvSpPr>
          <p:spPr>
            <a:xfrm>
              <a:off x="1468080" y="2530800"/>
              <a:ext cx="21240" cy="28080"/>
            </a:xfrm>
            <a:custGeom>
              <a:avLst/>
              <a:gdLst/>
              <a:ahLst/>
              <a:rect l="l" t="t" r="r" b="b"/>
              <a:pathLst>
                <a:path w="666" h="875">
                  <a:moveTo>
                    <a:pt x="162" y="1"/>
                  </a:moveTo>
                  <a:cubicBezTo>
                    <a:pt x="62" y="1"/>
                    <a:pt x="0" y="94"/>
                    <a:pt x="0" y="248"/>
                  </a:cubicBezTo>
                  <a:cubicBezTo>
                    <a:pt x="0" y="469"/>
                    <a:pt x="127" y="723"/>
                    <a:pt x="317" y="818"/>
                  </a:cubicBezTo>
                  <a:cubicBezTo>
                    <a:pt x="375" y="856"/>
                    <a:pt x="430" y="874"/>
                    <a:pt x="479" y="874"/>
                  </a:cubicBezTo>
                  <a:cubicBezTo>
                    <a:pt x="589" y="874"/>
                    <a:pt x="666" y="782"/>
                    <a:pt x="666" y="628"/>
                  </a:cubicBezTo>
                  <a:cubicBezTo>
                    <a:pt x="666" y="406"/>
                    <a:pt x="507" y="153"/>
                    <a:pt x="317" y="58"/>
                  </a:cubicBezTo>
                  <a:cubicBezTo>
                    <a:pt x="259" y="19"/>
                    <a:pt x="207" y="1"/>
                    <a:pt x="162" y="1"/>
                  </a:cubicBez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602" name="CustomShape 402"/>
            <p:cNvSpPr/>
            <p:nvPr/>
          </p:nvSpPr>
          <p:spPr>
            <a:xfrm>
              <a:off x="1514520" y="2558520"/>
              <a:ext cx="23400" cy="28080"/>
            </a:xfrm>
            <a:custGeom>
              <a:avLst/>
              <a:gdLst/>
              <a:ahLst/>
              <a:rect l="l" t="t" r="r" b="b"/>
              <a:pathLst>
                <a:path w="729" h="872">
                  <a:moveTo>
                    <a:pt x="227" y="0"/>
                  </a:moveTo>
                  <a:cubicBezTo>
                    <a:pt x="190" y="0"/>
                    <a:pt x="156" y="10"/>
                    <a:pt x="127" y="32"/>
                  </a:cubicBezTo>
                  <a:cubicBezTo>
                    <a:pt x="1" y="95"/>
                    <a:pt x="1" y="349"/>
                    <a:pt x="127" y="570"/>
                  </a:cubicBezTo>
                  <a:cubicBezTo>
                    <a:pt x="232" y="753"/>
                    <a:pt x="401" y="872"/>
                    <a:pt x="528" y="872"/>
                  </a:cubicBezTo>
                  <a:cubicBezTo>
                    <a:pt x="555" y="872"/>
                    <a:pt x="580" y="867"/>
                    <a:pt x="602" y="855"/>
                  </a:cubicBezTo>
                  <a:cubicBezTo>
                    <a:pt x="729" y="760"/>
                    <a:pt x="729" y="539"/>
                    <a:pt x="602" y="285"/>
                  </a:cubicBezTo>
                  <a:cubicBezTo>
                    <a:pt x="505" y="115"/>
                    <a:pt x="351" y="0"/>
                    <a:pt x="227" y="0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603" name="CustomShape 403"/>
            <p:cNvSpPr/>
            <p:nvPr/>
          </p:nvSpPr>
          <p:spPr>
            <a:xfrm>
              <a:off x="1087200" y="2403360"/>
              <a:ext cx="487080" cy="387720"/>
            </a:xfrm>
            <a:custGeom>
              <a:avLst/>
              <a:gdLst/>
              <a:ahLst/>
              <a:rect l="l" t="t" r="r" b="b"/>
              <a:pathLst>
                <a:path w="14917" h="11874">
                  <a:moveTo>
                    <a:pt x="227" y="0"/>
                  </a:moveTo>
                  <a:cubicBezTo>
                    <a:pt x="94" y="0"/>
                    <a:pt x="0" y="123"/>
                    <a:pt x="0" y="323"/>
                  </a:cubicBezTo>
                  <a:lnTo>
                    <a:pt x="0" y="2951"/>
                  </a:lnTo>
                  <a:cubicBezTo>
                    <a:pt x="0" y="3205"/>
                    <a:pt x="190" y="3553"/>
                    <a:pt x="412" y="3680"/>
                  </a:cubicBezTo>
                  <a:lnTo>
                    <a:pt x="14505" y="11819"/>
                  </a:lnTo>
                  <a:cubicBezTo>
                    <a:pt x="14569" y="11856"/>
                    <a:pt x="14631" y="11874"/>
                    <a:pt x="14687" y="11874"/>
                  </a:cubicBezTo>
                  <a:cubicBezTo>
                    <a:pt x="14821" y="11874"/>
                    <a:pt x="14916" y="11767"/>
                    <a:pt x="14916" y="11565"/>
                  </a:cubicBezTo>
                  <a:lnTo>
                    <a:pt x="14916" y="8937"/>
                  </a:lnTo>
                  <a:cubicBezTo>
                    <a:pt x="14916" y="8652"/>
                    <a:pt x="14726" y="8335"/>
                    <a:pt x="14505" y="8177"/>
                  </a:cubicBezTo>
                  <a:lnTo>
                    <a:pt x="412" y="69"/>
                  </a:lnTo>
                  <a:cubicBezTo>
                    <a:pt x="346" y="22"/>
                    <a:pt x="283" y="0"/>
                    <a:pt x="227" y="0"/>
                  </a:cubicBezTo>
                  <a:close/>
                </a:path>
              </a:pathLst>
            </a:custGeom>
            <a:solidFill>
              <a:srgbClr val="dd91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604" name="CustomShape 404"/>
            <p:cNvSpPr/>
            <p:nvPr/>
          </p:nvSpPr>
          <p:spPr>
            <a:xfrm>
              <a:off x="1111320" y="2439720"/>
              <a:ext cx="164160" cy="102240"/>
            </a:xfrm>
            <a:custGeom>
              <a:avLst/>
              <a:gdLst/>
              <a:ahLst/>
              <a:rect l="l" t="t" r="r" b="b"/>
              <a:pathLst>
                <a:path w="5037" h="3136">
                  <a:moveTo>
                    <a:pt x="1" y="0"/>
                  </a:moveTo>
                  <a:lnTo>
                    <a:pt x="1" y="254"/>
                  </a:lnTo>
                  <a:lnTo>
                    <a:pt x="5036" y="3136"/>
                  </a:lnTo>
                  <a:lnTo>
                    <a:pt x="5036" y="2914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605" name="CustomShape 405"/>
            <p:cNvSpPr/>
            <p:nvPr/>
          </p:nvSpPr>
          <p:spPr>
            <a:xfrm>
              <a:off x="1111320" y="2466360"/>
              <a:ext cx="164160" cy="102240"/>
            </a:xfrm>
            <a:custGeom>
              <a:avLst/>
              <a:gdLst/>
              <a:ahLst/>
              <a:rect l="l" t="t" r="r" b="b"/>
              <a:pathLst>
                <a:path w="5037" h="3137">
                  <a:moveTo>
                    <a:pt x="1" y="1"/>
                  </a:moveTo>
                  <a:lnTo>
                    <a:pt x="1" y="223"/>
                  </a:lnTo>
                  <a:lnTo>
                    <a:pt x="5036" y="3136"/>
                  </a:lnTo>
                  <a:lnTo>
                    <a:pt x="5036" y="2914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606" name="CustomShape 406"/>
            <p:cNvSpPr/>
            <p:nvPr/>
          </p:nvSpPr>
          <p:spPr>
            <a:xfrm>
              <a:off x="1111320" y="2492280"/>
              <a:ext cx="164160" cy="102240"/>
            </a:xfrm>
            <a:custGeom>
              <a:avLst/>
              <a:gdLst/>
              <a:ahLst/>
              <a:rect l="l" t="t" r="r" b="b"/>
              <a:pathLst>
                <a:path w="5037" h="3136">
                  <a:moveTo>
                    <a:pt x="1" y="1"/>
                  </a:moveTo>
                  <a:lnTo>
                    <a:pt x="1" y="254"/>
                  </a:lnTo>
                  <a:lnTo>
                    <a:pt x="5036" y="3136"/>
                  </a:lnTo>
                  <a:lnTo>
                    <a:pt x="5036" y="2914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607" name="CustomShape 407"/>
            <p:cNvSpPr/>
            <p:nvPr/>
          </p:nvSpPr>
          <p:spPr>
            <a:xfrm>
              <a:off x="1419480" y="2641680"/>
              <a:ext cx="21240" cy="27720"/>
            </a:xfrm>
            <a:custGeom>
              <a:avLst/>
              <a:gdLst/>
              <a:ahLst/>
              <a:rect l="l" t="t" r="r" b="b"/>
              <a:pathLst>
                <a:path w="666" h="861">
                  <a:moveTo>
                    <a:pt x="187" y="1"/>
                  </a:moveTo>
                  <a:cubicBezTo>
                    <a:pt x="76" y="1"/>
                    <a:pt x="0" y="93"/>
                    <a:pt x="0" y="247"/>
                  </a:cubicBezTo>
                  <a:cubicBezTo>
                    <a:pt x="0" y="469"/>
                    <a:pt x="158" y="722"/>
                    <a:pt x="348" y="817"/>
                  </a:cubicBezTo>
                  <a:cubicBezTo>
                    <a:pt x="405" y="846"/>
                    <a:pt x="457" y="860"/>
                    <a:pt x="501" y="860"/>
                  </a:cubicBezTo>
                  <a:cubicBezTo>
                    <a:pt x="603" y="860"/>
                    <a:pt x="665" y="782"/>
                    <a:pt x="665" y="627"/>
                  </a:cubicBezTo>
                  <a:cubicBezTo>
                    <a:pt x="665" y="406"/>
                    <a:pt x="538" y="152"/>
                    <a:pt x="348" y="57"/>
                  </a:cubicBezTo>
                  <a:cubicBezTo>
                    <a:pt x="290" y="19"/>
                    <a:pt x="235" y="1"/>
                    <a:pt x="18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608" name="CustomShape 408"/>
            <p:cNvSpPr/>
            <p:nvPr/>
          </p:nvSpPr>
          <p:spPr>
            <a:xfrm>
              <a:off x="1467000" y="2669400"/>
              <a:ext cx="23400" cy="28080"/>
            </a:xfrm>
            <a:custGeom>
              <a:avLst/>
              <a:gdLst/>
              <a:ahLst/>
              <a:rect l="l" t="t" r="r" b="b"/>
              <a:pathLst>
                <a:path w="730" h="873">
                  <a:moveTo>
                    <a:pt x="227" y="1"/>
                  </a:moveTo>
                  <a:cubicBezTo>
                    <a:pt x="191" y="1"/>
                    <a:pt x="157" y="11"/>
                    <a:pt x="127" y="33"/>
                  </a:cubicBezTo>
                  <a:cubicBezTo>
                    <a:pt x="1" y="96"/>
                    <a:pt x="1" y="349"/>
                    <a:pt x="127" y="571"/>
                  </a:cubicBezTo>
                  <a:cubicBezTo>
                    <a:pt x="232" y="754"/>
                    <a:pt x="401" y="872"/>
                    <a:pt x="529" y="872"/>
                  </a:cubicBezTo>
                  <a:cubicBezTo>
                    <a:pt x="555" y="872"/>
                    <a:pt x="580" y="867"/>
                    <a:pt x="602" y="856"/>
                  </a:cubicBezTo>
                  <a:cubicBezTo>
                    <a:pt x="729" y="761"/>
                    <a:pt x="729" y="539"/>
                    <a:pt x="602" y="286"/>
                  </a:cubicBezTo>
                  <a:cubicBezTo>
                    <a:pt x="505" y="115"/>
                    <a:pt x="351" y="1"/>
                    <a:pt x="227" y="1"/>
                  </a:cubicBez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609" name="CustomShape 409"/>
            <p:cNvSpPr/>
            <p:nvPr/>
          </p:nvSpPr>
          <p:spPr>
            <a:xfrm>
              <a:off x="1514520" y="2696760"/>
              <a:ext cx="23400" cy="28080"/>
            </a:xfrm>
            <a:custGeom>
              <a:avLst/>
              <a:gdLst/>
              <a:ahLst/>
              <a:rect l="l" t="t" r="r" b="b"/>
              <a:pathLst>
                <a:path w="729" h="873">
                  <a:moveTo>
                    <a:pt x="201" y="1"/>
                  </a:moveTo>
                  <a:cubicBezTo>
                    <a:pt x="174" y="1"/>
                    <a:pt x="149" y="6"/>
                    <a:pt x="127" y="17"/>
                  </a:cubicBezTo>
                  <a:cubicBezTo>
                    <a:pt x="1" y="112"/>
                    <a:pt x="1" y="365"/>
                    <a:pt x="127" y="587"/>
                  </a:cubicBezTo>
                  <a:cubicBezTo>
                    <a:pt x="225" y="758"/>
                    <a:pt x="379" y="872"/>
                    <a:pt x="502" y="872"/>
                  </a:cubicBezTo>
                  <a:cubicBezTo>
                    <a:pt x="539" y="872"/>
                    <a:pt x="573" y="862"/>
                    <a:pt x="602" y="840"/>
                  </a:cubicBezTo>
                  <a:cubicBezTo>
                    <a:pt x="729" y="777"/>
                    <a:pt x="729" y="524"/>
                    <a:pt x="602" y="302"/>
                  </a:cubicBezTo>
                  <a:cubicBezTo>
                    <a:pt x="498" y="119"/>
                    <a:pt x="328" y="1"/>
                    <a:pt x="201" y="1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610" name="CustomShape 410"/>
            <p:cNvSpPr/>
            <p:nvPr/>
          </p:nvSpPr>
          <p:spPr>
            <a:xfrm>
              <a:off x="1087200" y="2541960"/>
              <a:ext cx="487080" cy="387360"/>
            </a:xfrm>
            <a:custGeom>
              <a:avLst/>
              <a:gdLst/>
              <a:ahLst/>
              <a:rect l="l" t="t" r="r" b="b"/>
              <a:pathLst>
                <a:path w="14917" h="11869">
                  <a:moveTo>
                    <a:pt x="223" y="0"/>
                  </a:moveTo>
                  <a:cubicBezTo>
                    <a:pt x="92" y="0"/>
                    <a:pt x="0" y="115"/>
                    <a:pt x="0" y="292"/>
                  </a:cubicBezTo>
                  <a:lnTo>
                    <a:pt x="0" y="2920"/>
                  </a:lnTo>
                  <a:cubicBezTo>
                    <a:pt x="0" y="3205"/>
                    <a:pt x="190" y="3554"/>
                    <a:pt x="412" y="3680"/>
                  </a:cubicBezTo>
                  <a:lnTo>
                    <a:pt x="14505" y="11819"/>
                  </a:lnTo>
                  <a:cubicBezTo>
                    <a:pt x="14564" y="11853"/>
                    <a:pt x="14621" y="11869"/>
                    <a:pt x="14673" y="11869"/>
                  </a:cubicBezTo>
                  <a:cubicBezTo>
                    <a:pt x="14815" y="11869"/>
                    <a:pt x="14916" y="11751"/>
                    <a:pt x="14916" y="11566"/>
                  </a:cubicBezTo>
                  <a:lnTo>
                    <a:pt x="14916" y="8937"/>
                  </a:lnTo>
                  <a:cubicBezTo>
                    <a:pt x="14916" y="8652"/>
                    <a:pt x="14726" y="8336"/>
                    <a:pt x="14505" y="8177"/>
                  </a:cubicBezTo>
                  <a:lnTo>
                    <a:pt x="412" y="70"/>
                  </a:lnTo>
                  <a:cubicBezTo>
                    <a:pt x="345" y="22"/>
                    <a:pt x="280" y="0"/>
                    <a:pt x="223" y="0"/>
                  </a:cubicBezTo>
                  <a:close/>
                </a:path>
              </a:pathLst>
            </a:custGeom>
            <a:solidFill>
              <a:srgbClr val="dd91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611" name="CustomShape 411"/>
            <p:cNvSpPr/>
            <p:nvPr/>
          </p:nvSpPr>
          <p:spPr>
            <a:xfrm>
              <a:off x="1111320" y="2578320"/>
              <a:ext cx="164160" cy="102240"/>
            </a:xfrm>
            <a:custGeom>
              <a:avLst/>
              <a:gdLst/>
              <a:ahLst/>
              <a:rect l="l" t="t" r="r" b="b"/>
              <a:pathLst>
                <a:path w="5037" h="3136">
                  <a:moveTo>
                    <a:pt x="1" y="0"/>
                  </a:moveTo>
                  <a:lnTo>
                    <a:pt x="1" y="253"/>
                  </a:lnTo>
                  <a:lnTo>
                    <a:pt x="5036" y="3135"/>
                  </a:lnTo>
                  <a:lnTo>
                    <a:pt x="5036" y="2914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612" name="CustomShape 412"/>
            <p:cNvSpPr/>
            <p:nvPr/>
          </p:nvSpPr>
          <p:spPr>
            <a:xfrm>
              <a:off x="1111320" y="2604960"/>
              <a:ext cx="164160" cy="102240"/>
            </a:xfrm>
            <a:custGeom>
              <a:avLst/>
              <a:gdLst/>
              <a:ahLst/>
              <a:rect l="l" t="t" r="r" b="b"/>
              <a:pathLst>
                <a:path w="5037" h="3136">
                  <a:moveTo>
                    <a:pt x="1" y="1"/>
                  </a:moveTo>
                  <a:lnTo>
                    <a:pt x="1" y="222"/>
                  </a:lnTo>
                  <a:lnTo>
                    <a:pt x="5036" y="3136"/>
                  </a:lnTo>
                  <a:lnTo>
                    <a:pt x="5036" y="288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613" name="CustomShape 413"/>
            <p:cNvSpPr/>
            <p:nvPr/>
          </p:nvSpPr>
          <p:spPr>
            <a:xfrm>
              <a:off x="1111320" y="2630880"/>
              <a:ext cx="164160" cy="102240"/>
            </a:xfrm>
            <a:custGeom>
              <a:avLst/>
              <a:gdLst/>
              <a:ahLst/>
              <a:rect l="l" t="t" r="r" b="b"/>
              <a:pathLst>
                <a:path w="5037" h="3136">
                  <a:moveTo>
                    <a:pt x="1" y="0"/>
                  </a:moveTo>
                  <a:lnTo>
                    <a:pt x="1" y="254"/>
                  </a:lnTo>
                  <a:lnTo>
                    <a:pt x="5036" y="3135"/>
                  </a:lnTo>
                  <a:lnTo>
                    <a:pt x="5036" y="2914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614" name="CustomShape 414"/>
            <p:cNvSpPr/>
            <p:nvPr/>
          </p:nvSpPr>
          <p:spPr>
            <a:xfrm>
              <a:off x="1419480" y="2779920"/>
              <a:ext cx="21240" cy="28080"/>
            </a:xfrm>
            <a:custGeom>
              <a:avLst/>
              <a:gdLst/>
              <a:ahLst/>
              <a:rect l="l" t="t" r="r" b="b"/>
              <a:pathLst>
                <a:path w="666" h="872">
                  <a:moveTo>
                    <a:pt x="208" y="1"/>
                  </a:moveTo>
                  <a:cubicBezTo>
                    <a:pt x="86" y="1"/>
                    <a:pt x="0" y="95"/>
                    <a:pt x="0" y="259"/>
                  </a:cubicBezTo>
                  <a:cubicBezTo>
                    <a:pt x="0" y="449"/>
                    <a:pt x="158" y="734"/>
                    <a:pt x="348" y="829"/>
                  </a:cubicBezTo>
                  <a:cubicBezTo>
                    <a:pt x="405" y="857"/>
                    <a:pt x="457" y="872"/>
                    <a:pt x="501" y="872"/>
                  </a:cubicBezTo>
                  <a:cubicBezTo>
                    <a:pt x="603" y="872"/>
                    <a:pt x="665" y="794"/>
                    <a:pt x="665" y="639"/>
                  </a:cubicBezTo>
                  <a:cubicBezTo>
                    <a:pt x="665" y="417"/>
                    <a:pt x="538" y="164"/>
                    <a:pt x="348" y="37"/>
                  </a:cubicBezTo>
                  <a:cubicBezTo>
                    <a:pt x="299" y="12"/>
                    <a:pt x="251" y="1"/>
                    <a:pt x="20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615" name="CustomShape 415"/>
            <p:cNvSpPr/>
            <p:nvPr/>
          </p:nvSpPr>
          <p:spPr>
            <a:xfrm>
              <a:off x="1467000" y="2807280"/>
              <a:ext cx="23400" cy="28080"/>
            </a:xfrm>
            <a:custGeom>
              <a:avLst/>
              <a:gdLst/>
              <a:ahLst/>
              <a:rect l="l" t="t" r="r" b="b"/>
              <a:pathLst>
                <a:path w="730" h="872">
                  <a:moveTo>
                    <a:pt x="201" y="0"/>
                  </a:moveTo>
                  <a:cubicBezTo>
                    <a:pt x="174" y="0"/>
                    <a:pt x="150" y="6"/>
                    <a:pt x="127" y="17"/>
                  </a:cubicBezTo>
                  <a:cubicBezTo>
                    <a:pt x="1" y="112"/>
                    <a:pt x="1" y="365"/>
                    <a:pt x="127" y="587"/>
                  </a:cubicBezTo>
                  <a:cubicBezTo>
                    <a:pt x="225" y="757"/>
                    <a:pt x="379" y="872"/>
                    <a:pt x="503" y="872"/>
                  </a:cubicBezTo>
                  <a:cubicBezTo>
                    <a:pt x="539" y="872"/>
                    <a:pt x="573" y="862"/>
                    <a:pt x="602" y="840"/>
                  </a:cubicBezTo>
                  <a:cubicBezTo>
                    <a:pt x="729" y="777"/>
                    <a:pt x="729" y="523"/>
                    <a:pt x="602" y="302"/>
                  </a:cubicBezTo>
                  <a:cubicBezTo>
                    <a:pt x="498" y="119"/>
                    <a:pt x="329" y="0"/>
                    <a:pt x="201" y="0"/>
                  </a:cubicBez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616" name="CustomShape 416"/>
            <p:cNvSpPr/>
            <p:nvPr/>
          </p:nvSpPr>
          <p:spPr>
            <a:xfrm>
              <a:off x="1515600" y="2835360"/>
              <a:ext cx="21240" cy="28080"/>
            </a:xfrm>
            <a:custGeom>
              <a:avLst/>
              <a:gdLst/>
              <a:ahLst/>
              <a:rect l="l" t="t" r="r" b="b"/>
              <a:pathLst>
                <a:path w="666" h="872">
                  <a:moveTo>
                    <a:pt x="190" y="1"/>
                  </a:moveTo>
                  <a:cubicBezTo>
                    <a:pt x="78" y="1"/>
                    <a:pt x="0" y="78"/>
                    <a:pt x="0" y="233"/>
                  </a:cubicBezTo>
                  <a:cubicBezTo>
                    <a:pt x="0" y="455"/>
                    <a:pt x="159" y="708"/>
                    <a:pt x="349" y="835"/>
                  </a:cubicBezTo>
                  <a:cubicBezTo>
                    <a:pt x="398" y="860"/>
                    <a:pt x="444" y="872"/>
                    <a:pt x="483" y="872"/>
                  </a:cubicBezTo>
                  <a:cubicBezTo>
                    <a:pt x="596" y="872"/>
                    <a:pt x="665" y="777"/>
                    <a:pt x="665" y="613"/>
                  </a:cubicBezTo>
                  <a:cubicBezTo>
                    <a:pt x="665" y="423"/>
                    <a:pt x="539" y="138"/>
                    <a:pt x="349" y="43"/>
                  </a:cubicBezTo>
                  <a:cubicBezTo>
                    <a:pt x="292" y="15"/>
                    <a:pt x="237" y="1"/>
                    <a:pt x="190" y="1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617" name="CustomShape 417"/>
            <p:cNvSpPr/>
            <p:nvPr/>
          </p:nvSpPr>
          <p:spPr>
            <a:xfrm>
              <a:off x="1087200" y="2679840"/>
              <a:ext cx="487080" cy="387720"/>
            </a:xfrm>
            <a:custGeom>
              <a:avLst/>
              <a:gdLst/>
              <a:ahLst/>
              <a:rect l="l" t="t" r="r" b="b"/>
              <a:pathLst>
                <a:path w="14917" h="11875">
                  <a:moveTo>
                    <a:pt x="230" y="1"/>
                  </a:moveTo>
                  <a:cubicBezTo>
                    <a:pt x="96" y="1"/>
                    <a:pt x="0" y="108"/>
                    <a:pt x="0" y="309"/>
                  </a:cubicBezTo>
                  <a:lnTo>
                    <a:pt x="0" y="2938"/>
                  </a:lnTo>
                  <a:cubicBezTo>
                    <a:pt x="0" y="3223"/>
                    <a:pt x="190" y="3540"/>
                    <a:pt x="412" y="3698"/>
                  </a:cubicBezTo>
                  <a:lnTo>
                    <a:pt x="14505" y="11805"/>
                  </a:lnTo>
                  <a:cubicBezTo>
                    <a:pt x="14571" y="11852"/>
                    <a:pt x="14634" y="11874"/>
                    <a:pt x="14690" y="11874"/>
                  </a:cubicBezTo>
                  <a:cubicBezTo>
                    <a:pt x="14823" y="11874"/>
                    <a:pt x="14916" y="11752"/>
                    <a:pt x="14916" y="11552"/>
                  </a:cubicBezTo>
                  <a:lnTo>
                    <a:pt x="14916" y="8923"/>
                  </a:lnTo>
                  <a:cubicBezTo>
                    <a:pt x="14916" y="8670"/>
                    <a:pt x="14726" y="8322"/>
                    <a:pt x="14505" y="8195"/>
                  </a:cubicBezTo>
                  <a:lnTo>
                    <a:pt x="412" y="56"/>
                  </a:lnTo>
                  <a:cubicBezTo>
                    <a:pt x="347" y="19"/>
                    <a:pt x="285" y="1"/>
                    <a:pt x="230" y="1"/>
                  </a:cubicBezTo>
                  <a:close/>
                </a:path>
              </a:pathLst>
            </a:custGeom>
            <a:solidFill>
              <a:srgbClr val="dd91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618" name="CustomShape 418"/>
            <p:cNvSpPr/>
            <p:nvPr/>
          </p:nvSpPr>
          <p:spPr>
            <a:xfrm>
              <a:off x="1111320" y="2716920"/>
              <a:ext cx="164160" cy="102240"/>
            </a:xfrm>
            <a:custGeom>
              <a:avLst/>
              <a:gdLst/>
              <a:ahLst/>
              <a:rect l="l" t="t" r="r" b="b"/>
              <a:pathLst>
                <a:path w="5037" h="3136">
                  <a:moveTo>
                    <a:pt x="1" y="1"/>
                  </a:moveTo>
                  <a:lnTo>
                    <a:pt x="1" y="222"/>
                  </a:lnTo>
                  <a:lnTo>
                    <a:pt x="5036" y="3136"/>
                  </a:lnTo>
                  <a:lnTo>
                    <a:pt x="5036" y="2914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619" name="CustomShape 419"/>
            <p:cNvSpPr/>
            <p:nvPr/>
          </p:nvSpPr>
          <p:spPr>
            <a:xfrm>
              <a:off x="1111320" y="2742840"/>
              <a:ext cx="164160" cy="102240"/>
            </a:xfrm>
            <a:custGeom>
              <a:avLst/>
              <a:gdLst/>
              <a:ahLst/>
              <a:rect l="l" t="t" r="r" b="b"/>
              <a:pathLst>
                <a:path w="5037" h="3136">
                  <a:moveTo>
                    <a:pt x="1" y="0"/>
                  </a:moveTo>
                  <a:lnTo>
                    <a:pt x="1" y="254"/>
                  </a:lnTo>
                  <a:lnTo>
                    <a:pt x="5036" y="3136"/>
                  </a:lnTo>
                  <a:lnTo>
                    <a:pt x="5036" y="2914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620" name="CustomShape 420"/>
            <p:cNvSpPr/>
            <p:nvPr/>
          </p:nvSpPr>
          <p:spPr>
            <a:xfrm>
              <a:off x="1111320" y="2769480"/>
              <a:ext cx="164160" cy="102240"/>
            </a:xfrm>
            <a:custGeom>
              <a:avLst/>
              <a:gdLst/>
              <a:ahLst/>
              <a:rect l="l" t="t" r="r" b="b"/>
              <a:pathLst>
                <a:path w="5037" h="3137">
                  <a:moveTo>
                    <a:pt x="1" y="1"/>
                  </a:moveTo>
                  <a:lnTo>
                    <a:pt x="1" y="223"/>
                  </a:lnTo>
                  <a:lnTo>
                    <a:pt x="5036" y="3136"/>
                  </a:lnTo>
                  <a:lnTo>
                    <a:pt x="5036" y="2914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621" name="CustomShape 421"/>
            <p:cNvSpPr/>
            <p:nvPr/>
          </p:nvSpPr>
          <p:spPr>
            <a:xfrm>
              <a:off x="1418400" y="2918160"/>
              <a:ext cx="23400" cy="28080"/>
            </a:xfrm>
            <a:custGeom>
              <a:avLst/>
              <a:gdLst/>
              <a:ahLst/>
              <a:rect l="l" t="t" r="r" b="b"/>
              <a:pathLst>
                <a:path w="729" h="873">
                  <a:moveTo>
                    <a:pt x="201" y="1"/>
                  </a:moveTo>
                  <a:cubicBezTo>
                    <a:pt x="174" y="1"/>
                    <a:pt x="149" y="6"/>
                    <a:pt x="127" y="17"/>
                  </a:cubicBezTo>
                  <a:cubicBezTo>
                    <a:pt x="0" y="112"/>
                    <a:pt x="0" y="334"/>
                    <a:pt x="127" y="587"/>
                  </a:cubicBezTo>
                  <a:cubicBezTo>
                    <a:pt x="225" y="758"/>
                    <a:pt x="379" y="872"/>
                    <a:pt x="502" y="872"/>
                  </a:cubicBezTo>
                  <a:cubicBezTo>
                    <a:pt x="539" y="872"/>
                    <a:pt x="573" y="862"/>
                    <a:pt x="602" y="841"/>
                  </a:cubicBezTo>
                  <a:cubicBezTo>
                    <a:pt x="729" y="777"/>
                    <a:pt x="729" y="524"/>
                    <a:pt x="602" y="302"/>
                  </a:cubicBezTo>
                  <a:cubicBezTo>
                    <a:pt x="497" y="119"/>
                    <a:pt x="328" y="1"/>
                    <a:pt x="20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622" name="CustomShape 422"/>
            <p:cNvSpPr/>
            <p:nvPr/>
          </p:nvSpPr>
          <p:spPr>
            <a:xfrm>
              <a:off x="1468080" y="2946240"/>
              <a:ext cx="21240" cy="28080"/>
            </a:xfrm>
            <a:custGeom>
              <a:avLst/>
              <a:gdLst/>
              <a:ahLst/>
              <a:rect l="l" t="t" r="r" b="b"/>
              <a:pathLst>
                <a:path w="666" h="872">
                  <a:moveTo>
                    <a:pt x="165" y="0"/>
                  </a:moveTo>
                  <a:cubicBezTo>
                    <a:pt x="63" y="0"/>
                    <a:pt x="0" y="78"/>
                    <a:pt x="0" y="233"/>
                  </a:cubicBezTo>
                  <a:cubicBezTo>
                    <a:pt x="0" y="455"/>
                    <a:pt x="127" y="708"/>
                    <a:pt x="317" y="835"/>
                  </a:cubicBezTo>
                  <a:cubicBezTo>
                    <a:pt x="367" y="859"/>
                    <a:pt x="414" y="871"/>
                    <a:pt x="457" y="871"/>
                  </a:cubicBezTo>
                  <a:cubicBezTo>
                    <a:pt x="579" y="871"/>
                    <a:pt x="666" y="777"/>
                    <a:pt x="666" y="613"/>
                  </a:cubicBezTo>
                  <a:cubicBezTo>
                    <a:pt x="666" y="423"/>
                    <a:pt x="507" y="138"/>
                    <a:pt x="317" y="43"/>
                  </a:cubicBezTo>
                  <a:cubicBezTo>
                    <a:pt x="260" y="14"/>
                    <a:pt x="209" y="0"/>
                    <a:pt x="165" y="0"/>
                  </a:cubicBez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623" name="CustomShape 423"/>
            <p:cNvSpPr/>
            <p:nvPr/>
          </p:nvSpPr>
          <p:spPr>
            <a:xfrm>
              <a:off x="1514520" y="2973960"/>
              <a:ext cx="23400" cy="27720"/>
            </a:xfrm>
            <a:custGeom>
              <a:avLst/>
              <a:gdLst/>
              <a:ahLst/>
              <a:rect l="l" t="t" r="r" b="b"/>
              <a:pathLst>
                <a:path w="729" h="859">
                  <a:moveTo>
                    <a:pt x="213" y="0"/>
                  </a:moveTo>
                  <a:cubicBezTo>
                    <a:pt x="182" y="0"/>
                    <a:pt x="153" y="7"/>
                    <a:pt x="127" y="19"/>
                  </a:cubicBezTo>
                  <a:cubicBezTo>
                    <a:pt x="1" y="83"/>
                    <a:pt x="1" y="336"/>
                    <a:pt x="127" y="558"/>
                  </a:cubicBezTo>
                  <a:cubicBezTo>
                    <a:pt x="232" y="741"/>
                    <a:pt x="401" y="859"/>
                    <a:pt x="528" y="859"/>
                  </a:cubicBezTo>
                  <a:cubicBezTo>
                    <a:pt x="555" y="859"/>
                    <a:pt x="580" y="854"/>
                    <a:pt x="602" y="843"/>
                  </a:cubicBezTo>
                  <a:cubicBezTo>
                    <a:pt x="729" y="779"/>
                    <a:pt x="729" y="526"/>
                    <a:pt x="602" y="304"/>
                  </a:cubicBezTo>
                  <a:cubicBezTo>
                    <a:pt x="501" y="102"/>
                    <a:pt x="339" y="0"/>
                    <a:pt x="213" y="0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624" name="CustomShape 424"/>
            <p:cNvSpPr/>
            <p:nvPr/>
          </p:nvSpPr>
          <p:spPr>
            <a:xfrm>
              <a:off x="1087200" y="2818440"/>
              <a:ext cx="487080" cy="387000"/>
            </a:xfrm>
            <a:custGeom>
              <a:avLst/>
              <a:gdLst/>
              <a:ahLst/>
              <a:rect l="l" t="t" r="r" b="b"/>
              <a:pathLst>
                <a:path w="14917" h="11860">
                  <a:moveTo>
                    <a:pt x="230" y="1"/>
                  </a:moveTo>
                  <a:cubicBezTo>
                    <a:pt x="96" y="1"/>
                    <a:pt x="0" y="107"/>
                    <a:pt x="0" y="309"/>
                  </a:cubicBezTo>
                  <a:lnTo>
                    <a:pt x="0" y="2938"/>
                  </a:lnTo>
                  <a:cubicBezTo>
                    <a:pt x="0" y="3191"/>
                    <a:pt x="190" y="3539"/>
                    <a:pt x="412" y="3666"/>
                  </a:cubicBezTo>
                  <a:lnTo>
                    <a:pt x="14505" y="11805"/>
                  </a:lnTo>
                  <a:cubicBezTo>
                    <a:pt x="14569" y="11842"/>
                    <a:pt x="14631" y="11860"/>
                    <a:pt x="14687" y="11860"/>
                  </a:cubicBezTo>
                  <a:cubicBezTo>
                    <a:pt x="14821" y="11860"/>
                    <a:pt x="14916" y="11753"/>
                    <a:pt x="14916" y="11551"/>
                  </a:cubicBezTo>
                  <a:lnTo>
                    <a:pt x="14916" y="8923"/>
                  </a:lnTo>
                  <a:cubicBezTo>
                    <a:pt x="14916" y="8670"/>
                    <a:pt x="14726" y="8321"/>
                    <a:pt x="14505" y="8195"/>
                  </a:cubicBezTo>
                  <a:lnTo>
                    <a:pt x="412" y="56"/>
                  </a:lnTo>
                  <a:cubicBezTo>
                    <a:pt x="347" y="19"/>
                    <a:pt x="285" y="1"/>
                    <a:pt x="230" y="1"/>
                  </a:cubicBezTo>
                  <a:close/>
                </a:path>
              </a:pathLst>
            </a:custGeom>
            <a:solidFill>
              <a:srgbClr val="dd91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625" name="CustomShape 425"/>
            <p:cNvSpPr/>
            <p:nvPr/>
          </p:nvSpPr>
          <p:spPr>
            <a:xfrm>
              <a:off x="1111320" y="2855520"/>
              <a:ext cx="164160" cy="102240"/>
            </a:xfrm>
            <a:custGeom>
              <a:avLst/>
              <a:gdLst/>
              <a:ahLst/>
              <a:rect l="l" t="t" r="r" b="b"/>
              <a:pathLst>
                <a:path w="5037" h="3136">
                  <a:moveTo>
                    <a:pt x="1" y="0"/>
                  </a:moveTo>
                  <a:lnTo>
                    <a:pt x="1" y="222"/>
                  </a:lnTo>
                  <a:lnTo>
                    <a:pt x="5036" y="3136"/>
                  </a:lnTo>
                  <a:lnTo>
                    <a:pt x="5036" y="288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626" name="CustomShape 426"/>
            <p:cNvSpPr/>
            <p:nvPr/>
          </p:nvSpPr>
          <p:spPr>
            <a:xfrm>
              <a:off x="1111320" y="2881440"/>
              <a:ext cx="164160" cy="102240"/>
            </a:xfrm>
            <a:custGeom>
              <a:avLst/>
              <a:gdLst/>
              <a:ahLst/>
              <a:rect l="l" t="t" r="r" b="b"/>
              <a:pathLst>
                <a:path w="5037" h="3136">
                  <a:moveTo>
                    <a:pt x="1" y="0"/>
                  </a:moveTo>
                  <a:lnTo>
                    <a:pt x="1" y="253"/>
                  </a:lnTo>
                  <a:lnTo>
                    <a:pt x="5036" y="3135"/>
                  </a:lnTo>
                  <a:lnTo>
                    <a:pt x="5036" y="2914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627" name="CustomShape 427"/>
            <p:cNvSpPr/>
            <p:nvPr/>
          </p:nvSpPr>
          <p:spPr>
            <a:xfrm>
              <a:off x="1111320" y="2908440"/>
              <a:ext cx="164160" cy="102240"/>
            </a:xfrm>
            <a:custGeom>
              <a:avLst/>
              <a:gdLst/>
              <a:ahLst/>
              <a:rect l="l" t="t" r="r" b="b"/>
              <a:pathLst>
                <a:path w="5037" h="3136">
                  <a:moveTo>
                    <a:pt x="1" y="0"/>
                  </a:moveTo>
                  <a:lnTo>
                    <a:pt x="1" y="222"/>
                  </a:lnTo>
                  <a:lnTo>
                    <a:pt x="5036" y="3136"/>
                  </a:lnTo>
                  <a:lnTo>
                    <a:pt x="5036" y="288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628" name="CustomShape 428"/>
            <p:cNvSpPr/>
            <p:nvPr/>
          </p:nvSpPr>
          <p:spPr>
            <a:xfrm>
              <a:off x="1418400" y="3056760"/>
              <a:ext cx="23400" cy="27720"/>
            </a:xfrm>
            <a:custGeom>
              <a:avLst/>
              <a:gdLst/>
              <a:ahLst/>
              <a:rect l="l" t="t" r="r" b="b"/>
              <a:pathLst>
                <a:path w="729" h="860">
                  <a:moveTo>
                    <a:pt x="201" y="1"/>
                  </a:moveTo>
                  <a:cubicBezTo>
                    <a:pt x="174" y="1"/>
                    <a:pt x="149" y="6"/>
                    <a:pt x="127" y="17"/>
                  </a:cubicBezTo>
                  <a:cubicBezTo>
                    <a:pt x="0" y="80"/>
                    <a:pt x="0" y="333"/>
                    <a:pt x="127" y="555"/>
                  </a:cubicBezTo>
                  <a:cubicBezTo>
                    <a:pt x="228" y="758"/>
                    <a:pt x="391" y="859"/>
                    <a:pt x="516" y="859"/>
                  </a:cubicBezTo>
                  <a:cubicBezTo>
                    <a:pt x="548" y="859"/>
                    <a:pt x="577" y="853"/>
                    <a:pt x="602" y="840"/>
                  </a:cubicBezTo>
                  <a:cubicBezTo>
                    <a:pt x="729" y="777"/>
                    <a:pt x="729" y="524"/>
                    <a:pt x="602" y="302"/>
                  </a:cubicBezTo>
                  <a:cubicBezTo>
                    <a:pt x="497" y="119"/>
                    <a:pt x="328" y="1"/>
                    <a:pt x="20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629" name="CustomShape 429"/>
            <p:cNvSpPr/>
            <p:nvPr/>
          </p:nvSpPr>
          <p:spPr>
            <a:xfrm>
              <a:off x="1468080" y="3084480"/>
              <a:ext cx="21240" cy="28080"/>
            </a:xfrm>
            <a:custGeom>
              <a:avLst/>
              <a:gdLst/>
              <a:ahLst/>
              <a:rect l="l" t="t" r="r" b="b"/>
              <a:pathLst>
                <a:path w="666" h="875">
                  <a:moveTo>
                    <a:pt x="162" y="1"/>
                  </a:moveTo>
                  <a:cubicBezTo>
                    <a:pt x="62" y="1"/>
                    <a:pt x="0" y="94"/>
                    <a:pt x="0" y="248"/>
                  </a:cubicBezTo>
                  <a:cubicBezTo>
                    <a:pt x="0" y="469"/>
                    <a:pt x="127" y="723"/>
                    <a:pt x="317" y="818"/>
                  </a:cubicBezTo>
                  <a:cubicBezTo>
                    <a:pt x="375" y="856"/>
                    <a:pt x="430" y="874"/>
                    <a:pt x="479" y="874"/>
                  </a:cubicBezTo>
                  <a:cubicBezTo>
                    <a:pt x="589" y="874"/>
                    <a:pt x="666" y="781"/>
                    <a:pt x="666" y="628"/>
                  </a:cubicBezTo>
                  <a:cubicBezTo>
                    <a:pt x="666" y="406"/>
                    <a:pt x="507" y="153"/>
                    <a:pt x="317" y="58"/>
                  </a:cubicBezTo>
                  <a:cubicBezTo>
                    <a:pt x="259" y="19"/>
                    <a:pt x="207" y="1"/>
                    <a:pt x="162" y="1"/>
                  </a:cubicBez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630" name="CustomShape 430"/>
            <p:cNvSpPr/>
            <p:nvPr/>
          </p:nvSpPr>
          <p:spPr>
            <a:xfrm>
              <a:off x="1514520" y="3112200"/>
              <a:ext cx="23400" cy="28080"/>
            </a:xfrm>
            <a:custGeom>
              <a:avLst/>
              <a:gdLst/>
              <a:ahLst/>
              <a:rect l="l" t="t" r="r" b="b"/>
              <a:pathLst>
                <a:path w="729" h="872">
                  <a:moveTo>
                    <a:pt x="227" y="0"/>
                  </a:moveTo>
                  <a:cubicBezTo>
                    <a:pt x="190" y="0"/>
                    <a:pt x="156" y="10"/>
                    <a:pt x="127" y="32"/>
                  </a:cubicBezTo>
                  <a:cubicBezTo>
                    <a:pt x="1" y="95"/>
                    <a:pt x="1" y="349"/>
                    <a:pt x="127" y="570"/>
                  </a:cubicBezTo>
                  <a:cubicBezTo>
                    <a:pt x="232" y="753"/>
                    <a:pt x="401" y="872"/>
                    <a:pt x="528" y="872"/>
                  </a:cubicBezTo>
                  <a:cubicBezTo>
                    <a:pt x="555" y="872"/>
                    <a:pt x="580" y="866"/>
                    <a:pt x="602" y="855"/>
                  </a:cubicBezTo>
                  <a:cubicBezTo>
                    <a:pt x="729" y="760"/>
                    <a:pt x="729" y="539"/>
                    <a:pt x="602" y="285"/>
                  </a:cubicBezTo>
                  <a:cubicBezTo>
                    <a:pt x="505" y="114"/>
                    <a:pt x="351" y="0"/>
                    <a:pt x="227" y="0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631" name="CustomShape 431"/>
            <p:cNvSpPr/>
            <p:nvPr/>
          </p:nvSpPr>
          <p:spPr>
            <a:xfrm>
              <a:off x="1087200" y="2956680"/>
              <a:ext cx="487080" cy="387720"/>
            </a:xfrm>
            <a:custGeom>
              <a:avLst/>
              <a:gdLst/>
              <a:ahLst/>
              <a:rect l="l" t="t" r="r" b="b"/>
              <a:pathLst>
                <a:path w="14917" h="11874">
                  <a:moveTo>
                    <a:pt x="227" y="0"/>
                  </a:moveTo>
                  <a:cubicBezTo>
                    <a:pt x="94" y="0"/>
                    <a:pt x="0" y="122"/>
                    <a:pt x="0" y="323"/>
                  </a:cubicBezTo>
                  <a:lnTo>
                    <a:pt x="0" y="2919"/>
                  </a:lnTo>
                  <a:cubicBezTo>
                    <a:pt x="0" y="3204"/>
                    <a:pt x="190" y="3553"/>
                    <a:pt x="412" y="3680"/>
                  </a:cubicBezTo>
                  <a:lnTo>
                    <a:pt x="14505" y="11818"/>
                  </a:lnTo>
                  <a:cubicBezTo>
                    <a:pt x="14569" y="11855"/>
                    <a:pt x="14631" y="11873"/>
                    <a:pt x="14687" y="11873"/>
                  </a:cubicBezTo>
                  <a:cubicBezTo>
                    <a:pt x="14821" y="11873"/>
                    <a:pt x="14916" y="11767"/>
                    <a:pt x="14916" y="11565"/>
                  </a:cubicBezTo>
                  <a:lnTo>
                    <a:pt x="14916" y="8937"/>
                  </a:lnTo>
                  <a:cubicBezTo>
                    <a:pt x="14916" y="8652"/>
                    <a:pt x="14726" y="8335"/>
                    <a:pt x="14505" y="8177"/>
                  </a:cubicBezTo>
                  <a:lnTo>
                    <a:pt x="412" y="69"/>
                  </a:lnTo>
                  <a:cubicBezTo>
                    <a:pt x="346" y="22"/>
                    <a:pt x="283" y="0"/>
                    <a:pt x="227" y="0"/>
                  </a:cubicBezTo>
                  <a:close/>
                </a:path>
              </a:pathLst>
            </a:custGeom>
            <a:solidFill>
              <a:srgbClr val="dd91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632" name="CustomShape 432"/>
            <p:cNvSpPr/>
            <p:nvPr/>
          </p:nvSpPr>
          <p:spPr>
            <a:xfrm>
              <a:off x="1111320" y="2993040"/>
              <a:ext cx="164160" cy="102240"/>
            </a:xfrm>
            <a:custGeom>
              <a:avLst/>
              <a:gdLst/>
              <a:ahLst/>
              <a:rect l="l" t="t" r="r" b="b"/>
              <a:pathLst>
                <a:path w="5037" h="3136">
                  <a:moveTo>
                    <a:pt x="1" y="0"/>
                  </a:moveTo>
                  <a:lnTo>
                    <a:pt x="1" y="254"/>
                  </a:lnTo>
                  <a:lnTo>
                    <a:pt x="5036" y="3136"/>
                  </a:lnTo>
                  <a:lnTo>
                    <a:pt x="5036" y="2914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633" name="CustomShape 433"/>
            <p:cNvSpPr/>
            <p:nvPr/>
          </p:nvSpPr>
          <p:spPr>
            <a:xfrm>
              <a:off x="1111320" y="3020040"/>
              <a:ext cx="164160" cy="102240"/>
            </a:xfrm>
            <a:custGeom>
              <a:avLst/>
              <a:gdLst/>
              <a:ahLst/>
              <a:rect l="l" t="t" r="r" b="b"/>
              <a:pathLst>
                <a:path w="5037" h="3136">
                  <a:moveTo>
                    <a:pt x="1" y="1"/>
                  </a:moveTo>
                  <a:lnTo>
                    <a:pt x="1" y="222"/>
                  </a:lnTo>
                  <a:lnTo>
                    <a:pt x="5036" y="3136"/>
                  </a:lnTo>
                  <a:lnTo>
                    <a:pt x="5036" y="2914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634" name="CustomShape 434"/>
            <p:cNvSpPr/>
            <p:nvPr/>
          </p:nvSpPr>
          <p:spPr>
            <a:xfrm>
              <a:off x="1111320" y="3045960"/>
              <a:ext cx="164160" cy="102240"/>
            </a:xfrm>
            <a:custGeom>
              <a:avLst/>
              <a:gdLst/>
              <a:ahLst/>
              <a:rect l="l" t="t" r="r" b="b"/>
              <a:pathLst>
                <a:path w="5037" h="3136">
                  <a:moveTo>
                    <a:pt x="1" y="0"/>
                  </a:moveTo>
                  <a:lnTo>
                    <a:pt x="1" y="254"/>
                  </a:lnTo>
                  <a:lnTo>
                    <a:pt x="5036" y="3136"/>
                  </a:lnTo>
                  <a:lnTo>
                    <a:pt x="5036" y="2914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635" name="CustomShape 435"/>
            <p:cNvSpPr/>
            <p:nvPr/>
          </p:nvSpPr>
          <p:spPr>
            <a:xfrm>
              <a:off x="1419480" y="3195000"/>
              <a:ext cx="21240" cy="27720"/>
            </a:xfrm>
            <a:custGeom>
              <a:avLst/>
              <a:gdLst/>
              <a:ahLst/>
              <a:rect l="l" t="t" r="r" b="b"/>
              <a:pathLst>
                <a:path w="666" h="860">
                  <a:moveTo>
                    <a:pt x="187" y="0"/>
                  </a:moveTo>
                  <a:cubicBezTo>
                    <a:pt x="76" y="0"/>
                    <a:pt x="0" y="93"/>
                    <a:pt x="0" y="247"/>
                  </a:cubicBezTo>
                  <a:cubicBezTo>
                    <a:pt x="0" y="437"/>
                    <a:pt x="158" y="722"/>
                    <a:pt x="348" y="817"/>
                  </a:cubicBezTo>
                  <a:cubicBezTo>
                    <a:pt x="405" y="846"/>
                    <a:pt x="457" y="860"/>
                    <a:pt x="501" y="860"/>
                  </a:cubicBezTo>
                  <a:cubicBezTo>
                    <a:pt x="603" y="860"/>
                    <a:pt x="665" y="782"/>
                    <a:pt x="665" y="627"/>
                  </a:cubicBezTo>
                  <a:cubicBezTo>
                    <a:pt x="665" y="405"/>
                    <a:pt x="538" y="152"/>
                    <a:pt x="348" y="57"/>
                  </a:cubicBezTo>
                  <a:cubicBezTo>
                    <a:pt x="290" y="18"/>
                    <a:pt x="235" y="0"/>
                    <a:pt x="18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636" name="CustomShape 436"/>
            <p:cNvSpPr/>
            <p:nvPr/>
          </p:nvSpPr>
          <p:spPr>
            <a:xfrm>
              <a:off x="1467000" y="3222720"/>
              <a:ext cx="23400" cy="28080"/>
            </a:xfrm>
            <a:custGeom>
              <a:avLst/>
              <a:gdLst/>
              <a:ahLst/>
              <a:rect l="l" t="t" r="r" b="b"/>
              <a:pathLst>
                <a:path w="730" h="873">
                  <a:moveTo>
                    <a:pt x="227" y="1"/>
                  </a:moveTo>
                  <a:cubicBezTo>
                    <a:pt x="191" y="1"/>
                    <a:pt x="157" y="11"/>
                    <a:pt x="127" y="33"/>
                  </a:cubicBezTo>
                  <a:cubicBezTo>
                    <a:pt x="1" y="96"/>
                    <a:pt x="1" y="349"/>
                    <a:pt x="127" y="571"/>
                  </a:cubicBezTo>
                  <a:cubicBezTo>
                    <a:pt x="232" y="754"/>
                    <a:pt x="401" y="872"/>
                    <a:pt x="529" y="872"/>
                  </a:cubicBezTo>
                  <a:cubicBezTo>
                    <a:pt x="555" y="872"/>
                    <a:pt x="580" y="867"/>
                    <a:pt x="602" y="856"/>
                  </a:cubicBezTo>
                  <a:cubicBezTo>
                    <a:pt x="729" y="761"/>
                    <a:pt x="729" y="539"/>
                    <a:pt x="602" y="286"/>
                  </a:cubicBezTo>
                  <a:cubicBezTo>
                    <a:pt x="505" y="115"/>
                    <a:pt x="351" y="1"/>
                    <a:pt x="227" y="1"/>
                  </a:cubicBez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637" name="CustomShape 437"/>
            <p:cNvSpPr/>
            <p:nvPr/>
          </p:nvSpPr>
          <p:spPr>
            <a:xfrm>
              <a:off x="1515600" y="3250440"/>
              <a:ext cx="21240" cy="28080"/>
            </a:xfrm>
            <a:custGeom>
              <a:avLst/>
              <a:gdLst/>
              <a:ahLst/>
              <a:rect l="l" t="t" r="r" b="b"/>
              <a:pathLst>
                <a:path w="666" h="867">
                  <a:moveTo>
                    <a:pt x="205" y="0"/>
                  </a:moveTo>
                  <a:cubicBezTo>
                    <a:pt x="85" y="0"/>
                    <a:pt x="0" y="88"/>
                    <a:pt x="0" y="228"/>
                  </a:cubicBezTo>
                  <a:cubicBezTo>
                    <a:pt x="0" y="449"/>
                    <a:pt x="159" y="703"/>
                    <a:pt x="349" y="829"/>
                  </a:cubicBezTo>
                  <a:cubicBezTo>
                    <a:pt x="400" y="855"/>
                    <a:pt x="446" y="867"/>
                    <a:pt x="486" y="867"/>
                  </a:cubicBezTo>
                  <a:cubicBezTo>
                    <a:pt x="597" y="867"/>
                    <a:pt x="665" y="778"/>
                    <a:pt x="665" y="639"/>
                  </a:cubicBezTo>
                  <a:cubicBezTo>
                    <a:pt x="665" y="418"/>
                    <a:pt x="539" y="164"/>
                    <a:pt x="349" y="38"/>
                  </a:cubicBezTo>
                  <a:cubicBezTo>
                    <a:pt x="298" y="12"/>
                    <a:pt x="249" y="0"/>
                    <a:pt x="205" y="0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638" name="CustomShape 438"/>
            <p:cNvSpPr/>
            <p:nvPr/>
          </p:nvSpPr>
          <p:spPr>
            <a:xfrm>
              <a:off x="1087200" y="3094920"/>
              <a:ext cx="487080" cy="387360"/>
            </a:xfrm>
            <a:custGeom>
              <a:avLst/>
              <a:gdLst/>
              <a:ahLst/>
              <a:rect l="l" t="t" r="r" b="b"/>
              <a:pathLst>
                <a:path w="14917" h="11869">
                  <a:moveTo>
                    <a:pt x="244" y="1"/>
                  </a:moveTo>
                  <a:cubicBezTo>
                    <a:pt x="102" y="1"/>
                    <a:pt x="0" y="118"/>
                    <a:pt x="0" y="304"/>
                  </a:cubicBezTo>
                  <a:lnTo>
                    <a:pt x="0" y="2932"/>
                  </a:lnTo>
                  <a:cubicBezTo>
                    <a:pt x="0" y="3217"/>
                    <a:pt x="190" y="3534"/>
                    <a:pt x="412" y="3692"/>
                  </a:cubicBezTo>
                  <a:lnTo>
                    <a:pt x="14505" y="11799"/>
                  </a:lnTo>
                  <a:cubicBezTo>
                    <a:pt x="14571" y="11846"/>
                    <a:pt x="14634" y="11868"/>
                    <a:pt x="14690" y="11868"/>
                  </a:cubicBezTo>
                  <a:cubicBezTo>
                    <a:pt x="14823" y="11868"/>
                    <a:pt x="14916" y="11746"/>
                    <a:pt x="14916" y="11546"/>
                  </a:cubicBezTo>
                  <a:lnTo>
                    <a:pt x="14916" y="8949"/>
                  </a:lnTo>
                  <a:cubicBezTo>
                    <a:pt x="14916" y="8664"/>
                    <a:pt x="14726" y="8316"/>
                    <a:pt x="14505" y="8189"/>
                  </a:cubicBezTo>
                  <a:lnTo>
                    <a:pt x="412" y="50"/>
                  </a:lnTo>
                  <a:cubicBezTo>
                    <a:pt x="353" y="16"/>
                    <a:pt x="295" y="1"/>
                    <a:pt x="244" y="1"/>
                  </a:cubicBezTo>
                  <a:close/>
                </a:path>
              </a:pathLst>
            </a:custGeom>
            <a:solidFill>
              <a:srgbClr val="dd91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639" name="CustomShape 439"/>
            <p:cNvSpPr/>
            <p:nvPr/>
          </p:nvSpPr>
          <p:spPr>
            <a:xfrm>
              <a:off x="1111320" y="3131640"/>
              <a:ext cx="164160" cy="102240"/>
            </a:xfrm>
            <a:custGeom>
              <a:avLst/>
              <a:gdLst/>
              <a:ahLst/>
              <a:rect l="l" t="t" r="r" b="b"/>
              <a:pathLst>
                <a:path w="5037" h="3137">
                  <a:moveTo>
                    <a:pt x="1" y="1"/>
                  </a:moveTo>
                  <a:lnTo>
                    <a:pt x="1" y="254"/>
                  </a:lnTo>
                  <a:lnTo>
                    <a:pt x="5036" y="3136"/>
                  </a:lnTo>
                  <a:lnTo>
                    <a:pt x="5036" y="291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640" name="CustomShape 440"/>
            <p:cNvSpPr/>
            <p:nvPr/>
          </p:nvSpPr>
          <p:spPr>
            <a:xfrm>
              <a:off x="1111320" y="3158640"/>
              <a:ext cx="164160" cy="102240"/>
            </a:xfrm>
            <a:custGeom>
              <a:avLst/>
              <a:gdLst/>
              <a:ahLst/>
              <a:rect l="l" t="t" r="r" b="b"/>
              <a:pathLst>
                <a:path w="5037" h="3136">
                  <a:moveTo>
                    <a:pt x="1" y="0"/>
                  </a:moveTo>
                  <a:lnTo>
                    <a:pt x="1" y="222"/>
                  </a:lnTo>
                  <a:lnTo>
                    <a:pt x="5036" y="3136"/>
                  </a:lnTo>
                  <a:lnTo>
                    <a:pt x="5036" y="288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641" name="CustomShape 441"/>
            <p:cNvSpPr/>
            <p:nvPr/>
          </p:nvSpPr>
          <p:spPr>
            <a:xfrm>
              <a:off x="1111320" y="3184560"/>
              <a:ext cx="164160" cy="102240"/>
            </a:xfrm>
            <a:custGeom>
              <a:avLst/>
              <a:gdLst/>
              <a:ahLst/>
              <a:rect l="l" t="t" r="r" b="b"/>
              <a:pathLst>
                <a:path w="5037" h="3136">
                  <a:moveTo>
                    <a:pt x="1" y="0"/>
                  </a:moveTo>
                  <a:lnTo>
                    <a:pt x="1" y="253"/>
                  </a:lnTo>
                  <a:lnTo>
                    <a:pt x="5036" y="3135"/>
                  </a:lnTo>
                  <a:lnTo>
                    <a:pt x="5036" y="2914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642" name="CustomShape 442"/>
            <p:cNvSpPr/>
            <p:nvPr/>
          </p:nvSpPr>
          <p:spPr>
            <a:xfrm>
              <a:off x="1418400" y="3333600"/>
              <a:ext cx="23400" cy="28080"/>
            </a:xfrm>
            <a:custGeom>
              <a:avLst/>
              <a:gdLst/>
              <a:ahLst/>
              <a:rect l="l" t="t" r="r" b="b"/>
              <a:pathLst>
                <a:path w="729" h="872">
                  <a:moveTo>
                    <a:pt x="227" y="0"/>
                  </a:moveTo>
                  <a:cubicBezTo>
                    <a:pt x="190" y="0"/>
                    <a:pt x="156" y="10"/>
                    <a:pt x="127" y="32"/>
                  </a:cubicBezTo>
                  <a:cubicBezTo>
                    <a:pt x="0" y="95"/>
                    <a:pt x="0" y="349"/>
                    <a:pt x="127" y="570"/>
                  </a:cubicBezTo>
                  <a:cubicBezTo>
                    <a:pt x="258" y="753"/>
                    <a:pt x="410" y="872"/>
                    <a:pt x="531" y="872"/>
                  </a:cubicBezTo>
                  <a:cubicBezTo>
                    <a:pt x="556" y="872"/>
                    <a:pt x="580" y="867"/>
                    <a:pt x="602" y="855"/>
                  </a:cubicBezTo>
                  <a:cubicBezTo>
                    <a:pt x="729" y="760"/>
                    <a:pt x="729" y="507"/>
                    <a:pt x="602" y="285"/>
                  </a:cubicBezTo>
                  <a:cubicBezTo>
                    <a:pt x="504" y="115"/>
                    <a:pt x="350" y="0"/>
                    <a:pt x="22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643" name="CustomShape 443"/>
            <p:cNvSpPr/>
            <p:nvPr/>
          </p:nvSpPr>
          <p:spPr>
            <a:xfrm>
              <a:off x="1467000" y="3360960"/>
              <a:ext cx="23400" cy="28080"/>
            </a:xfrm>
            <a:custGeom>
              <a:avLst/>
              <a:gdLst/>
              <a:ahLst/>
              <a:rect l="l" t="t" r="r" b="b"/>
              <a:pathLst>
                <a:path w="730" h="872">
                  <a:moveTo>
                    <a:pt x="201" y="0"/>
                  </a:moveTo>
                  <a:cubicBezTo>
                    <a:pt x="174" y="0"/>
                    <a:pt x="150" y="5"/>
                    <a:pt x="127" y="16"/>
                  </a:cubicBezTo>
                  <a:cubicBezTo>
                    <a:pt x="1" y="111"/>
                    <a:pt x="1" y="365"/>
                    <a:pt x="127" y="587"/>
                  </a:cubicBezTo>
                  <a:cubicBezTo>
                    <a:pt x="225" y="757"/>
                    <a:pt x="379" y="872"/>
                    <a:pt x="503" y="872"/>
                  </a:cubicBezTo>
                  <a:cubicBezTo>
                    <a:pt x="539" y="872"/>
                    <a:pt x="573" y="862"/>
                    <a:pt x="602" y="840"/>
                  </a:cubicBezTo>
                  <a:cubicBezTo>
                    <a:pt x="729" y="777"/>
                    <a:pt x="729" y="523"/>
                    <a:pt x="602" y="301"/>
                  </a:cubicBezTo>
                  <a:cubicBezTo>
                    <a:pt x="498" y="118"/>
                    <a:pt x="329" y="0"/>
                    <a:pt x="201" y="0"/>
                  </a:cubicBez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644" name="CustomShape 444"/>
            <p:cNvSpPr/>
            <p:nvPr/>
          </p:nvSpPr>
          <p:spPr>
            <a:xfrm>
              <a:off x="1515600" y="3389040"/>
              <a:ext cx="21240" cy="28080"/>
            </a:xfrm>
            <a:custGeom>
              <a:avLst/>
              <a:gdLst/>
              <a:ahLst/>
              <a:rect l="l" t="t" r="r" b="b"/>
              <a:pathLst>
                <a:path w="666" h="872">
                  <a:moveTo>
                    <a:pt x="190" y="0"/>
                  </a:moveTo>
                  <a:cubicBezTo>
                    <a:pt x="78" y="0"/>
                    <a:pt x="0" y="78"/>
                    <a:pt x="0" y="233"/>
                  </a:cubicBezTo>
                  <a:cubicBezTo>
                    <a:pt x="0" y="455"/>
                    <a:pt x="159" y="708"/>
                    <a:pt x="349" y="835"/>
                  </a:cubicBezTo>
                  <a:cubicBezTo>
                    <a:pt x="398" y="860"/>
                    <a:pt x="444" y="872"/>
                    <a:pt x="483" y="872"/>
                  </a:cubicBezTo>
                  <a:cubicBezTo>
                    <a:pt x="596" y="872"/>
                    <a:pt x="665" y="777"/>
                    <a:pt x="665" y="613"/>
                  </a:cubicBezTo>
                  <a:cubicBezTo>
                    <a:pt x="665" y="423"/>
                    <a:pt x="539" y="138"/>
                    <a:pt x="349" y="43"/>
                  </a:cubicBezTo>
                  <a:cubicBezTo>
                    <a:pt x="292" y="15"/>
                    <a:pt x="237" y="0"/>
                    <a:pt x="190" y="0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645" name="CustomShape 445"/>
            <p:cNvSpPr/>
            <p:nvPr/>
          </p:nvSpPr>
          <p:spPr>
            <a:xfrm>
              <a:off x="1087200" y="3233520"/>
              <a:ext cx="487080" cy="387000"/>
            </a:xfrm>
            <a:custGeom>
              <a:avLst/>
              <a:gdLst/>
              <a:ahLst/>
              <a:rect l="l" t="t" r="r" b="b"/>
              <a:pathLst>
                <a:path w="14917" h="11861">
                  <a:moveTo>
                    <a:pt x="230" y="1"/>
                  </a:moveTo>
                  <a:cubicBezTo>
                    <a:pt x="96" y="1"/>
                    <a:pt x="0" y="107"/>
                    <a:pt x="0" y="309"/>
                  </a:cubicBezTo>
                  <a:lnTo>
                    <a:pt x="0" y="2938"/>
                  </a:lnTo>
                  <a:cubicBezTo>
                    <a:pt x="0" y="3223"/>
                    <a:pt x="190" y="3539"/>
                    <a:pt x="412" y="3698"/>
                  </a:cubicBezTo>
                  <a:lnTo>
                    <a:pt x="14505" y="11805"/>
                  </a:lnTo>
                  <a:cubicBezTo>
                    <a:pt x="14569" y="11842"/>
                    <a:pt x="14631" y="11860"/>
                    <a:pt x="14687" y="11860"/>
                  </a:cubicBezTo>
                  <a:cubicBezTo>
                    <a:pt x="14821" y="11860"/>
                    <a:pt x="14916" y="11754"/>
                    <a:pt x="14916" y="11552"/>
                  </a:cubicBezTo>
                  <a:lnTo>
                    <a:pt x="14916" y="8923"/>
                  </a:lnTo>
                  <a:cubicBezTo>
                    <a:pt x="14916" y="8670"/>
                    <a:pt x="14726" y="8321"/>
                    <a:pt x="14505" y="8195"/>
                  </a:cubicBezTo>
                  <a:lnTo>
                    <a:pt x="412" y="56"/>
                  </a:lnTo>
                  <a:cubicBezTo>
                    <a:pt x="347" y="19"/>
                    <a:pt x="285" y="1"/>
                    <a:pt x="230" y="1"/>
                  </a:cubicBezTo>
                  <a:close/>
                </a:path>
              </a:pathLst>
            </a:custGeom>
            <a:solidFill>
              <a:srgbClr val="dd91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646" name="CustomShape 446"/>
            <p:cNvSpPr/>
            <p:nvPr/>
          </p:nvSpPr>
          <p:spPr>
            <a:xfrm>
              <a:off x="1111320" y="3270600"/>
              <a:ext cx="164160" cy="102240"/>
            </a:xfrm>
            <a:custGeom>
              <a:avLst/>
              <a:gdLst/>
              <a:ahLst/>
              <a:rect l="l" t="t" r="r" b="b"/>
              <a:pathLst>
                <a:path w="5037" h="3136">
                  <a:moveTo>
                    <a:pt x="1" y="1"/>
                  </a:moveTo>
                  <a:lnTo>
                    <a:pt x="1" y="222"/>
                  </a:lnTo>
                  <a:lnTo>
                    <a:pt x="5036" y="3136"/>
                  </a:lnTo>
                  <a:lnTo>
                    <a:pt x="5036" y="288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647" name="CustomShape 447"/>
            <p:cNvSpPr/>
            <p:nvPr/>
          </p:nvSpPr>
          <p:spPr>
            <a:xfrm>
              <a:off x="1111320" y="3296160"/>
              <a:ext cx="164160" cy="102240"/>
            </a:xfrm>
            <a:custGeom>
              <a:avLst/>
              <a:gdLst/>
              <a:ahLst/>
              <a:rect l="l" t="t" r="r" b="b"/>
              <a:pathLst>
                <a:path w="5037" h="3136">
                  <a:moveTo>
                    <a:pt x="1" y="0"/>
                  </a:moveTo>
                  <a:lnTo>
                    <a:pt x="1" y="254"/>
                  </a:lnTo>
                  <a:lnTo>
                    <a:pt x="5036" y="3136"/>
                  </a:lnTo>
                  <a:lnTo>
                    <a:pt x="5036" y="2914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648" name="CustomShape 448"/>
            <p:cNvSpPr/>
            <p:nvPr/>
          </p:nvSpPr>
          <p:spPr>
            <a:xfrm>
              <a:off x="1111320" y="3323160"/>
              <a:ext cx="164160" cy="102240"/>
            </a:xfrm>
            <a:custGeom>
              <a:avLst/>
              <a:gdLst/>
              <a:ahLst/>
              <a:rect l="l" t="t" r="r" b="b"/>
              <a:pathLst>
                <a:path w="5037" h="3136">
                  <a:moveTo>
                    <a:pt x="1" y="1"/>
                  </a:moveTo>
                  <a:lnTo>
                    <a:pt x="1" y="222"/>
                  </a:lnTo>
                  <a:lnTo>
                    <a:pt x="5036" y="3136"/>
                  </a:lnTo>
                  <a:lnTo>
                    <a:pt x="5036" y="2914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649" name="CustomShape 449"/>
            <p:cNvSpPr/>
            <p:nvPr/>
          </p:nvSpPr>
          <p:spPr>
            <a:xfrm>
              <a:off x="1418400" y="3471840"/>
              <a:ext cx="23400" cy="28080"/>
            </a:xfrm>
            <a:custGeom>
              <a:avLst/>
              <a:gdLst/>
              <a:ahLst/>
              <a:rect l="l" t="t" r="r" b="b"/>
              <a:pathLst>
                <a:path w="729" h="873">
                  <a:moveTo>
                    <a:pt x="201" y="1"/>
                  </a:moveTo>
                  <a:cubicBezTo>
                    <a:pt x="174" y="1"/>
                    <a:pt x="149" y="6"/>
                    <a:pt x="127" y="17"/>
                  </a:cubicBezTo>
                  <a:cubicBezTo>
                    <a:pt x="0" y="112"/>
                    <a:pt x="0" y="334"/>
                    <a:pt x="127" y="587"/>
                  </a:cubicBezTo>
                  <a:cubicBezTo>
                    <a:pt x="249" y="758"/>
                    <a:pt x="390" y="872"/>
                    <a:pt x="506" y="872"/>
                  </a:cubicBezTo>
                  <a:cubicBezTo>
                    <a:pt x="541" y="872"/>
                    <a:pt x="573" y="862"/>
                    <a:pt x="602" y="840"/>
                  </a:cubicBezTo>
                  <a:cubicBezTo>
                    <a:pt x="729" y="777"/>
                    <a:pt x="729" y="524"/>
                    <a:pt x="602" y="302"/>
                  </a:cubicBezTo>
                  <a:cubicBezTo>
                    <a:pt x="497" y="119"/>
                    <a:pt x="328" y="1"/>
                    <a:pt x="20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650" name="CustomShape 450"/>
            <p:cNvSpPr/>
            <p:nvPr/>
          </p:nvSpPr>
          <p:spPr>
            <a:xfrm>
              <a:off x="1468080" y="3499920"/>
              <a:ext cx="21240" cy="27720"/>
            </a:xfrm>
            <a:custGeom>
              <a:avLst/>
              <a:gdLst/>
              <a:ahLst/>
              <a:rect l="l" t="t" r="r" b="b"/>
              <a:pathLst>
                <a:path w="666" h="860">
                  <a:moveTo>
                    <a:pt x="165" y="0"/>
                  </a:moveTo>
                  <a:cubicBezTo>
                    <a:pt x="63" y="0"/>
                    <a:pt x="0" y="78"/>
                    <a:pt x="0" y="233"/>
                  </a:cubicBezTo>
                  <a:cubicBezTo>
                    <a:pt x="0" y="454"/>
                    <a:pt x="127" y="708"/>
                    <a:pt x="317" y="803"/>
                  </a:cubicBezTo>
                  <a:cubicBezTo>
                    <a:pt x="375" y="842"/>
                    <a:pt x="430" y="860"/>
                    <a:pt x="479" y="860"/>
                  </a:cubicBezTo>
                  <a:cubicBezTo>
                    <a:pt x="589" y="860"/>
                    <a:pt x="666" y="767"/>
                    <a:pt x="666" y="613"/>
                  </a:cubicBezTo>
                  <a:cubicBezTo>
                    <a:pt x="666" y="391"/>
                    <a:pt x="507" y="138"/>
                    <a:pt x="317" y="43"/>
                  </a:cubicBezTo>
                  <a:cubicBezTo>
                    <a:pt x="260" y="14"/>
                    <a:pt x="209" y="0"/>
                    <a:pt x="165" y="0"/>
                  </a:cubicBez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651" name="CustomShape 451"/>
            <p:cNvSpPr/>
            <p:nvPr/>
          </p:nvSpPr>
          <p:spPr>
            <a:xfrm>
              <a:off x="1514520" y="3527640"/>
              <a:ext cx="23400" cy="27720"/>
            </a:xfrm>
            <a:custGeom>
              <a:avLst/>
              <a:gdLst/>
              <a:ahLst/>
              <a:rect l="l" t="t" r="r" b="b"/>
              <a:pathLst>
                <a:path w="729" h="859">
                  <a:moveTo>
                    <a:pt x="213" y="0"/>
                  </a:moveTo>
                  <a:cubicBezTo>
                    <a:pt x="182" y="0"/>
                    <a:pt x="153" y="6"/>
                    <a:pt x="127" y="19"/>
                  </a:cubicBezTo>
                  <a:cubicBezTo>
                    <a:pt x="1" y="82"/>
                    <a:pt x="1" y="336"/>
                    <a:pt x="127" y="558"/>
                  </a:cubicBezTo>
                  <a:cubicBezTo>
                    <a:pt x="232" y="741"/>
                    <a:pt x="401" y="859"/>
                    <a:pt x="528" y="859"/>
                  </a:cubicBezTo>
                  <a:cubicBezTo>
                    <a:pt x="555" y="859"/>
                    <a:pt x="580" y="854"/>
                    <a:pt x="602" y="843"/>
                  </a:cubicBezTo>
                  <a:cubicBezTo>
                    <a:pt x="729" y="779"/>
                    <a:pt x="729" y="526"/>
                    <a:pt x="602" y="304"/>
                  </a:cubicBezTo>
                  <a:cubicBezTo>
                    <a:pt x="501" y="101"/>
                    <a:pt x="339" y="0"/>
                    <a:pt x="213" y="0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652" name="CustomShape 452"/>
            <p:cNvSpPr/>
            <p:nvPr/>
          </p:nvSpPr>
          <p:spPr>
            <a:xfrm>
              <a:off x="1087200" y="3371760"/>
              <a:ext cx="487080" cy="387720"/>
            </a:xfrm>
            <a:custGeom>
              <a:avLst/>
              <a:gdLst/>
              <a:ahLst/>
              <a:rect l="l" t="t" r="r" b="b"/>
              <a:pathLst>
                <a:path w="14917" h="11874">
                  <a:moveTo>
                    <a:pt x="227" y="1"/>
                  </a:moveTo>
                  <a:cubicBezTo>
                    <a:pt x="94" y="1"/>
                    <a:pt x="0" y="123"/>
                    <a:pt x="0" y="323"/>
                  </a:cubicBezTo>
                  <a:lnTo>
                    <a:pt x="0" y="2951"/>
                  </a:lnTo>
                  <a:cubicBezTo>
                    <a:pt x="0" y="3205"/>
                    <a:pt x="190" y="3553"/>
                    <a:pt x="412" y="3680"/>
                  </a:cubicBezTo>
                  <a:lnTo>
                    <a:pt x="14505" y="11819"/>
                  </a:lnTo>
                  <a:cubicBezTo>
                    <a:pt x="14569" y="11856"/>
                    <a:pt x="14631" y="11874"/>
                    <a:pt x="14687" y="11874"/>
                  </a:cubicBezTo>
                  <a:cubicBezTo>
                    <a:pt x="14821" y="11874"/>
                    <a:pt x="14916" y="11767"/>
                    <a:pt x="14916" y="11565"/>
                  </a:cubicBezTo>
                  <a:lnTo>
                    <a:pt x="14916" y="8937"/>
                  </a:lnTo>
                  <a:cubicBezTo>
                    <a:pt x="14916" y="8652"/>
                    <a:pt x="14726" y="8335"/>
                    <a:pt x="14505" y="8177"/>
                  </a:cubicBezTo>
                  <a:lnTo>
                    <a:pt x="412" y="69"/>
                  </a:lnTo>
                  <a:cubicBezTo>
                    <a:pt x="346" y="22"/>
                    <a:pt x="283" y="1"/>
                    <a:pt x="227" y="1"/>
                  </a:cubicBezTo>
                  <a:close/>
                </a:path>
              </a:pathLst>
            </a:custGeom>
            <a:solidFill>
              <a:srgbClr val="dd91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653" name="CustomShape 453"/>
            <p:cNvSpPr/>
            <p:nvPr/>
          </p:nvSpPr>
          <p:spPr>
            <a:xfrm>
              <a:off x="1111320" y="3409200"/>
              <a:ext cx="164160" cy="102240"/>
            </a:xfrm>
            <a:custGeom>
              <a:avLst/>
              <a:gdLst/>
              <a:ahLst/>
              <a:rect l="l" t="t" r="r" b="b"/>
              <a:pathLst>
                <a:path w="5037" h="3136">
                  <a:moveTo>
                    <a:pt x="1" y="0"/>
                  </a:moveTo>
                  <a:lnTo>
                    <a:pt x="1" y="222"/>
                  </a:lnTo>
                  <a:lnTo>
                    <a:pt x="5036" y="3135"/>
                  </a:lnTo>
                  <a:lnTo>
                    <a:pt x="5036" y="288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654" name="CustomShape 454"/>
            <p:cNvSpPr/>
            <p:nvPr/>
          </p:nvSpPr>
          <p:spPr>
            <a:xfrm>
              <a:off x="1111320" y="3435120"/>
              <a:ext cx="164160" cy="102240"/>
            </a:xfrm>
            <a:custGeom>
              <a:avLst/>
              <a:gdLst/>
              <a:ahLst/>
              <a:rect l="l" t="t" r="r" b="b"/>
              <a:pathLst>
                <a:path w="5037" h="3137">
                  <a:moveTo>
                    <a:pt x="1" y="1"/>
                  </a:moveTo>
                  <a:lnTo>
                    <a:pt x="1" y="223"/>
                  </a:lnTo>
                  <a:lnTo>
                    <a:pt x="5036" y="3136"/>
                  </a:lnTo>
                  <a:lnTo>
                    <a:pt x="5036" y="2914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655" name="CustomShape 455"/>
            <p:cNvSpPr/>
            <p:nvPr/>
          </p:nvSpPr>
          <p:spPr>
            <a:xfrm>
              <a:off x="1111320" y="3461760"/>
              <a:ext cx="164160" cy="102240"/>
            </a:xfrm>
            <a:custGeom>
              <a:avLst/>
              <a:gdLst/>
              <a:ahLst/>
              <a:rect l="l" t="t" r="r" b="b"/>
              <a:pathLst>
                <a:path w="5037" h="3136">
                  <a:moveTo>
                    <a:pt x="1" y="0"/>
                  </a:moveTo>
                  <a:lnTo>
                    <a:pt x="1" y="222"/>
                  </a:lnTo>
                  <a:lnTo>
                    <a:pt x="5036" y="3136"/>
                  </a:lnTo>
                  <a:lnTo>
                    <a:pt x="5036" y="288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656" name="CustomShape 456"/>
            <p:cNvSpPr/>
            <p:nvPr/>
          </p:nvSpPr>
          <p:spPr>
            <a:xfrm>
              <a:off x="1418400" y="3610440"/>
              <a:ext cx="23400" cy="27720"/>
            </a:xfrm>
            <a:custGeom>
              <a:avLst/>
              <a:gdLst/>
              <a:ahLst/>
              <a:rect l="l" t="t" r="r" b="b"/>
              <a:pathLst>
                <a:path w="729" h="857">
                  <a:moveTo>
                    <a:pt x="201" y="0"/>
                  </a:moveTo>
                  <a:cubicBezTo>
                    <a:pt x="174" y="0"/>
                    <a:pt x="149" y="6"/>
                    <a:pt x="127" y="17"/>
                  </a:cubicBezTo>
                  <a:cubicBezTo>
                    <a:pt x="0" y="80"/>
                    <a:pt x="0" y="333"/>
                    <a:pt x="127" y="555"/>
                  </a:cubicBezTo>
                  <a:cubicBezTo>
                    <a:pt x="258" y="738"/>
                    <a:pt x="410" y="856"/>
                    <a:pt x="531" y="856"/>
                  </a:cubicBezTo>
                  <a:cubicBezTo>
                    <a:pt x="556" y="856"/>
                    <a:pt x="580" y="851"/>
                    <a:pt x="602" y="840"/>
                  </a:cubicBezTo>
                  <a:cubicBezTo>
                    <a:pt x="729" y="777"/>
                    <a:pt x="729" y="523"/>
                    <a:pt x="602" y="302"/>
                  </a:cubicBezTo>
                  <a:cubicBezTo>
                    <a:pt x="497" y="119"/>
                    <a:pt x="328" y="0"/>
                    <a:pt x="20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657" name="CustomShape 457"/>
            <p:cNvSpPr/>
            <p:nvPr/>
          </p:nvSpPr>
          <p:spPr>
            <a:xfrm>
              <a:off x="1467000" y="3637800"/>
              <a:ext cx="23400" cy="28080"/>
            </a:xfrm>
            <a:custGeom>
              <a:avLst/>
              <a:gdLst/>
              <a:ahLst/>
              <a:rect l="l" t="t" r="r" b="b"/>
              <a:pathLst>
                <a:path w="730" h="873">
                  <a:moveTo>
                    <a:pt x="227" y="1"/>
                  </a:moveTo>
                  <a:cubicBezTo>
                    <a:pt x="191" y="1"/>
                    <a:pt x="157" y="11"/>
                    <a:pt x="127" y="33"/>
                  </a:cubicBezTo>
                  <a:cubicBezTo>
                    <a:pt x="1" y="96"/>
                    <a:pt x="1" y="349"/>
                    <a:pt x="127" y="571"/>
                  </a:cubicBezTo>
                  <a:cubicBezTo>
                    <a:pt x="232" y="754"/>
                    <a:pt x="401" y="872"/>
                    <a:pt x="529" y="872"/>
                  </a:cubicBezTo>
                  <a:cubicBezTo>
                    <a:pt x="555" y="872"/>
                    <a:pt x="580" y="867"/>
                    <a:pt x="602" y="856"/>
                  </a:cubicBezTo>
                  <a:cubicBezTo>
                    <a:pt x="729" y="761"/>
                    <a:pt x="729" y="539"/>
                    <a:pt x="602" y="286"/>
                  </a:cubicBezTo>
                  <a:cubicBezTo>
                    <a:pt x="505" y="115"/>
                    <a:pt x="351" y="1"/>
                    <a:pt x="227" y="1"/>
                  </a:cubicBez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658" name="CustomShape 458"/>
            <p:cNvSpPr/>
            <p:nvPr/>
          </p:nvSpPr>
          <p:spPr>
            <a:xfrm>
              <a:off x="1514520" y="3665520"/>
              <a:ext cx="23400" cy="28080"/>
            </a:xfrm>
            <a:custGeom>
              <a:avLst/>
              <a:gdLst/>
              <a:ahLst/>
              <a:rect l="l" t="t" r="r" b="b"/>
              <a:pathLst>
                <a:path w="729" h="873">
                  <a:moveTo>
                    <a:pt x="227" y="1"/>
                  </a:moveTo>
                  <a:cubicBezTo>
                    <a:pt x="190" y="1"/>
                    <a:pt x="156" y="11"/>
                    <a:pt x="127" y="33"/>
                  </a:cubicBezTo>
                  <a:cubicBezTo>
                    <a:pt x="1" y="96"/>
                    <a:pt x="1" y="349"/>
                    <a:pt x="127" y="571"/>
                  </a:cubicBezTo>
                  <a:cubicBezTo>
                    <a:pt x="232" y="754"/>
                    <a:pt x="401" y="872"/>
                    <a:pt x="528" y="872"/>
                  </a:cubicBezTo>
                  <a:cubicBezTo>
                    <a:pt x="555" y="872"/>
                    <a:pt x="580" y="867"/>
                    <a:pt x="602" y="856"/>
                  </a:cubicBezTo>
                  <a:cubicBezTo>
                    <a:pt x="729" y="761"/>
                    <a:pt x="729" y="539"/>
                    <a:pt x="602" y="286"/>
                  </a:cubicBezTo>
                  <a:cubicBezTo>
                    <a:pt x="505" y="115"/>
                    <a:pt x="351" y="1"/>
                    <a:pt x="227" y="1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659" name="CustomShape 459"/>
            <p:cNvSpPr/>
            <p:nvPr/>
          </p:nvSpPr>
          <p:spPr>
            <a:xfrm>
              <a:off x="1087200" y="3510360"/>
              <a:ext cx="487080" cy="387360"/>
            </a:xfrm>
            <a:custGeom>
              <a:avLst/>
              <a:gdLst/>
              <a:ahLst/>
              <a:rect l="l" t="t" r="r" b="b"/>
              <a:pathLst>
                <a:path w="14917" h="11868">
                  <a:moveTo>
                    <a:pt x="227" y="0"/>
                  </a:moveTo>
                  <a:cubicBezTo>
                    <a:pt x="94" y="0"/>
                    <a:pt x="0" y="122"/>
                    <a:pt x="0" y="322"/>
                  </a:cubicBezTo>
                  <a:lnTo>
                    <a:pt x="0" y="2919"/>
                  </a:lnTo>
                  <a:cubicBezTo>
                    <a:pt x="0" y="3204"/>
                    <a:pt x="190" y="3553"/>
                    <a:pt x="412" y="3679"/>
                  </a:cubicBezTo>
                  <a:lnTo>
                    <a:pt x="14505" y="11818"/>
                  </a:lnTo>
                  <a:cubicBezTo>
                    <a:pt x="14564" y="11852"/>
                    <a:pt x="14621" y="11868"/>
                    <a:pt x="14673" y="11868"/>
                  </a:cubicBezTo>
                  <a:cubicBezTo>
                    <a:pt x="14815" y="11868"/>
                    <a:pt x="14916" y="11750"/>
                    <a:pt x="14916" y="11565"/>
                  </a:cubicBezTo>
                  <a:lnTo>
                    <a:pt x="14916" y="8936"/>
                  </a:lnTo>
                  <a:cubicBezTo>
                    <a:pt x="14916" y="8651"/>
                    <a:pt x="14726" y="8335"/>
                    <a:pt x="14505" y="8176"/>
                  </a:cubicBezTo>
                  <a:lnTo>
                    <a:pt x="412" y="69"/>
                  </a:lnTo>
                  <a:cubicBezTo>
                    <a:pt x="346" y="22"/>
                    <a:pt x="283" y="0"/>
                    <a:pt x="227" y="0"/>
                  </a:cubicBezTo>
                  <a:close/>
                </a:path>
              </a:pathLst>
            </a:custGeom>
            <a:solidFill>
              <a:srgbClr val="dd91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660" name="CustomShape 460"/>
            <p:cNvSpPr/>
            <p:nvPr/>
          </p:nvSpPr>
          <p:spPr>
            <a:xfrm>
              <a:off x="1111320" y="3546720"/>
              <a:ext cx="164160" cy="102240"/>
            </a:xfrm>
            <a:custGeom>
              <a:avLst/>
              <a:gdLst/>
              <a:ahLst/>
              <a:rect l="l" t="t" r="r" b="b"/>
              <a:pathLst>
                <a:path w="5037" h="3136">
                  <a:moveTo>
                    <a:pt x="1" y="0"/>
                  </a:moveTo>
                  <a:lnTo>
                    <a:pt x="1" y="254"/>
                  </a:lnTo>
                  <a:lnTo>
                    <a:pt x="5036" y="3135"/>
                  </a:lnTo>
                  <a:lnTo>
                    <a:pt x="5036" y="2914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661" name="CustomShape 461"/>
            <p:cNvSpPr/>
            <p:nvPr/>
          </p:nvSpPr>
          <p:spPr>
            <a:xfrm>
              <a:off x="1111320" y="3573720"/>
              <a:ext cx="164160" cy="102240"/>
            </a:xfrm>
            <a:custGeom>
              <a:avLst/>
              <a:gdLst/>
              <a:ahLst/>
              <a:rect l="l" t="t" r="r" b="b"/>
              <a:pathLst>
                <a:path w="5037" h="3136">
                  <a:moveTo>
                    <a:pt x="1" y="1"/>
                  </a:moveTo>
                  <a:lnTo>
                    <a:pt x="1" y="222"/>
                  </a:lnTo>
                  <a:lnTo>
                    <a:pt x="5036" y="3136"/>
                  </a:lnTo>
                  <a:lnTo>
                    <a:pt x="5036" y="288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662" name="CustomShape 462"/>
            <p:cNvSpPr/>
            <p:nvPr/>
          </p:nvSpPr>
          <p:spPr>
            <a:xfrm>
              <a:off x="1111320" y="3599640"/>
              <a:ext cx="164160" cy="102240"/>
            </a:xfrm>
            <a:custGeom>
              <a:avLst/>
              <a:gdLst/>
              <a:ahLst/>
              <a:rect l="l" t="t" r="r" b="b"/>
              <a:pathLst>
                <a:path w="5037" h="3136">
                  <a:moveTo>
                    <a:pt x="1" y="0"/>
                  </a:moveTo>
                  <a:lnTo>
                    <a:pt x="1" y="254"/>
                  </a:lnTo>
                  <a:lnTo>
                    <a:pt x="5036" y="3136"/>
                  </a:lnTo>
                  <a:lnTo>
                    <a:pt x="5036" y="2914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663" name="CustomShape 463"/>
            <p:cNvSpPr/>
            <p:nvPr/>
          </p:nvSpPr>
          <p:spPr>
            <a:xfrm>
              <a:off x="1419480" y="3748680"/>
              <a:ext cx="21240" cy="27720"/>
            </a:xfrm>
            <a:custGeom>
              <a:avLst/>
              <a:gdLst/>
              <a:ahLst/>
              <a:rect l="l" t="t" r="r" b="b"/>
              <a:pathLst>
                <a:path w="666" h="860">
                  <a:moveTo>
                    <a:pt x="187" y="0"/>
                  </a:moveTo>
                  <a:cubicBezTo>
                    <a:pt x="76" y="0"/>
                    <a:pt x="0" y="93"/>
                    <a:pt x="0" y="247"/>
                  </a:cubicBezTo>
                  <a:cubicBezTo>
                    <a:pt x="0" y="469"/>
                    <a:pt x="158" y="722"/>
                    <a:pt x="348" y="817"/>
                  </a:cubicBezTo>
                  <a:cubicBezTo>
                    <a:pt x="405" y="846"/>
                    <a:pt x="457" y="860"/>
                    <a:pt x="501" y="860"/>
                  </a:cubicBezTo>
                  <a:cubicBezTo>
                    <a:pt x="603" y="860"/>
                    <a:pt x="665" y="782"/>
                    <a:pt x="665" y="627"/>
                  </a:cubicBezTo>
                  <a:cubicBezTo>
                    <a:pt x="665" y="405"/>
                    <a:pt x="538" y="152"/>
                    <a:pt x="348" y="57"/>
                  </a:cubicBezTo>
                  <a:cubicBezTo>
                    <a:pt x="290" y="18"/>
                    <a:pt x="235" y="0"/>
                    <a:pt x="18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664" name="CustomShape 464"/>
            <p:cNvSpPr/>
            <p:nvPr/>
          </p:nvSpPr>
          <p:spPr>
            <a:xfrm>
              <a:off x="1467000" y="3776400"/>
              <a:ext cx="23400" cy="28080"/>
            </a:xfrm>
            <a:custGeom>
              <a:avLst/>
              <a:gdLst/>
              <a:ahLst/>
              <a:rect l="l" t="t" r="r" b="b"/>
              <a:pathLst>
                <a:path w="730" h="873">
                  <a:moveTo>
                    <a:pt x="227" y="0"/>
                  </a:moveTo>
                  <a:cubicBezTo>
                    <a:pt x="191" y="0"/>
                    <a:pt x="157" y="11"/>
                    <a:pt x="127" y="32"/>
                  </a:cubicBezTo>
                  <a:cubicBezTo>
                    <a:pt x="1" y="96"/>
                    <a:pt x="1" y="349"/>
                    <a:pt x="127" y="571"/>
                  </a:cubicBezTo>
                  <a:cubicBezTo>
                    <a:pt x="232" y="754"/>
                    <a:pt x="401" y="872"/>
                    <a:pt x="529" y="872"/>
                  </a:cubicBezTo>
                  <a:cubicBezTo>
                    <a:pt x="555" y="872"/>
                    <a:pt x="580" y="867"/>
                    <a:pt x="602" y="856"/>
                  </a:cubicBezTo>
                  <a:cubicBezTo>
                    <a:pt x="729" y="761"/>
                    <a:pt x="729" y="507"/>
                    <a:pt x="602" y="286"/>
                  </a:cubicBezTo>
                  <a:cubicBezTo>
                    <a:pt x="505" y="115"/>
                    <a:pt x="351" y="0"/>
                    <a:pt x="227" y="0"/>
                  </a:cubicBez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665" name="CustomShape 465"/>
            <p:cNvSpPr/>
            <p:nvPr/>
          </p:nvSpPr>
          <p:spPr>
            <a:xfrm>
              <a:off x="1515600" y="3804120"/>
              <a:ext cx="21240" cy="28080"/>
            </a:xfrm>
            <a:custGeom>
              <a:avLst/>
              <a:gdLst/>
              <a:ahLst/>
              <a:rect l="l" t="t" r="r" b="b"/>
              <a:pathLst>
                <a:path w="666" h="867">
                  <a:moveTo>
                    <a:pt x="205" y="0"/>
                  </a:moveTo>
                  <a:cubicBezTo>
                    <a:pt x="85" y="0"/>
                    <a:pt x="0" y="88"/>
                    <a:pt x="0" y="227"/>
                  </a:cubicBezTo>
                  <a:cubicBezTo>
                    <a:pt x="0" y="449"/>
                    <a:pt x="159" y="702"/>
                    <a:pt x="349" y="829"/>
                  </a:cubicBezTo>
                  <a:cubicBezTo>
                    <a:pt x="400" y="855"/>
                    <a:pt x="446" y="866"/>
                    <a:pt x="486" y="866"/>
                  </a:cubicBezTo>
                  <a:cubicBezTo>
                    <a:pt x="597" y="866"/>
                    <a:pt x="665" y="778"/>
                    <a:pt x="665" y="639"/>
                  </a:cubicBezTo>
                  <a:cubicBezTo>
                    <a:pt x="665" y="417"/>
                    <a:pt x="539" y="164"/>
                    <a:pt x="349" y="37"/>
                  </a:cubicBezTo>
                  <a:cubicBezTo>
                    <a:pt x="298" y="12"/>
                    <a:pt x="249" y="0"/>
                    <a:pt x="205" y="0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666" name="CustomShape 466"/>
            <p:cNvSpPr/>
            <p:nvPr/>
          </p:nvSpPr>
          <p:spPr>
            <a:xfrm>
              <a:off x="1087200" y="3648600"/>
              <a:ext cx="487080" cy="387360"/>
            </a:xfrm>
            <a:custGeom>
              <a:avLst/>
              <a:gdLst/>
              <a:ahLst/>
              <a:rect l="l" t="t" r="r" b="b"/>
              <a:pathLst>
                <a:path w="14917" h="11869">
                  <a:moveTo>
                    <a:pt x="244" y="0"/>
                  </a:moveTo>
                  <a:cubicBezTo>
                    <a:pt x="102" y="0"/>
                    <a:pt x="0" y="118"/>
                    <a:pt x="0" y="303"/>
                  </a:cubicBezTo>
                  <a:lnTo>
                    <a:pt x="0" y="2932"/>
                  </a:lnTo>
                  <a:cubicBezTo>
                    <a:pt x="0" y="3217"/>
                    <a:pt x="190" y="3534"/>
                    <a:pt x="412" y="3692"/>
                  </a:cubicBezTo>
                  <a:lnTo>
                    <a:pt x="14505" y="11799"/>
                  </a:lnTo>
                  <a:cubicBezTo>
                    <a:pt x="14571" y="11846"/>
                    <a:pt x="14634" y="11868"/>
                    <a:pt x="14690" y="11868"/>
                  </a:cubicBezTo>
                  <a:cubicBezTo>
                    <a:pt x="14823" y="11868"/>
                    <a:pt x="14916" y="11746"/>
                    <a:pt x="14916" y="11546"/>
                  </a:cubicBezTo>
                  <a:lnTo>
                    <a:pt x="14916" y="8949"/>
                  </a:lnTo>
                  <a:cubicBezTo>
                    <a:pt x="14916" y="8664"/>
                    <a:pt x="14726" y="8316"/>
                    <a:pt x="14505" y="8189"/>
                  </a:cubicBezTo>
                  <a:lnTo>
                    <a:pt x="412" y="50"/>
                  </a:lnTo>
                  <a:cubicBezTo>
                    <a:pt x="353" y="16"/>
                    <a:pt x="295" y="0"/>
                    <a:pt x="244" y="0"/>
                  </a:cubicBezTo>
                  <a:close/>
                </a:path>
              </a:pathLst>
            </a:custGeom>
            <a:solidFill>
              <a:srgbClr val="dd91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667" name="CustomShape 467"/>
            <p:cNvSpPr/>
            <p:nvPr/>
          </p:nvSpPr>
          <p:spPr>
            <a:xfrm>
              <a:off x="1111320" y="3685320"/>
              <a:ext cx="164160" cy="102240"/>
            </a:xfrm>
            <a:custGeom>
              <a:avLst/>
              <a:gdLst/>
              <a:ahLst/>
              <a:rect l="l" t="t" r="r" b="b"/>
              <a:pathLst>
                <a:path w="5037" h="3137">
                  <a:moveTo>
                    <a:pt x="1" y="1"/>
                  </a:moveTo>
                  <a:lnTo>
                    <a:pt x="1" y="254"/>
                  </a:lnTo>
                  <a:lnTo>
                    <a:pt x="5036" y="3136"/>
                  </a:lnTo>
                  <a:lnTo>
                    <a:pt x="5036" y="2914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668" name="CustomShape 468"/>
            <p:cNvSpPr/>
            <p:nvPr/>
          </p:nvSpPr>
          <p:spPr>
            <a:xfrm>
              <a:off x="1111320" y="3712320"/>
              <a:ext cx="164160" cy="102240"/>
            </a:xfrm>
            <a:custGeom>
              <a:avLst/>
              <a:gdLst/>
              <a:ahLst/>
              <a:rect l="l" t="t" r="r" b="b"/>
              <a:pathLst>
                <a:path w="5037" h="3136">
                  <a:moveTo>
                    <a:pt x="1" y="0"/>
                  </a:moveTo>
                  <a:lnTo>
                    <a:pt x="1" y="222"/>
                  </a:lnTo>
                  <a:lnTo>
                    <a:pt x="5036" y="3135"/>
                  </a:lnTo>
                  <a:lnTo>
                    <a:pt x="5036" y="288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669" name="CustomShape 469"/>
            <p:cNvSpPr/>
            <p:nvPr/>
          </p:nvSpPr>
          <p:spPr>
            <a:xfrm>
              <a:off x="1111320" y="3738240"/>
              <a:ext cx="164160" cy="102240"/>
            </a:xfrm>
            <a:custGeom>
              <a:avLst/>
              <a:gdLst/>
              <a:ahLst/>
              <a:rect l="l" t="t" r="r" b="b"/>
              <a:pathLst>
                <a:path w="5037" h="3137">
                  <a:moveTo>
                    <a:pt x="1" y="1"/>
                  </a:moveTo>
                  <a:lnTo>
                    <a:pt x="1" y="223"/>
                  </a:lnTo>
                  <a:lnTo>
                    <a:pt x="5036" y="3136"/>
                  </a:lnTo>
                  <a:lnTo>
                    <a:pt x="5036" y="2914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670" name="CustomShape 470"/>
            <p:cNvSpPr/>
            <p:nvPr/>
          </p:nvSpPr>
          <p:spPr>
            <a:xfrm>
              <a:off x="1418400" y="3887280"/>
              <a:ext cx="23400" cy="27720"/>
            </a:xfrm>
            <a:custGeom>
              <a:avLst/>
              <a:gdLst/>
              <a:ahLst/>
              <a:rect l="l" t="t" r="r" b="b"/>
              <a:pathLst>
                <a:path w="729" h="856">
                  <a:moveTo>
                    <a:pt x="227" y="0"/>
                  </a:moveTo>
                  <a:cubicBezTo>
                    <a:pt x="190" y="0"/>
                    <a:pt x="156" y="10"/>
                    <a:pt x="127" y="32"/>
                  </a:cubicBezTo>
                  <a:cubicBezTo>
                    <a:pt x="0" y="95"/>
                    <a:pt x="0" y="349"/>
                    <a:pt x="127" y="570"/>
                  </a:cubicBezTo>
                  <a:cubicBezTo>
                    <a:pt x="249" y="741"/>
                    <a:pt x="390" y="856"/>
                    <a:pt x="506" y="856"/>
                  </a:cubicBezTo>
                  <a:cubicBezTo>
                    <a:pt x="541" y="856"/>
                    <a:pt x="573" y="845"/>
                    <a:pt x="602" y="824"/>
                  </a:cubicBezTo>
                  <a:cubicBezTo>
                    <a:pt x="729" y="760"/>
                    <a:pt x="729" y="507"/>
                    <a:pt x="602" y="285"/>
                  </a:cubicBezTo>
                  <a:cubicBezTo>
                    <a:pt x="504" y="114"/>
                    <a:pt x="350" y="0"/>
                    <a:pt x="22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671" name="CustomShape 471"/>
            <p:cNvSpPr/>
            <p:nvPr/>
          </p:nvSpPr>
          <p:spPr>
            <a:xfrm>
              <a:off x="1467000" y="3914640"/>
              <a:ext cx="23400" cy="28080"/>
            </a:xfrm>
            <a:custGeom>
              <a:avLst/>
              <a:gdLst/>
              <a:ahLst/>
              <a:rect l="l" t="t" r="r" b="b"/>
              <a:pathLst>
                <a:path w="730" h="872">
                  <a:moveTo>
                    <a:pt x="201" y="0"/>
                  </a:moveTo>
                  <a:cubicBezTo>
                    <a:pt x="174" y="0"/>
                    <a:pt x="150" y="5"/>
                    <a:pt x="127" y="16"/>
                  </a:cubicBezTo>
                  <a:cubicBezTo>
                    <a:pt x="1" y="111"/>
                    <a:pt x="1" y="333"/>
                    <a:pt x="127" y="586"/>
                  </a:cubicBezTo>
                  <a:cubicBezTo>
                    <a:pt x="225" y="757"/>
                    <a:pt x="379" y="872"/>
                    <a:pt x="503" y="872"/>
                  </a:cubicBezTo>
                  <a:cubicBezTo>
                    <a:pt x="539" y="872"/>
                    <a:pt x="573" y="861"/>
                    <a:pt x="602" y="840"/>
                  </a:cubicBezTo>
                  <a:cubicBezTo>
                    <a:pt x="729" y="776"/>
                    <a:pt x="729" y="523"/>
                    <a:pt x="602" y="301"/>
                  </a:cubicBezTo>
                  <a:cubicBezTo>
                    <a:pt x="498" y="118"/>
                    <a:pt x="329" y="0"/>
                    <a:pt x="201" y="0"/>
                  </a:cubicBez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672" name="CustomShape 472"/>
            <p:cNvSpPr/>
            <p:nvPr/>
          </p:nvSpPr>
          <p:spPr>
            <a:xfrm>
              <a:off x="1515600" y="3942720"/>
              <a:ext cx="21240" cy="28080"/>
            </a:xfrm>
            <a:custGeom>
              <a:avLst/>
              <a:gdLst/>
              <a:ahLst/>
              <a:rect l="l" t="t" r="r" b="b"/>
              <a:pathLst>
                <a:path w="666" h="872">
                  <a:moveTo>
                    <a:pt x="190" y="0"/>
                  </a:moveTo>
                  <a:cubicBezTo>
                    <a:pt x="78" y="0"/>
                    <a:pt x="0" y="78"/>
                    <a:pt x="0" y="233"/>
                  </a:cubicBezTo>
                  <a:cubicBezTo>
                    <a:pt x="0" y="455"/>
                    <a:pt x="159" y="708"/>
                    <a:pt x="349" y="835"/>
                  </a:cubicBezTo>
                  <a:cubicBezTo>
                    <a:pt x="398" y="860"/>
                    <a:pt x="444" y="871"/>
                    <a:pt x="483" y="871"/>
                  </a:cubicBezTo>
                  <a:cubicBezTo>
                    <a:pt x="596" y="871"/>
                    <a:pt x="665" y="777"/>
                    <a:pt x="665" y="613"/>
                  </a:cubicBezTo>
                  <a:cubicBezTo>
                    <a:pt x="665" y="423"/>
                    <a:pt x="539" y="138"/>
                    <a:pt x="349" y="43"/>
                  </a:cubicBezTo>
                  <a:cubicBezTo>
                    <a:pt x="292" y="15"/>
                    <a:pt x="237" y="0"/>
                    <a:pt x="190" y="0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673" name="CustomShape 473"/>
            <p:cNvSpPr/>
            <p:nvPr/>
          </p:nvSpPr>
          <p:spPr>
            <a:xfrm>
              <a:off x="1087200" y="3787200"/>
              <a:ext cx="487080" cy="387720"/>
            </a:xfrm>
            <a:custGeom>
              <a:avLst/>
              <a:gdLst/>
              <a:ahLst/>
              <a:rect l="l" t="t" r="r" b="b"/>
              <a:pathLst>
                <a:path w="14917" h="11874">
                  <a:moveTo>
                    <a:pt x="230" y="1"/>
                  </a:moveTo>
                  <a:cubicBezTo>
                    <a:pt x="96" y="1"/>
                    <a:pt x="0" y="107"/>
                    <a:pt x="0" y="309"/>
                  </a:cubicBezTo>
                  <a:lnTo>
                    <a:pt x="0" y="2938"/>
                  </a:lnTo>
                  <a:cubicBezTo>
                    <a:pt x="0" y="3223"/>
                    <a:pt x="190" y="3539"/>
                    <a:pt x="412" y="3698"/>
                  </a:cubicBezTo>
                  <a:lnTo>
                    <a:pt x="14505" y="11805"/>
                  </a:lnTo>
                  <a:cubicBezTo>
                    <a:pt x="14571" y="11852"/>
                    <a:pt x="14634" y="11874"/>
                    <a:pt x="14690" y="11874"/>
                  </a:cubicBezTo>
                  <a:cubicBezTo>
                    <a:pt x="14823" y="11874"/>
                    <a:pt x="14916" y="11752"/>
                    <a:pt x="14916" y="11552"/>
                  </a:cubicBezTo>
                  <a:lnTo>
                    <a:pt x="14916" y="8923"/>
                  </a:lnTo>
                  <a:cubicBezTo>
                    <a:pt x="14916" y="8670"/>
                    <a:pt x="14726" y="8321"/>
                    <a:pt x="14505" y="8195"/>
                  </a:cubicBezTo>
                  <a:lnTo>
                    <a:pt x="412" y="56"/>
                  </a:lnTo>
                  <a:cubicBezTo>
                    <a:pt x="347" y="19"/>
                    <a:pt x="285" y="1"/>
                    <a:pt x="230" y="1"/>
                  </a:cubicBezTo>
                  <a:close/>
                </a:path>
              </a:pathLst>
            </a:custGeom>
            <a:solidFill>
              <a:srgbClr val="dd91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674" name="CustomShape 474"/>
            <p:cNvSpPr/>
            <p:nvPr/>
          </p:nvSpPr>
          <p:spPr>
            <a:xfrm>
              <a:off x="1111320" y="3823920"/>
              <a:ext cx="164160" cy="102240"/>
            </a:xfrm>
            <a:custGeom>
              <a:avLst/>
              <a:gdLst/>
              <a:ahLst/>
              <a:rect l="l" t="t" r="r" b="b"/>
              <a:pathLst>
                <a:path w="5037" h="3136">
                  <a:moveTo>
                    <a:pt x="1" y="0"/>
                  </a:moveTo>
                  <a:lnTo>
                    <a:pt x="1" y="222"/>
                  </a:lnTo>
                  <a:lnTo>
                    <a:pt x="5036" y="3136"/>
                  </a:lnTo>
                  <a:lnTo>
                    <a:pt x="5036" y="288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675" name="CustomShape 475"/>
            <p:cNvSpPr/>
            <p:nvPr/>
          </p:nvSpPr>
          <p:spPr>
            <a:xfrm>
              <a:off x="1111320" y="3849840"/>
              <a:ext cx="164160" cy="102240"/>
            </a:xfrm>
            <a:custGeom>
              <a:avLst/>
              <a:gdLst/>
              <a:ahLst/>
              <a:rect l="l" t="t" r="r" b="b"/>
              <a:pathLst>
                <a:path w="5037" h="3136">
                  <a:moveTo>
                    <a:pt x="1" y="0"/>
                  </a:moveTo>
                  <a:lnTo>
                    <a:pt x="1" y="254"/>
                  </a:lnTo>
                  <a:lnTo>
                    <a:pt x="5036" y="3135"/>
                  </a:lnTo>
                  <a:lnTo>
                    <a:pt x="5036" y="2914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676" name="CustomShape 476"/>
            <p:cNvSpPr/>
            <p:nvPr/>
          </p:nvSpPr>
          <p:spPr>
            <a:xfrm>
              <a:off x="1111320" y="3876840"/>
              <a:ext cx="164160" cy="102240"/>
            </a:xfrm>
            <a:custGeom>
              <a:avLst/>
              <a:gdLst/>
              <a:ahLst/>
              <a:rect l="l" t="t" r="r" b="b"/>
              <a:pathLst>
                <a:path w="5037" h="3136">
                  <a:moveTo>
                    <a:pt x="1" y="1"/>
                  </a:moveTo>
                  <a:lnTo>
                    <a:pt x="1" y="222"/>
                  </a:lnTo>
                  <a:lnTo>
                    <a:pt x="5036" y="3136"/>
                  </a:lnTo>
                  <a:lnTo>
                    <a:pt x="5036" y="2914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677" name="CustomShape 477"/>
            <p:cNvSpPr/>
            <p:nvPr/>
          </p:nvSpPr>
          <p:spPr>
            <a:xfrm>
              <a:off x="1418400" y="4025160"/>
              <a:ext cx="23400" cy="28080"/>
            </a:xfrm>
            <a:custGeom>
              <a:avLst/>
              <a:gdLst/>
              <a:ahLst/>
              <a:rect l="l" t="t" r="r" b="b"/>
              <a:pathLst>
                <a:path w="729" h="873">
                  <a:moveTo>
                    <a:pt x="201" y="1"/>
                  </a:moveTo>
                  <a:cubicBezTo>
                    <a:pt x="174" y="1"/>
                    <a:pt x="149" y="6"/>
                    <a:pt x="127" y="17"/>
                  </a:cubicBezTo>
                  <a:cubicBezTo>
                    <a:pt x="0" y="112"/>
                    <a:pt x="0" y="334"/>
                    <a:pt x="127" y="587"/>
                  </a:cubicBezTo>
                  <a:cubicBezTo>
                    <a:pt x="249" y="758"/>
                    <a:pt x="390" y="872"/>
                    <a:pt x="506" y="872"/>
                  </a:cubicBezTo>
                  <a:cubicBezTo>
                    <a:pt x="541" y="872"/>
                    <a:pt x="573" y="862"/>
                    <a:pt x="602" y="840"/>
                  </a:cubicBezTo>
                  <a:cubicBezTo>
                    <a:pt x="729" y="777"/>
                    <a:pt x="729" y="524"/>
                    <a:pt x="602" y="302"/>
                  </a:cubicBezTo>
                  <a:cubicBezTo>
                    <a:pt x="497" y="119"/>
                    <a:pt x="328" y="1"/>
                    <a:pt x="20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678" name="CustomShape 478"/>
            <p:cNvSpPr/>
            <p:nvPr/>
          </p:nvSpPr>
          <p:spPr>
            <a:xfrm>
              <a:off x="1468080" y="4053240"/>
              <a:ext cx="21240" cy="27720"/>
            </a:xfrm>
            <a:custGeom>
              <a:avLst/>
              <a:gdLst/>
              <a:ahLst/>
              <a:rect l="l" t="t" r="r" b="b"/>
              <a:pathLst>
                <a:path w="666" h="861">
                  <a:moveTo>
                    <a:pt x="165" y="1"/>
                  </a:moveTo>
                  <a:cubicBezTo>
                    <a:pt x="63" y="1"/>
                    <a:pt x="0" y="78"/>
                    <a:pt x="0" y="234"/>
                  </a:cubicBezTo>
                  <a:cubicBezTo>
                    <a:pt x="0" y="455"/>
                    <a:pt x="127" y="709"/>
                    <a:pt x="317" y="804"/>
                  </a:cubicBezTo>
                  <a:cubicBezTo>
                    <a:pt x="375" y="842"/>
                    <a:pt x="430" y="860"/>
                    <a:pt x="479" y="860"/>
                  </a:cubicBezTo>
                  <a:cubicBezTo>
                    <a:pt x="589" y="860"/>
                    <a:pt x="666" y="768"/>
                    <a:pt x="666" y="614"/>
                  </a:cubicBezTo>
                  <a:cubicBezTo>
                    <a:pt x="666" y="424"/>
                    <a:pt x="507" y="139"/>
                    <a:pt x="317" y="44"/>
                  </a:cubicBezTo>
                  <a:cubicBezTo>
                    <a:pt x="260" y="15"/>
                    <a:pt x="209" y="1"/>
                    <a:pt x="165" y="1"/>
                  </a:cubicBez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679" name="CustomShape 479"/>
            <p:cNvSpPr/>
            <p:nvPr/>
          </p:nvSpPr>
          <p:spPr>
            <a:xfrm>
              <a:off x="1514520" y="4080960"/>
              <a:ext cx="23400" cy="27720"/>
            </a:xfrm>
            <a:custGeom>
              <a:avLst/>
              <a:gdLst/>
              <a:ahLst/>
              <a:rect l="l" t="t" r="r" b="b"/>
              <a:pathLst>
                <a:path w="729" h="859">
                  <a:moveTo>
                    <a:pt x="213" y="0"/>
                  </a:moveTo>
                  <a:cubicBezTo>
                    <a:pt x="182" y="0"/>
                    <a:pt x="153" y="6"/>
                    <a:pt x="127" y="19"/>
                  </a:cubicBezTo>
                  <a:cubicBezTo>
                    <a:pt x="1" y="82"/>
                    <a:pt x="1" y="336"/>
                    <a:pt x="127" y="557"/>
                  </a:cubicBezTo>
                  <a:cubicBezTo>
                    <a:pt x="232" y="740"/>
                    <a:pt x="401" y="859"/>
                    <a:pt x="528" y="859"/>
                  </a:cubicBezTo>
                  <a:cubicBezTo>
                    <a:pt x="555" y="859"/>
                    <a:pt x="580" y="853"/>
                    <a:pt x="602" y="842"/>
                  </a:cubicBezTo>
                  <a:cubicBezTo>
                    <a:pt x="729" y="779"/>
                    <a:pt x="729" y="526"/>
                    <a:pt x="602" y="304"/>
                  </a:cubicBezTo>
                  <a:cubicBezTo>
                    <a:pt x="501" y="101"/>
                    <a:pt x="339" y="0"/>
                    <a:pt x="213" y="0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680" name="CustomShape 480"/>
            <p:cNvSpPr/>
            <p:nvPr/>
          </p:nvSpPr>
          <p:spPr>
            <a:xfrm>
              <a:off x="1643040" y="2262240"/>
              <a:ext cx="472680" cy="2075760"/>
            </a:xfrm>
            <a:custGeom>
              <a:avLst/>
              <a:gdLst/>
              <a:ahLst/>
              <a:rect l="l" t="t" r="r" b="b"/>
              <a:pathLst>
                <a:path w="14474" h="63546">
                  <a:moveTo>
                    <a:pt x="14185" y="0"/>
                  </a:moveTo>
                  <a:cubicBezTo>
                    <a:pt x="14112" y="0"/>
                    <a:pt x="14027" y="26"/>
                    <a:pt x="13935" y="81"/>
                  </a:cubicBezTo>
                  <a:lnTo>
                    <a:pt x="539" y="7777"/>
                  </a:lnTo>
                  <a:cubicBezTo>
                    <a:pt x="254" y="7967"/>
                    <a:pt x="1" y="8379"/>
                    <a:pt x="1" y="8727"/>
                  </a:cubicBezTo>
                  <a:lnTo>
                    <a:pt x="1" y="63546"/>
                  </a:lnTo>
                  <a:lnTo>
                    <a:pt x="14473" y="55185"/>
                  </a:lnTo>
                  <a:lnTo>
                    <a:pt x="14473" y="398"/>
                  </a:lnTo>
                  <a:cubicBezTo>
                    <a:pt x="14473" y="152"/>
                    <a:pt x="14362" y="0"/>
                    <a:pt x="14185" y="0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681" name="CustomShape 481"/>
            <p:cNvSpPr/>
            <p:nvPr/>
          </p:nvSpPr>
          <p:spPr>
            <a:xfrm>
              <a:off x="1658520" y="2288880"/>
              <a:ext cx="441360" cy="360360"/>
            </a:xfrm>
            <a:custGeom>
              <a:avLst/>
              <a:gdLst/>
              <a:ahLst/>
              <a:rect l="l" t="t" r="r" b="b"/>
              <a:pathLst>
                <a:path w="13524" h="11036">
                  <a:moveTo>
                    <a:pt x="13294" y="0"/>
                  </a:moveTo>
                  <a:cubicBezTo>
                    <a:pt x="13238" y="0"/>
                    <a:pt x="13176" y="18"/>
                    <a:pt x="13112" y="55"/>
                  </a:cubicBezTo>
                  <a:lnTo>
                    <a:pt x="444" y="7371"/>
                  </a:lnTo>
                  <a:cubicBezTo>
                    <a:pt x="191" y="7497"/>
                    <a:pt x="1" y="7846"/>
                    <a:pt x="1" y="8099"/>
                  </a:cubicBezTo>
                  <a:lnTo>
                    <a:pt x="1" y="10728"/>
                  </a:lnTo>
                  <a:cubicBezTo>
                    <a:pt x="1" y="10929"/>
                    <a:pt x="96" y="11036"/>
                    <a:pt x="241" y="11036"/>
                  </a:cubicBezTo>
                  <a:cubicBezTo>
                    <a:pt x="301" y="11036"/>
                    <a:pt x="370" y="11018"/>
                    <a:pt x="444" y="10981"/>
                  </a:cubicBezTo>
                  <a:lnTo>
                    <a:pt x="13112" y="3665"/>
                  </a:lnTo>
                  <a:cubicBezTo>
                    <a:pt x="13333" y="3539"/>
                    <a:pt x="13523" y="3190"/>
                    <a:pt x="13523" y="2937"/>
                  </a:cubicBezTo>
                  <a:lnTo>
                    <a:pt x="13523" y="309"/>
                  </a:lnTo>
                  <a:cubicBezTo>
                    <a:pt x="13523" y="107"/>
                    <a:pt x="13428" y="0"/>
                    <a:pt x="13294" y="0"/>
                  </a:cubicBezTo>
                  <a:close/>
                </a:path>
              </a:pathLst>
            </a:custGeom>
            <a:solidFill>
              <a:srgbClr val="dd91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682" name="CustomShape 482"/>
            <p:cNvSpPr/>
            <p:nvPr/>
          </p:nvSpPr>
          <p:spPr>
            <a:xfrm>
              <a:off x="1658520" y="2427120"/>
              <a:ext cx="441360" cy="360720"/>
            </a:xfrm>
            <a:custGeom>
              <a:avLst/>
              <a:gdLst/>
              <a:ahLst/>
              <a:rect l="l" t="t" r="r" b="b"/>
              <a:pathLst>
                <a:path w="13524" h="11051">
                  <a:moveTo>
                    <a:pt x="13297" y="1"/>
                  </a:moveTo>
                  <a:cubicBezTo>
                    <a:pt x="13241" y="1"/>
                    <a:pt x="13177" y="23"/>
                    <a:pt x="13112" y="70"/>
                  </a:cubicBezTo>
                  <a:lnTo>
                    <a:pt x="444" y="7354"/>
                  </a:lnTo>
                  <a:cubicBezTo>
                    <a:pt x="191" y="7512"/>
                    <a:pt x="1" y="7829"/>
                    <a:pt x="1" y="8114"/>
                  </a:cubicBezTo>
                  <a:lnTo>
                    <a:pt x="1" y="10742"/>
                  </a:lnTo>
                  <a:cubicBezTo>
                    <a:pt x="1" y="10944"/>
                    <a:pt x="96" y="11051"/>
                    <a:pt x="241" y="11051"/>
                  </a:cubicBezTo>
                  <a:cubicBezTo>
                    <a:pt x="301" y="11051"/>
                    <a:pt x="370" y="11033"/>
                    <a:pt x="444" y="10996"/>
                  </a:cubicBezTo>
                  <a:lnTo>
                    <a:pt x="13112" y="3680"/>
                  </a:lnTo>
                  <a:cubicBezTo>
                    <a:pt x="13333" y="3553"/>
                    <a:pt x="13523" y="3205"/>
                    <a:pt x="13523" y="2920"/>
                  </a:cubicBezTo>
                  <a:lnTo>
                    <a:pt x="13523" y="323"/>
                  </a:lnTo>
                  <a:cubicBezTo>
                    <a:pt x="13523" y="123"/>
                    <a:pt x="13429" y="1"/>
                    <a:pt x="13297" y="1"/>
                  </a:cubicBezTo>
                  <a:close/>
                </a:path>
              </a:pathLst>
            </a:custGeom>
            <a:solidFill>
              <a:srgbClr val="dd91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683" name="CustomShape 483"/>
            <p:cNvSpPr/>
            <p:nvPr/>
          </p:nvSpPr>
          <p:spPr>
            <a:xfrm>
              <a:off x="1658520" y="2565360"/>
              <a:ext cx="441360" cy="361080"/>
            </a:xfrm>
            <a:custGeom>
              <a:avLst/>
              <a:gdLst/>
              <a:ahLst/>
              <a:rect l="l" t="t" r="r" b="b"/>
              <a:pathLst>
                <a:path w="13524" h="11057">
                  <a:moveTo>
                    <a:pt x="13280" y="0"/>
                  </a:moveTo>
                  <a:cubicBezTo>
                    <a:pt x="13228" y="0"/>
                    <a:pt x="13171" y="16"/>
                    <a:pt x="13112" y="50"/>
                  </a:cubicBezTo>
                  <a:lnTo>
                    <a:pt x="444" y="7365"/>
                  </a:lnTo>
                  <a:cubicBezTo>
                    <a:pt x="191" y="7524"/>
                    <a:pt x="1" y="7840"/>
                    <a:pt x="1" y="8125"/>
                  </a:cubicBezTo>
                  <a:lnTo>
                    <a:pt x="1" y="10754"/>
                  </a:lnTo>
                  <a:cubicBezTo>
                    <a:pt x="1" y="10939"/>
                    <a:pt x="102" y="11057"/>
                    <a:pt x="256" y="11057"/>
                  </a:cubicBezTo>
                  <a:cubicBezTo>
                    <a:pt x="313" y="11057"/>
                    <a:pt x="376" y="11041"/>
                    <a:pt x="444" y="11007"/>
                  </a:cubicBezTo>
                  <a:lnTo>
                    <a:pt x="13112" y="3692"/>
                  </a:lnTo>
                  <a:cubicBezTo>
                    <a:pt x="13333" y="3533"/>
                    <a:pt x="13523" y="3217"/>
                    <a:pt x="13523" y="2932"/>
                  </a:cubicBezTo>
                  <a:lnTo>
                    <a:pt x="13523" y="303"/>
                  </a:lnTo>
                  <a:cubicBezTo>
                    <a:pt x="13523" y="118"/>
                    <a:pt x="13421" y="0"/>
                    <a:pt x="13280" y="0"/>
                  </a:cubicBezTo>
                  <a:close/>
                </a:path>
              </a:pathLst>
            </a:custGeom>
            <a:solidFill>
              <a:srgbClr val="dd91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684" name="CustomShape 484"/>
            <p:cNvSpPr/>
            <p:nvPr/>
          </p:nvSpPr>
          <p:spPr>
            <a:xfrm>
              <a:off x="1658520" y="2703600"/>
              <a:ext cx="441360" cy="360720"/>
            </a:xfrm>
            <a:custGeom>
              <a:avLst/>
              <a:gdLst/>
              <a:ahLst/>
              <a:rect l="l" t="t" r="r" b="b"/>
              <a:pathLst>
                <a:path w="13524" h="11051">
                  <a:moveTo>
                    <a:pt x="13294" y="0"/>
                  </a:moveTo>
                  <a:cubicBezTo>
                    <a:pt x="13238" y="0"/>
                    <a:pt x="13176" y="18"/>
                    <a:pt x="13112" y="55"/>
                  </a:cubicBezTo>
                  <a:lnTo>
                    <a:pt x="444" y="7371"/>
                  </a:lnTo>
                  <a:cubicBezTo>
                    <a:pt x="191" y="7498"/>
                    <a:pt x="1" y="7846"/>
                    <a:pt x="1" y="8131"/>
                  </a:cubicBezTo>
                  <a:lnTo>
                    <a:pt x="1" y="10728"/>
                  </a:lnTo>
                  <a:cubicBezTo>
                    <a:pt x="1" y="10928"/>
                    <a:pt x="94" y="11050"/>
                    <a:pt x="238" y="11050"/>
                  </a:cubicBezTo>
                  <a:cubicBezTo>
                    <a:pt x="299" y="11050"/>
                    <a:pt x="369" y="11028"/>
                    <a:pt x="444" y="10981"/>
                  </a:cubicBezTo>
                  <a:lnTo>
                    <a:pt x="13112" y="3697"/>
                  </a:lnTo>
                  <a:cubicBezTo>
                    <a:pt x="13333" y="3539"/>
                    <a:pt x="13523" y="3222"/>
                    <a:pt x="13523" y="2937"/>
                  </a:cubicBezTo>
                  <a:lnTo>
                    <a:pt x="13523" y="309"/>
                  </a:lnTo>
                  <a:cubicBezTo>
                    <a:pt x="13523" y="107"/>
                    <a:pt x="13428" y="0"/>
                    <a:pt x="13294" y="0"/>
                  </a:cubicBezTo>
                  <a:close/>
                </a:path>
              </a:pathLst>
            </a:custGeom>
            <a:solidFill>
              <a:srgbClr val="dd91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685" name="CustomShape 485"/>
            <p:cNvSpPr/>
            <p:nvPr/>
          </p:nvSpPr>
          <p:spPr>
            <a:xfrm>
              <a:off x="1658520" y="2842200"/>
              <a:ext cx="441360" cy="360360"/>
            </a:xfrm>
            <a:custGeom>
              <a:avLst/>
              <a:gdLst/>
              <a:ahLst/>
              <a:rect l="l" t="t" r="r" b="b"/>
              <a:pathLst>
                <a:path w="13524" h="11037">
                  <a:moveTo>
                    <a:pt x="13294" y="1"/>
                  </a:moveTo>
                  <a:cubicBezTo>
                    <a:pt x="13238" y="1"/>
                    <a:pt x="13176" y="19"/>
                    <a:pt x="13112" y="56"/>
                  </a:cubicBezTo>
                  <a:lnTo>
                    <a:pt x="444" y="7372"/>
                  </a:lnTo>
                  <a:cubicBezTo>
                    <a:pt x="191" y="7498"/>
                    <a:pt x="1" y="7847"/>
                    <a:pt x="1" y="8100"/>
                  </a:cubicBezTo>
                  <a:lnTo>
                    <a:pt x="1" y="10728"/>
                  </a:lnTo>
                  <a:cubicBezTo>
                    <a:pt x="1" y="10930"/>
                    <a:pt x="96" y="11037"/>
                    <a:pt x="241" y="11037"/>
                  </a:cubicBezTo>
                  <a:cubicBezTo>
                    <a:pt x="301" y="11037"/>
                    <a:pt x="370" y="11019"/>
                    <a:pt x="444" y="10982"/>
                  </a:cubicBezTo>
                  <a:lnTo>
                    <a:pt x="13112" y="3666"/>
                  </a:lnTo>
                  <a:cubicBezTo>
                    <a:pt x="13333" y="3540"/>
                    <a:pt x="13523" y="3191"/>
                    <a:pt x="13523" y="2938"/>
                  </a:cubicBezTo>
                  <a:lnTo>
                    <a:pt x="13523" y="309"/>
                  </a:lnTo>
                  <a:cubicBezTo>
                    <a:pt x="13523" y="108"/>
                    <a:pt x="13428" y="1"/>
                    <a:pt x="13294" y="1"/>
                  </a:cubicBezTo>
                  <a:close/>
                </a:path>
              </a:pathLst>
            </a:custGeom>
            <a:solidFill>
              <a:srgbClr val="dd91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686" name="CustomShape 486"/>
            <p:cNvSpPr/>
            <p:nvPr/>
          </p:nvSpPr>
          <p:spPr>
            <a:xfrm>
              <a:off x="1658520" y="2980440"/>
              <a:ext cx="441360" cy="360720"/>
            </a:xfrm>
            <a:custGeom>
              <a:avLst/>
              <a:gdLst/>
              <a:ahLst/>
              <a:rect l="l" t="t" r="r" b="b"/>
              <a:pathLst>
                <a:path w="13524" h="11051">
                  <a:moveTo>
                    <a:pt x="13297" y="1"/>
                  </a:moveTo>
                  <a:cubicBezTo>
                    <a:pt x="13241" y="1"/>
                    <a:pt x="13177" y="23"/>
                    <a:pt x="13112" y="70"/>
                  </a:cubicBezTo>
                  <a:lnTo>
                    <a:pt x="444" y="7353"/>
                  </a:lnTo>
                  <a:cubicBezTo>
                    <a:pt x="191" y="7512"/>
                    <a:pt x="1" y="7829"/>
                    <a:pt x="1" y="8114"/>
                  </a:cubicBezTo>
                  <a:lnTo>
                    <a:pt x="1" y="10742"/>
                  </a:lnTo>
                  <a:cubicBezTo>
                    <a:pt x="1" y="10944"/>
                    <a:pt x="96" y="11050"/>
                    <a:pt x="241" y="11050"/>
                  </a:cubicBezTo>
                  <a:cubicBezTo>
                    <a:pt x="301" y="11050"/>
                    <a:pt x="370" y="11032"/>
                    <a:pt x="444" y="10995"/>
                  </a:cubicBezTo>
                  <a:lnTo>
                    <a:pt x="13112" y="3680"/>
                  </a:lnTo>
                  <a:cubicBezTo>
                    <a:pt x="13333" y="3553"/>
                    <a:pt x="13523" y="3205"/>
                    <a:pt x="13523" y="2920"/>
                  </a:cubicBezTo>
                  <a:lnTo>
                    <a:pt x="13523" y="323"/>
                  </a:lnTo>
                  <a:cubicBezTo>
                    <a:pt x="13523" y="123"/>
                    <a:pt x="13429" y="1"/>
                    <a:pt x="13297" y="1"/>
                  </a:cubicBezTo>
                  <a:close/>
                </a:path>
              </a:pathLst>
            </a:custGeom>
            <a:solidFill>
              <a:srgbClr val="dd91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687" name="CustomShape 487"/>
            <p:cNvSpPr/>
            <p:nvPr/>
          </p:nvSpPr>
          <p:spPr>
            <a:xfrm>
              <a:off x="1658520" y="3118680"/>
              <a:ext cx="441360" cy="361080"/>
            </a:xfrm>
            <a:custGeom>
              <a:avLst/>
              <a:gdLst/>
              <a:ahLst/>
              <a:rect l="l" t="t" r="r" b="b"/>
              <a:pathLst>
                <a:path w="13524" h="11058">
                  <a:moveTo>
                    <a:pt x="13280" y="1"/>
                  </a:moveTo>
                  <a:cubicBezTo>
                    <a:pt x="13228" y="1"/>
                    <a:pt x="13171" y="17"/>
                    <a:pt x="13112" y="51"/>
                  </a:cubicBezTo>
                  <a:lnTo>
                    <a:pt x="444" y="7366"/>
                  </a:lnTo>
                  <a:cubicBezTo>
                    <a:pt x="191" y="7524"/>
                    <a:pt x="1" y="7841"/>
                    <a:pt x="1" y="8126"/>
                  </a:cubicBezTo>
                  <a:lnTo>
                    <a:pt x="1" y="10755"/>
                  </a:lnTo>
                  <a:cubicBezTo>
                    <a:pt x="1" y="10940"/>
                    <a:pt x="102" y="11058"/>
                    <a:pt x="256" y="11058"/>
                  </a:cubicBezTo>
                  <a:cubicBezTo>
                    <a:pt x="313" y="11058"/>
                    <a:pt x="376" y="11042"/>
                    <a:pt x="444" y="11008"/>
                  </a:cubicBezTo>
                  <a:lnTo>
                    <a:pt x="13112" y="3693"/>
                  </a:lnTo>
                  <a:cubicBezTo>
                    <a:pt x="13333" y="3534"/>
                    <a:pt x="13523" y="3218"/>
                    <a:pt x="13523" y="2932"/>
                  </a:cubicBezTo>
                  <a:lnTo>
                    <a:pt x="13523" y="304"/>
                  </a:lnTo>
                  <a:cubicBezTo>
                    <a:pt x="13523" y="119"/>
                    <a:pt x="13421" y="1"/>
                    <a:pt x="13280" y="1"/>
                  </a:cubicBezTo>
                  <a:close/>
                </a:path>
              </a:pathLst>
            </a:custGeom>
            <a:solidFill>
              <a:srgbClr val="dd91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688" name="CustomShape 488"/>
            <p:cNvSpPr/>
            <p:nvPr/>
          </p:nvSpPr>
          <p:spPr>
            <a:xfrm>
              <a:off x="1658520" y="3257280"/>
              <a:ext cx="441360" cy="360720"/>
            </a:xfrm>
            <a:custGeom>
              <a:avLst/>
              <a:gdLst/>
              <a:ahLst/>
              <a:rect l="l" t="t" r="r" b="b"/>
              <a:pathLst>
                <a:path w="13524" h="11050">
                  <a:moveTo>
                    <a:pt x="13294" y="0"/>
                  </a:moveTo>
                  <a:cubicBezTo>
                    <a:pt x="13238" y="0"/>
                    <a:pt x="13176" y="18"/>
                    <a:pt x="13112" y="55"/>
                  </a:cubicBezTo>
                  <a:lnTo>
                    <a:pt x="444" y="7371"/>
                  </a:lnTo>
                  <a:cubicBezTo>
                    <a:pt x="191" y="7497"/>
                    <a:pt x="1" y="7846"/>
                    <a:pt x="1" y="8131"/>
                  </a:cubicBezTo>
                  <a:lnTo>
                    <a:pt x="1" y="10728"/>
                  </a:lnTo>
                  <a:cubicBezTo>
                    <a:pt x="1" y="10928"/>
                    <a:pt x="94" y="11050"/>
                    <a:pt x="238" y="11050"/>
                  </a:cubicBezTo>
                  <a:cubicBezTo>
                    <a:pt x="299" y="11050"/>
                    <a:pt x="369" y="11028"/>
                    <a:pt x="444" y="10981"/>
                  </a:cubicBezTo>
                  <a:lnTo>
                    <a:pt x="13112" y="3697"/>
                  </a:lnTo>
                  <a:cubicBezTo>
                    <a:pt x="13333" y="3539"/>
                    <a:pt x="13523" y="3222"/>
                    <a:pt x="13523" y="2937"/>
                  </a:cubicBezTo>
                  <a:lnTo>
                    <a:pt x="13523" y="309"/>
                  </a:lnTo>
                  <a:cubicBezTo>
                    <a:pt x="13523" y="107"/>
                    <a:pt x="13428" y="0"/>
                    <a:pt x="13294" y="0"/>
                  </a:cubicBezTo>
                  <a:close/>
                </a:path>
              </a:pathLst>
            </a:custGeom>
            <a:solidFill>
              <a:srgbClr val="dd91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689" name="CustomShape 489"/>
            <p:cNvSpPr/>
            <p:nvPr/>
          </p:nvSpPr>
          <p:spPr>
            <a:xfrm>
              <a:off x="1658520" y="3395880"/>
              <a:ext cx="441360" cy="360360"/>
            </a:xfrm>
            <a:custGeom>
              <a:avLst/>
              <a:gdLst/>
              <a:ahLst/>
              <a:rect l="l" t="t" r="r" b="b"/>
              <a:pathLst>
                <a:path w="13524" h="11037">
                  <a:moveTo>
                    <a:pt x="13294" y="1"/>
                  </a:moveTo>
                  <a:cubicBezTo>
                    <a:pt x="13238" y="1"/>
                    <a:pt x="13176" y="19"/>
                    <a:pt x="13112" y="56"/>
                  </a:cubicBezTo>
                  <a:lnTo>
                    <a:pt x="444" y="7371"/>
                  </a:lnTo>
                  <a:cubicBezTo>
                    <a:pt x="191" y="7498"/>
                    <a:pt x="1" y="7846"/>
                    <a:pt x="1" y="8100"/>
                  </a:cubicBezTo>
                  <a:lnTo>
                    <a:pt x="1" y="10728"/>
                  </a:lnTo>
                  <a:cubicBezTo>
                    <a:pt x="1" y="10930"/>
                    <a:pt x="96" y="11037"/>
                    <a:pt x="241" y="11037"/>
                  </a:cubicBezTo>
                  <a:cubicBezTo>
                    <a:pt x="301" y="11037"/>
                    <a:pt x="370" y="11019"/>
                    <a:pt x="444" y="10982"/>
                  </a:cubicBezTo>
                  <a:lnTo>
                    <a:pt x="13112" y="3666"/>
                  </a:lnTo>
                  <a:cubicBezTo>
                    <a:pt x="13333" y="3539"/>
                    <a:pt x="13523" y="3191"/>
                    <a:pt x="13523" y="2938"/>
                  </a:cubicBezTo>
                  <a:lnTo>
                    <a:pt x="13523" y="309"/>
                  </a:lnTo>
                  <a:cubicBezTo>
                    <a:pt x="13523" y="107"/>
                    <a:pt x="13428" y="1"/>
                    <a:pt x="13294" y="1"/>
                  </a:cubicBezTo>
                  <a:close/>
                </a:path>
              </a:pathLst>
            </a:custGeom>
            <a:solidFill>
              <a:srgbClr val="dd91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690" name="CustomShape 490"/>
            <p:cNvSpPr/>
            <p:nvPr/>
          </p:nvSpPr>
          <p:spPr>
            <a:xfrm>
              <a:off x="1658520" y="3534120"/>
              <a:ext cx="441360" cy="360720"/>
            </a:xfrm>
            <a:custGeom>
              <a:avLst/>
              <a:gdLst/>
              <a:ahLst/>
              <a:rect l="l" t="t" r="r" b="b"/>
              <a:pathLst>
                <a:path w="13524" h="11051">
                  <a:moveTo>
                    <a:pt x="13297" y="1"/>
                  </a:moveTo>
                  <a:cubicBezTo>
                    <a:pt x="13241" y="1"/>
                    <a:pt x="13177" y="22"/>
                    <a:pt x="13112" y="70"/>
                  </a:cubicBezTo>
                  <a:lnTo>
                    <a:pt x="444" y="7353"/>
                  </a:lnTo>
                  <a:cubicBezTo>
                    <a:pt x="191" y="7512"/>
                    <a:pt x="1" y="7828"/>
                    <a:pt x="1" y="8113"/>
                  </a:cubicBezTo>
                  <a:lnTo>
                    <a:pt x="1" y="10742"/>
                  </a:lnTo>
                  <a:cubicBezTo>
                    <a:pt x="1" y="10944"/>
                    <a:pt x="96" y="11050"/>
                    <a:pt x="241" y="11050"/>
                  </a:cubicBezTo>
                  <a:cubicBezTo>
                    <a:pt x="301" y="11050"/>
                    <a:pt x="370" y="11032"/>
                    <a:pt x="444" y="10995"/>
                  </a:cubicBezTo>
                  <a:lnTo>
                    <a:pt x="13112" y="3680"/>
                  </a:lnTo>
                  <a:cubicBezTo>
                    <a:pt x="13333" y="3553"/>
                    <a:pt x="13523" y="3205"/>
                    <a:pt x="13523" y="2920"/>
                  </a:cubicBezTo>
                  <a:lnTo>
                    <a:pt x="13523" y="323"/>
                  </a:lnTo>
                  <a:cubicBezTo>
                    <a:pt x="13523" y="123"/>
                    <a:pt x="13429" y="1"/>
                    <a:pt x="13297" y="1"/>
                  </a:cubicBezTo>
                  <a:close/>
                </a:path>
              </a:pathLst>
            </a:custGeom>
            <a:solidFill>
              <a:srgbClr val="dd91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691" name="CustomShape 491"/>
            <p:cNvSpPr/>
            <p:nvPr/>
          </p:nvSpPr>
          <p:spPr>
            <a:xfrm>
              <a:off x="1658520" y="3672360"/>
              <a:ext cx="441360" cy="361080"/>
            </a:xfrm>
            <a:custGeom>
              <a:avLst/>
              <a:gdLst/>
              <a:ahLst/>
              <a:rect l="l" t="t" r="r" b="b"/>
              <a:pathLst>
                <a:path w="13524" h="11058">
                  <a:moveTo>
                    <a:pt x="13280" y="1"/>
                  </a:moveTo>
                  <a:cubicBezTo>
                    <a:pt x="13228" y="1"/>
                    <a:pt x="13171" y="17"/>
                    <a:pt x="13112" y="50"/>
                  </a:cubicBezTo>
                  <a:lnTo>
                    <a:pt x="444" y="7366"/>
                  </a:lnTo>
                  <a:cubicBezTo>
                    <a:pt x="191" y="7524"/>
                    <a:pt x="1" y="7841"/>
                    <a:pt x="1" y="8126"/>
                  </a:cubicBezTo>
                  <a:lnTo>
                    <a:pt x="1" y="10755"/>
                  </a:lnTo>
                  <a:cubicBezTo>
                    <a:pt x="1" y="10940"/>
                    <a:pt x="102" y="11058"/>
                    <a:pt x="256" y="11058"/>
                  </a:cubicBezTo>
                  <a:cubicBezTo>
                    <a:pt x="313" y="11058"/>
                    <a:pt x="376" y="11042"/>
                    <a:pt x="444" y="11008"/>
                  </a:cubicBezTo>
                  <a:lnTo>
                    <a:pt x="13112" y="3692"/>
                  </a:lnTo>
                  <a:cubicBezTo>
                    <a:pt x="13333" y="3534"/>
                    <a:pt x="13523" y="3217"/>
                    <a:pt x="13523" y="2932"/>
                  </a:cubicBezTo>
                  <a:lnTo>
                    <a:pt x="13523" y="304"/>
                  </a:lnTo>
                  <a:cubicBezTo>
                    <a:pt x="13523" y="118"/>
                    <a:pt x="13421" y="1"/>
                    <a:pt x="13280" y="1"/>
                  </a:cubicBezTo>
                  <a:close/>
                </a:path>
              </a:pathLst>
            </a:custGeom>
            <a:solidFill>
              <a:srgbClr val="dd91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692" name="CustomShape 492"/>
            <p:cNvSpPr/>
            <p:nvPr/>
          </p:nvSpPr>
          <p:spPr>
            <a:xfrm>
              <a:off x="1658520" y="3810960"/>
              <a:ext cx="441360" cy="360720"/>
            </a:xfrm>
            <a:custGeom>
              <a:avLst/>
              <a:gdLst/>
              <a:ahLst/>
              <a:rect l="l" t="t" r="r" b="b"/>
              <a:pathLst>
                <a:path w="13524" h="11050">
                  <a:moveTo>
                    <a:pt x="13294" y="0"/>
                  </a:moveTo>
                  <a:cubicBezTo>
                    <a:pt x="13238" y="0"/>
                    <a:pt x="13176" y="18"/>
                    <a:pt x="13112" y="55"/>
                  </a:cubicBezTo>
                  <a:lnTo>
                    <a:pt x="444" y="7371"/>
                  </a:lnTo>
                  <a:cubicBezTo>
                    <a:pt x="191" y="7497"/>
                    <a:pt x="1" y="7846"/>
                    <a:pt x="1" y="8131"/>
                  </a:cubicBezTo>
                  <a:lnTo>
                    <a:pt x="1" y="10728"/>
                  </a:lnTo>
                  <a:cubicBezTo>
                    <a:pt x="1" y="10928"/>
                    <a:pt x="94" y="11050"/>
                    <a:pt x="238" y="11050"/>
                  </a:cubicBezTo>
                  <a:cubicBezTo>
                    <a:pt x="299" y="11050"/>
                    <a:pt x="369" y="11028"/>
                    <a:pt x="444" y="10981"/>
                  </a:cubicBezTo>
                  <a:lnTo>
                    <a:pt x="13112" y="3697"/>
                  </a:lnTo>
                  <a:cubicBezTo>
                    <a:pt x="13333" y="3539"/>
                    <a:pt x="13523" y="3222"/>
                    <a:pt x="13523" y="2937"/>
                  </a:cubicBezTo>
                  <a:lnTo>
                    <a:pt x="13523" y="308"/>
                  </a:lnTo>
                  <a:cubicBezTo>
                    <a:pt x="13523" y="107"/>
                    <a:pt x="13428" y="0"/>
                    <a:pt x="13294" y="0"/>
                  </a:cubicBezTo>
                  <a:close/>
                </a:path>
              </a:pathLst>
            </a:custGeom>
            <a:solidFill>
              <a:srgbClr val="dd91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693" name="CustomShape 493"/>
            <p:cNvSpPr/>
            <p:nvPr/>
          </p:nvSpPr>
          <p:spPr>
            <a:xfrm>
              <a:off x="1046880" y="1828080"/>
              <a:ext cx="1090080" cy="632880"/>
            </a:xfrm>
            <a:custGeom>
              <a:avLst/>
              <a:gdLst/>
              <a:ahLst/>
              <a:rect l="l" t="t" r="r" b="b"/>
              <a:pathLst>
                <a:path w="33380" h="19382">
                  <a:moveTo>
                    <a:pt x="16151" y="0"/>
                  </a:moveTo>
                  <a:lnTo>
                    <a:pt x="0" y="9342"/>
                  </a:lnTo>
                  <a:lnTo>
                    <a:pt x="17386" y="19382"/>
                  </a:lnTo>
                  <a:lnTo>
                    <a:pt x="33379" y="10134"/>
                  </a:lnTo>
                  <a:lnTo>
                    <a:pt x="16151" y="0"/>
                  </a:ln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694" name="CustomShape 494"/>
            <p:cNvSpPr/>
            <p:nvPr/>
          </p:nvSpPr>
          <p:spPr>
            <a:xfrm>
              <a:off x="1220760" y="1949040"/>
              <a:ext cx="533520" cy="429120"/>
            </a:xfrm>
            <a:custGeom>
              <a:avLst/>
              <a:gdLst/>
              <a:ahLst/>
              <a:rect l="l" t="t" r="r" b="b"/>
              <a:pathLst>
                <a:path w="16342" h="13144">
                  <a:moveTo>
                    <a:pt x="10230" y="0"/>
                  </a:moveTo>
                  <a:lnTo>
                    <a:pt x="1" y="5891"/>
                  </a:lnTo>
                  <a:lnTo>
                    <a:pt x="12510" y="13143"/>
                  </a:lnTo>
                  <a:lnTo>
                    <a:pt x="12510" y="11845"/>
                  </a:lnTo>
                  <a:lnTo>
                    <a:pt x="16342" y="3516"/>
                  </a:lnTo>
                  <a:lnTo>
                    <a:pt x="10230" y="0"/>
                  </a:ln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695" name="CustomShape 495"/>
            <p:cNvSpPr/>
            <p:nvPr/>
          </p:nvSpPr>
          <p:spPr>
            <a:xfrm>
              <a:off x="1220760" y="2099160"/>
              <a:ext cx="74160" cy="63720"/>
            </a:xfrm>
            <a:custGeom>
              <a:avLst/>
              <a:gdLst/>
              <a:ahLst/>
              <a:rect l="l" t="t" r="r" b="b"/>
              <a:pathLst>
                <a:path w="2281" h="1964">
                  <a:moveTo>
                    <a:pt x="1" y="0"/>
                  </a:moveTo>
                  <a:lnTo>
                    <a:pt x="1" y="1299"/>
                  </a:lnTo>
                  <a:lnTo>
                    <a:pt x="2091" y="1964"/>
                  </a:lnTo>
                  <a:lnTo>
                    <a:pt x="2281" y="855"/>
                  </a:lnTo>
                  <a:lnTo>
                    <a:pt x="1711" y="64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696" name="CustomShape 496"/>
            <p:cNvSpPr/>
            <p:nvPr/>
          </p:nvSpPr>
          <p:spPr>
            <a:xfrm>
              <a:off x="1629360" y="2063880"/>
              <a:ext cx="334800" cy="314280"/>
            </a:xfrm>
            <a:custGeom>
              <a:avLst/>
              <a:gdLst/>
              <a:ahLst/>
              <a:rect l="l" t="t" r="r" b="b"/>
              <a:pathLst>
                <a:path w="10262" h="9629">
                  <a:moveTo>
                    <a:pt x="3833" y="1"/>
                  </a:moveTo>
                  <a:lnTo>
                    <a:pt x="1" y="8330"/>
                  </a:lnTo>
                  <a:lnTo>
                    <a:pt x="1" y="9628"/>
                  </a:lnTo>
                  <a:lnTo>
                    <a:pt x="10262" y="3738"/>
                  </a:lnTo>
                  <a:lnTo>
                    <a:pt x="8678" y="2819"/>
                  </a:lnTo>
                  <a:lnTo>
                    <a:pt x="3833" y="1"/>
                  </a:lnTo>
                  <a:close/>
                </a:path>
              </a:pathLst>
            </a:custGeom>
            <a:solidFill>
              <a:srgbClr val="1b1f26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697" name="CustomShape 497"/>
            <p:cNvSpPr/>
            <p:nvPr/>
          </p:nvSpPr>
          <p:spPr>
            <a:xfrm>
              <a:off x="1803240" y="2140560"/>
              <a:ext cx="160920" cy="111240"/>
            </a:xfrm>
            <a:custGeom>
              <a:avLst/>
              <a:gdLst/>
              <a:ahLst/>
              <a:rect l="l" t="t" r="r" b="b"/>
              <a:pathLst>
                <a:path w="4941" h="3421">
                  <a:moveTo>
                    <a:pt x="1172" y="0"/>
                  </a:moveTo>
                  <a:lnTo>
                    <a:pt x="0" y="3420"/>
                  </a:lnTo>
                  <a:lnTo>
                    <a:pt x="4941" y="1394"/>
                  </a:lnTo>
                  <a:lnTo>
                    <a:pt x="4941" y="95"/>
                  </a:lnTo>
                  <a:lnTo>
                    <a:pt x="1172" y="0"/>
                  </a:lnTo>
                  <a:close/>
                </a:path>
              </a:pathLst>
            </a:custGeom>
            <a:solidFill>
              <a:srgbClr val="1b1f26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698" name="CustomShape 498"/>
            <p:cNvSpPr/>
            <p:nvPr/>
          </p:nvSpPr>
          <p:spPr>
            <a:xfrm>
              <a:off x="1220760" y="1905840"/>
              <a:ext cx="743760" cy="430200"/>
            </a:xfrm>
            <a:custGeom>
              <a:avLst/>
              <a:gdLst/>
              <a:ahLst/>
              <a:rect l="l" t="t" r="r" b="b"/>
              <a:pathLst>
                <a:path w="22771" h="13175">
                  <a:moveTo>
                    <a:pt x="10230" y="0"/>
                  </a:moveTo>
                  <a:lnTo>
                    <a:pt x="1" y="5922"/>
                  </a:lnTo>
                  <a:lnTo>
                    <a:pt x="12510" y="13175"/>
                  </a:lnTo>
                  <a:lnTo>
                    <a:pt x="22771" y="7284"/>
                  </a:lnTo>
                  <a:lnTo>
                    <a:pt x="10230" y="0"/>
                  </a:ln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699" name="CustomShape 499"/>
            <p:cNvSpPr/>
            <p:nvPr/>
          </p:nvSpPr>
          <p:spPr>
            <a:xfrm>
              <a:off x="1410120" y="2014200"/>
              <a:ext cx="181800" cy="56520"/>
            </a:xfrm>
            <a:custGeom>
              <a:avLst/>
              <a:gdLst/>
              <a:ahLst/>
              <a:rect l="l" t="t" r="r" b="b"/>
              <a:pathLst>
                <a:path w="5575" h="1743">
                  <a:moveTo>
                    <a:pt x="2792" y="1"/>
                  </a:moveTo>
                  <a:cubicBezTo>
                    <a:pt x="2099" y="1"/>
                    <a:pt x="1410" y="159"/>
                    <a:pt x="888" y="476"/>
                  </a:cubicBezTo>
                  <a:cubicBezTo>
                    <a:pt x="254" y="824"/>
                    <a:pt x="1" y="1267"/>
                    <a:pt x="96" y="1742"/>
                  </a:cubicBezTo>
                  <a:cubicBezTo>
                    <a:pt x="159" y="1394"/>
                    <a:pt x="413" y="1046"/>
                    <a:pt x="888" y="792"/>
                  </a:cubicBezTo>
                  <a:cubicBezTo>
                    <a:pt x="1410" y="491"/>
                    <a:pt x="2107" y="341"/>
                    <a:pt x="2804" y="341"/>
                  </a:cubicBezTo>
                  <a:cubicBezTo>
                    <a:pt x="3500" y="341"/>
                    <a:pt x="4197" y="491"/>
                    <a:pt x="4720" y="792"/>
                  </a:cubicBezTo>
                  <a:cubicBezTo>
                    <a:pt x="5195" y="1046"/>
                    <a:pt x="5448" y="1394"/>
                    <a:pt x="5511" y="1742"/>
                  </a:cubicBezTo>
                  <a:cubicBezTo>
                    <a:pt x="5575" y="1267"/>
                    <a:pt x="5321" y="824"/>
                    <a:pt x="4720" y="476"/>
                  </a:cubicBezTo>
                  <a:cubicBezTo>
                    <a:pt x="4181" y="159"/>
                    <a:pt x="3485" y="1"/>
                    <a:pt x="2792" y="1"/>
                  </a:cubicBezTo>
                  <a:close/>
                </a:path>
              </a:pathLst>
            </a:custGeom>
            <a:solidFill>
              <a:srgbClr val="1b1f26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700" name="CustomShape 500"/>
            <p:cNvSpPr/>
            <p:nvPr/>
          </p:nvSpPr>
          <p:spPr>
            <a:xfrm>
              <a:off x="1413360" y="2025360"/>
              <a:ext cx="176760" cy="91080"/>
            </a:xfrm>
            <a:custGeom>
              <a:avLst/>
              <a:gdLst/>
              <a:ahLst/>
              <a:rect l="l" t="t" r="r" b="b"/>
              <a:pathLst>
                <a:path w="5417" h="2803">
                  <a:moveTo>
                    <a:pt x="2697" y="0"/>
                  </a:moveTo>
                  <a:cubicBezTo>
                    <a:pt x="2004" y="0"/>
                    <a:pt x="1315" y="150"/>
                    <a:pt x="793" y="451"/>
                  </a:cubicBezTo>
                  <a:cubicBezTo>
                    <a:pt x="318" y="705"/>
                    <a:pt x="64" y="1053"/>
                    <a:pt x="1" y="1401"/>
                  </a:cubicBezTo>
                  <a:cubicBezTo>
                    <a:pt x="64" y="1750"/>
                    <a:pt x="318" y="2066"/>
                    <a:pt x="793" y="2351"/>
                  </a:cubicBezTo>
                  <a:cubicBezTo>
                    <a:pt x="1315" y="2652"/>
                    <a:pt x="2012" y="2803"/>
                    <a:pt x="2709" y="2803"/>
                  </a:cubicBezTo>
                  <a:cubicBezTo>
                    <a:pt x="3405" y="2803"/>
                    <a:pt x="4102" y="2652"/>
                    <a:pt x="4625" y="2351"/>
                  </a:cubicBezTo>
                  <a:cubicBezTo>
                    <a:pt x="5100" y="2066"/>
                    <a:pt x="5353" y="1750"/>
                    <a:pt x="5416" y="1401"/>
                  </a:cubicBezTo>
                  <a:cubicBezTo>
                    <a:pt x="5353" y="1053"/>
                    <a:pt x="5100" y="705"/>
                    <a:pt x="4625" y="451"/>
                  </a:cubicBezTo>
                  <a:cubicBezTo>
                    <a:pt x="4086" y="150"/>
                    <a:pt x="3390" y="0"/>
                    <a:pt x="2697" y="0"/>
                  </a:cubicBezTo>
                  <a:close/>
                </a:path>
              </a:pathLst>
            </a:custGeom>
            <a:solidFill>
              <a:srgbClr val="1b1f26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701" name="CustomShape 501"/>
            <p:cNvSpPr/>
            <p:nvPr/>
          </p:nvSpPr>
          <p:spPr>
            <a:xfrm>
              <a:off x="1348200" y="2074320"/>
              <a:ext cx="141480" cy="81360"/>
            </a:xfrm>
            <a:custGeom>
              <a:avLst/>
              <a:gdLst/>
              <a:ahLst/>
              <a:rect l="l" t="t" r="r" b="b"/>
              <a:pathLst>
                <a:path w="4340" h="2503">
                  <a:moveTo>
                    <a:pt x="349" y="0"/>
                  </a:moveTo>
                  <a:lnTo>
                    <a:pt x="1" y="222"/>
                  </a:lnTo>
                  <a:lnTo>
                    <a:pt x="3991" y="2502"/>
                  </a:lnTo>
                  <a:lnTo>
                    <a:pt x="4340" y="2312"/>
                  </a:lnTo>
                  <a:lnTo>
                    <a:pt x="349" y="0"/>
                  </a:lnTo>
                  <a:close/>
                </a:path>
              </a:pathLst>
            </a:custGeom>
            <a:solidFill>
              <a:srgbClr val="1b1f26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702" name="CustomShape 502"/>
            <p:cNvSpPr/>
            <p:nvPr/>
          </p:nvSpPr>
          <p:spPr>
            <a:xfrm>
              <a:off x="1325520" y="2087640"/>
              <a:ext cx="141480" cy="81360"/>
            </a:xfrm>
            <a:custGeom>
              <a:avLst/>
              <a:gdLst/>
              <a:ahLst/>
              <a:rect l="l" t="t" r="r" b="b"/>
              <a:pathLst>
                <a:path w="4339" h="2502">
                  <a:moveTo>
                    <a:pt x="348" y="0"/>
                  </a:moveTo>
                  <a:lnTo>
                    <a:pt x="0" y="190"/>
                  </a:lnTo>
                  <a:lnTo>
                    <a:pt x="3990" y="2502"/>
                  </a:lnTo>
                  <a:lnTo>
                    <a:pt x="4339" y="2280"/>
                  </a:lnTo>
                  <a:lnTo>
                    <a:pt x="348" y="0"/>
                  </a:lnTo>
                  <a:close/>
                </a:path>
              </a:pathLst>
            </a:custGeom>
            <a:solidFill>
              <a:srgbClr val="1b1f26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703" name="CustomShape 503"/>
            <p:cNvSpPr/>
            <p:nvPr/>
          </p:nvSpPr>
          <p:spPr>
            <a:xfrm>
              <a:off x="1302480" y="2100240"/>
              <a:ext cx="141480" cy="82440"/>
            </a:xfrm>
            <a:custGeom>
              <a:avLst/>
              <a:gdLst/>
              <a:ahLst/>
              <a:rect l="l" t="t" r="r" b="b"/>
              <a:pathLst>
                <a:path w="4340" h="2534">
                  <a:moveTo>
                    <a:pt x="349" y="0"/>
                  </a:moveTo>
                  <a:lnTo>
                    <a:pt x="0" y="222"/>
                  </a:lnTo>
                  <a:lnTo>
                    <a:pt x="3959" y="2534"/>
                  </a:lnTo>
                  <a:lnTo>
                    <a:pt x="4339" y="2312"/>
                  </a:lnTo>
                  <a:lnTo>
                    <a:pt x="349" y="0"/>
                  </a:lnTo>
                  <a:close/>
                </a:path>
              </a:pathLst>
            </a:custGeom>
            <a:solidFill>
              <a:srgbClr val="1b1f26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704" name="CustomShape 504"/>
            <p:cNvSpPr/>
            <p:nvPr/>
          </p:nvSpPr>
          <p:spPr>
            <a:xfrm>
              <a:off x="1555920" y="1949040"/>
              <a:ext cx="142560" cy="81360"/>
            </a:xfrm>
            <a:custGeom>
              <a:avLst/>
              <a:gdLst/>
              <a:ahLst/>
              <a:rect l="l" t="t" r="r" b="b"/>
              <a:pathLst>
                <a:path w="4371" h="2503">
                  <a:moveTo>
                    <a:pt x="380" y="0"/>
                  </a:moveTo>
                  <a:lnTo>
                    <a:pt x="0" y="190"/>
                  </a:lnTo>
                  <a:lnTo>
                    <a:pt x="3991" y="2502"/>
                  </a:lnTo>
                  <a:lnTo>
                    <a:pt x="4371" y="2281"/>
                  </a:lnTo>
                  <a:lnTo>
                    <a:pt x="380" y="0"/>
                  </a:lnTo>
                  <a:close/>
                </a:path>
              </a:pathLst>
            </a:custGeom>
            <a:solidFill>
              <a:srgbClr val="1b1f26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705" name="CustomShape 505"/>
            <p:cNvSpPr/>
            <p:nvPr/>
          </p:nvSpPr>
          <p:spPr>
            <a:xfrm>
              <a:off x="1533240" y="1961640"/>
              <a:ext cx="142560" cy="82440"/>
            </a:xfrm>
            <a:custGeom>
              <a:avLst/>
              <a:gdLst/>
              <a:ahLst/>
              <a:rect l="l" t="t" r="r" b="b"/>
              <a:pathLst>
                <a:path w="4371" h="2534">
                  <a:moveTo>
                    <a:pt x="381" y="0"/>
                  </a:moveTo>
                  <a:lnTo>
                    <a:pt x="1" y="222"/>
                  </a:lnTo>
                  <a:lnTo>
                    <a:pt x="3991" y="2534"/>
                  </a:lnTo>
                  <a:lnTo>
                    <a:pt x="4371" y="2312"/>
                  </a:lnTo>
                  <a:lnTo>
                    <a:pt x="381" y="0"/>
                  </a:lnTo>
                  <a:close/>
                </a:path>
              </a:pathLst>
            </a:custGeom>
            <a:solidFill>
              <a:srgbClr val="1b1f26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706" name="CustomShape 506"/>
            <p:cNvSpPr/>
            <p:nvPr/>
          </p:nvSpPr>
          <p:spPr>
            <a:xfrm>
              <a:off x="1510560" y="1974960"/>
              <a:ext cx="142560" cy="81360"/>
            </a:xfrm>
            <a:custGeom>
              <a:avLst/>
              <a:gdLst/>
              <a:ahLst/>
              <a:rect l="l" t="t" r="r" b="b"/>
              <a:pathLst>
                <a:path w="4372" h="2502">
                  <a:moveTo>
                    <a:pt x="381" y="0"/>
                  </a:moveTo>
                  <a:lnTo>
                    <a:pt x="1" y="222"/>
                  </a:lnTo>
                  <a:lnTo>
                    <a:pt x="3991" y="2502"/>
                  </a:lnTo>
                  <a:lnTo>
                    <a:pt x="4371" y="2312"/>
                  </a:lnTo>
                  <a:lnTo>
                    <a:pt x="381" y="0"/>
                  </a:lnTo>
                  <a:close/>
                </a:path>
              </a:pathLst>
            </a:custGeom>
            <a:solidFill>
              <a:srgbClr val="1b1f26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707" name="CustomShape 507"/>
            <p:cNvSpPr/>
            <p:nvPr/>
          </p:nvSpPr>
          <p:spPr>
            <a:xfrm>
              <a:off x="1598400" y="2122560"/>
              <a:ext cx="181800" cy="56880"/>
            </a:xfrm>
            <a:custGeom>
              <a:avLst/>
              <a:gdLst/>
              <a:ahLst/>
              <a:rect l="l" t="t" r="r" b="b"/>
              <a:pathLst>
                <a:path w="5575" h="1751">
                  <a:moveTo>
                    <a:pt x="2788" y="1"/>
                  </a:moveTo>
                  <a:cubicBezTo>
                    <a:pt x="2091" y="1"/>
                    <a:pt x="1394" y="151"/>
                    <a:pt x="856" y="452"/>
                  </a:cubicBezTo>
                  <a:cubicBezTo>
                    <a:pt x="254" y="801"/>
                    <a:pt x="1" y="1276"/>
                    <a:pt x="96" y="1751"/>
                  </a:cubicBezTo>
                  <a:cubicBezTo>
                    <a:pt x="159" y="1402"/>
                    <a:pt x="412" y="1054"/>
                    <a:pt x="856" y="801"/>
                  </a:cubicBezTo>
                  <a:cubicBezTo>
                    <a:pt x="1394" y="484"/>
                    <a:pt x="2091" y="325"/>
                    <a:pt x="2788" y="325"/>
                  </a:cubicBezTo>
                  <a:cubicBezTo>
                    <a:pt x="3484" y="325"/>
                    <a:pt x="4181" y="484"/>
                    <a:pt x="4719" y="801"/>
                  </a:cubicBezTo>
                  <a:cubicBezTo>
                    <a:pt x="5163" y="1054"/>
                    <a:pt x="5448" y="1402"/>
                    <a:pt x="5511" y="1751"/>
                  </a:cubicBezTo>
                  <a:cubicBezTo>
                    <a:pt x="5575" y="1276"/>
                    <a:pt x="5321" y="801"/>
                    <a:pt x="4719" y="452"/>
                  </a:cubicBezTo>
                  <a:cubicBezTo>
                    <a:pt x="4181" y="151"/>
                    <a:pt x="3484" y="1"/>
                    <a:pt x="2788" y="1"/>
                  </a:cubicBezTo>
                  <a:close/>
                </a:path>
              </a:pathLst>
            </a:custGeom>
            <a:solidFill>
              <a:srgbClr val="1b1f26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708" name="CustomShape 508"/>
            <p:cNvSpPr/>
            <p:nvPr/>
          </p:nvSpPr>
          <p:spPr>
            <a:xfrm>
              <a:off x="1601640" y="2133360"/>
              <a:ext cx="176760" cy="91800"/>
            </a:xfrm>
            <a:custGeom>
              <a:avLst/>
              <a:gdLst/>
              <a:ahLst/>
              <a:rect l="l" t="t" r="r" b="b"/>
              <a:pathLst>
                <a:path w="5417" h="2820">
                  <a:moveTo>
                    <a:pt x="2693" y="0"/>
                  </a:moveTo>
                  <a:cubicBezTo>
                    <a:pt x="1996" y="0"/>
                    <a:pt x="1299" y="159"/>
                    <a:pt x="761" y="476"/>
                  </a:cubicBezTo>
                  <a:cubicBezTo>
                    <a:pt x="317" y="729"/>
                    <a:pt x="64" y="1077"/>
                    <a:pt x="1" y="1426"/>
                  </a:cubicBezTo>
                  <a:cubicBezTo>
                    <a:pt x="64" y="1742"/>
                    <a:pt x="317" y="2091"/>
                    <a:pt x="761" y="2344"/>
                  </a:cubicBezTo>
                  <a:cubicBezTo>
                    <a:pt x="1299" y="2661"/>
                    <a:pt x="1996" y="2819"/>
                    <a:pt x="2693" y="2819"/>
                  </a:cubicBezTo>
                  <a:cubicBezTo>
                    <a:pt x="3389" y="2819"/>
                    <a:pt x="4086" y="2661"/>
                    <a:pt x="4624" y="2344"/>
                  </a:cubicBezTo>
                  <a:cubicBezTo>
                    <a:pt x="5068" y="2091"/>
                    <a:pt x="5353" y="1774"/>
                    <a:pt x="5416" y="1426"/>
                  </a:cubicBezTo>
                  <a:cubicBezTo>
                    <a:pt x="5353" y="1077"/>
                    <a:pt x="5068" y="729"/>
                    <a:pt x="4624" y="476"/>
                  </a:cubicBezTo>
                  <a:cubicBezTo>
                    <a:pt x="4086" y="159"/>
                    <a:pt x="3389" y="0"/>
                    <a:pt x="2693" y="0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709" name="CustomShape 509"/>
            <p:cNvSpPr/>
            <p:nvPr/>
          </p:nvSpPr>
          <p:spPr>
            <a:xfrm>
              <a:off x="1535400" y="2183040"/>
              <a:ext cx="142560" cy="81360"/>
            </a:xfrm>
            <a:custGeom>
              <a:avLst/>
              <a:gdLst/>
              <a:ahLst/>
              <a:rect l="l" t="t" r="r" b="b"/>
              <a:pathLst>
                <a:path w="4372" h="2503">
                  <a:moveTo>
                    <a:pt x="381" y="1"/>
                  </a:moveTo>
                  <a:lnTo>
                    <a:pt x="1" y="191"/>
                  </a:lnTo>
                  <a:lnTo>
                    <a:pt x="3991" y="2502"/>
                  </a:lnTo>
                  <a:lnTo>
                    <a:pt x="4371" y="2281"/>
                  </a:lnTo>
                  <a:lnTo>
                    <a:pt x="381" y="1"/>
                  </a:lnTo>
                  <a:close/>
                </a:path>
              </a:pathLst>
            </a:custGeom>
            <a:solidFill>
              <a:srgbClr val="1b1f26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710" name="CustomShape 510"/>
            <p:cNvSpPr/>
            <p:nvPr/>
          </p:nvSpPr>
          <p:spPr>
            <a:xfrm>
              <a:off x="1512720" y="2195280"/>
              <a:ext cx="142560" cy="82440"/>
            </a:xfrm>
            <a:custGeom>
              <a:avLst/>
              <a:gdLst/>
              <a:ahLst/>
              <a:rect l="l" t="t" r="r" b="b"/>
              <a:pathLst>
                <a:path w="4371" h="2535">
                  <a:moveTo>
                    <a:pt x="380" y="1"/>
                  </a:moveTo>
                  <a:lnTo>
                    <a:pt x="0" y="222"/>
                  </a:lnTo>
                  <a:lnTo>
                    <a:pt x="3991" y="2534"/>
                  </a:lnTo>
                  <a:lnTo>
                    <a:pt x="4371" y="2312"/>
                  </a:lnTo>
                  <a:lnTo>
                    <a:pt x="380" y="1"/>
                  </a:lnTo>
                  <a:close/>
                </a:path>
              </a:pathLst>
            </a:custGeom>
            <a:solidFill>
              <a:srgbClr val="1b1f26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711" name="CustomShape 511"/>
            <p:cNvSpPr/>
            <p:nvPr/>
          </p:nvSpPr>
          <p:spPr>
            <a:xfrm>
              <a:off x="1489680" y="2208960"/>
              <a:ext cx="142560" cy="82440"/>
            </a:xfrm>
            <a:custGeom>
              <a:avLst/>
              <a:gdLst/>
              <a:ahLst/>
              <a:rect l="l" t="t" r="r" b="b"/>
              <a:pathLst>
                <a:path w="4371" h="2534">
                  <a:moveTo>
                    <a:pt x="381" y="0"/>
                  </a:moveTo>
                  <a:lnTo>
                    <a:pt x="1" y="222"/>
                  </a:lnTo>
                  <a:lnTo>
                    <a:pt x="3991" y="2534"/>
                  </a:lnTo>
                  <a:lnTo>
                    <a:pt x="4371" y="2312"/>
                  </a:lnTo>
                  <a:lnTo>
                    <a:pt x="381" y="0"/>
                  </a:lnTo>
                  <a:close/>
                </a:path>
              </a:pathLst>
            </a:custGeom>
            <a:solidFill>
              <a:srgbClr val="1b1f26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712" name="CustomShape 512"/>
            <p:cNvSpPr/>
            <p:nvPr/>
          </p:nvSpPr>
          <p:spPr>
            <a:xfrm>
              <a:off x="1744560" y="2056680"/>
              <a:ext cx="142560" cy="82440"/>
            </a:xfrm>
            <a:custGeom>
              <a:avLst/>
              <a:gdLst/>
              <a:ahLst/>
              <a:rect l="l" t="t" r="r" b="b"/>
              <a:pathLst>
                <a:path w="4371" h="2535">
                  <a:moveTo>
                    <a:pt x="380" y="1"/>
                  </a:moveTo>
                  <a:lnTo>
                    <a:pt x="0" y="223"/>
                  </a:lnTo>
                  <a:lnTo>
                    <a:pt x="3990" y="2535"/>
                  </a:lnTo>
                  <a:lnTo>
                    <a:pt x="4370" y="2313"/>
                  </a:lnTo>
                  <a:lnTo>
                    <a:pt x="380" y="1"/>
                  </a:lnTo>
                  <a:close/>
                </a:path>
              </a:pathLst>
            </a:custGeom>
            <a:solidFill>
              <a:srgbClr val="1b1f26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713" name="CustomShape 513"/>
            <p:cNvSpPr/>
            <p:nvPr/>
          </p:nvSpPr>
          <p:spPr>
            <a:xfrm>
              <a:off x="1721520" y="2070360"/>
              <a:ext cx="141480" cy="82440"/>
            </a:xfrm>
            <a:custGeom>
              <a:avLst/>
              <a:gdLst/>
              <a:ahLst/>
              <a:rect l="l" t="t" r="r" b="b"/>
              <a:pathLst>
                <a:path w="4340" h="2535">
                  <a:moveTo>
                    <a:pt x="380" y="1"/>
                  </a:moveTo>
                  <a:lnTo>
                    <a:pt x="0" y="222"/>
                  </a:lnTo>
                  <a:lnTo>
                    <a:pt x="3991" y="2534"/>
                  </a:lnTo>
                  <a:lnTo>
                    <a:pt x="4339" y="2313"/>
                  </a:lnTo>
                  <a:lnTo>
                    <a:pt x="380" y="1"/>
                  </a:lnTo>
                  <a:close/>
                </a:path>
              </a:pathLst>
            </a:custGeom>
            <a:solidFill>
              <a:srgbClr val="1b1f26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714" name="CustomShape 514"/>
            <p:cNvSpPr/>
            <p:nvPr/>
          </p:nvSpPr>
          <p:spPr>
            <a:xfrm>
              <a:off x="1698840" y="2083680"/>
              <a:ext cx="141480" cy="81360"/>
            </a:xfrm>
            <a:custGeom>
              <a:avLst/>
              <a:gdLst/>
              <a:ahLst/>
              <a:rect l="l" t="t" r="r" b="b"/>
              <a:pathLst>
                <a:path w="4340" h="2503">
                  <a:moveTo>
                    <a:pt x="381" y="0"/>
                  </a:moveTo>
                  <a:lnTo>
                    <a:pt x="1" y="222"/>
                  </a:lnTo>
                  <a:lnTo>
                    <a:pt x="3991" y="2502"/>
                  </a:lnTo>
                  <a:lnTo>
                    <a:pt x="4339" y="2312"/>
                  </a:lnTo>
                  <a:lnTo>
                    <a:pt x="381" y="0"/>
                  </a:lnTo>
                  <a:close/>
                </a:path>
              </a:pathLst>
            </a:custGeom>
            <a:solidFill>
              <a:srgbClr val="1b1f26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2715" name="CustomShape 515"/>
          <p:cNvSpPr/>
          <p:nvPr/>
        </p:nvSpPr>
        <p:spPr>
          <a:xfrm>
            <a:off x="710280" y="411480"/>
            <a:ext cx="7723080" cy="4021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2500" spc="-1" strike="noStrike">
                <a:solidFill>
                  <a:srgbClr val="000000"/>
                </a:solidFill>
                <a:latin typeface="Fira Sans Medium"/>
                <a:ea typeface="Fira Sans Medium"/>
              </a:rPr>
              <a:t>Technology Infographics</a:t>
            </a:r>
            <a:endParaRPr b="0" lang="en-US" sz="2500" spc="-1" strike="noStrike">
              <a:latin typeface="Arial"/>
            </a:endParaRPr>
          </a:p>
        </p:txBody>
      </p:sp>
      <p:sp>
        <p:nvSpPr>
          <p:cNvPr id="2716" name="CustomShape 516"/>
          <p:cNvSpPr/>
          <p:nvPr/>
        </p:nvSpPr>
        <p:spPr>
          <a:xfrm>
            <a:off x="4710960" y="939240"/>
            <a:ext cx="3673800" cy="283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" sz="1400" spc="-1" strike="noStrike">
                <a:solidFill>
                  <a:srgbClr val="ffffff"/>
                </a:solidFill>
                <a:latin typeface="Fira Sans Medium"/>
                <a:ea typeface="Fira Sans Medium"/>
              </a:rPr>
              <a:t>Jupiter</a:t>
            </a:r>
            <a:endParaRPr b="0" lang="en-US" sz="1400" spc="-1" strike="noStrike">
              <a:latin typeface="Arial"/>
            </a:endParaRPr>
          </a:p>
        </p:txBody>
      </p:sp>
      <p:sp>
        <p:nvSpPr>
          <p:cNvPr id="2717" name="CustomShape 517"/>
          <p:cNvSpPr/>
          <p:nvPr/>
        </p:nvSpPr>
        <p:spPr>
          <a:xfrm>
            <a:off x="4710960" y="1223280"/>
            <a:ext cx="3673800" cy="3387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b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" sz="1200" spc="-1" strike="noStrike">
                <a:solidFill>
                  <a:srgbClr val="ffffff"/>
                </a:solidFill>
                <a:latin typeface="Fira Sans"/>
                <a:ea typeface="Fira Sans"/>
              </a:rPr>
              <a:t>Jupiter is the biggest planet of them all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2718" name="CustomShape 518"/>
          <p:cNvSpPr/>
          <p:nvPr/>
        </p:nvSpPr>
        <p:spPr>
          <a:xfrm>
            <a:off x="4710960" y="1729800"/>
            <a:ext cx="3673800" cy="283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" sz="1400" spc="-1" strike="noStrike">
                <a:solidFill>
                  <a:srgbClr val="ffffff"/>
                </a:solidFill>
                <a:latin typeface="Fira Sans Medium"/>
                <a:ea typeface="Fira Sans Medium"/>
              </a:rPr>
              <a:t>Mars</a:t>
            </a:r>
            <a:endParaRPr b="0" lang="en-US" sz="1400" spc="-1" strike="noStrike">
              <a:latin typeface="Arial"/>
            </a:endParaRPr>
          </a:p>
        </p:txBody>
      </p:sp>
      <p:sp>
        <p:nvSpPr>
          <p:cNvPr id="2719" name="CustomShape 519"/>
          <p:cNvSpPr/>
          <p:nvPr/>
        </p:nvSpPr>
        <p:spPr>
          <a:xfrm>
            <a:off x="4710960" y="2013840"/>
            <a:ext cx="3673800" cy="3387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b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" sz="1200" spc="-1" strike="noStrike">
                <a:solidFill>
                  <a:srgbClr val="ffffff"/>
                </a:solidFill>
                <a:latin typeface="Fira Sans"/>
                <a:ea typeface="Fira Sans"/>
              </a:rPr>
              <a:t>Despite being red, it’s actually a cold place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2720" name="CustomShape 520"/>
          <p:cNvSpPr/>
          <p:nvPr/>
        </p:nvSpPr>
        <p:spPr>
          <a:xfrm>
            <a:off x="4710960" y="2520360"/>
            <a:ext cx="3673800" cy="283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" sz="1400" spc="-1" strike="noStrike">
                <a:solidFill>
                  <a:srgbClr val="ffffff"/>
                </a:solidFill>
                <a:latin typeface="Fira Sans Medium"/>
                <a:ea typeface="Fira Sans Medium"/>
              </a:rPr>
              <a:t>Saturn</a:t>
            </a:r>
            <a:endParaRPr b="0" lang="en-US" sz="1400" spc="-1" strike="noStrike">
              <a:latin typeface="Arial"/>
            </a:endParaRPr>
          </a:p>
        </p:txBody>
      </p:sp>
      <p:sp>
        <p:nvSpPr>
          <p:cNvPr id="2721" name="CustomShape 521"/>
          <p:cNvSpPr/>
          <p:nvPr/>
        </p:nvSpPr>
        <p:spPr>
          <a:xfrm>
            <a:off x="4710960" y="2804400"/>
            <a:ext cx="3673800" cy="3387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b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" sz="1200" spc="-1" strike="noStrike">
                <a:solidFill>
                  <a:srgbClr val="ffffff"/>
                </a:solidFill>
                <a:latin typeface="Fira Sans"/>
                <a:ea typeface="Fira Sans"/>
              </a:rPr>
              <a:t>Saturn is a gas giant and has several rings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2722" name="CustomShape 522"/>
          <p:cNvSpPr/>
          <p:nvPr/>
        </p:nvSpPr>
        <p:spPr>
          <a:xfrm>
            <a:off x="4710960" y="3310920"/>
            <a:ext cx="3673800" cy="283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" sz="1400" spc="-1" strike="noStrike">
                <a:solidFill>
                  <a:srgbClr val="ffffff"/>
                </a:solidFill>
                <a:latin typeface="Fira Sans Medium"/>
                <a:ea typeface="Fira Sans Medium"/>
              </a:rPr>
              <a:t>Mercury</a:t>
            </a:r>
            <a:endParaRPr b="0" lang="en-US" sz="1400" spc="-1" strike="noStrike">
              <a:latin typeface="Arial"/>
            </a:endParaRPr>
          </a:p>
        </p:txBody>
      </p:sp>
      <p:sp>
        <p:nvSpPr>
          <p:cNvPr id="2723" name="CustomShape 523"/>
          <p:cNvSpPr/>
          <p:nvPr/>
        </p:nvSpPr>
        <p:spPr>
          <a:xfrm>
            <a:off x="4710960" y="3594600"/>
            <a:ext cx="3673800" cy="3387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b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" sz="1200" spc="-1" strike="noStrike">
                <a:solidFill>
                  <a:srgbClr val="ffffff"/>
                </a:solidFill>
                <a:latin typeface="Fira Sans"/>
                <a:ea typeface="Fira Sans"/>
              </a:rPr>
              <a:t>Mercury is the closest planet to the Sun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2724" name="CustomShape 524"/>
          <p:cNvSpPr/>
          <p:nvPr/>
        </p:nvSpPr>
        <p:spPr>
          <a:xfrm>
            <a:off x="4710960" y="4101120"/>
            <a:ext cx="3673800" cy="283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" sz="1400" spc="-1" strike="noStrike">
                <a:solidFill>
                  <a:srgbClr val="ffffff"/>
                </a:solidFill>
                <a:latin typeface="Fira Sans Medium"/>
                <a:ea typeface="Fira Sans Medium"/>
              </a:rPr>
              <a:t>Neptune</a:t>
            </a:r>
            <a:endParaRPr b="0" lang="en-US" sz="1400" spc="-1" strike="noStrike">
              <a:latin typeface="Arial"/>
            </a:endParaRPr>
          </a:p>
        </p:txBody>
      </p:sp>
      <p:sp>
        <p:nvSpPr>
          <p:cNvPr id="2725" name="CustomShape 525"/>
          <p:cNvSpPr/>
          <p:nvPr/>
        </p:nvSpPr>
        <p:spPr>
          <a:xfrm>
            <a:off x="4710960" y="4385160"/>
            <a:ext cx="3673800" cy="3387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b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" sz="1200" spc="-1" strike="noStrike">
                <a:solidFill>
                  <a:srgbClr val="ffffff"/>
                </a:solidFill>
                <a:latin typeface="Fira Sans"/>
                <a:ea typeface="Fira Sans"/>
              </a:rPr>
              <a:t>Neptune is the farthest from the Sun</a:t>
            </a:r>
            <a:endParaRPr b="0" lang="en-US" sz="1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6" name="CustomShape 1"/>
          <p:cNvSpPr/>
          <p:nvPr/>
        </p:nvSpPr>
        <p:spPr>
          <a:xfrm>
            <a:off x="2534400" y="2066040"/>
            <a:ext cx="1718280" cy="632160"/>
          </a:xfrm>
          <a:custGeom>
            <a:avLst/>
            <a:gdLst/>
            <a:ahLst/>
            <a:rect l="l" t="t" r="r" b="b"/>
            <a:pathLst>
              <a:path w="52572" h="19350">
                <a:moveTo>
                  <a:pt x="52191" y="0"/>
                </a:moveTo>
                <a:lnTo>
                  <a:pt x="52191" y="6366"/>
                </a:lnTo>
                <a:cubicBezTo>
                  <a:pt x="52191" y="6967"/>
                  <a:pt x="51685" y="7442"/>
                  <a:pt x="51115" y="7442"/>
                </a:cubicBezTo>
                <a:lnTo>
                  <a:pt x="1458" y="7442"/>
                </a:lnTo>
                <a:cubicBezTo>
                  <a:pt x="634" y="7442"/>
                  <a:pt x="1" y="8076"/>
                  <a:pt x="1" y="8868"/>
                </a:cubicBezTo>
                <a:lnTo>
                  <a:pt x="1" y="19350"/>
                </a:lnTo>
                <a:lnTo>
                  <a:pt x="381" y="19350"/>
                </a:lnTo>
                <a:lnTo>
                  <a:pt x="381" y="8868"/>
                </a:lnTo>
                <a:cubicBezTo>
                  <a:pt x="381" y="8298"/>
                  <a:pt x="856" y="7823"/>
                  <a:pt x="1458" y="7823"/>
                </a:cubicBezTo>
                <a:lnTo>
                  <a:pt x="51115" y="7823"/>
                </a:lnTo>
                <a:cubicBezTo>
                  <a:pt x="51906" y="7823"/>
                  <a:pt x="52571" y="7157"/>
                  <a:pt x="52571" y="6366"/>
                </a:cubicBezTo>
                <a:lnTo>
                  <a:pt x="52571" y="0"/>
                </a:lnTo>
                <a:close/>
              </a:path>
            </a:pathLst>
          </a:custGeom>
          <a:solidFill>
            <a:srgbClr val="222831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727" name="CustomShape 2"/>
          <p:cNvSpPr/>
          <p:nvPr/>
        </p:nvSpPr>
        <p:spPr>
          <a:xfrm>
            <a:off x="4826520" y="2066040"/>
            <a:ext cx="1766880" cy="632160"/>
          </a:xfrm>
          <a:custGeom>
            <a:avLst/>
            <a:gdLst/>
            <a:ahLst/>
            <a:rect l="l" t="t" r="r" b="b"/>
            <a:pathLst>
              <a:path w="54060" h="19350">
                <a:moveTo>
                  <a:pt x="0" y="0"/>
                </a:moveTo>
                <a:lnTo>
                  <a:pt x="0" y="6366"/>
                </a:lnTo>
                <a:cubicBezTo>
                  <a:pt x="0" y="7157"/>
                  <a:pt x="665" y="7823"/>
                  <a:pt x="1457" y="7823"/>
                </a:cubicBezTo>
                <a:lnTo>
                  <a:pt x="52602" y="7823"/>
                </a:lnTo>
                <a:cubicBezTo>
                  <a:pt x="53204" y="7823"/>
                  <a:pt x="53679" y="8298"/>
                  <a:pt x="53679" y="8868"/>
                </a:cubicBezTo>
                <a:lnTo>
                  <a:pt x="53679" y="19350"/>
                </a:lnTo>
                <a:lnTo>
                  <a:pt x="54059" y="19350"/>
                </a:lnTo>
                <a:lnTo>
                  <a:pt x="54059" y="8868"/>
                </a:lnTo>
                <a:cubicBezTo>
                  <a:pt x="54059" y="8076"/>
                  <a:pt x="53426" y="7442"/>
                  <a:pt x="52602" y="7442"/>
                </a:cubicBezTo>
                <a:lnTo>
                  <a:pt x="1457" y="7442"/>
                </a:lnTo>
                <a:cubicBezTo>
                  <a:pt x="887" y="7442"/>
                  <a:pt x="412" y="6967"/>
                  <a:pt x="412" y="6366"/>
                </a:cubicBezTo>
                <a:lnTo>
                  <a:pt x="412" y="0"/>
                </a:lnTo>
                <a:close/>
              </a:path>
            </a:pathLst>
          </a:custGeom>
          <a:solidFill>
            <a:srgbClr val="222831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728" name="CustomShape 3"/>
          <p:cNvSpPr/>
          <p:nvPr/>
        </p:nvSpPr>
        <p:spPr>
          <a:xfrm>
            <a:off x="2490840" y="2649240"/>
            <a:ext cx="99000" cy="97920"/>
          </a:xfrm>
          <a:custGeom>
            <a:avLst/>
            <a:gdLst/>
            <a:ahLst/>
            <a:rect l="l" t="t" r="r" b="b"/>
            <a:pathLst>
              <a:path w="3041" h="3010">
                <a:moveTo>
                  <a:pt x="1521" y="1"/>
                </a:moveTo>
                <a:cubicBezTo>
                  <a:pt x="697" y="1"/>
                  <a:pt x="1" y="666"/>
                  <a:pt x="1" y="1521"/>
                </a:cubicBezTo>
                <a:cubicBezTo>
                  <a:pt x="1" y="2344"/>
                  <a:pt x="697" y="3009"/>
                  <a:pt x="1521" y="3009"/>
                </a:cubicBezTo>
                <a:cubicBezTo>
                  <a:pt x="2344" y="3009"/>
                  <a:pt x="3041" y="2344"/>
                  <a:pt x="3041" y="1521"/>
                </a:cubicBezTo>
                <a:cubicBezTo>
                  <a:pt x="3041" y="666"/>
                  <a:pt x="2344" y="1"/>
                  <a:pt x="1521" y="1"/>
                </a:cubicBezTo>
                <a:close/>
              </a:path>
            </a:pathLst>
          </a:custGeom>
          <a:solidFill>
            <a:srgbClr val="30475e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729" name="CustomShape 4"/>
          <p:cNvSpPr/>
          <p:nvPr/>
        </p:nvSpPr>
        <p:spPr>
          <a:xfrm>
            <a:off x="2490840" y="2649240"/>
            <a:ext cx="99000" cy="97920"/>
          </a:xfrm>
          <a:custGeom>
            <a:avLst/>
            <a:gdLst/>
            <a:ahLst/>
            <a:rect l="l" t="t" r="r" b="b"/>
            <a:pathLst>
              <a:path w="3041" h="3010">
                <a:moveTo>
                  <a:pt x="1521" y="1"/>
                </a:moveTo>
                <a:cubicBezTo>
                  <a:pt x="697" y="1"/>
                  <a:pt x="1" y="666"/>
                  <a:pt x="1" y="1521"/>
                </a:cubicBezTo>
                <a:cubicBezTo>
                  <a:pt x="1" y="2344"/>
                  <a:pt x="697" y="3009"/>
                  <a:pt x="1521" y="3009"/>
                </a:cubicBezTo>
                <a:cubicBezTo>
                  <a:pt x="2344" y="3009"/>
                  <a:pt x="3041" y="2344"/>
                  <a:pt x="3041" y="1521"/>
                </a:cubicBezTo>
                <a:cubicBezTo>
                  <a:pt x="3041" y="666"/>
                  <a:pt x="2344" y="1"/>
                  <a:pt x="1521" y="1"/>
                </a:cubicBezTo>
                <a:close/>
              </a:path>
            </a:pathLst>
          </a:custGeom>
          <a:solidFill>
            <a:srgbClr val="30475e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730" name="CustomShape 5"/>
          <p:cNvSpPr/>
          <p:nvPr/>
        </p:nvSpPr>
        <p:spPr>
          <a:xfrm>
            <a:off x="3897000" y="2171880"/>
            <a:ext cx="567000" cy="526680"/>
          </a:xfrm>
          <a:custGeom>
            <a:avLst/>
            <a:gdLst/>
            <a:ahLst/>
            <a:rect l="l" t="t" r="r" b="b"/>
            <a:pathLst>
              <a:path w="17355" h="16120">
                <a:moveTo>
                  <a:pt x="16975" y="1"/>
                </a:moveTo>
                <a:lnTo>
                  <a:pt x="16975" y="7411"/>
                </a:lnTo>
                <a:cubicBezTo>
                  <a:pt x="16975" y="8013"/>
                  <a:pt x="16500" y="8488"/>
                  <a:pt x="15898" y="8488"/>
                </a:cubicBezTo>
                <a:lnTo>
                  <a:pt x="1425" y="8488"/>
                </a:lnTo>
                <a:cubicBezTo>
                  <a:pt x="634" y="8488"/>
                  <a:pt x="0" y="9121"/>
                  <a:pt x="0" y="9945"/>
                </a:cubicBezTo>
                <a:lnTo>
                  <a:pt x="0" y="16120"/>
                </a:lnTo>
                <a:lnTo>
                  <a:pt x="380" y="16120"/>
                </a:lnTo>
                <a:lnTo>
                  <a:pt x="380" y="9945"/>
                </a:lnTo>
                <a:cubicBezTo>
                  <a:pt x="380" y="9343"/>
                  <a:pt x="855" y="8868"/>
                  <a:pt x="1425" y="8868"/>
                </a:cubicBezTo>
                <a:lnTo>
                  <a:pt x="15898" y="8868"/>
                </a:lnTo>
                <a:cubicBezTo>
                  <a:pt x="16690" y="8868"/>
                  <a:pt x="17355" y="8234"/>
                  <a:pt x="17355" y="7411"/>
                </a:cubicBezTo>
                <a:lnTo>
                  <a:pt x="17355" y="1"/>
                </a:lnTo>
                <a:close/>
              </a:path>
            </a:pathLst>
          </a:custGeom>
          <a:solidFill>
            <a:srgbClr val="222831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731" name="CustomShape 6"/>
          <p:cNvSpPr/>
          <p:nvPr/>
        </p:nvSpPr>
        <p:spPr>
          <a:xfrm>
            <a:off x="3853440" y="2649240"/>
            <a:ext cx="97920" cy="97920"/>
          </a:xfrm>
          <a:custGeom>
            <a:avLst/>
            <a:gdLst/>
            <a:ahLst/>
            <a:rect l="l" t="t" r="r" b="b"/>
            <a:pathLst>
              <a:path w="3009" h="3010">
                <a:moveTo>
                  <a:pt x="1520" y="1"/>
                </a:moveTo>
                <a:cubicBezTo>
                  <a:pt x="665" y="1"/>
                  <a:pt x="0" y="666"/>
                  <a:pt x="0" y="1521"/>
                </a:cubicBezTo>
                <a:cubicBezTo>
                  <a:pt x="0" y="2344"/>
                  <a:pt x="665" y="3009"/>
                  <a:pt x="1520" y="3009"/>
                </a:cubicBezTo>
                <a:cubicBezTo>
                  <a:pt x="2344" y="3009"/>
                  <a:pt x="3009" y="2344"/>
                  <a:pt x="3009" y="1521"/>
                </a:cubicBezTo>
                <a:cubicBezTo>
                  <a:pt x="3009" y="666"/>
                  <a:pt x="2344" y="1"/>
                  <a:pt x="1520" y="1"/>
                </a:cubicBezTo>
                <a:close/>
              </a:path>
            </a:pathLst>
          </a:custGeom>
          <a:solidFill>
            <a:srgbClr val="f2a365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732" name="CustomShape 7"/>
          <p:cNvSpPr/>
          <p:nvPr/>
        </p:nvSpPr>
        <p:spPr>
          <a:xfrm>
            <a:off x="6539040" y="2649240"/>
            <a:ext cx="97920" cy="97920"/>
          </a:xfrm>
          <a:custGeom>
            <a:avLst/>
            <a:gdLst/>
            <a:ahLst/>
            <a:rect l="l" t="t" r="r" b="b"/>
            <a:pathLst>
              <a:path w="3010" h="3010">
                <a:moveTo>
                  <a:pt x="1489" y="1"/>
                </a:moveTo>
                <a:cubicBezTo>
                  <a:pt x="666" y="1"/>
                  <a:pt x="1" y="666"/>
                  <a:pt x="1" y="1521"/>
                </a:cubicBezTo>
                <a:cubicBezTo>
                  <a:pt x="1" y="2344"/>
                  <a:pt x="666" y="3009"/>
                  <a:pt x="1489" y="3009"/>
                </a:cubicBezTo>
                <a:cubicBezTo>
                  <a:pt x="2313" y="3009"/>
                  <a:pt x="3009" y="2344"/>
                  <a:pt x="3009" y="1521"/>
                </a:cubicBezTo>
                <a:cubicBezTo>
                  <a:pt x="3009" y="666"/>
                  <a:pt x="2313" y="1"/>
                  <a:pt x="1489" y="1"/>
                </a:cubicBezTo>
                <a:close/>
              </a:path>
            </a:pathLst>
          </a:custGeom>
          <a:solidFill>
            <a:srgbClr val="6ca1b0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733" name="CustomShape 8"/>
          <p:cNvSpPr/>
          <p:nvPr/>
        </p:nvSpPr>
        <p:spPr>
          <a:xfrm>
            <a:off x="6539040" y="2649240"/>
            <a:ext cx="97920" cy="97920"/>
          </a:xfrm>
          <a:custGeom>
            <a:avLst/>
            <a:gdLst/>
            <a:ahLst/>
            <a:rect l="l" t="t" r="r" b="b"/>
            <a:pathLst>
              <a:path w="3010" h="3010">
                <a:moveTo>
                  <a:pt x="1489" y="1"/>
                </a:moveTo>
                <a:cubicBezTo>
                  <a:pt x="666" y="1"/>
                  <a:pt x="1" y="666"/>
                  <a:pt x="1" y="1521"/>
                </a:cubicBezTo>
                <a:cubicBezTo>
                  <a:pt x="1" y="2344"/>
                  <a:pt x="666" y="3009"/>
                  <a:pt x="1489" y="3009"/>
                </a:cubicBezTo>
                <a:cubicBezTo>
                  <a:pt x="2313" y="3009"/>
                  <a:pt x="3009" y="2344"/>
                  <a:pt x="3009" y="1521"/>
                </a:cubicBezTo>
                <a:cubicBezTo>
                  <a:pt x="3009" y="666"/>
                  <a:pt x="2313" y="1"/>
                  <a:pt x="1489" y="1"/>
                </a:cubicBezTo>
                <a:close/>
              </a:path>
            </a:pathLst>
          </a:custGeom>
          <a:solidFill>
            <a:srgbClr val="f2a365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734" name="CustomShape 9"/>
          <p:cNvSpPr/>
          <p:nvPr/>
        </p:nvSpPr>
        <p:spPr>
          <a:xfrm>
            <a:off x="5021640" y="1971000"/>
            <a:ext cx="2953440" cy="727560"/>
          </a:xfrm>
          <a:custGeom>
            <a:avLst/>
            <a:gdLst/>
            <a:ahLst/>
            <a:rect l="l" t="t" r="r" b="b"/>
            <a:pathLst>
              <a:path w="90353" h="22264">
                <a:moveTo>
                  <a:pt x="1" y="1"/>
                </a:moveTo>
                <a:lnTo>
                  <a:pt x="1" y="4118"/>
                </a:lnTo>
                <a:cubicBezTo>
                  <a:pt x="1" y="4909"/>
                  <a:pt x="666" y="5574"/>
                  <a:pt x="1457" y="5574"/>
                </a:cubicBezTo>
                <a:lnTo>
                  <a:pt x="88896" y="5574"/>
                </a:lnTo>
                <a:cubicBezTo>
                  <a:pt x="89497" y="5574"/>
                  <a:pt x="89972" y="6050"/>
                  <a:pt x="89972" y="6620"/>
                </a:cubicBezTo>
                <a:lnTo>
                  <a:pt x="89972" y="22264"/>
                </a:lnTo>
                <a:lnTo>
                  <a:pt x="90352" y="22264"/>
                </a:lnTo>
                <a:lnTo>
                  <a:pt x="90352" y="6620"/>
                </a:lnTo>
                <a:cubicBezTo>
                  <a:pt x="90352" y="5828"/>
                  <a:pt x="89719" y="5194"/>
                  <a:pt x="88927" y="5194"/>
                </a:cubicBezTo>
                <a:lnTo>
                  <a:pt x="1457" y="5194"/>
                </a:lnTo>
                <a:cubicBezTo>
                  <a:pt x="856" y="5194"/>
                  <a:pt x="381" y="4688"/>
                  <a:pt x="381" y="4118"/>
                </a:cubicBezTo>
                <a:lnTo>
                  <a:pt x="381" y="1"/>
                </a:lnTo>
                <a:close/>
              </a:path>
            </a:pathLst>
          </a:custGeom>
          <a:solidFill>
            <a:srgbClr val="222831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735" name="CustomShape 10"/>
          <p:cNvSpPr/>
          <p:nvPr/>
        </p:nvSpPr>
        <p:spPr>
          <a:xfrm>
            <a:off x="7919640" y="2649240"/>
            <a:ext cx="99000" cy="97920"/>
          </a:xfrm>
          <a:custGeom>
            <a:avLst/>
            <a:gdLst/>
            <a:ahLst/>
            <a:rect l="l" t="t" r="r" b="b"/>
            <a:pathLst>
              <a:path w="3041" h="3010">
                <a:moveTo>
                  <a:pt x="1520" y="1"/>
                </a:moveTo>
                <a:cubicBezTo>
                  <a:pt x="697" y="1"/>
                  <a:pt x="0" y="666"/>
                  <a:pt x="0" y="1521"/>
                </a:cubicBezTo>
                <a:cubicBezTo>
                  <a:pt x="0" y="2344"/>
                  <a:pt x="697" y="3009"/>
                  <a:pt x="1520" y="3009"/>
                </a:cubicBezTo>
                <a:cubicBezTo>
                  <a:pt x="2344" y="3009"/>
                  <a:pt x="3040" y="2344"/>
                  <a:pt x="3040" y="1521"/>
                </a:cubicBezTo>
                <a:cubicBezTo>
                  <a:pt x="3040" y="666"/>
                  <a:pt x="2344" y="1"/>
                  <a:pt x="1520" y="1"/>
                </a:cubicBezTo>
                <a:close/>
              </a:path>
            </a:pathLst>
          </a:custGeom>
          <a:solidFill>
            <a:srgbClr val="6ca1b0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736" name="CustomShape 11"/>
          <p:cNvSpPr/>
          <p:nvPr/>
        </p:nvSpPr>
        <p:spPr>
          <a:xfrm>
            <a:off x="7919640" y="2649240"/>
            <a:ext cx="99000" cy="97920"/>
          </a:xfrm>
          <a:custGeom>
            <a:avLst/>
            <a:gdLst/>
            <a:ahLst/>
            <a:rect l="l" t="t" r="r" b="b"/>
            <a:pathLst>
              <a:path w="3041" h="3010">
                <a:moveTo>
                  <a:pt x="1520" y="1"/>
                </a:moveTo>
                <a:cubicBezTo>
                  <a:pt x="697" y="1"/>
                  <a:pt x="0" y="666"/>
                  <a:pt x="0" y="1521"/>
                </a:cubicBezTo>
                <a:cubicBezTo>
                  <a:pt x="0" y="2344"/>
                  <a:pt x="697" y="3009"/>
                  <a:pt x="1520" y="3009"/>
                </a:cubicBezTo>
                <a:cubicBezTo>
                  <a:pt x="2344" y="3009"/>
                  <a:pt x="3040" y="2344"/>
                  <a:pt x="3040" y="1521"/>
                </a:cubicBezTo>
                <a:cubicBezTo>
                  <a:pt x="3040" y="666"/>
                  <a:pt x="2344" y="1"/>
                  <a:pt x="1520" y="1"/>
                </a:cubicBezTo>
                <a:close/>
              </a:path>
            </a:pathLst>
          </a:custGeom>
          <a:solidFill>
            <a:srgbClr val="30475e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737" name="CustomShape 12"/>
          <p:cNvSpPr/>
          <p:nvPr/>
        </p:nvSpPr>
        <p:spPr>
          <a:xfrm>
            <a:off x="1155960" y="1971000"/>
            <a:ext cx="2953440" cy="727560"/>
          </a:xfrm>
          <a:custGeom>
            <a:avLst/>
            <a:gdLst/>
            <a:ahLst/>
            <a:rect l="l" t="t" r="r" b="b"/>
            <a:pathLst>
              <a:path w="90353" h="22264">
                <a:moveTo>
                  <a:pt x="89973" y="1"/>
                </a:moveTo>
                <a:lnTo>
                  <a:pt x="89973" y="4118"/>
                </a:lnTo>
                <a:cubicBezTo>
                  <a:pt x="89973" y="4688"/>
                  <a:pt x="89497" y="5194"/>
                  <a:pt x="88896" y="5194"/>
                </a:cubicBezTo>
                <a:lnTo>
                  <a:pt x="1426" y="5194"/>
                </a:lnTo>
                <a:cubicBezTo>
                  <a:pt x="634" y="5194"/>
                  <a:pt x="1" y="5828"/>
                  <a:pt x="1" y="6620"/>
                </a:cubicBezTo>
                <a:lnTo>
                  <a:pt x="1" y="22264"/>
                </a:lnTo>
                <a:lnTo>
                  <a:pt x="381" y="22264"/>
                </a:lnTo>
                <a:lnTo>
                  <a:pt x="381" y="6620"/>
                </a:lnTo>
                <a:cubicBezTo>
                  <a:pt x="381" y="6050"/>
                  <a:pt x="856" y="5574"/>
                  <a:pt x="1426" y="5574"/>
                </a:cubicBezTo>
                <a:lnTo>
                  <a:pt x="88896" y="5574"/>
                </a:lnTo>
                <a:cubicBezTo>
                  <a:pt x="89688" y="5574"/>
                  <a:pt x="90353" y="4909"/>
                  <a:pt x="90353" y="4118"/>
                </a:cubicBezTo>
                <a:lnTo>
                  <a:pt x="90353" y="1"/>
                </a:lnTo>
                <a:close/>
              </a:path>
            </a:pathLst>
          </a:custGeom>
          <a:solidFill>
            <a:srgbClr val="222831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738" name="CustomShape 13"/>
          <p:cNvSpPr/>
          <p:nvPr/>
        </p:nvSpPr>
        <p:spPr>
          <a:xfrm>
            <a:off x="1112760" y="2649240"/>
            <a:ext cx="97920" cy="97920"/>
          </a:xfrm>
          <a:custGeom>
            <a:avLst/>
            <a:gdLst/>
            <a:ahLst/>
            <a:rect l="l" t="t" r="r" b="b"/>
            <a:pathLst>
              <a:path w="3010" h="3010">
                <a:moveTo>
                  <a:pt x="1521" y="1"/>
                </a:moveTo>
                <a:cubicBezTo>
                  <a:pt x="666" y="1"/>
                  <a:pt x="1" y="666"/>
                  <a:pt x="1" y="1521"/>
                </a:cubicBezTo>
                <a:cubicBezTo>
                  <a:pt x="1" y="2344"/>
                  <a:pt x="666" y="3009"/>
                  <a:pt x="1521" y="3009"/>
                </a:cubicBezTo>
                <a:cubicBezTo>
                  <a:pt x="2344" y="3009"/>
                  <a:pt x="3009" y="2344"/>
                  <a:pt x="3009" y="1521"/>
                </a:cubicBezTo>
                <a:cubicBezTo>
                  <a:pt x="3009" y="666"/>
                  <a:pt x="2344" y="1"/>
                  <a:pt x="1521" y="1"/>
                </a:cubicBezTo>
                <a:close/>
              </a:path>
            </a:pathLst>
          </a:custGeom>
          <a:solidFill>
            <a:srgbClr val="6ca1b0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739" name="CustomShape 14"/>
          <p:cNvSpPr/>
          <p:nvPr/>
        </p:nvSpPr>
        <p:spPr>
          <a:xfrm>
            <a:off x="1112760" y="2649240"/>
            <a:ext cx="97920" cy="97920"/>
          </a:xfrm>
          <a:custGeom>
            <a:avLst/>
            <a:gdLst/>
            <a:ahLst/>
            <a:rect l="l" t="t" r="r" b="b"/>
            <a:pathLst>
              <a:path w="3010" h="3010">
                <a:moveTo>
                  <a:pt x="1521" y="1"/>
                </a:moveTo>
                <a:cubicBezTo>
                  <a:pt x="666" y="1"/>
                  <a:pt x="1" y="666"/>
                  <a:pt x="1" y="1521"/>
                </a:cubicBezTo>
                <a:cubicBezTo>
                  <a:pt x="1" y="2344"/>
                  <a:pt x="666" y="3009"/>
                  <a:pt x="1521" y="3009"/>
                </a:cubicBezTo>
                <a:cubicBezTo>
                  <a:pt x="2344" y="3009"/>
                  <a:pt x="3009" y="2344"/>
                  <a:pt x="3009" y="1521"/>
                </a:cubicBezTo>
                <a:cubicBezTo>
                  <a:pt x="3009" y="666"/>
                  <a:pt x="2344" y="1"/>
                  <a:pt x="1521" y="1"/>
                </a:cubicBezTo>
                <a:close/>
              </a:path>
            </a:pathLst>
          </a:custGeom>
          <a:solidFill>
            <a:srgbClr val="f2a365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740" name="CustomShape 15"/>
          <p:cNvSpPr/>
          <p:nvPr/>
        </p:nvSpPr>
        <p:spPr>
          <a:xfrm>
            <a:off x="4678560" y="2171880"/>
            <a:ext cx="567000" cy="526680"/>
          </a:xfrm>
          <a:custGeom>
            <a:avLst/>
            <a:gdLst/>
            <a:ahLst/>
            <a:rect l="l" t="t" r="r" b="b"/>
            <a:pathLst>
              <a:path w="17356" h="16120">
                <a:moveTo>
                  <a:pt x="0" y="1"/>
                </a:moveTo>
                <a:lnTo>
                  <a:pt x="0" y="7411"/>
                </a:lnTo>
                <a:cubicBezTo>
                  <a:pt x="0" y="8234"/>
                  <a:pt x="666" y="8868"/>
                  <a:pt x="1457" y="8868"/>
                </a:cubicBezTo>
                <a:lnTo>
                  <a:pt x="15898" y="8868"/>
                </a:lnTo>
                <a:cubicBezTo>
                  <a:pt x="16500" y="8868"/>
                  <a:pt x="16975" y="9343"/>
                  <a:pt x="16975" y="9945"/>
                </a:cubicBezTo>
                <a:lnTo>
                  <a:pt x="16975" y="16120"/>
                </a:lnTo>
                <a:lnTo>
                  <a:pt x="17355" y="16120"/>
                </a:lnTo>
                <a:lnTo>
                  <a:pt x="17355" y="9945"/>
                </a:lnTo>
                <a:cubicBezTo>
                  <a:pt x="17355" y="9121"/>
                  <a:pt x="16722" y="8488"/>
                  <a:pt x="15898" y="8488"/>
                </a:cubicBezTo>
                <a:lnTo>
                  <a:pt x="1457" y="8488"/>
                </a:lnTo>
                <a:cubicBezTo>
                  <a:pt x="856" y="8488"/>
                  <a:pt x="380" y="8013"/>
                  <a:pt x="380" y="7411"/>
                </a:cubicBezTo>
                <a:lnTo>
                  <a:pt x="380" y="1"/>
                </a:lnTo>
                <a:close/>
              </a:path>
            </a:pathLst>
          </a:custGeom>
          <a:solidFill>
            <a:srgbClr val="222831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741" name="CustomShape 16"/>
          <p:cNvSpPr/>
          <p:nvPr/>
        </p:nvSpPr>
        <p:spPr>
          <a:xfrm>
            <a:off x="5190120" y="2649240"/>
            <a:ext cx="99000" cy="97920"/>
          </a:xfrm>
          <a:custGeom>
            <a:avLst/>
            <a:gdLst/>
            <a:ahLst/>
            <a:rect l="l" t="t" r="r" b="b"/>
            <a:pathLst>
              <a:path w="3042" h="3010">
                <a:moveTo>
                  <a:pt x="1521" y="1"/>
                </a:moveTo>
                <a:cubicBezTo>
                  <a:pt x="698" y="1"/>
                  <a:pt x="1" y="666"/>
                  <a:pt x="1" y="1521"/>
                </a:cubicBezTo>
                <a:cubicBezTo>
                  <a:pt x="1" y="2344"/>
                  <a:pt x="698" y="3009"/>
                  <a:pt x="1521" y="3009"/>
                </a:cubicBezTo>
                <a:cubicBezTo>
                  <a:pt x="2344" y="3009"/>
                  <a:pt x="3041" y="2344"/>
                  <a:pt x="3041" y="1521"/>
                </a:cubicBezTo>
                <a:cubicBezTo>
                  <a:pt x="3041" y="666"/>
                  <a:pt x="2344" y="1"/>
                  <a:pt x="1521" y="1"/>
                </a:cubicBezTo>
                <a:close/>
              </a:path>
            </a:pathLst>
          </a:custGeom>
          <a:solidFill>
            <a:srgbClr val="dc8e60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742" name="CustomShape 17"/>
          <p:cNvSpPr/>
          <p:nvPr/>
        </p:nvSpPr>
        <p:spPr>
          <a:xfrm>
            <a:off x="5190120" y="2649240"/>
            <a:ext cx="99000" cy="97920"/>
          </a:xfrm>
          <a:custGeom>
            <a:avLst/>
            <a:gdLst/>
            <a:ahLst/>
            <a:rect l="l" t="t" r="r" b="b"/>
            <a:pathLst>
              <a:path w="3042" h="3010">
                <a:moveTo>
                  <a:pt x="1521" y="1"/>
                </a:moveTo>
                <a:cubicBezTo>
                  <a:pt x="698" y="1"/>
                  <a:pt x="1" y="666"/>
                  <a:pt x="1" y="1521"/>
                </a:cubicBezTo>
                <a:cubicBezTo>
                  <a:pt x="1" y="2344"/>
                  <a:pt x="698" y="3009"/>
                  <a:pt x="1521" y="3009"/>
                </a:cubicBezTo>
                <a:cubicBezTo>
                  <a:pt x="2344" y="3009"/>
                  <a:pt x="3041" y="2344"/>
                  <a:pt x="3041" y="1521"/>
                </a:cubicBezTo>
                <a:cubicBezTo>
                  <a:pt x="3041" y="666"/>
                  <a:pt x="2344" y="1"/>
                  <a:pt x="1521" y="1"/>
                </a:cubicBezTo>
                <a:close/>
              </a:path>
            </a:pathLst>
          </a:custGeom>
          <a:solidFill>
            <a:srgbClr val="30475e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743" name="CustomShape 18"/>
          <p:cNvSpPr/>
          <p:nvPr/>
        </p:nvSpPr>
        <p:spPr>
          <a:xfrm>
            <a:off x="3733200" y="411480"/>
            <a:ext cx="1613880" cy="899640"/>
          </a:xfrm>
          <a:custGeom>
            <a:avLst/>
            <a:gdLst/>
            <a:ahLst/>
            <a:rect l="l" t="t" r="r" b="b"/>
            <a:pathLst>
              <a:path w="49373" h="27529">
                <a:moveTo>
                  <a:pt x="24671" y="0"/>
                </a:moveTo>
                <a:cubicBezTo>
                  <a:pt x="23578" y="0"/>
                  <a:pt x="22486" y="278"/>
                  <a:pt x="21504" y="832"/>
                </a:cubicBezTo>
                <a:lnTo>
                  <a:pt x="3168" y="11441"/>
                </a:lnTo>
                <a:cubicBezTo>
                  <a:pt x="1204" y="12581"/>
                  <a:pt x="1" y="14671"/>
                  <a:pt x="1" y="16920"/>
                </a:cubicBezTo>
                <a:lnTo>
                  <a:pt x="1" y="27529"/>
                </a:lnTo>
                <a:lnTo>
                  <a:pt x="381" y="27529"/>
                </a:lnTo>
                <a:lnTo>
                  <a:pt x="381" y="16920"/>
                </a:lnTo>
                <a:cubicBezTo>
                  <a:pt x="381" y="14798"/>
                  <a:pt x="1521" y="12834"/>
                  <a:pt x="3358" y="11789"/>
                </a:cubicBezTo>
                <a:lnTo>
                  <a:pt x="21694" y="1180"/>
                </a:lnTo>
                <a:cubicBezTo>
                  <a:pt x="22612" y="658"/>
                  <a:pt x="23642" y="396"/>
                  <a:pt x="24671" y="396"/>
                </a:cubicBezTo>
                <a:cubicBezTo>
                  <a:pt x="25700" y="396"/>
                  <a:pt x="26729" y="658"/>
                  <a:pt x="27648" y="1180"/>
                </a:cubicBezTo>
                <a:lnTo>
                  <a:pt x="46016" y="11789"/>
                </a:lnTo>
                <a:cubicBezTo>
                  <a:pt x="47821" y="12834"/>
                  <a:pt x="48961" y="14798"/>
                  <a:pt x="48961" y="16920"/>
                </a:cubicBezTo>
                <a:lnTo>
                  <a:pt x="48961" y="27529"/>
                </a:lnTo>
                <a:lnTo>
                  <a:pt x="49373" y="27529"/>
                </a:lnTo>
                <a:lnTo>
                  <a:pt x="49373" y="16920"/>
                </a:lnTo>
                <a:cubicBezTo>
                  <a:pt x="49373" y="14671"/>
                  <a:pt x="48138" y="12581"/>
                  <a:pt x="46206" y="11441"/>
                </a:cubicBezTo>
                <a:lnTo>
                  <a:pt x="27838" y="832"/>
                </a:lnTo>
                <a:cubicBezTo>
                  <a:pt x="26856" y="278"/>
                  <a:pt x="25763" y="0"/>
                  <a:pt x="24671" y="0"/>
                </a:cubicBezTo>
                <a:close/>
              </a:path>
            </a:pathLst>
          </a:custGeom>
          <a:solidFill>
            <a:srgbClr val="222831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744" name="CustomShape 19"/>
          <p:cNvSpPr/>
          <p:nvPr/>
        </p:nvSpPr>
        <p:spPr>
          <a:xfrm>
            <a:off x="3701160" y="1311480"/>
            <a:ext cx="1676880" cy="930600"/>
          </a:xfrm>
          <a:custGeom>
            <a:avLst/>
            <a:gdLst/>
            <a:ahLst/>
            <a:rect l="l" t="t" r="r" b="b"/>
            <a:pathLst>
              <a:path w="51305" h="28471">
                <a:moveTo>
                  <a:pt x="1" y="1"/>
                </a:moveTo>
                <a:lnTo>
                  <a:pt x="1" y="10610"/>
                </a:lnTo>
                <a:cubicBezTo>
                  <a:pt x="1" y="13175"/>
                  <a:pt x="1394" y="15613"/>
                  <a:pt x="3643" y="16912"/>
                </a:cubicBezTo>
                <a:lnTo>
                  <a:pt x="22011" y="27521"/>
                </a:lnTo>
                <a:cubicBezTo>
                  <a:pt x="23119" y="28154"/>
                  <a:pt x="24386" y="28471"/>
                  <a:pt x="25653" y="28471"/>
                </a:cubicBezTo>
                <a:cubicBezTo>
                  <a:pt x="26920" y="28471"/>
                  <a:pt x="28186" y="28154"/>
                  <a:pt x="29295" y="27521"/>
                </a:cubicBezTo>
                <a:lnTo>
                  <a:pt x="47663" y="16912"/>
                </a:lnTo>
                <a:cubicBezTo>
                  <a:pt x="49911" y="15613"/>
                  <a:pt x="51305" y="13207"/>
                  <a:pt x="51305" y="10610"/>
                </a:cubicBezTo>
                <a:lnTo>
                  <a:pt x="51305" y="1"/>
                </a:lnTo>
                <a:lnTo>
                  <a:pt x="48993" y="1"/>
                </a:lnTo>
                <a:lnTo>
                  <a:pt x="48993" y="10610"/>
                </a:lnTo>
                <a:cubicBezTo>
                  <a:pt x="48993" y="12383"/>
                  <a:pt x="48043" y="14030"/>
                  <a:pt x="46491" y="14917"/>
                </a:cubicBezTo>
                <a:lnTo>
                  <a:pt x="28155" y="25494"/>
                </a:lnTo>
                <a:cubicBezTo>
                  <a:pt x="27379" y="25937"/>
                  <a:pt x="26516" y="26159"/>
                  <a:pt x="25657" y="26159"/>
                </a:cubicBezTo>
                <a:cubicBezTo>
                  <a:pt x="24798" y="26159"/>
                  <a:pt x="23943" y="25937"/>
                  <a:pt x="23183" y="25494"/>
                </a:cubicBezTo>
                <a:lnTo>
                  <a:pt x="4815" y="14917"/>
                </a:lnTo>
                <a:cubicBezTo>
                  <a:pt x="3263" y="14030"/>
                  <a:pt x="2313" y="12383"/>
                  <a:pt x="2313" y="10610"/>
                </a:cubicBezTo>
                <a:lnTo>
                  <a:pt x="2313" y="1"/>
                </a:lnTo>
                <a:close/>
              </a:path>
            </a:pathLst>
          </a:custGeom>
          <a:solidFill>
            <a:srgbClr val="222831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745" name="CustomShape 20"/>
          <p:cNvSpPr/>
          <p:nvPr/>
        </p:nvSpPr>
        <p:spPr>
          <a:xfrm>
            <a:off x="3831840" y="524160"/>
            <a:ext cx="1416960" cy="1573920"/>
          </a:xfrm>
          <a:custGeom>
            <a:avLst/>
            <a:gdLst/>
            <a:ahLst/>
            <a:rect l="l" t="t" r="r" b="b"/>
            <a:pathLst>
              <a:path w="43356" h="48154">
                <a:moveTo>
                  <a:pt x="21662" y="0"/>
                </a:moveTo>
                <a:cubicBezTo>
                  <a:pt x="20601" y="0"/>
                  <a:pt x="19540" y="270"/>
                  <a:pt x="18590" y="808"/>
                </a:cubicBezTo>
                <a:lnTo>
                  <a:pt x="3040" y="9802"/>
                </a:lnTo>
                <a:cubicBezTo>
                  <a:pt x="1140" y="10879"/>
                  <a:pt x="0" y="12906"/>
                  <a:pt x="0" y="15091"/>
                </a:cubicBezTo>
                <a:lnTo>
                  <a:pt x="0" y="33047"/>
                </a:lnTo>
                <a:cubicBezTo>
                  <a:pt x="0" y="35232"/>
                  <a:pt x="1140" y="37259"/>
                  <a:pt x="3040" y="38367"/>
                </a:cubicBezTo>
                <a:lnTo>
                  <a:pt x="18590" y="47330"/>
                </a:lnTo>
                <a:cubicBezTo>
                  <a:pt x="19065" y="47615"/>
                  <a:pt x="19572" y="47805"/>
                  <a:pt x="20078" y="47963"/>
                </a:cubicBezTo>
                <a:cubicBezTo>
                  <a:pt x="20205" y="47995"/>
                  <a:pt x="20332" y="48026"/>
                  <a:pt x="20490" y="48058"/>
                </a:cubicBezTo>
                <a:cubicBezTo>
                  <a:pt x="20743" y="48090"/>
                  <a:pt x="20997" y="48121"/>
                  <a:pt x="21250" y="48153"/>
                </a:cubicBezTo>
                <a:lnTo>
                  <a:pt x="22074" y="48153"/>
                </a:lnTo>
                <a:cubicBezTo>
                  <a:pt x="22327" y="48121"/>
                  <a:pt x="22580" y="48090"/>
                  <a:pt x="22834" y="48058"/>
                </a:cubicBezTo>
                <a:cubicBezTo>
                  <a:pt x="22992" y="48026"/>
                  <a:pt x="23119" y="47995"/>
                  <a:pt x="23245" y="47963"/>
                </a:cubicBezTo>
                <a:cubicBezTo>
                  <a:pt x="23752" y="47805"/>
                  <a:pt x="24259" y="47615"/>
                  <a:pt x="24734" y="47330"/>
                </a:cubicBezTo>
                <a:lnTo>
                  <a:pt x="40283" y="38367"/>
                </a:lnTo>
                <a:cubicBezTo>
                  <a:pt x="42183" y="37259"/>
                  <a:pt x="43323" y="35232"/>
                  <a:pt x="43323" y="33047"/>
                </a:cubicBezTo>
                <a:lnTo>
                  <a:pt x="43323" y="15091"/>
                </a:lnTo>
                <a:cubicBezTo>
                  <a:pt x="43355" y="12906"/>
                  <a:pt x="42183" y="10879"/>
                  <a:pt x="40283" y="9802"/>
                </a:cubicBezTo>
                <a:lnTo>
                  <a:pt x="24734" y="808"/>
                </a:lnTo>
                <a:cubicBezTo>
                  <a:pt x="23784" y="270"/>
                  <a:pt x="22723" y="0"/>
                  <a:pt x="21662" y="0"/>
                </a:cubicBezTo>
                <a:close/>
              </a:path>
            </a:pathLst>
          </a:custGeom>
          <a:solidFill>
            <a:srgbClr val="eeeeee"/>
          </a:solidFill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1700" spc="-1" strike="noStrike">
                <a:solidFill>
                  <a:srgbClr val="000000"/>
                </a:solidFill>
                <a:latin typeface="Fira Sans Medium"/>
                <a:ea typeface="Fira Sans Medium"/>
              </a:rPr>
              <a:t>Technology Infographics</a:t>
            </a:r>
            <a:endParaRPr b="0" lang="en-US" sz="1700" spc="-1" strike="noStrike">
              <a:latin typeface="Arial"/>
            </a:endParaRPr>
          </a:p>
        </p:txBody>
      </p:sp>
      <p:grpSp>
        <p:nvGrpSpPr>
          <p:cNvPr id="2746" name="Group 21"/>
          <p:cNvGrpSpPr/>
          <p:nvPr/>
        </p:nvGrpSpPr>
        <p:grpSpPr>
          <a:xfrm>
            <a:off x="630000" y="2816640"/>
            <a:ext cx="1071360" cy="1168560"/>
            <a:chOff x="630000" y="2816640"/>
            <a:chExt cx="1071360" cy="1168560"/>
          </a:xfrm>
        </p:grpSpPr>
        <p:sp>
          <p:nvSpPr>
            <p:cNvPr id="2747" name="CustomShape 22"/>
            <p:cNvSpPr/>
            <p:nvPr/>
          </p:nvSpPr>
          <p:spPr>
            <a:xfrm>
              <a:off x="661320" y="2816640"/>
              <a:ext cx="1008000" cy="568080"/>
            </a:xfrm>
            <a:custGeom>
              <a:avLst/>
              <a:gdLst/>
              <a:ahLst/>
              <a:rect l="l" t="t" r="r" b="b"/>
              <a:pathLst>
                <a:path w="30847" h="17387">
                  <a:moveTo>
                    <a:pt x="15424" y="0"/>
                  </a:moveTo>
                  <a:cubicBezTo>
                    <a:pt x="14980" y="0"/>
                    <a:pt x="14537" y="95"/>
                    <a:pt x="14220" y="285"/>
                  </a:cubicBezTo>
                  <a:lnTo>
                    <a:pt x="1236" y="7791"/>
                  </a:lnTo>
                  <a:cubicBezTo>
                    <a:pt x="888" y="7981"/>
                    <a:pt x="603" y="8297"/>
                    <a:pt x="349" y="8678"/>
                  </a:cubicBezTo>
                  <a:cubicBezTo>
                    <a:pt x="128" y="9089"/>
                    <a:pt x="1" y="9501"/>
                    <a:pt x="1" y="9881"/>
                  </a:cubicBezTo>
                  <a:lnTo>
                    <a:pt x="1" y="17386"/>
                  </a:lnTo>
                  <a:lnTo>
                    <a:pt x="381" y="17386"/>
                  </a:lnTo>
                  <a:lnTo>
                    <a:pt x="381" y="9881"/>
                  </a:lnTo>
                  <a:cubicBezTo>
                    <a:pt x="381" y="9564"/>
                    <a:pt x="508" y="9216"/>
                    <a:pt x="698" y="8868"/>
                  </a:cubicBezTo>
                  <a:cubicBezTo>
                    <a:pt x="888" y="8551"/>
                    <a:pt x="1141" y="8266"/>
                    <a:pt x="1426" y="8139"/>
                  </a:cubicBezTo>
                  <a:lnTo>
                    <a:pt x="14410" y="602"/>
                  </a:lnTo>
                  <a:cubicBezTo>
                    <a:pt x="14695" y="475"/>
                    <a:pt x="15044" y="380"/>
                    <a:pt x="15424" y="380"/>
                  </a:cubicBezTo>
                  <a:cubicBezTo>
                    <a:pt x="15804" y="380"/>
                    <a:pt x="16184" y="475"/>
                    <a:pt x="16437" y="602"/>
                  </a:cubicBezTo>
                  <a:lnTo>
                    <a:pt x="29453" y="8139"/>
                  </a:lnTo>
                  <a:cubicBezTo>
                    <a:pt x="29706" y="8266"/>
                    <a:pt x="29960" y="8551"/>
                    <a:pt x="30150" y="8868"/>
                  </a:cubicBezTo>
                  <a:cubicBezTo>
                    <a:pt x="30372" y="9216"/>
                    <a:pt x="30467" y="9564"/>
                    <a:pt x="30467" y="9881"/>
                  </a:cubicBezTo>
                  <a:lnTo>
                    <a:pt x="30467" y="17386"/>
                  </a:lnTo>
                  <a:lnTo>
                    <a:pt x="30847" y="17386"/>
                  </a:lnTo>
                  <a:lnTo>
                    <a:pt x="30847" y="9881"/>
                  </a:lnTo>
                  <a:cubicBezTo>
                    <a:pt x="30847" y="9501"/>
                    <a:pt x="30720" y="9089"/>
                    <a:pt x="30498" y="8678"/>
                  </a:cubicBezTo>
                  <a:cubicBezTo>
                    <a:pt x="30277" y="8297"/>
                    <a:pt x="29960" y="7981"/>
                    <a:pt x="29643" y="7791"/>
                  </a:cubicBezTo>
                  <a:lnTo>
                    <a:pt x="16659" y="285"/>
                  </a:lnTo>
                  <a:cubicBezTo>
                    <a:pt x="16310" y="95"/>
                    <a:pt x="15899" y="0"/>
                    <a:pt x="15424" y="0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748" name="CustomShape 23"/>
            <p:cNvSpPr/>
            <p:nvPr/>
          </p:nvSpPr>
          <p:spPr>
            <a:xfrm>
              <a:off x="630000" y="3385080"/>
              <a:ext cx="1071360" cy="600120"/>
            </a:xfrm>
            <a:custGeom>
              <a:avLst/>
              <a:gdLst/>
              <a:ahLst/>
              <a:rect l="l" t="t" r="r" b="b"/>
              <a:pathLst>
                <a:path w="32779" h="18369">
                  <a:moveTo>
                    <a:pt x="1" y="0"/>
                  </a:moveTo>
                  <a:lnTo>
                    <a:pt x="1" y="7506"/>
                  </a:lnTo>
                  <a:cubicBezTo>
                    <a:pt x="1" y="8044"/>
                    <a:pt x="159" y="8646"/>
                    <a:pt x="476" y="9184"/>
                  </a:cubicBezTo>
                  <a:cubicBezTo>
                    <a:pt x="793" y="9723"/>
                    <a:pt x="1204" y="10166"/>
                    <a:pt x="1679" y="10451"/>
                  </a:cubicBezTo>
                  <a:lnTo>
                    <a:pt x="14695" y="17957"/>
                  </a:lnTo>
                  <a:cubicBezTo>
                    <a:pt x="15170" y="18210"/>
                    <a:pt x="15772" y="18368"/>
                    <a:pt x="16374" y="18368"/>
                  </a:cubicBezTo>
                  <a:cubicBezTo>
                    <a:pt x="17007" y="18368"/>
                    <a:pt x="17609" y="18210"/>
                    <a:pt x="18084" y="17957"/>
                  </a:cubicBezTo>
                  <a:lnTo>
                    <a:pt x="31068" y="10451"/>
                  </a:lnTo>
                  <a:cubicBezTo>
                    <a:pt x="31543" y="10166"/>
                    <a:pt x="31987" y="9723"/>
                    <a:pt x="32272" y="9184"/>
                  </a:cubicBezTo>
                  <a:cubicBezTo>
                    <a:pt x="32588" y="8646"/>
                    <a:pt x="32778" y="8044"/>
                    <a:pt x="32778" y="7506"/>
                  </a:cubicBezTo>
                  <a:lnTo>
                    <a:pt x="32778" y="0"/>
                  </a:lnTo>
                  <a:lnTo>
                    <a:pt x="30435" y="0"/>
                  </a:lnTo>
                  <a:lnTo>
                    <a:pt x="30435" y="7506"/>
                  </a:lnTo>
                  <a:cubicBezTo>
                    <a:pt x="30435" y="7633"/>
                    <a:pt x="30403" y="7823"/>
                    <a:pt x="30276" y="8044"/>
                  </a:cubicBezTo>
                  <a:cubicBezTo>
                    <a:pt x="30150" y="8234"/>
                    <a:pt x="29991" y="8393"/>
                    <a:pt x="29928" y="8456"/>
                  </a:cubicBezTo>
                  <a:lnTo>
                    <a:pt x="16912" y="15930"/>
                  </a:lnTo>
                  <a:cubicBezTo>
                    <a:pt x="16817" y="15993"/>
                    <a:pt x="16627" y="16057"/>
                    <a:pt x="16374" y="16057"/>
                  </a:cubicBezTo>
                  <a:cubicBezTo>
                    <a:pt x="16120" y="16057"/>
                    <a:pt x="15930" y="15993"/>
                    <a:pt x="15835" y="15930"/>
                  </a:cubicBezTo>
                  <a:lnTo>
                    <a:pt x="2851" y="8456"/>
                  </a:lnTo>
                  <a:cubicBezTo>
                    <a:pt x="2756" y="8393"/>
                    <a:pt x="2598" y="8266"/>
                    <a:pt x="2471" y="8044"/>
                  </a:cubicBezTo>
                  <a:cubicBezTo>
                    <a:pt x="2344" y="7823"/>
                    <a:pt x="2313" y="7633"/>
                    <a:pt x="2313" y="7506"/>
                  </a:cubicBezTo>
                  <a:lnTo>
                    <a:pt x="2313" y="0"/>
                  </a:ln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749" name="CustomShape 24"/>
            <p:cNvSpPr/>
            <p:nvPr/>
          </p:nvSpPr>
          <p:spPr>
            <a:xfrm>
              <a:off x="768960" y="2942640"/>
              <a:ext cx="793800" cy="884520"/>
            </a:xfrm>
            <a:custGeom>
              <a:avLst/>
              <a:gdLst/>
              <a:ahLst/>
              <a:rect l="l" t="t" r="r" b="b"/>
              <a:pathLst>
                <a:path w="24291" h="27069">
                  <a:moveTo>
                    <a:pt x="12130" y="0"/>
                  </a:moveTo>
                  <a:cubicBezTo>
                    <a:pt x="11615" y="0"/>
                    <a:pt x="11100" y="111"/>
                    <a:pt x="10705" y="333"/>
                  </a:cubicBezTo>
                  <a:lnTo>
                    <a:pt x="1394" y="5716"/>
                  </a:lnTo>
                  <a:cubicBezTo>
                    <a:pt x="634" y="6160"/>
                    <a:pt x="0" y="7268"/>
                    <a:pt x="0" y="8186"/>
                  </a:cubicBezTo>
                  <a:lnTo>
                    <a:pt x="0" y="18922"/>
                  </a:lnTo>
                  <a:cubicBezTo>
                    <a:pt x="0" y="19366"/>
                    <a:pt x="159" y="19872"/>
                    <a:pt x="412" y="20316"/>
                  </a:cubicBezTo>
                  <a:cubicBezTo>
                    <a:pt x="666" y="20759"/>
                    <a:pt x="1014" y="21139"/>
                    <a:pt x="1394" y="21361"/>
                  </a:cubicBezTo>
                  <a:lnTo>
                    <a:pt x="10705" y="26744"/>
                  </a:lnTo>
                  <a:cubicBezTo>
                    <a:pt x="10800" y="26808"/>
                    <a:pt x="10926" y="26839"/>
                    <a:pt x="11021" y="26871"/>
                  </a:cubicBezTo>
                  <a:cubicBezTo>
                    <a:pt x="11148" y="26934"/>
                    <a:pt x="11275" y="26966"/>
                    <a:pt x="11370" y="26998"/>
                  </a:cubicBezTo>
                  <a:cubicBezTo>
                    <a:pt x="11607" y="27045"/>
                    <a:pt x="11868" y="27069"/>
                    <a:pt x="12130" y="27069"/>
                  </a:cubicBezTo>
                  <a:cubicBezTo>
                    <a:pt x="12391" y="27069"/>
                    <a:pt x="12652" y="27045"/>
                    <a:pt x="12890" y="26998"/>
                  </a:cubicBezTo>
                  <a:cubicBezTo>
                    <a:pt x="13080" y="26934"/>
                    <a:pt x="13238" y="26903"/>
                    <a:pt x="13396" y="26808"/>
                  </a:cubicBezTo>
                  <a:cubicBezTo>
                    <a:pt x="13428" y="26776"/>
                    <a:pt x="13491" y="26776"/>
                    <a:pt x="13555" y="26744"/>
                  </a:cubicBezTo>
                  <a:lnTo>
                    <a:pt x="22866" y="21361"/>
                  </a:lnTo>
                  <a:cubicBezTo>
                    <a:pt x="23246" y="21139"/>
                    <a:pt x="23594" y="20759"/>
                    <a:pt x="23847" y="20316"/>
                  </a:cubicBezTo>
                  <a:cubicBezTo>
                    <a:pt x="24132" y="19872"/>
                    <a:pt x="24291" y="19366"/>
                    <a:pt x="24291" y="18922"/>
                  </a:cubicBezTo>
                  <a:lnTo>
                    <a:pt x="24291" y="8186"/>
                  </a:lnTo>
                  <a:cubicBezTo>
                    <a:pt x="24291" y="7268"/>
                    <a:pt x="23626" y="6160"/>
                    <a:pt x="22866" y="5716"/>
                  </a:cubicBezTo>
                  <a:lnTo>
                    <a:pt x="13555" y="333"/>
                  </a:lnTo>
                  <a:cubicBezTo>
                    <a:pt x="13159" y="111"/>
                    <a:pt x="12644" y="0"/>
                    <a:pt x="12130" y="0"/>
                  </a:cubicBez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750" name="CustomShape 25"/>
            <p:cNvSpPr/>
            <p:nvPr/>
          </p:nvSpPr>
          <p:spPr>
            <a:xfrm>
              <a:off x="1115640" y="3210120"/>
              <a:ext cx="271080" cy="271800"/>
            </a:xfrm>
            <a:custGeom>
              <a:avLst/>
              <a:gdLst/>
              <a:ahLst/>
              <a:rect l="l" t="t" r="r" b="b"/>
              <a:pathLst>
                <a:path w="8298" h="8330">
                  <a:moveTo>
                    <a:pt x="4149" y="412"/>
                  </a:moveTo>
                  <a:cubicBezTo>
                    <a:pt x="5163" y="412"/>
                    <a:pt x="6081" y="824"/>
                    <a:pt x="6809" y="1521"/>
                  </a:cubicBezTo>
                  <a:cubicBezTo>
                    <a:pt x="7506" y="2217"/>
                    <a:pt x="7918" y="3167"/>
                    <a:pt x="7918" y="4181"/>
                  </a:cubicBezTo>
                  <a:cubicBezTo>
                    <a:pt x="7918" y="5162"/>
                    <a:pt x="7506" y="6113"/>
                    <a:pt x="6809" y="6809"/>
                  </a:cubicBezTo>
                  <a:cubicBezTo>
                    <a:pt x="6113" y="7538"/>
                    <a:pt x="5163" y="7918"/>
                    <a:pt x="4149" y="7918"/>
                  </a:cubicBezTo>
                  <a:cubicBezTo>
                    <a:pt x="3168" y="7918"/>
                    <a:pt x="2217" y="7538"/>
                    <a:pt x="1521" y="6809"/>
                  </a:cubicBezTo>
                  <a:cubicBezTo>
                    <a:pt x="792" y="6113"/>
                    <a:pt x="412" y="5162"/>
                    <a:pt x="412" y="4181"/>
                  </a:cubicBezTo>
                  <a:cubicBezTo>
                    <a:pt x="412" y="3167"/>
                    <a:pt x="792" y="2249"/>
                    <a:pt x="1489" y="1521"/>
                  </a:cubicBezTo>
                  <a:cubicBezTo>
                    <a:pt x="2217" y="824"/>
                    <a:pt x="3168" y="412"/>
                    <a:pt x="4149" y="412"/>
                  </a:cubicBezTo>
                  <a:close/>
                  <a:moveTo>
                    <a:pt x="4149" y="0"/>
                  </a:moveTo>
                  <a:cubicBezTo>
                    <a:pt x="3041" y="0"/>
                    <a:pt x="1996" y="444"/>
                    <a:pt x="1204" y="1236"/>
                  </a:cubicBezTo>
                  <a:cubicBezTo>
                    <a:pt x="444" y="2027"/>
                    <a:pt x="1" y="3072"/>
                    <a:pt x="1" y="4181"/>
                  </a:cubicBezTo>
                  <a:cubicBezTo>
                    <a:pt x="1" y="5289"/>
                    <a:pt x="444" y="6334"/>
                    <a:pt x="1204" y="7126"/>
                  </a:cubicBezTo>
                  <a:cubicBezTo>
                    <a:pt x="1996" y="7886"/>
                    <a:pt x="3041" y="8329"/>
                    <a:pt x="4149" y="8329"/>
                  </a:cubicBezTo>
                  <a:cubicBezTo>
                    <a:pt x="5258" y="8329"/>
                    <a:pt x="6303" y="7886"/>
                    <a:pt x="7094" y="7126"/>
                  </a:cubicBezTo>
                  <a:cubicBezTo>
                    <a:pt x="7886" y="6334"/>
                    <a:pt x="8298" y="5289"/>
                    <a:pt x="8298" y="4181"/>
                  </a:cubicBezTo>
                  <a:cubicBezTo>
                    <a:pt x="8298" y="3072"/>
                    <a:pt x="7886" y="2027"/>
                    <a:pt x="7094" y="1236"/>
                  </a:cubicBezTo>
                  <a:cubicBezTo>
                    <a:pt x="6303" y="444"/>
                    <a:pt x="5258" y="0"/>
                    <a:pt x="414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751" name="CustomShape 26"/>
            <p:cNvSpPr/>
            <p:nvPr/>
          </p:nvSpPr>
          <p:spPr>
            <a:xfrm>
              <a:off x="1145880" y="3250440"/>
              <a:ext cx="175680" cy="165240"/>
            </a:xfrm>
            <a:custGeom>
              <a:avLst/>
              <a:gdLst/>
              <a:ahLst/>
              <a:rect l="l" t="t" r="r" b="b"/>
              <a:pathLst>
                <a:path w="5384" h="5068">
                  <a:moveTo>
                    <a:pt x="3246" y="1"/>
                  </a:moveTo>
                  <a:cubicBezTo>
                    <a:pt x="2494" y="1"/>
                    <a:pt x="1742" y="286"/>
                    <a:pt x="1172" y="856"/>
                  </a:cubicBezTo>
                  <a:cubicBezTo>
                    <a:pt x="32" y="1996"/>
                    <a:pt x="0" y="3864"/>
                    <a:pt x="1140" y="5004"/>
                  </a:cubicBezTo>
                  <a:cubicBezTo>
                    <a:pt x="1172" y="5036"/>
                    <a:pt x="1235" y="5068"/>
                    <a:pt x="1298" y="5068"/>
                  </a:cubicBezTo>
                  <a:cubicBezTo>
                    <a:pt x="1425" y="5068"/>
                    <a:pt x="1520" y="4973"/>
                    <a:pt x="1520" y="4878"/>
                  </a:cubicBezTo>
                  <a:cubicBezTo>
                    <a:pt x="1520" y="4814"/>
                    <a:pt x="1488" y="4751"/>
                    <a:pt x="1457" y="4719"/>
                  </a:cubicBezTo>
                  <a:cubicBezTo>
                    <a:pt x="475" y="3737"/>
                    <a:pt x="443" y="2122"/>
                    <a:pt x="1457" y="1141"/>
                  </a:cubicBezTo>
                  <a:cubicBezTo>
                    <a:pt x="1948" y="650"/>
                    <a:pt x="2589" y="404"/>
                    <a:pt x="3230" y="404"/>
                  </a:cubicBezTo>
                  <a:cubicBezTo>
                    <a:pt x="3872" y="404"/>
                    <a:pt x="4513" y="650"/>
                    <a:pt x="5004" y="1141"/>
                  </a:cubicBezTo>
                  <a:cubicBezTo>
                    <a:pt x="5035" y="1172"/>
                    <a:pt x="5099" y="1204"/>
                    <a:pt x="5162" y="1204"/>
                  </a:cubicBezTo>
                  <a:cubicBezTo>
                    <a:pt x="5289" y="1204"/>
                    <a:pt x="5384" y="1109"/>
                    <a:pt x="5384" y="1014"/>
                  </a:cubicBezTo>
                  <a:cubicBezTo>
                    <a:pt x="5384" y="951"/>
                    <a:pt x="5352" y="887"/>
                    <a:pt x="5320" y="856"/>
                  </a:cubicBezTo>
                  <a:cubicBezTo>
                    <a:pt x="4750" y="286"/>
                    <a:pt x="3998" y="1"/>
                    <a:pt x="324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752" name="CustomShape 27"/>
            <p:cNvSpPr/>
            <p:nvPr/>
          </p:nvSpPr>
          <p:spPr>
            <a:xfrm>
              <a:off x="1219320" y="3468960"/>
              <a:ext cx="64800" cy="187200"/>
            </a:xfrm>
            <a:custGeom>
              <a:avLst/>
              <a:gdLst/>
              <a:ahLst/>
              <a:rect l="l" t="t" r="r" b="b"/>
              <a:pathLst>
                <a:path w="1996" h="5733">
                  <a:moveTo>
                    <a:pt x="444" y="1"/>
                  </a:moveTo>
                  <a:cubicBezTo>
                    <a:pt x="317" y="1"/>
                    <a:pt x="222" y="96"/>
                    <a:pt x="222" y="191"/>
                  </a:cubicBezTo>
                  <a:lnTo>
                    <a:pt x="32" y="4751"/>
                  </a:lnTo>
                  <a:cubicBezTo>
                    <a:pt x="1" y="5004"/>
                    <a:pt x="96" y="5258"/>
                    <a:pt x="286" y="5448"/>
                  </a:cubicBezTo>
                  <a:cubicBezTo>
                    <a:pt x="476" y="5638"/>
                    <a:pt x="729" y="5733"/>
                    <a:pt x="982" y="5733"/>
                  </a:cubicBezTo>
                  <a:cubicBezTo>
                    <a:pt x="1267" y="5733"/>
                    <a:pt x="1552" y="5606"/>
                    <a:pt x="1711" y="5416"/>
                  </a:cubicBezTo>
                  <a:cubicBezTo>
                    <a:pt x="1901" y="5226"/>
                    <a:pt x="1996" y="5004"/>
                    <a:pt x="1964" y="4751"/>
                  </a:cubicBezTo>
                  <a:lnTo>
                    <a:pt x="1742" y="191"/>
                  </a:lnTo>
                  <a:cubicBezTo>
                    <a:pt x="1742" y="96"/>
                    <a:pt x="1647" y="1"/>
                    <a:pt x="1521" y="1"/>
                  </a:cubicBezTo>
                  <a:cubicBezTo>
                    <a:pt x="1426" y="1"/>
                    <a:pt x="1331" y="96"/>
                    <a:pt x="1331" y="222"/>
                  </a:cubicBezTo>
                  <a:lnTo>
                    <a:pt x="1552" y="4783"/>
                  </a:lnTo>
                  <a:cubicBezTo>
                    <a:pt x="1552" y="4909"/>
                    <a:pt x="1521" y="5036"/>
                    <a:pt x="1426" y="5131"/>
                  </a:cubicBezTo>
                  <a:cubicBezTo>
                    <a:pt x="1324" y="5250"/>
                    <a:pt x="1149" y="5314"/>
                    <a:pt x="975" y="5314"/>
                  </a:cubicBezTo>
                  <a:cubicBezTo>
                    <a:pt x="824" y="5314"/>
                    <a:pt x="674" y="5266"/>
                    <a:pt x="571" y="5163"/>
                  </a:cubicBezTo>
                  <a:cubicBezTo>
                    <a:pt x="476" y="5036"/>
                    <a:pt x="412" y="4909"/>
                    <a:pt x="444" y="4783"/>
                  </a:cubicBezTo>
                  <a:lnTo>
                    <a:pt x="634" y="222"/>
                  </a:lnTo>
                  <a:cubicBezTo>
                    <a:pt x="634" y="96"/>
                    <a:pt x="571" y="1"/>
                    <a:pt x="44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753" name="CustomShape 28"/>
            <p:cNvSpPr/>
            <p:nvPr/>
          </p:nvSpPr>
          <p:spPr>
            <a:xfrm>
              <a:off x="1243080" y="3616200"/>
              <a:ext cx="16200" cy="15120"/>
            </a:xfrm>
            <a:custGeom>
              <a:avLst/>
              <a:gdLst/>
              <a:ahLst/>
              <a:rect l="l" t="t" r="r" b="b"/>
              <a:pathLst>
                <a:path w="508" h="476">
                  <a:moveTo>
                    <a:pt x="254" y="1"/>
                  </a:moveTo>
                  <a:cubicBezTo>
                    <a:pt x="128" y="1"/>
                    <a:pt x="1" y="96"/>
                    <a:pt x="1" y="254"/>
                  </a:cubicBezTo>
                  <a:cubicBezTo>
                    <a:pt x="1" y="381"/>
                    <a:pt x="128" y="476"/>
                    <a:pt x="254" y="476"/>
                  </a:cubicBezTo>
                  <a:cubicBezTo>
                    <a:pt x="413" y="476"/>
                    <a:pt x="508" y="381"/>
                    <a:pt x="508" y="254"/>
                  </a:cubicBezTo>
                  <a:cubicBezTo>
                    <a:pt x="508" y="96"/>
                    <a:pt x="381" y="1"/>
                    <a:pt x="25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754" name="CustomShape 29"/>
            <p:cNvSpPr/>
            <p:nvPr/>
          </p:nvSpPr>
          <p:spPr>
            <a:xfrm>
              <a:off x="943920" y="3146040"/>
              <a:ext cx="289440" cy="427320"/>
            </a:xfrm>
            <a:custGeom>
              <a:avLst/>
              <a:gdLst/>
              <a:ahLst/>
              <a:rect l="l" t="t" r="r" b="b"/>
              <a:pathLst>
                <a:path w="8868" h="13081">
                  <a:moveTo>
                    <a:pt x="4814" y="1933"/>
                  </a:moveTo>
                  <a:cubicBezTo>
                    <a:pt x="3357" y="1933"/>
                    <a:pt x="2186" y="3104"/>
                    <a:pt x="2186" y="4530"/>
                  </a:cubicBezTo>
                  <a:cubicBezTo>
                    <a:pt x="2186" y="5955"/>
                    <a:pt x="3357" y="7126"/>
                    <a:pt x="4814" y="7126"/>
                  </a:cubicBezTo>
                  <a:cubicBezTo>
                    <a:pt x="5068" y="7126"/>
                    <a:pt x="5321" y="7095"/>
                    <a:pt x="5574" y="7031"/>
                  </a:cubicBezTo>
                  <a:cubicBezTo>
                    <a:pt x="5701" y="7000"/>
                    <a:pt x="5764" y="6873"/>
                    <a:pt x="5701" y="6778"/>
                  </a:cubicBezTo>
                  <a:cubicBezTo>
                    <a:pt x="5675" y="6673"/>
                    <a:pt x="5605" y="6612"/>
                    <a:pt x="5510" y="6612"/>
                  </a:cubicBezTo>
                  <a:cubicBezTo>
                    <a:pt x="5490" y="6612"/>
                    <a:pt x="5469" y="6614"/>
                    <a:pt x="5448" y="6620"/>
                  </a:cubicBezTo>
                  <a:cubicBezTo>
                    <a:pt x="5258" y="6715"/>
                    <a:pt x="5036" y="6746"/>
                    <a:pt x="4814" y="6746"/>
                  </a:cubicBezTo>
                  <a:cubicBezTo>
                    <a:pt x="3579" y="6746"/>
                    <a:pt x="2597" y="5733"/>
                    <a:pt x="2597" y="4530"/>
                  </a:cubicBezTo>
                  <a:cubicBezTo>
                    <a:pt x="2597" y="3326"/>
                    <a:pt x="3579" y="2344"/>
                    <a:pt x="4814" y="2344"/>
                  </a:cubicBezTo>
                  <a:cubicBezTo>
                    <a:pt x="5543" y="2344"/>
                    <a:pt x="6208" y="2693"/>
                    <a:pt x="6619" y="3295"/>
                  </a:cubicBezTo>
                  <a:cubicBezTo>
                    <a:pt x="6660" y="3356"/>
                    <a:pt x="6728" y="3391"/>
                    <a:pt x="6796" y="3391"/>
                  </a:cubicBezTo>
                  <a:cubicBezTo>
                    <a:pt x="6833" y="3391"/>
                    <a:pt x="6871" y="3380"/>
                    <a:pt x="6904" y="3358"/>
                  </a:cubicBezTo>
                  <a:cubicBezTo>
                    <a:pt x="6999" y="3295"/>
                    <a:pt x="7031" y="3168"/>
                    <a:pt x="6968" y="3073"/>
                  </a:cubicBezTo>
                  <a:cubicBezTo>
                    <a:pt x="6493" y="2344"/>
                    <a:pt x="5669" y="1933"/>
                    <a:pt x="4814" y="1933"/>
                  </a:cubicBezTo>
                  <a:close/>
                  <a:moveTo>
                    <a:pt x="4814" y="1"/>
                  </a:moveTo>
                  <a:cubicBezTo>
                    <a:pt x="2154" y="1"/>
                    <a:pt x="1" y="2154"/>
                    <a:pt x="1" y="4815"/>
                  </a:cubicBezTo>
                  <a:cubicBezTo>
                    <a:pt x="1" y="4846"/>
                    <a:pt x="1" y="4878"/>
                    <a:pt x="1" y="4878"/>
                  </a:cubicBezTo>
                  <a:cubicBezTo>
                    <a:pt x="32" y="8235"/>
                    <a:pt x="3611" y="12288"/>
                    <a:pt x="4688" y="13049"/>
                  </a:cubicBezTo>
                  <a:cubicBezTo>
                    <a:pt x="4719" y="13049"/>
                    <a:pt x="4783" y="13080"/>
                    <a:pt x="4814" y="13080"/>
                  </a:cubicBezTo>
                  <a:cubicBezTo>
                    <a:pt x="4846" y="13080"/>
                    <a:pt x="4878" y="13049"/>
                    <a:pt x="4909" y="13049"/>
                  </a:cubicBezTo>
                  <a:cubicBezTo>
                    <a:pt x="5448" y="12669"/>
                    <a:pt x="6683" y="11402"/>
                    <a:pt x="7759" y="9755"/>
                  </a:cubicBezTo>
                  <a:cubicBezTo>
                    <a:pt x="7823" y="9660"/>
                    <a:pt x="7791" y="9533"/>
                    <a:pt x="7696" y="9470"/>
                  </a:cubicBezTo>
                  <a:cubicBezTo>
                    <a:pt x="7662" y="9448"/>
                    <a:pt x="7625" y="9437"/>
                    <a:pt x="7587" y="9437"/>
                  </a:cubicBezTo>
                  <a:cubicBezTo>
                    <a:pt x="7519" y="9437"/>
                    <a:pt x="7452" y="9472"/>
                    <a:pt x="7411" y="9533"/>
                  </a:cubicBezTo>
                  <a:cubicBezTo>
                    <a:pt x="6461" y="10990"/>
                    <a:pt x="5353" y="12162"/>
                    <a:pt x="4814" y="12605"/>
                  </a:cubicBezTo>
                  <a:cubicBezTo>
                    <a:pt x="3737" y="11750"/>
                    <a:pt x="444" y="7982"/>
                    <a:pt x="412" y="4846"/>
                  </a:cubicBezTo>
                  <a:lnTo>
                    <a:pt x="412" y="4815"/>
                  </a:lnTo>
                  <a:cubicBezTo>
                    <a:pt x="412" y="2376"/>
                    <a:pt x="2376" y="413"/>
                    <a:pt x="4814" y="413"/>
                  </a:cubicBezTo>
                  <a:cubicBezTo>
                    <a:pt x="6271" y="413"/>
                    <a:pt x="7664" y="1141"/>
                    <a:pt x="8488" y="2376"/>
                  </a:cubicBezTo>
                  <a:cubicBezTo>
                    <a:pt x="8508" y="2437"/>
                    <a:pt x="8568" y="2472"/>
                    <a:pt x="8634" y="2472"/>
                  </a:cubicBezTo>
                  <a:cubicBezTo>
                    <a:pt x="8670" y="2472"/>
                    <a:pt x="8708" y="2462"/>
                    <a:pt x="8741" y="2439"/>
                  </a:cubicBezTo>
                  <a:cubicBezTo>
                    <a:pt x="8836" y="2376"/>
                    <a:pt x="8868" y="2249"/>
                    <a:pt x="8805" y="2154"/>
                  </a:cubicBezTo>
                  <a:cubicBezTo>
                    <a:pt x="7918" y="793"/>
                    <a:pt x="6429" y="1"/>
                    <a:pt x="481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grpSp>
        <p:nvGrpSpPr>
          <p:cNvPr id="2755" name="Group 30"/>
          <p:cNvGrpSpPr/>
          <p:nvPr/>
        </p:nvGrpSpPr>
        <p:grpSpPr>
          <a:xfrm>
            <a:off x="7442280" y="2804400"/>
            <a:ext cx="1071360" cy="1168560"/>
            <a:chOff x="7442280" y="2804400"/>
            <a:chExt cx="1071360" cy="1168560"/>
          </a:xfrm>
        </p:grpSpPr>
        <p:sp>
          <p:nvSpPr>
            <p:cNvPr id="2756" name="CustomShape 31"/>
            <p:cNvSpPr/>
            <p:nvPr/>
          </p:nvSpPr>
          <p:spPr>
            <a:xfrm>
              <a:off x="7473240" y="3404880"/>
              <a:ext cx="1008000" cy="568080"/>
            </a:xfrm>
            <a:custGeom>
              <a:avLst/>
              <a:gdLst/>
              <a:ahLst/>
              <a:rect l="l" t="t" r="r" b="b"/>
              <a:pathLst>
                <a:path w="30847" h="17387">
                  <a:moveTo>
                    <a:pt x="1" y="0"/>
                  </a:moveTo>
                  <a:lnTo>
                    <a:pt x="1" y="7474"/>
                  </a:lnTo>
                  <a:cubicBezTo>
                    <a:pt x="1" y="7854"/>
                    <a:pt x="128" y="8297"/>
                    <a:pt x="349" y="8677"/>
                  </a:cubicBezTo>
                  <a:cubicBezTo>
                    <a:pt x="603" y="9089"/>
                    <a:pt x="888" y="9406"/>
                    <a:pt x="1236" y="9596"/>
                  </a:cubicBezTo>
                  <a:lnTo>
                    <a:pt x="14220" y="17101"/>
                  </a:lnTo>
                  <a:cubicBezTo>
                    <a:pt x="14537" y="17291"/>
                    <a:pt x="14980" y="17386"/>
                    <a:pt x="15424" y="17386"/>
                  </a:cubicBezTo>
                  <a:cubicBezTo>
                    <a:pt x="15899" y="17386"/>
                    <a:pt x="16310" y="17291"/>
                    <a:pt x="16627" y="17101"/>
                  </a:cubicBezTo>
                  <a:lnTo>
                    <a:pt x="29643" y="9596"/>
                  </a:lnTo>
                  <a:cubicBezTo>
                    <a:pt x="29960" y="9406"/>
                    <a:pt x="30277" y="9089"/>
                    <a:pt x="30498" y="8677"/>
                  </a:cubicBezTo>
                  <a:cubicBezTo>
                    <a:pt x="30720" y="8297"/>
                    <a:pt x="30847" y="7854"/>
                    <a:pt x="30847" y="7506"/>
                  </a:cubicBezTo>
                  <a:lnTo>
                    <a:pt x="30847" y="0"/>
                  </a:lnTo>
                  <a:lnTo>
                    <a:pt x="30467" y="0"/>
                  </a:lnTo>
                  <a:lnTo>
                    <a:pt x="30467" y="7506"/>
                  </a:lnTo>
                  <a:cubicBezTo>
                    <a:pt x="30467" y="7791"/>
                    <a:pt x="30372" y="8139"/>
                    <a:pt x="30150" y="8487"/>
                  </a:cubicBezTo>
                  <a:cubicBezTo>
                    <a:pt x="29960" y="8836"/>
                    <a:pt x="29706" y="9089"/>
                    <a:pt x="29453" y="9247"/>
                  </a:cubicBezTo>
                  <a:lnTo>
                    <a:pt x="16437" y="16753"/>
                  </a:lnTo>
                  <a:cubicBezTo>
                    <a:pt x="16184" y="16911"/>
                    <a:pt x="15804" y="17006"/>
                    <a:pt x="15424" y="17006"/>
                  </a:cubicBezTo>
                  <a:cubicBezTo>
                    <a:pt x="15044" y="17006"/>
                    <a:pt x="14695" y="16911"/>
                    <a:pt x="14410" y="16753"/>
                  </a:cubicBezTo>
                  <a:lnTo>
                    <a:pt x="1426" y="9247"/>
                  </a:lnTo>
                  <a:cubicBezTo>
                    <a:pt x="1141" y="9089"/>
                    <a:pt x="888" y="8836"/>
                    <a:pt x="698" y="8487"/>
                  </a:cubicBezTo>
                  <a:cubicBezTo>
                    <a:pt x="508" y="8171"/>
                    <a:pt x="381" y="7791"/>
                    <a:pt x="381" y="7506"/>
                  </a:cubicBezTo>
                  <a:lnTo>
                    <a:pt x="381" y="0"/>
                  </a:ln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757" name="CustomShape 32"/>
            <p:cNvSpPr/>
            <p:nvPr/>
          </p:nvSpPr>
          <p:spPr>
            <a:xfrm>
              <a:off x="7442280" y="2804400"/>
              <a:ext cx="1071360" cy="600120"/>
            </a:xfrm>
            <a:custGeom>
              <a:avLst/>
              <a:gdLst/>
              <a:ahLst/>
              <a:rect l="l" t="t" r="r" b="b"/>
              <a:pathLst>
                <a:path w="32779" h="18369">
                  <a:moveTo>
                    <a:pt x="16374" y="0"/>
                  </a:moveTo>
                  <a:cubicBezTo>
                    <a:pt x="15772" y="0"/>
                    <a:pt x="15170" y="127"/>
                    <a:pt x="14695" y="412"/>
                  </a:cubicBezTo>
                  <a:lnTo>
                    <a:pt x="1679" y="7917"/>
                  </a:lnTo>
                  <a:cubicBezTo>
                    <a:pt x="1204" y="8202"/>
                    <a:pt x="793" y="8646"/>
                    <a:pt x="476" y="9184"/>
                  </a:cubicBezTo>
                  <a:cubicBezTo>
                    <a:pt x="159" y="9723"/>
                    <a:pt x="1" y="10293"/>
                    <a:pt x="1" y="10863"/>
                  </a:cubicBezTo>
                  <a:lnTo>
                    <a:pt x="1" y="18368"/>
                  </a:lnTo>
                  <a:lnTo>
                    <a:pt x="2313" y="18368"/>
                  </a:lnTo>
                  <a:lnTo>
                    <a:pt x="2313" y="10863"/>
                  </a:lnTo>
                  <a:cubicBezTo>
                    <a:pt x="2313" y="10736"/>
                    <a:pt x="2344" y="10546"/>
                    <a:pt x="2471" y="10324"/>
                  </a:cubicBezTo>
                  <a:cubicBezTo>
                    <a:pt x="2598" y="10103"/>
                    <a:pt x="2756" y="9976"/>
                    <a:pt x="2851" y="9913"/>
                  </a:cubicBezTo>
                  <a:lnTo>
                    <a:pt x="15835" y="2407"/>
                  </a:lnTo>
                  <a:cubicBezTo>
                    <a:pt x="15930" y="2375"/>
                    <a:pt x="16120" y="2312"/>
                    <a:pt x="16374" y="2312"/>
                  </a:cubicBezTo>
                  <a:cubicBezTo>
                    <a:pt x="16627" y="2312"/>
                    <a:pt x="16817" y="2375"/>
                    <a:pt x="16912" y="2407"/>
                  </a:cubicBezTo>
                  <a:lnTo>
                    <a:pt x="29928" y="9913"/>
                  </a:lnTo>
                  <a:cubicBezTo>
                    <a:pt x="29991" y="9976"/>
                    <a:pt x="30150" y="10103"/>
                    <a:pt x="30276" y="10324"/>
                  </a:cubicBezTo>
                  <a:cubicBezTo>
                    <a:pt x="30403" y="10546"/>
                    <a:pt x="30435" y="10736"/>
                    <a:pt x="30435" y="10863"/>
                  </a:cubicBezTo>
                  <a:lnTo>
                    <a:pt x="30435" y="18368"/>
                  </a:lnTo>
                  <a:lnTo>
                    <a:pt x="32778" y="18368"/>
                  </a:lnTo>
                  <a:lnTo>
                    <a:pt x="32778" y="10863"/>
                  </a:lnTo>
                  <a:cubicBezTo>
                    <a:pt x="32778" y="10293"/>
                    <a:pt x="32588" y="9723"/>
                    <a:pt x="32272" y="9184"/>
                  </a:cubicBezTo>
                  <a:cubicBezTo>
                    <a:pt x="31987" y="8646"/>
                    <a:pt x="31543" y="8202"/>
                    <a:pt x="31068" y="7917"/>
                  </a:cubicBezTo>
                  <a:lnTo>
                    <a:pt x="18052" y="412"/>
                  </a:lnTo>
                  <a:cubicBezTo>
                    <a:pt x="17609" y="159"/>
                    <a:pt x="17007" y="0"/>
                    <a:pt x="16374" y="0"/>
                  </a:cubicBez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758" name="CustomShape 33"/>
            <p:cNvSpPr/>
            <p:nvPr/>
          </p:nvSpPr>
          <p:spPr>
            <a:xfrm>
              <a:off x="7580880" y="2962080"/>
              <a:ext cx="793800" cy="883800"/>
            </a:xfrm>
            <a:custGeom>
              <a:avLst/>
              <a:gdLst/>
              <a:ahLst/>
              <a:rect l="l" t="t" r="r" b="b"/>
              <a:pathLst>
                <a:path w="24291" h="27046">
                  <a:moveTo>
                    <a:pt x="12130" y="1"/>
                  </a:moveTo>
                  <a:cubicBezTo>
                    <a:pt x="11615" y="1"/>
                    <a:pt x="11100" y="112"/>
                    <a:pt x="10705" y="333"/>
                  </a:cubicBezTo>
                  <a:lnTo>
                    <a:pt x="1426" y="5685"/>
                  </a:lnTo>
                  <a:cubicBezTo>
                    <a:pt x="919" y="5970"/>
                    <a:pt x="475" y="6509"/>
                    <a:pt x="222" y="7110"/>
                  </a:cubicBezTo>
                  <a:cubicBezTo>
                    <a:pt x="222" y="7142"/>
                    <a:pt x="222" y="7174"/>
                    <a:pt x="190" y="7205"/>
                  </a:cubicBezTo>
                  <a:cubicBezTo>
                    <a:pt x="64" y="7522"/>
                    <a:pt x="0" y="7839"/>
                    <a:pt x="0" y="8155"/>
                  </a:cubicBezTo>
                  <a:lnTo>
                    <a:pt x="0" y="18891"/>
                  </a:lnTo>
                  <a:cubicBezTo>
                    <a:pt x="0" y="19810"/>
                    <a:pt x="634" y="20886"/>
                    <a:pt x="1394" y="21361"/>
                  </a:cubicBezTo>
                  <a:lnTo>
                    <a:pt x="10705" y="26713"/>
                  </a:lnTo>
                  <a:cubicBezTo>
                    <a:pt x="11100" y="26935"/>
                    <a:pt x="11615" y="27046"/>
                    <a:pt x="12130" y="27046"/>
                  </a:cubicBezTo>
                  <a:cubicBezTo>
                    <a:pt x="12644" y="27046"/>
                    <a:pt x="13159" y="26935"/>
                    <a:pt x="13555" y="26713"/>
                  </a:cubicBezTo>
                  <a:lnTo>
                    <a:pt x="22866" y="21361"/>
                  </a:lnTo>
                  <a:cubicBezTo>
                    <a:pt x="23626" y="20886"/>
                    <a:pt x="24259" y="19810"/>
                    <a:pt x="24259" y="18891"/>
                  </a:cubicBezTo>
                  <a:lnTo>
                    <a:pt x="24259" y="8155"/>
                  </a:lnTo>
                  <a:cubicBezTo>
                    <a:pt x="24291" y="7237"/>
                    <a:pt x="23657" y="6160"/>
                    <a:pt x="22866" y="5685"/>
                  </a:cubicBezTo>
                  <a:lnTo>
                    <a:pt x="13555" y="333"/>
                  </a:lnTo>
                  <a:cubicBezTo>
                    <a:pt x="13159" y="112"/>
                    <a:pt x="12644" y="1"/>
                    <a:pt x="12130" y="1"/>
                  </a:cubicBez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759" name="CustomShape 34"/>
            <p:cNvSpPr/>
            <p:nvPr/>
          </p:nvSpPr>
          <p:spPr>
            <a:xfrm>
              <a:off x="8079120" y="3535920"/>
              <a:ext cx="77400" cy="75600"/>
            </a:xfrm>
            <a:custGeom>
              <a:avLst/>
              <a:gdLst/>
              <a:ahLst/>
              <a:rect l="l" t="t" r="r" b="b"/>
              <a:pathLst>
                <a:path w="2376" h="2328">
                  <a:moveTo>
                    <a:pt x="238" y="0"/>
                  </a:moveTo>
                  <a:cubicBezTo>
                    <a:pt x="182" y="0"/>
                    <a:pt x="127" y="16"/>
                    <a:pt x="95" y="48"/>
                  </a:cubicBezTo>
                  <a:cubicBezTo>
                    <a:pt x="0" y="143"/>
                    <a:pt x="0" y="269"/>
                    <a:pt x="95" y="333"/>
                  </a:cubicBezTo>
                  <a:lnTo>
                    <a:pt x="2027" y="2265"/>
                  </a:lnTo>
                  <a:cubicBezTo>
                    <a:pt x="2059" y="2296"/>
                    <a:pt x="2122" y="2328"/>
                    <a:pt x="2154" y="2328"/>
                  </a:cubicBezTo>
                  <a:cubicBezTo>
                    <a:pt x="2217" y="2328"/>
                    <a:pt x="2280" y="2296"/>
                    <a:pt x="2312" y="2265"/>
                  </a:cubicBezTo>
                  <a:cubicBezTo>
                    <a:pt x="2375" y="2201"/>
                    <a:pt x="2375" y="2043"/>
                    <a:pt x="2312" y="1980"/>
                  </a:cubicBezTo>
                  <a:lnTo>
                    <a:pt x="380" y="48"/>
                  </a:lnTo>
                  <a:cubicBezTo>
                    <a:pt x="349" y="16"/>
                    <a:pt x="293" y="0"/>
                    <a:pt x="23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760" name="CustomShape 35"/>
            <p:cNvSpPr/>
            <p:nvPr/>
          </p:nvSpPr>
          <p:spPr>
            <a:xfrm>
              <a:off x="8084160" y="3186360"/>
              <a:ext cx="13320" cy="181800"/>
            </a:xfrm>
            <a:custGeom>
              <a:avLst/>
              <a:gdLst/>
              <a:ahLst/>
              <a:rect l="l" t="t" r="r" b="b"/>
              <a:pathLst>
                <a:path w="413" h="5574">
                  <a:moveTo>
                    <a:pt x="191" y="0"/>
                  </a:moveTo>
                  <a:cubicBezTo>
                    <a:pt x="64" y="0"/>
                    <a:pt x="1" y="95"/>
                    <a:pt x="1" y="190"/>
                  </a:cubicBezTo>
                  <a:lnTo>
                    <a:pt x="1" y="5384"/>
                  </a:lnTo>
                  <a:cubicBezTo>
                    <a:pt x="1" y="5479"/>
                    <a:pt x="96" y="5574"/>
                    <a:pt x="191" y="5574"/>
                  </a:cubicBezTo>
                  <a:cubicBezTo>
                    <a:pt x="317" y="5574"/>
                    <a:pt x="412" y="5479"/>
                    <a:pt x="412" y="5384"/>
                  </a:cubicBezTo>
                  <a:lnTo>
                    <a:pt x="412" y="190"/>
                  </a:lnTo>
                  <a:cubicBezTo>
                    <a:pt x="412" y="95"/>
                    <a:pt x="317" y="0"/>
                    <a:pt x="19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761" name="CustomShape 36"/>
            <p:cNvSpPr/>
            <p:nvPr/>
          </p:nvSpPr>
          <p:spPr>
            <a:xfrm>
              <a:off x="7831440" y="3384000"/>
              <a:ext cx="108360" cy="13320"/>
            </a:xfrm>
            <a:custGeom>
              <a:avLst/>
              <a:gdLst/>
              <a:ahLst/>
              <a:rect l="l" t="t" r="r" b="b"/>
              <a:pathLst>
                <a:path w="3326" h="413">
                  <a:moveTo>
                    <a:pt x="222" y="1"/>
                  </a:moveTo>
                  <a:cubicBezTo>
                    <a:pt x="95" y="1"/>
                    <a:pt x="0" y="96"/>
                    <a:pt x="0" y="222"/>
                  </a:cubicBezTo>
                  <a:cubicBezTo>
                    <a:pt x="0" y="317"/>
                    <a:pt x="95" y="412"/>
                    <a:pt x="222" y="412"/>
                  </a:cubicBezTo>
                  <a:lnTo>
                    <a:pt x="3136" y="412"/>
                  </a:lnTo>
                  <a:cubicBezTo>
                    <a:pt x="3231" y="412"/>
                    <a:pt x="3326" y="317"/>
                    <a:pt x="3326" y="222"/>
                  </a:cubicBezTo>
                  <a:cubicBezTo>
                    <a:pt x="3326" y="96"/>
                    <a:pt x="3231" y="1"/>
                    <a:pt x="313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762" name="CustomShape 37"/>
            <p:cNvSpPr/>
            <p:nvPr/>
          </p:nvSpPr>
          <p:spPr>
            <a:xfrm>
              <a:off x="7831440" y="3427560"/>
              <a:ext cx="82440" cy="13320"/>
            </a:xfrm>
            <a:custGeom>
              <a:avLst/>
              <a:gdLst/>
              <a:ahLst/>
              <a:rect l="l" t="t" r="r" b="b"/>
              <a:pathLst>
                <a:path w="2534" h="413">
                  <a:moveTo>
                    <a:pt x="222" y="1"/>
                  </a:moveTo>
                  <a:cubicBezTo>
                    <a:pt x="95" y="1"/>
                    <a:pt x="0" y="96"/>
                    <a:pt x="0" y="191"/>
                  </a:cubicBezTo>
                  <a:cubicBezTo>
                    <a:pt x="0" y="318"/>
                    <a:pt x="95" y="413"/>
                    <a:pt x="222" y="413"/>
                  </a:cubicBezTo>
                  <a:lnTo>
                    <a:pt x="2312" y="413"/>
                  </a:lnTo>
                  <a:cubicBezTo>
                    <a:pt x="2439" y="413"/>
                    <a:pt x="2534" y="318"/>
                    <a:pt x="2534" y="191"/>
                  </a:cubicBezTo>
                  <a:cubicBezTo>
                    <a:pt x="2534" y="64"/>
                    <a:pt x="2439" y="1"/>
                    <a:pt x="231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763" name="CustomShape 38"/>
            <p:cNvSpPr/>
            <p:nvPr/>
          </p:nvSpPr>
          <p:spPr>
            <a:xfrm>
              <a:off x="7831440" y="3470040"/>
              <a:ext cx="76320" cy="12960"/>
            </a:xfrm>
            <a:custGeom>
              <a:avLst/>
              <a:gdLst/>
              <a:ahLst/>
              <a:rect l="l" t="t" r="r" b="b"/>
              <a:pathLst>
                <a:path w="2344" h="412">
                  <a:moveTo>
                    <a:pt x="222" y="0"/>
                  </a:moveTo>
                  <a:cubicBezTo>
                    <a:pt x="95" y="0"/>
                    <a:pt x="0" y="95"/>
                    <a:pt x="0" y="190"/>
                  </a:cubicBezTo>
                  <a:cubicBezTo>
                    <a:pt x="0" y="317"/>
                    <a:pt x="95" y="412"/>
                    <a:pt x="222" y="412"/>
                  </a:cubicBezTo>
                  <a:lnTo>
                    <a:pt x="2154" y="412"/>
                  </a:lnTo>
                  <a:cubicBezTo>
                    <a:pt x="2249" y="412"/>
                    <a:pt x="2344" y="317"/>
                    <a:pt x="2344" y="190"/>
                  </a:cubicBezTo>
                  <a:cubicBezTo>
                    <a:pt x="2344" y="95"/>
                    <a:pt x="2249" y="0"/>
                    <a:pt x="215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764" name="CustomShape 39"/>
            <p:cNvSpPr/>
            <p:nvPr/>
          </p:nvSpPr>
          <p:spPr>
            <a:xfrm>
              <a:off x="7896960" y="3355200"/>
              <a:ext cx="224280" cy="224280"/>
            </a:xfrm>
            <a:custGeom>
              <a:avLst/>
              <a:gdLst/>
              <a:ahLst/>
              <a:rect l="l" t="t" r="r" b="b"/>
              <a:pathLst>
                <a:path w="6873" h="6873">
                  <a:moveTo>
                    <a:pt x="3452" y="412"/>
                  </a:moveTo>
                  <a:cubicBezTo>
                    <a:pt x="5099" y="412"/>
                    <a:pt x="6461" y="1774"/>
                    <a:pt x="6461" y="3452"/>
                  </a:cubicBezTo>
                  <a:cubicBezTo>
                    <a:pt x="6461" y="5099"/>
                    <a:pt x="5099" y="6461"/>
                    <a:pt x="3452" y="6461"/>
                  </a:cubicBezTo>
                  <a:cubicBezTo>
                    <a:pt x="1774" y="6461"/>
                    <a:pt x="412" y="5099"/>
                    <a:pt x="412" y="3452"/>
                  </a:cubicBezTo>
                  <a:cubicBezTo>
                    <a:pt x="412" y="1774"/>
                    <a:pt x="1774" y="412"/>
                    <a:pt x="3452" y="412"/>
                  </a:cubicBezTo>
                  <a:close/>
                  <a:moveTo>
                    <a:pt x="3452" y="0"/>
                  </a:moveTo>
                  <a:cubicBezTo>
                    <a:pt x="1552" y="0"/>
                    <a:pt x="1" y="1552"/>
                    <a:pt x="1" y="3452"/>
                  </a:cubicBezTo>
                  <a:cubicBezTo>
                    <a:pt x="1" y="5320"/>
                    <a:pt x="1552" y="6872"/>
                    <a:pt x="3452" y="6872"/>
                  </a:cubicBezTo>
                  <a:cubicBezTo>
                    <a:pt x="5353" y="6872"/>
                    <a:pt x="6873" y="5352"/>
                    <a:pt x="6873" y="3452"/>
                  </a:cubicBezTo>
                  <a:cubicBezTo>
                    <a:pt x="6873" y="1552"/>
                    <a:pt x="5321" y="0"/>
                    <a:pt x="345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765" name="CustomShape 40"/>
            <p:cNvSpPr/>
            <p:nvPr/>
          </p:nvSpPr>
          <p:spPr>
            <a:xfrm>
              <a:off x="8010720" y="3184200"/>
              <a:ext cx="17280" cy="17280"/>
            </a:xfrm>
            <a:custGeom>
              <a:avLst/>
              <a:gdLst/>
              <a:ahLst/>
              <a:rect l="l" t="t" r="r" b="b"/>
              <a:pathLst>
                <a:path w="539" h="540">
                  <a:moveTo>
                    <a:pt x="253" y="1"/>
                  </a:moveTo>
                  <a:cubicBezTo>
                    <a:pt x="127" y="1"/>
                    <a:pt x="0" y="127"/>
                    <a:pt x="0" y="254"/>
                  </a:cubicBezTo>
                  <a:cubicBezTo>
                    <a:pt x="0" y="412"/>
                    <a:pt x="127" y="539"/>
                    <a:pt x="253" y="539"/>
                  </a:cubicBezTo>
                  <a:cubicBezTo>
                    <a:pt x="412" y="539"/>
                    <a:pt x="539" y="412"/>
                    <a:pt x="539" y="254"/>
                  </a:cubicBezTo>
                  <a:cubicBezTo>
                    <a:pt x="539" y="127"/>
                    <a:pt x="412" y="1"/>
                    <a:pt x="25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766" name="CustomShape 41"/>
            <p:cNvSpPr/>
            <p:nvPr/>
          </p:nvSpPr>
          <p:spPr>
            <a:xfrm>
              <a:off x="7939080" y="3184200"/>
              <a:ext cx="17280" cy="17280"/>
            </a:xfrm>
            <a:custGeom>
              <a:avLst/>
              <a:gdLst/>
              <a:ahLst/>
              <a:rect l="l" t="t" r="r" b="b"/>
              <a:pathLst>
                <a:path w="540" h="540">
                  <a:moveTo>
                    <a:pt x="286" y="1"/>
                  </a:moveTo>
                  <a:cubicBezTo>
                    <a:pt x="128" y="1"/>
                    <a:pt x="1" y="127"/>
                    <a:pt x="1" y="254"/>
                  </a:cubicBezTo>
                  <a:cubicBezTo>
                    <a:pt x="1" y="412"/>
                    <a:pt x="128" y="539"/>
                    <a:pt x="286" y="539"/>
                  </a:cubicBezTo>
                  <a:cubicBezTo>
                    <a:pt x="413" y="539"/>
                    <a:pt x="539" y="412"/>
                    <a:pt x="539" y="254"/>
                  </a:cubicBezTo>
                  <a:cubicBezTo>
                    <a:pt x="539" y="127"/>
                    <a:pt x="413" y="1"/>
                    <a:pt x="2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767" name="CustomShape 42"/>
            <p:cNvSpPr/>
            <p:nvPr/>
          </p:nvSpPr>
          <p:spPr>
            <a:xfrm>
              <a:off x="7868880" y="3184200"/>
              <a:ext cx="16200" cy="17280"/>
            </a:xfrm>
            <a:custGeom>
              <a:avLst/>
              <a:gdLst/>
              <a:ahLst/>
              <a:rect l="l" t="t" r="r" b="b"/>
              <a:pathLst>
                <a:path w="508" h="540">
                  <a:moveTo>
                    <a:pt x="254" y="1"/>
                  </a:moveTo>
                  <a:cubicBezTo>
                    <a:pt x="95" y="1"/>
                    <a:pt x="0" y="127"/>
                    <a:pt x="0" y="254"/>
                  </a:cubicBezTo>
                  <a:cubicBezTo>
                    <a:pt x="0" y="412"/>
                    <a:pt x="95" y="539"/>
                    <a:pt x="254" y="539"/>
                  </a:cubicBezTo>
                  <a:cubicBezTo>
                    <a:pt x="380" y="539"/>
                    <a:pt x="507" y="412"/>
                    <a:pt x="507" y="254"/>
                  </a:cubicBezTo>
                  <a:cubicBezTo>
                    <a:pt x="507" y="127"/>
                    <a:pt x="380" y="1"/>
                    <a:pt x="25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768" name="CustomShape 43"/>
            <p:cNvSpPr/>
            <p:nvPr/>
          </p:nvSpPr>
          <p:spPr>
            <a:xfrm>
              <a:off x="7799400" y="3165840"/>
              <a:ext cx="296640" cy="54720"/>
            </a:xfrm>
            <a:custGeom>
              <a:avLst/>
              <a:gdLst/>
              <a:ahLst/>
              <a:rect l="l" t="t" r="r" b="b"/>
              <a:pathLst>
                <a:path w="9090" h="1680">
                  <a:moveTo>
                    <a:pt x="8266" y="412"/>
                  </a:moveTo>
                  <a:cubicBezTo>
                    <a:pt x="8488" y="412"/>
                    <a:pt x="8710" y="602"/>
                    <a:pt x="8710" y="824"/>
                  </a:cubicBezTo>
                  <a:cubicBezTo>
                    <a:pt x="8710" y="1077"/>
                    <a:pt x="8488" y="1267"/>
                    <a:pt x="8266" y="1267"/>
                  </a:cubicBezTo>
                  <a:lnTo>
                    <a:pt x="856" y="1267"/>
                  </a:lnTo>
                  <a:cubicBezTo>
                    <a:pt x="602" y="1267"/>
                    <a:pt x="412" y="1077"/>
                    <a:pt x="412" y="824"/>
                  </a:cubicBezTo>
                  <a:cubicBezTo>
                    <a:pt x="412" y="602"/>
                    <a:pt x="602" y="412"/>
                    <a:pt x="856" y="412"/>
                  </a:cubicBezTo>
                  <a:close/>
                  <a:moveTo>
                    <a:pt x="856" y="1"/>
                  </a:moveTo>
                  <a:cubicBezTo>
                    <a:pt x="381" y="1"/>
                    <a:pt x="1" y="381"/>
                    <a:pt x="1" y="824"/>
                  </a:cubicBezTo>
                  <a:cubicBezTo>
                    <a:pt x="1" y="1299"/>
                    <a:pt x="381" y="1679"/>
                    <a:pt x="856" y="1679"/>
                  </a:cubicBezTo>
                  <a:lnTo>
                    <a:pt x="8266" y="1679"/>
                  </a:lnTo>
                  <a:cubicBezTo>
                    <a:pt x="8710" y="1679"/>
                    <a:pt x="9090" y="1299"/>
                    <a:pt x="9090" y="824"/>
                  </a:cubicBezTo>
                  <a:cubicBezTo>
                    <a:pt x="9090" y="381"/>
                    <a:pt x="8710" y="1"/>
                    <a:pt x="826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769" name="CustomShape 44"/>
            <p:cNvSpPr/>
            <p:nvPr/>
          </p:nvSpPr>
          <p:spPr>
            <a:xfrm>
              <a:off x="7799400" y="3186360"/>
              <a:ext cx="153000" cy="372240"/>
            </a:xfrm>
            <a:custGeom>
              <a:avLst/>
              <a:gdLst/>
              <a:ahLst/>
              <a:rect l="l" t="t" r="r" b="b"/>
              <a:pathLst>
                <a:path w="4688" h="11401">
                  <a:moveTo>
                    <a:pt x="191" y="0"/>
                  </a:moveTo>
                  <a:cubicBezTo>
                    <a:pt x="96" y="0"/>
                    <a:pt x="1" y="95"/>
                    <a:pt x="1" y="190"/>
                  </a:cubicBezTo>
                  <a:lnTo>
                    <a:pt x="1" y="10102"/>
                  </a:lnTo>
                  <a:cubicBezTo>
                    <a:pt x="1" y="10831"/>
                    <a:pt x="571" y="11401"/>
                    <a:pt x="1267" y="11401"/>
                  </a:cubicBezTo>
                  <a:lnTo>
                    <a:pt x="4466" y="11401"/>
                  </a:lnTo>
                  <a:cubicBezTo>
                    <a:pt x="4593" y="11401"/>
                    <a:pt x="4688" y="11306"/>
                    <a:pt x="4688" y="11179"/>
                  </a:cubicBezTo>
                  <a:cubicBezTo>
                    <a:pt x="4688" y="11084"/>
                    <a:pt x="4593" y="10989"/>
                    <a:pt x="4466" y="10989"/>
                  </a:cubicBezTo>
                  <a:lnTo>
                    <a:pt x="1267" y="10989"/>
                  </a:lnTo>
                  <a:cubicBezTo>
                    <a:pt x="792" y="10989"/>
                    <a:pt x="412" y="10577"/>
                    <a:pt x="412" y="10102"/>
                  </a:cubicBezTo>
                  <a:lnTo>
                    <a:pt x="412" y="190"/>
                  </a:lnTo>
                  <a:cubicBezTo>
                    <a:pt x="412" y="95"/>
                    <a:pt x="317" y="0"/>
                    <a:pt x="19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770" name="CustomShape 45"/>
            <p:cNvSpPr/>
            <p:nvPr/>
          </p:nvSpPr>
          <p:spPr>
            <a:xfrm>
              <a:off x="7831440" y="3255840"/>
              <a:ext cx="232560" cy="13320"/>
            </a:xfrm>
            <a:custGeom>
              <a:avLst/>
              <a:gdLst/>
              <a:ahLst/>
              <a:rect l="l" t="t" r="r" b="b"/>
              <a:pathLst>
                <a:path w="7126" h="413">
                  <a:moveTo>
                    <a:pt x="222" y="1"/>
                  </a:moveTo>
                  <a:cubicBezTo>
                    <a:pt x="95" y="1"/>
                    <a:pt x="0" y="96"/>
                    <a:pt x="0" y="223"/>
                  </a:cubicBezTo>
                  <a:cubicBezTo>
                    <a:pt x="0" y="318"/>
                    <a:pt x="95" y="413"/>
                    <a:pt x="222" y="413"/>
                  </a:cubicBezTo>
                  <a:lnTo>
                    <a:pt x="6936" y="413"/>
                  </a:lnTo>
                  <a:cubicBezTo>
                    <a:pt x="7031" y="413"/>
                    <a:pt x="7126" y="318"/>
                    <a:pt x="7126" y="223"/>
                  </a:cubicBezTo>
                  <a:cubicBezTo>
                    <a:pt x="7126" y="96"/>
                    <a:pt x="7031" y="1"/>
                    <a:pt x="693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771" name="CustomShape 46"/>
            <p:cNvSpPr/>
            <p:nvPr/>
          </p:nvSpPr>
          <p:spPr>
            <a:xfrm>
              <a:off x="7831440" y="3298320"/>
              <a:ext cx="194400" cy="12960"/>
            </a:xfrm>
            <a:custGeom>
              <a:avLst/>
              <a:gdLst/>
              <a:ahLst/>
              <a:rect l="l" t="t" r="r" b="b"/>
              <a:pathLst>
                <a:path w="5955" h="412">
                  <a:moveTo>
                    <a:pt x="222" y="0"/>
                  </a:moveTo>
                  <a:cubicBezTo>
                    <a:pt x="95" y="0"/>
                    <a:pt x="0" y="95"/>
                    <a:pt x="0" y="222"/>
                  </a:cubicBezTo>
                  <a:cubicBezTo>
                    <a:pt x="0" y="349"/>
                    <a:pt x="95" y="412"/>
                    <a:pt x="222" y="412"/>
                  </a:cubicBezTo>
                  <a:lnTo>
                    <a:pt x="5732" y="412"/>
                  </a:lnTo>
                  <a:cubicBezTo>
                    <a:pt x="5859" y="412"/>
                    <a:pt x="5954" y="349"/>
                    <a:pt x="5954" y="222"/>
                  </a:cubicBezTo>
                  <a:cubicBezTo>
                    <a:pt x="5954" y="95"/>
                    <a:pt x="5859" y="0"/>
                    <a:pt x="573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772" name="CustomShape 47"/>
            <p:cNvSpPr/>
            <p:nvPr/>
          </p:nvSpPr>
          <p:spPr>
            <a:xfrm>
              <a:off x="7831440" y="3341880"/>
              <a:ext cx="122760" cy="13320"/>
            </a:xfrm>
            <a:custGeom>
              <a:avLst/>
              <a:gdLst/>
              <a:ahLst/>
              <a:rect l="l" t="t" r="r" b="b"/>
              <a:pathLst>
                <a:path w="3769" h="413">
                  <a:moveTo>
                    <a:pt x="222" y="0"/>
                  </a:moveTo>
                  <a:cubicBezTo>
                    <a:pt x="95" y="0"/>
                    <a:pt x="0" y="95"/>
                    <a:pt x="0" y="190"/>
                  </a:cubicBezTo>
                  <a:cubicBezTo>
                    <a:pt x="0" y="317"/>
                    <a:pt x="95" y="412"/>
                    <a:pt x="222" y="412"/>
                  </a:cubicBezTo>
                  <a:lnTo>
                    <a:pt x="3579" y="412"/>
                  </a:lnTo>
                  <a:cubicBezTo>
                    <a:pt x="3674" y="412"/>
                    <a:pt x="3769" y="317"/>
                    <a:pt x="3769" y="190"/>
                  </a:cubicBezTo>
                  <a:cubicBezTo>
                    <a:pt x="3769" y="95"/>
                    <a:pt x="3674" y="0"/>
                    <a:pt x="357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grpSp>
        <p:nvGrpSpPr>
          <p:cNvPr id="2773" name="Group 48"/>
          <p:cNvGrpSpPr/>
          <p:nvPr/>
        </p:nvGrpSpPr>
        <p:grpSpPr>
          <a:xfrm>
            <a:off x="6080760" y="2835360"/>
            <a:ext cx="1070280" cy="1168560"/>
            <a:chOff x="6080760" y="2835360"/>
            <a:chExt cx="1070280" cy="1168560"/>
          </a:xfrm>
        </p:grpSpPr>
        <p:sp>
          <p:nvSpPr>
            <p:cNvPr id="2774" name="CustomShape 49"/>
            <p:cNvSpPr/>
            <p:nvPr/>
          </p:nvSpPr>
          <p:spPr>
            <a:xfrm>
              <a:off x="6111720" y="2835360"/>
              <a:ext cx="1008000" cy="569160"/>
            </a:xfrm>
            <a:custGeom>
              <a:avLst/>
              <a:gdLst/>
              <a:ahLst/>
              <a:rect l="l" t="t" r="r" b="b"/>
              <a:pathLst>
                <a:path w="30847" h="17419">
                  <a:moveTo>
                    <a:pt x="15423" y="0"/>
                  </a:moveTo>
                  <a:cubicBezTo>
                    <a:pt x="14980" y="0"/>
                    <a:pt x="14537" y="95"/>
                    <a:pt x="14220" y="285"/>
                  </a:cubicBezTo>
                  <a:lnTo>
                    <a:pt x="1204" y="7791"/>
                  </a:lnTo>
                  <a:cubicBezTo>
                    <a:pt x="887" y="7981"/>
                    <a:pt x="570" y="8298"/>
                    <a:pt x="349" y="8709"/>
                  </a:cubicBezTo>
                  <a:cubicBezTo>
                    <a:pt x="127" y="9089"/>
                    <a:pt x="0" y="9533"/>
                    <a:pt x="0" y="9913"/>
                  </a:cubicBezTo>
                  <a:lnTo>
                    <a:pt x="0" y="17418"/>
                  </a:lnTo>
                  <a:lnTo>
                    <a:pt x="380" y="17418"/>
                  </a:lnTo>
                  <a:lnTo>
                    <a:pt x="380" y="9913"/>
                  </a:lnTo>
                  <a:cubicBezTo>
                    <a:pt x="380" y="9596"/>
                    <a:pt x="507" y="9248"/>
                    <a:pt x="697" y="8899"/>
                  </a:cubicBezTo>
                  <a:cubicBezTo>
                    <a:pt x="887" y="8551"/>
                    <a:pt x="1141" y="8298"/>
                    <a:pt x="1394" y="8139"/>
                  </a:cubicBezTo>
                  <a:lnTo>
                    <a:pt x="14410" y="634"/>
                  </a:lnTo>
                  <a:cubicBezTo>
                    <a:pt x="14663" y="475"/>
                    <a:pt x="15043" y="380"/>
                    <a:pt x="15423" y="380"/>
                  </a:cubicBezTo>
                  <a:cubicBezTo>
                    <a:pt x="15803" y="380"/>
                    <a:pt x="16183" y="475"/>
                    <a:pt x="16437" y="634"/>
                  </a:cubicBezTo>
                  <a:lnTo>
                    <a:pt x="29453" y="8139"/>
                  </a:lnTo>
                  <a:cubicBezTo>
                    <a:pt x="29706" y="8298"/>
                    <a:pt x="29959" y="8551"/>
                    <a:pt x="30149" y="8899"/>
                  </a:cubicBezTo>
                  <a:cubicBezTo>
                    <a:pt x="30339" y="9248"/>
                    <a:pt x="30466" y="9596"/>
                    <a:pt x="30466" y="9913"/>
                  </a:cubicBezTo>
                  <a:lnTo>
                    <a:pt x="30466" y="17418"/>
                  </a:lnTo>
                  <a:lnTo>
                    <a:pt x="30846" y="17418"/>
                  </a:lnTo>
                  <a:lnTo>
                    <a:pt x="30846" y="9913"/>
                  </a:lnTo>
                  <a:cubicBezTo>
                    <a:pt x="30846" y="9533"/>
                    <a:pt x="30719" y="9089"/>
                    <a:pt x="30498" y="8709"/>
                  </a:cubicBezTo>
                  <a:cubicBezTo>
                    <a:pt x="30276" y="8298"/>
                    <a:pt x="29959" y="7981"/>
                    <a:pt x="29643" y="7791"/>
                  </a:cubicBezTo>
                  <a:lnTo>
                    <a:pt x="16627" y="285"/>
                  </a:lnTo>
                  <a:cubicBezTo>
                    <a:pt x="16310" y="95"/>
                    <a:pt x="15867" y="0"/>
                    <a:pt x="15423" y="0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775" name="CustomShape 50"/>
            <p:cNvSpPr/>
            <p:nvPr/>
          </p:nvSpPr>
          <p:spPr>
            <a:xfrm>
              <a:off x="6080760" y="3404880"/>
              <a:ext cx="1070280" cy="599040"/>
            </a:xfrm>
            <a:custGeom>
              <a:avLst/>
              <a:gdLst/>
              <a:ahLst/>
              <a:rect l="l" t="t" r="r" b="b"/>
              <a:pathLst>
                <a:path w="32747" h="18337">
                  <a:moveTo>
                    <a:pt x="0" y="0"/>
                  </a:moveTo>
                  <a:lnTo>
                    <a:pt x="0" y="7506"/>
                  </a:lnTo>
                  <a:cubicBezTo>
                    <a:pt x="0" y="8044"/>
                    <a:pt x="159" y="8646"/>
                    <a:pt x="475" y="9184"/>
                  </a:cubicBezTo>
                  <a:cubicBezTo>
                    <a:pt x="792" y="9723"/>
                    <a:pt x="1204" y="10166"/>
                    <a:pt x="1679" y="10419"/>
                  </a:cubicBezTo>
                  <a:lnTo>
                    <a:pt x="14695" y="17925"/>
                  </a:lnTo>
                  <a:cubicBezTo>
                    <a:pt x="15138" y="18210"/>
                    <a:pt x="15740" y="18336"/>
                    <a:pt x="16373" y="18336"/>
                  </a:cubicBezTo>
                  <a:cubicBezTo>
                    <a:pt x="17007" y="18336"/>
                    <a:pt x="17608" y="18210"/>
                    <a:pt x="18052" y="17925"/>
                  </a:cubicBezTo>
                  <a:lnTo>
                    <a:pt x="31068" y="10419"/>
                  </a:lnTo>
                  <a:cubicBezTo>
                    <a:pt x="31543" y="10134"/>
                    <a:pt x="31954" y="9691"/>
                    <a:pt x="32271" y="9152"/>
                  </a:cubicBezTo>
                  <a:cubicBezTo>
                    <a:pt x="32588" y="8646"/>
                    <a:pt x="32746" y="8044"/>
                    <a:pt x="32746" y="7506"/>
                  </a:cubicBezTo>
                  <a:lnTo>
                    <a:pt x="32746" y="0"/>
                  </a:lnTo>
                  <a:lnTo>
                    <a:pt x="30434" y="0"/>
                  </a:lnTo>
                  <a:lnTo>
                    <a:pt x="30434" y="7506"/>
                  </a:lnTo>
                  <a:cubicBezTo>
                    <a:pt x="30434" y="7601"/>
                    <a:pt x="30403" y="7791"/>
                    <a:pt x="30276" y="8012"/>
                  </a:cubicBezTo>
                  <a:cubicBezTo>
                    <a:pt x="30149" y="8234"/>
                    <a:pt x="29991" y="8361"/>
                    <a:pt x="29896" y="8424"/>
                  </a:cubicBezTo>
                  <a:lnTo>
                    <a:pt x="16912" y="15930"/>
                  </a:lnTo>
                  <a:cubicBezTo>
                    <a:pt x="16817" y="15961"/>
                    <a:pt x="16627" y="16025"/>
                    <a:pt x="16373" y="16025"/>
                  </a:cubicBezTo>
                  <a:cubicBezTo>
                    <a:pt x="16120" y="16025"/>
                    <a:pt x="15930" y="15961"/>
                    <a:pt x="15835" y="15930"/>
                  </a:cubicBezTo>
                  <a:lnTo>
                    <a:pt x="2851" y="8424"/>
                  </a:lnTo>
                  <a:cubicBezTo>
                    <a:pt x="2756" y="8361"/>
                    <a:pt x="2597" y="8234"/>
                    <a:pt x="2471" y="8012"/>
                  </a:cubicBezTo>
                  <a:cubicBezTo>
                    <a:pt x="2344" y="7791"/>
                    <a:pt x="2312" y="7601"/>
                    <a:pt x="2312" y="7506"/>
                  </a:cubicBezTo>
                  <a:lnTo>
                    <a:pt x="2312" y="0"/>
                  </a:ln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776" name="CustomShape 51"/>
            <p:cNvSpPr/>
            <p:nvPr/>
          </p:nvSpPr>
          <p:spPr>
            <a:xfrm>
              <a:off x="6219360" y="2962080"/>
              <a:ext cx="792720" cy="884520"/>
            </a:xfrm>
            <a:custGeom>
              <a:avLst/>
              <a:gdLst/>
              <a:ahLst/>
              <a:rect l="l" t="t" r="r" b="b"/>
              <a:pathLst>
                <a:path w="24260" h="27063">
                  <a:moveTo>
                    <a:pt x="12130" y="1"/>
                  </a:moveTo>
                  <a:cubicBezTo>
                    <a:pt x="11616" y="1"/>
                    <a:pt x="11101" y="112"/>
                    <a:pt x="10705" y="333"/>
                  </a:cubicBezTo>
                  <a:lnTo>
                    <a:pt x="1394" y="5685"/>
                  </a:lnTo>
                  <a:cubicBezTo>
                    <a:pt x="634" y="6160"/>
                    <a:pt x="1" y="7237"/>
                    <a:pt x="1" y="8155"/>
                  </a:cubicBezTo>
                  <a:lnTo>
                    <a:pt x="1" y="18891"/>
                  </a:lnTo>
                  <a:cubicBezTo>
                    <a:pt x="1" y="19335"/>
                    <a:pt x="159" y="19841"/>
                    <a:pt x="413" y="20285"/>
                  </a:cubicBezTo>
                  <a:cubicBezTo>
                    <a:pt x="666" y="20728"/>
                    <a:pt x="1014" y="21140"/>
                    <a:pt x="1394" y="21361"/>
                  </a:cubicBezTo>
                  <a:lnTo>
                    <a:pt x="10705" y="26713"/>
                  </a:lnTo>
                  <a:cubicBezTo>
                    <a:pt x="11102" y="26943"/>
                    <a:pt x="11610" y="27063"/>
                    <a:pt x="12119" y="27063"/>
                  </a:cubicBezTo>
                  <a:cubicBezTo>
                    <a:pt x="12381" y="27063"/>
                    <a:pt x="12643" y="27031"/>
                    <a:pt x="12890" y="26967"/>
                  </a:cubicBezTo>
                  <a:cubicBezTo>
                    <a:pt x="13017" y="26935"/>
                    <a:pt x="13112" y="26903"/>
                    <a:pt x="13239" y="26872"/>
                  </a:cubicBezTo>
                  <a:cubicBezTo>
                    <a:pt x="13334" y="26808"/>
                    <a:pt x="13460" y="26777"/>
                    <a:pt x="13555" y="26713"/>
                  </a:cubicBezTo>
                  <a:lnTo>
                    <a:pt x="22866" y="21361"/>
                  </a:lnTo>
                  <a:cubicBezTo>
                    <a:pt x="23246" y="21140"/>
                    <a:pt x="23594" y="20728"/>
                    <a:pt x="23848" y="20285"/>
                  </a:cubicBezTo>
                  <a:cubicBezTo>
                    <a:pt x="24101" y="19841"/>
                    <a:pt x="24260" y="19335"/>
                    <a:pt x="24260" y="18891"/>
                  </a:cubicBezTo>
                  <a:lnTo>
                    <a:pt x="24260" y="8155"/>
                  </a:lnTo>
                  <a:cubicBezTo>
                    <a:pt x="24260" y="7237"/>
                    <a:pt x="23626" y="6160"/>
                    <a:pt x="22866" y="5685"/>
                  </a:cubicBezTo>
                  <a:lnTo>
                    <a:pt x="13555" y="333"/>
                  </a:lnTo>
                  <a:cubicBezTo>
                    <a:pt x="13159" y="112"/>
                    <a:pt x="12645" y="1"/>
                    <a:pt x="12130" y="1"/>
                  </a:cubicBez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777" name="CustomShape 52"/>
            <p:cNvSpPr/>
            <p:nvPr/>
          </p:nvSpPr>
          <p:spPr>
            <a:xfrm>
              <a:off x="6437880" y="3237120"/>
              <a:ext cx="12960" cy="365040"/>
            </a:xfrm>
            <a:custGeom>
              <a:avLst/>
              <a:gdLst/>
              <a:ahLst/>
              <a:rect l="l" t="t" r="r" b="b"/>
              <a:pathLst>
                <a:path w="412" h="11180">
                  <a:moveTo>
                    <a:pt x="190" y="1"/>
                  </a:moveTo>
                  <a:cubicBezTo>
                    <a:pt x="64" y="1"/>
                    <a:pt x="0" y="96"/>
                    <a:pt x="0" y="222"/>
                  </a:cubicBezTo>
                  <a:lnTo>
                    <a:pt x="0" y="10990"/>
                  </a:lnTo>
                  <a:cubicBezTo>
                    <a:pt x="0" y="11085"/>
                    <a:pt x="95" y="11180"/>
                    <a:pt x="190" y="11180"/>
                  </a:cubicBezTo>
                  <a:cubicBezTo>
                    <a:pt x="317" y="11180"/>
                    <a:pt x="380" y="11117"/>
                    <a:pt x="412" y="10990"/>
                  </a:cubicBezTo>
                  <a:lnTo>
                    <a:pt x="412" y="222"/>
                  </a:lnTo>
                  <a:cubicBezTo>
                    <a:pt x="412" y="96"/>
                    <a:pt x="317" y="1"/>
                    <a:pt x="19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778" name="CustomShape 53"/>
            <p:cNvSpPr/>
            <p:nvPr/>
          </p:nvSpPr>
          <p:spPr>
            <a:xfrm>
              <a:off x="6394320" y="3237120"/>
              <a:ext cx="110520" cy="365040"/>
            </a:xfrm>
            <a:custGeom>
              <a:avLst/>
              <a:gdLst/>
              <a:ahLst/>
              <a:rect l="l" t="t" r="r" b="b"/>
              <a:pathLst>
                <a:path w="3389" h="11180">
                  <a:moveTo>
                    <a:pt x="950" y="1"/>
                  </a:moveTo>
                  <a:cubicBezTo>
                    <a:pt x="443" y="1"/>
                    <a:pt x="0" y="444"/>
                    <a:pt x="0" y="951"/>
                  </a:cubicBezTo>
                  <a:lnTo>
                    <a:pt x="0" y="10230"/>
                  </a:lnTo>
                  <a:cubicBezTo>
                    <a:pt x="0" y="10768"/>
                    <a:pt x="443" y="11180"/>
                    <a:pt x="950" y="11180"/>
                  </a:cubicBezTo>
                  <a:lnTo>
                    <a:pt x="3167" y="11180"/>
                  </a:lnTo>
                  <a:cubicBezTo>
                    <a:pt x="3294" y="11180"/>
                    <a:pt x="3389" y="11117"/>
                    <a:pt x="3389" y="10990"/>
                  </a:cubicBezTo>
                  <a:cubicBezTo>
                    <a:pt x="3389" y="10895"/>
                    <a:pt x="3294" y="10800"/>
                    <a:pt x="3167" y="10800"/>
                  </a:cubicBezTo>
                  <a:lnTo>
                    <a:pt x="950" y="10800"/>
                  </a:lnTo>
                  <a:cubicBezTo>
                    <a:pt x="665" y="10800"/>
                    <a:pt x="412" y="10547"/>
                    <a:pt x="412" y="10262"/>
                  </a:cubicBezTo>
                  <a:lnTo>
                    <a:pt x="412" y="951"/>
                  </a:lnTo>
                  <a:cubicBezTo>
                    <a:pt x="412" y="666"/>
                    <a:pt x="665" y="413"/>
                    <a:pt x="950" y="413"/>
                  </a:cubicBezTo>
                  <a:lnTo>
                    <a:pt x="3167" y="413"/>
                  </a:lnTo>
                  <a:cubicBezTo>
                    <a:pt x="3294" y="413"/>
                    <a:pt x="3389" y="317"/>
                    <a:pt x="3389" y="222"/>
                  </a:cubicBezTo>
                  <a:cubicBezTo>
                    <a:pt x="3389" y="96"/>
                    <a:pt x="3294" y="1"/>
                    <a:pt x="316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779" name="CustomShape 54"/>
            <p:cNvSpPr/>
            <p:nvPr/>
          </p:nvSpPr>
          <p:spPr>
            <a:xfrm>
              <a:off x="6468840" y="3237120"/>
              <a:ext cx="170640" cy="365040"/>
            </a:xfrm>
            <a:custGeom>
              <a:avLst/>
              <a:gdLst/>
              <a:ahLst/>
              <a:rect l="l" t="t" r="r" b="b"/>
              <a:pathLst>
                <a:path w="5226" h="11180">
                  <a:moveTo>
                    <a:pt x="222" y="1"/>
                  </a:moveTo>
                  <a:cubicBezTo>
                    <a:pt x="95" y="1"/>
                    <a:pt x="0" y="96"/>
                    <a:pt x="0" y="191"/>
                  </a:cubicBezTo>
                  <a:cubicBezTo>
                    <a:pt x="0" y="317"/>
                    <a:pt x="95" y="413"/>
                    <a:pt x="222" y="413"/>
                  </a:cubicBezTo>
                  <a:lnTo>
                    <a:pt x="4276" y="413"/>
                  </a:lnTo>
                  <a:cubicBezTo>
                    <a:pt x="4592" y="413"/>
                    <a:pt x="4814" y="666"/>
                    <a:pt x="4814" y="951"/>
                  </a:cubicBezTo>
                  <a:lnTo>
                    <a:pt x="4814" y="10230"/>
                  </a:lnTo>
                  <a:cubicBezTo>
                    <a:pt x="4814" y="10547"/>
                    <a:pt x="4592" y="10768"/>
                    <a:pt x="4276" y="10768"/>
                  </a:cubicBezTo>
                  <a:lnTo>
                    <a:pt x="222" y="10768"/>
                  </a:lnTo>
                  <a:cubicBezTo>
                    <a:pt x="95" y="10768"/>
                    <a:pt x="0" y="10863"/>
                    <a:pt x="0" y="10990"/>
                  </a:cubicBezTo>
                  <a:cubicBezTo>
                    <a:pt x="0" y="11085"/>
                    <a:pt x="95" y="11180"/>
                    <a:pt x="222" y="11180"/>
                  </a:cubicBezTo>
                  <a:lnTo>
                    <a:pt x="4276" y="11180"/>
                  </a:lnTo>
                  <a:cubicBezTo>
                    <a:pt x="4814" y="11180"/>
                    <a:pt x="5226" y="10768"/>
                    <a:pt x="5226" y="10230"/>
                  </a:cubicBezTo>
                  <a:lnTo>
                    <a:pt x="5226" y="951"/>
                  </a:lnTo>
                  <a:cubicBezTo>
                    <a:pt x="5226" y="413"/>
                    <a:pt x="4814" y="1"/>
                    <a:pt x="427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780" name="CustomShape 55"/>
            <p:cNvSpPr/>
            <p:nvPr/>
          </p:nvSpPr>
          <p:spPr>
            <a:xfrm>
              <a:off x="6479280" y="3265200"/>
              <a:ext cx="13320" cy="310320"/>
            </a:xfrm>
            <a:custGeom>
              <a:avLst/>
              <a:gdLst/>
              <a:ahLst/>
              <a:rect l="l" t="t" r="r" b="b"/>
              <a:pathLst>
                <a:path w="413" h="9502">
                  <a:moveTo>
                    <a:pt x="191" y="1"/>
                  </a:moveTo>
                  <a:cubicBezTo>
                    <a:pt x="96" y="1"/>
                    <a:pt x="1" y="96"/>
                    <a:pt x="1" y="191"/>
                  </a:cubicBezTo>
                  <a:lnTo>
                    <a:pt x="1" y="9280"/>
                  </a:lnTo>
                  <a:cubicBezTo>
                    <a:pt x="1" y="9407"/>
                    <a:pt x="96" y="9502"/>
                    <a:pt x="191" y="9502"/>
                  </a:cubicBezTo>
                  <a:cubicBezTo>
                    <a:pt x="318" y="9502"/>
                    <a:pt x="413" y="9407"/>
                    <a:pt x="413" y="9280"/>
                  </a:cubicBezTo>
                  <a:lnTo>
                    <a:pt x="413" y="191"/>
                  </a:lnTo>
                  <a:cubicBezTo>
                    <a:pt x="413" y="96"/>
                    <a:pt x="318" y="1"/>
                    <a:pt x="19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781" name="CustomShape 56"/>
            <p:cNvSpPr/>
            <p:nvPr/>
          </p:nvSpPr>
          <p:spPr>
            <a:xfrm>
              <a:off x="6626160" y="3295080"/>
              <a:ext cx="210960" cy="87840"/>
            </a:xfrm>
            <a:custGeom>
              <a:avLst/>
              <a:gdLst/>
              <a:ahLst/>
              <a:rect l="l" t="t" r="r" b="b"/>
              <a:pathLst>
                <a:path w="6462" h="2693">
                  <a:moveTo>
                    <a:pt x="2883" y="412"/>
                  </a:moveTo>
                  <a:cubicBezTo>
                    <a:pt x="4846" y="412"/>
                    <a:pt x="6050" y="950"/>
                    <a:pt x="6050" y="1330"/>
                  </a:cubicBezTo>
                  <a:cubicBezTo>
                    <a:pt x="6050" y="1742"/>
                    <a:pt x="4846" y="2280"/>
                    <a:pt x="2883" y="2280"/>
                  </a:cubicBezTo>
                  <a:cubicBezTo>
                    <a:pt x="1933" y="2280"/>
                    <a:pt x="1046" y="2154"/>
                    <a:pt x="413" y="1900"/>
                  </a:cubicBezTo>
                  <a:lnTo>
                    <a:pt x="413" y="792"/>
                  </a:lnTo>
                  <a:cubicBezTo>
                    <a:pt x="1046" y="539"/>
                    <a:pt x="1933" y="412"/>
                    <a:pt x="2883" y="412"/>
                  </a:cubicBezTo>
                  <a:close/>
                  <a:moveTo>
                    <a:pt x="2883" y="0"/>
                  </a:moveTo>
                  <a:cubicBezTo>
                    <a:pt x="1806" y="0"/>
                    <a:pt x="793" y="159"/>
                    <a:pt x="128" y="444"/>
                  </a:cubicBezTo>
                  <a:cubicBezTo>
                    <a:pt x="64" y="475"/>
                    <a:pt x="1" y="570"/>
                    <a:pt x="1" y="634"/>
                  </a:cubicBezTo>
                  <a:lnTo>
                    <a:pt x="1" y="2027"/>
                  </a:lnTo>
                  <a:cubicBezTo>
                    <a:pt x="1" y="2122"/>
                    <a:pt x="64" y="2185"/>
                    <a:pt x="128" y="2217"/>
                  </a:cubicBezTo>
                  <a:cubicBezTo>
                    <a:pt x="793" y="2502"/>
                    <a:pt x="1806" y="2692"/>
                    <a:pt x="2883" y="2692"/>
                  </a:cubicBezTo>
                  <a:cubicBezTo>
                    <a:pt x="4625" y="2692"/>
                    <a:pt x="6461" y="2217"/>
                    <a:pt x="6461" y="1330"/>
                  </a:cubicBezTo>
                  <a:cubicBezTo>
                    <a:pt x="6461" y="475"/>
                    <a:pt x="4625" y="0"/>
                    <a:pt x="288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782" name="CustomShape 57"/>
            <p:cNvSpPr/>
            <p:nvPr/>
          </p:nvSpPr>
          <p:spPr>
            <a:xfrm>
              <a:off x="6626160" y="3393360"/>
              <a:ext cx="210960" cy="50400"/>
            </a:xfrm>
            <a:custGeom>
              <a:avLst/>
              <a:gdLst/>
              <a:ahLst/>
              <a:rect l="l" t="t" r="r" b="b"/>
              <a:pathLst>
                <a:path w="6462" h="1553">
                  <a:moveTo>
                    <a:pt x="6240" y="1"/>
                  </a:moveTo>
                  <a:cubicBezTo>
                    <a:pt x="6145" y="1"/>
                    <a:pt x="6050" y="96"/>
                    <a:pt x="6050" y="191"/>
                  </a:cubicBezTo>
                  <a:cubicBezTo>
                    <a:pt x="6050" y="413"/>
                    <a:pt x="5638" y="729"/>
                    <a:pt x="4751" y="951"/>
                  </a:cubicBezTo>
                  <a:cubicBezTo>
                    <a:pt x="4213" y="1078"/>
                    <a:pt x="3548" y="1141"/>
                    <a:pt x="2883" y="1141"/>
                  </a:cubicBezTo>
                  <a:cubicBezTo>
                    <a:pt x="2186" y="1141"/>
                    <a:pt x="1553" y="1078"/>
                    <a:pt x="983" y="951"/>
                  </a:cubicBezTo>
                  <a:cubicBezTo>
                    <a:pt x="729" y="888"/>
                    <a:pt x="476" y="793"/>
                    <a:pt x="286" y="729"/>
                  </a:cubicBezTo>
                  <a:cubicBezTo>
                    <a:pt x="259" y="712"/>
                    <a:pt x="230" y="704"/>
                    <a:pt x="202" y="704"/>
                  </a:cubicBezTo>
                  <a:cubicBezTo>
                    <a:pt x="128" y="704"/>
                    <a:pt x="55" y="756"/>
                    <a:pt x="33" y="824"/>
                  </a:cubicBezTo>
                  <a:cubicBezTo>
                    <a:pt x="1" y="919"/>
                    <a:pt x="33" y="1046"/>
                    <a:pt x="128" y="1078"/>
                  </a:cubicBezTo>
                  <a:cubicBezTo>
                    <a:pt x="349" y="1173"/>
                    <a:pt x="603" y="1268"/>
                    <a:pt x="919" y="1331"/>
                  </a:cubicBezTo>
                  <a:cubicBezTo>
                    <a:pt x="1489" y="1489"/>
                    <a:pt x="2154" y="1553"/>
                    <a:pt x="2883" y="1553"/>
                  </a:cubicBezTo>
                  <a:cubicBezTo>
                    <a:pt x="3611" y="1553"/>
                    <a:pt x="4276" y="1489"/>
                    <a:pt x="4878" y="1331"/>
                  </a:cubicBezTo>
                  <a:cubicBezTo>
                    <a:pt x="5891" y="1109"/>
                    <a:pt x="6461" y="698"/>
                    <a:pt x="6461" y="191"/>
                  </a:cubicBezTo>
                  <a:cubicBezTo>
                    <a:pt x="6461" y="96"/>
                    <a:pt x="6366" y="1"/>
                    <a:pt x="624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783" name="CustomShape 58"/>
            <p:cNvSpPr/>
            <p:nvPr/>
          </p:nvSpPr>
          <p:spPr>
            <a:xfrm>
              <a:off x="6625080" y="3454560"/>
              <a:ext cx="212040" cy="50400"/>
            </a:xfrm>
            <a:custGeom>
              <a:avLst/>
              <a:gdLst/>
              <a:ahLst/>
              <a:rect l="l" t="t" r="r" b="b"/>
              <a:pathLst>
                <a:path w="6493" h="1553">
                  <a:moveTo>
                    <a:pt x="6271" y="0"/>
                  </a:moveTo>
                  <a:cubicBezTo>
                    <a:pt x="6176" y="0"/>
                    <a:pt x="6081" y="95"/>
                    <a:pt x="6081" y="222"/>
                  </a:cubicBezTo>
                  <a:cubicBezTo>
                    <a:pt x="6081" y="444"/>
                    <a:pt x="5669" y="729"/>
                    <a:pt x="4782" y="950"/>
                  </a:cubicBezTo>
                  <a:cubicBezTo>
                    <a:pt x="4244" y="1077"/>
                    <a:pt x="3579" y="1140"/>
                    <a:pt x="2914" y="1140"/>
                  </a:cubicBezTo>
                  <a:cubicBezTo>
                    <a:pt x="2217" y="1140"/>
                    <a:pt x="1584" y="1077"/>
                    <a:pt x="1014" y="950"/>
                  </a:cubicBezTo>
                  <a:cubicBezTo>
                    <a:pt x="760" y="887"/>
                    <a:pt x="539" y="824"/>
                    <a:pt x="317" y="729"/>
                  </a:cubicBezTo>
                  <a:cubicBezTo>
                    <a:pt x="290" y="711"/>
                    <a:pt x="261" y="703"/>
                    <a:pt x="233" y="703"/>
                  </a:cubicBezTo>
                  <a:cubicBezTo>
                    <a:pt x="159" y="703"/>
                    <a:pt x="86" y="755"/>
                    <a:pt x="64" y="824"/>
                  </a:cubicBezTo>
                  <a:cubicBezTo>
                    <a:pt x="0" y="919"/>
                    <a:pt x="64" y="1045"/>
                    <a:pt x="159" y="1109"/>
                  </a:cubicBezTo>
                  <a:cubicBezTo>
                    <a:pt x="380" y="1204"/>
                    <a:pt x="634" y="1267"/>
                    <a:pt x="950" y="1362"/>
                  </a:cubicBezTo>
                  <a:cubicBezTo>
                    <a:pt x="1520" y="1489"/>
                    <a:pt x="2185" y="1552"/>
                    <a:pt x="2914" y="1552"/>
                  </a:cubicBezTo>
                  <a:cubicBezTo>
                    <a:pt x="3642" y="1552"/>
                    <a:pt x="4307" y="1489"/>
                    <a:pt x="4909" y="1362"/>
                  </a:cubicBezTo>
                  <a:cubicBezTo>
                    <a:pt x="5922" y="1109"/>
                    <a:pt x="6492" y="697"/>
                    <a:pt x="6492" y="222"/>
                  </a:cubicBezTo>
                  <a:cubicBezTo>
                    <a:pt x="6492" y="95"/>
                    <a:pt x="6397" y="0"/>
                    <a:pt x="627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784" name="CustomShape 59"/>
            <p:cNvSpPr/>
            <p:nvPr/>
          </p:nvSpPr>
          <p:spPr>
            <a:xfrm>
              <a:off x="6626160" y="3516840"/>
              <a:ext cx="210960" cy="50400"/>
            </a:xfrm>
            <a:custGeom>
              <a:avLst/>
              <a:gdLst/>
              <a:ahLst/>
              <a:rect l="l" t="t" r="r" b="b"/>
              <a:pathLst>
                <a:path w="6462" h="1553">
                  <a:moveTo>
                    <a:pt x="6240" y="0"/>
                  </a:moveTo>
                  <a:cubicBezTo>
                    <a:pt x="6145" y="0"/>
                    <a:pt x="6050" y="95"/>
                    <a:pt x="6050" y="190"/>
                  </a:cubicBezTo>
                  <a:cubicBezTo>
                    <a:pt x="6050" y="570"/>
                    <a:pt x="4846" y="1140"/>
                    <a:pt x="2883" y="1140"/>
                  </a:cubicBezTo>
                  <a:cubicBezTo>
                    <a:pt x="1869" y="1140"/>
                    <a:pt x="919" y="982"/>
                    <a:pt x="318" y="697"/>
                  </a:cubicBezTo>
                  <a:cubicBezTo>
                    <a:pt x="286" y="689"/>
                    <a:pt x="256" y="685"/>
                    <a:pt x="229" y="685"/>
                  </a:cubicBezTo>
                  <a:cubicBezTo>
                    <a:pt x="145" y="685"/>
                    <a:pt x="80" y="721"/>
                    <a:pt x="33" y="792"/>
                  </a:cubicBezTo>
                  <a:cubicBezTo>
                    <a:pt x="1" y="919"/>
                    <a:pt x="33" y="1014"/>
                    <a:pt x="128" y="1077"/>
                  </a:cubicBezTo>
                  <a:cubicBezTo>
                    <a:pt x="793" y="1362"/>
                    <a:pt x="1806" y="1552"/>
                    <a:pt x="2883" y="1552"/>
                  </a:cubicBezTo>
                  <a:cubicBezTo>
                    <a:pt x="4625" y="1552"/>
                    <a:pt x="6461" y="1077"/>
                    <a:pt x="6461" y="190"/>
                  </a:cubicBezTo>
                  <a:cubicBezTo>
                    <a:pt x="6461" y="64"/>
                    <a:pt x="6366" y="0"/>
                    <a:pt x="624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785" name="CustomShape 60"/>
            <p:cNvSpPr/>
            <p:nvPr/>
          </p:nvSpPr>
          <p:spPr>
            <a:xfrm>
              <a:off x="6824160" y="3332520"/>
              <a:ext cx="13320" cy="196560"/>
            </a:xfrm>
            <a:custGeom>
              <a:avLst/>
              <a:gdLst/>
              <a:ahLst/>
              <a:rect l="l" t="t" r="r" b="b"/>
              <a:pathLst>
                <a:path w="413" h="6018">
                  <a:moveTo>
                    <a:pt x="191" y="0"/>
                  </a:moveTo>
                  <a:cubicBezTo>
                    <a:pt x="96" y="0"/>
                    <a:pt x="1" y="95"/>
                    <a:pt x="1" y="190"/>
                  </a:cubicBezTo>
                  <a:lnTo>
                    <a:pt x="1" y="5827"/>
                  </a:lnTo>
                  <a:cubicBezTo>
                    <a:pt x="1" y="5954"/>
                    <a:pt x="96" y="6017"/>
                    <a:pt x="191" y="6017"/>
                  </a:cubicBezTo>
                  <a:cubicBezTo>
                    <a:pt x="317" y="6017"/>
                    <a:pt x="412" y="5954"/>
                    <a:pt x="412" y="5827"/>
                  </a:cubicBezTo>
                  <a:lnTo>
                    <a:pt x="412" y="190"/>
                  </a:lnTo>
                  <a:cubicBezTo>
                    <a:pt x="412" y="95"/>
                    <a:pt x="317" y="0"/>
                    <a:pt x="19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grpSp>
        <p:nvGrpSpPr>
          <p:cNvPr id="2786" name="Group 61"/>
          <p:cNvGrpSpPr/>
          <p:nvPr/>
        </p:nvGrpSpPr>
        <p:grpSpPr>
          <a:xfrm>
            <a:off x="4718160" y="2804400"/>
            <a:ext cx="1071360" cy="1168560"/>
            <a:chOff x="4718160" y="2804400"/>
            <a:chExt cx="1071360" cy="1168560"/>
          </a:xfrm>
        </p:grpSpPr>
        <p:sp>
          <p:nvSpPr>
            <p:cNvPr id="2787" name="CustomShape 62"/>
            <p:cNvSpPr/>
            <p:nvPr/>
          </p:nvSpPr>
          <p:spPr>
            <a:xfrm>
              <a:off x="4750200" y="3404880"/>
              <a:ext cx="1008000" cy="568080"/>
            </a:xfrm>
            <a:custGeom>
              <a:avLst/>
              <a:gdLst/>
              <a:ahLst/>
              <a:rect l="l" t="t" r="r" b="b"/>
              <a:pathLst>
                <a:path w="30847" h="17387">
                  <a:moveTo>
                    <a:pt x="1" y="0"/>
                  </a:moveTo>
                  <a:lnTo>
                    <a:pt x="1" y="7474"/>
                  </a:lnTo>
                  <a:cubicBezTo>
                    <a:pt x="1" y="7854"/>
                    <a:pt x="128" y="8297"/>
                    <a:pt x="349" y="8677"/>
                  </a:cubicBezTo>
                  <a:cubicBezTo>
                    <a:pt x="571" y="9089"/>
                    <a:pt x="888" y="9406"/>
                    <a:pt x="1204" y="9596"/>
                  </a:cubicBezTo>
                  <a:lnTo>
                    <a:pt x="14220" y="17101"/>
                  </a:lnTo>
                  <a:cubicBezTo>
                    <a:pt x="14537" y="17291"/>
                    <a:pt x="14949" y="17386"/>
                    <a:pt x="15424" y="17386"/>
                  </a:cubicBezTo>
                  <a:cubicBezTo>
                    <a:pt x="15867" y="17386"/>
                    <a:pt x="16311" y="17291"/>
                    <a:pt x="16627" y="17101"/>
                  </a:cubicBezTo>
                  <a:lnTo>
                    <a:pt x="29612" y="9596"/>
                  </a:lnTo>
                  <a:cubicBezTo>
                    <a:pt x="29960" y="9406"/>
                    <a:pt x="30245" y="9089"/>
                    <a:pt x="30467" y="8677"/>
                  </a:cubicBezTo>
                  <a:cubicBezTo>
                    <a:pt x="30720" y="8297"/>
                    <a:pt x="30847" y="7854"/>
                    <a:pt x="30847" y="7506"/>
                  </a:cubicBezTo>
                  <a:lnTo>
                    <a:pt x="30847" y="0"/>
                  </a:lnTo>
                  <a:lnTo>
                    <a:pt x="30435" y="0"/>
                  </a:lnTo>
                  <a:lnTo>
                    <a:pt x="30435" y="7506"/>
                  </a:lnTo>
                  <a:cubicBezTo>
                    <a:pt x="30435" y="7791"/>
                    <a:pt x="30340" y="8139"/>
                    <a:pt x="30150" y="8487"/>
                  </a:cubicBezTo>
                  <a:cubicBezTo>
                    <a:pt x="29960" y="8836"/>
                    <a:pt x="29707" y="9089"/>
                    <a:pt x="29422" y="9247"/>
                  </a:cubicBezTo>
                  <a:lnTo>
                    <a:pt x="16437" y="16753"/>
                  </a:lnTo>
                  <a:cubicBezTo>
                    <a:pt x="16152" y="16911"/>
                    <a:pt x="15804" y="17006"/>
                    <a:pt x="15424" y="17006"/>
                  </a:cubicBezTo>
                  <a:cubicBezTo>
                    <a:pt x="15012" y="17006"/>
                    <a:pt x="14664" y="16911"/>
                    <a:pt x="14410" y="16753"/>
                  </a:cubicBezTo>
                  <a:lnTo>
                    <a:pt x="1394" y="9247"/>
                  </a:lnTo>
                  <a:cubicBezTo>
                    <a:pt x="1141" y="9089"/>
                    <a:pt x="888" y="8836"/>
                    <a:pt x="666" y="8487"/>
                  </a:cubicBezTo>
                  <a:cubicBezTo>
                    <a:pt x="476" y="8171"/>
                    <a:pt x="381" y="7791"/>
                    <a:pt x="381" y="7506"/>
                  </a:cubicBezTo>
                  <a:lnTo>
                    <a:pt x="381" y="0"/>
                  </a:ln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788" name="CustomShape 63"/>
            <p:cNvSpPr/>
            <p:nvPr/>
          </p:nvSpPr>
          <p:spPr>
            <a:xfrm>
              <a:off x="4718160" y="2804400"/>
              <a:ext cx="1071360" cy="600120"/>
            </a:xfrm>
            <a:custGeom>
              <a:avLst/>
              <a:gdLst/>
              <a:ahLst/>
              <a:rect l="l" t="t" r="r" b="b"/>
              <a:pathLst>
                <a:path w="32778" h="18369">
                  <a:moveTo>
                    <a:pt x="16405" y="0"/>
                  </a:moveTo>
                  <a:cubicBezTo>
                    <a:pt x="15771" y="0"/>
                    <a:pt x="15170" y="127"/>
                    <a:pt x="14695" y="412"/>
                  </a:cubicBezTo>
                  <a:lnTo>
                    <a:pt x="1710" y="7917"/>
                  </a:lnTo>
                  <a:cubicBezTo>
                    <a:pt x="1235" y="8202"/>
                    <a:pt x="792" y="8646"/>
                    <a:pt x="507" y="9184"/>
                  </a:cubicBezTo>
                  <a:cubicBezTo>
                    <a:pt x="190" y="9723"/>
                    <a:pt x="0" y="10293"/>
                    <a:pt x="0" y="10863"/>
                  </a:cubicBezTo>
                  <a:lnTo>
                    <a:pt x="0" y="18368"/>
                  </a:lnTo>
                  <a:lnTo>
                    <a:pt x="2312" y="18368"/>
                  </a:lnTo>
                  <a:lnTo>
                    <a:pt x="2312" y="10863"/>
                  </a:lnTo>
                  <a:cubicBezTo>
                    <a:pt x="2312" y="10736"/>
                    <a:pt x="2375" y="10546"/>
                    <a:pt x="2502" y="10324"/>
                  </a:cubicBezTo>
                  <a:cubicBezTo>
                    <a:pt x="2629" y="10103"/>
                    <a:pt x="2787" y="9976"/>
                    <a:pt x="2850" y="9913"/>
                  </a:cubicBezTo>
                  <a:lnTo>
                    <a:pt x="15866" y="2407"/>
                  </a:lnTo>
                  <a:cubicBezTo>
                    <a:pt x="15961" y="2375"/>
                    <a:pt x="16151" y="2312"/>
                    <a:pt x="16405" y="2312"/>
                  </a:cubicBezTo>
                  <a:cubicBezTo>
                    <a:pt x="16658" y="2312"/>
                    <a:pt x="16848" y="2375"/>
                    <a:pt x="16943" y="2407"/>
                  </a:cubicBezTo>
                  <a:lnTo>
                    <a:pt x="29927" y="9913"/>
                  </a:lnTo>
                  <a:cubicBezTo>
                    <a:pt x="30022" y="9976"/>
                    <a:pt x="30181" y="10103"/>
                    <a:pt x="30308" y="10324"/>
                  </a:cubicBezTo>
                  <a:cubicBezTo>
                    <a:pt x="30434" y="10546"/>
                    <a:pt x="30466" y="10736"/>
                    <a:pt x="30466" y="10863"/>
                  </a:cubicBezTo>
                  <a:lnTo>
                    <a:pt x="30466" y="18368"/>
                  </a:lnTo>
                  <a:lnTo>
                    <a:pt x="32778" y="18368"/>
                  </a:lnTo>
                  <a:lnTo>
                    <a:pt x="32778" y="10863"/>
                  </a:lnTo>
                  <a:cubicBezTo>
                    <a:pt x="32778" y="10293"/>
                    <a:pt x="32619" y="9723"/>
                    <a:pt x="32303" y="9184"/>
                  </a:cubicBezTo>
                  <a:cubicBezTo>
                    <a:pt x="31986" y="8646"/>
                    <a:pt x="31543" y="8202"/>
                    <a:pt x="31099" y="7917"/>
                  </a:cubicBezTo>
                  <a:lnTo>
                    <a:pt x="18083" y="412"/>
                  </a:lnTo>
                  <a:cubicBezTo>
                    <a:pt x="17608" y="159"/>
                    <a:pt x="17006" y="0"/>
                    <a:pt x="16405" y="0"/>
                  </a:cubicBez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789" name="CustomShape 64"/>
            <p:cNvSpPr/>
            <p:nvPr/>
          </p:nvSpPr>
          <p:spPr>
            <a:xfrm>
              <a:off x="4856760" y="2962080"/>
              <a:ext cx="793800" cy="883800"/>
            </a:xfrm>
            <a:custGeom>
              <a:avLst/>
              <a:gdLst/>
              <a:ahLst/>
              <a:rect l="l" t="t" r="r" b="b"/>
              <a:pathLst>
                <a:path w="24292" h="27046">
                  <a:moveTo>
                    <a:pt x="12162" y="1"/>
                  </a:moveTo>
                  <a:cubicBezTo>
                    <a:pt x="11647" y="1"/>
                    <a:pt x="11133" y="112"/>
                    <a:pt x="10737" y="333"/>
                  </a:cubicBezTo>
                  <a:lnTo>
                    <a:pt x="1426" y="5685"/>
                  </a:lnTo>
                  <a:cubicBezTo>
                    <a:pt x="951" y="5970"/>
                    <a:pt x="508" y="6509"/>
                    <a:pt x="254" y="7110"/>
                  </a:cubicBezTo>
                  <a:cubicBezTo>
                    <a:pt x="254" y="7142"/>
                    <a:pt x="223" y="7174"/>
                    <a:pt x="223" y="7205"/>
                  </a:cubicBezTo>
                  <a:cubicBezTo>
                    <a:pt x="96" y="7522"/>
                    <a:pt x="1" y="7839"/>
                    <a:pt x="1" y="8155"/>
                  </a:cubicBezTo>
                  <a:lnTo>
                    <a:pt x="1" y="18891"/>
                  </a:lnTo>
                  <a:cubicBezTo>
                    <a:pt x="1" y="19810"/>
                    <a:pt x="634" y="20886"/>
                    <a:pt x="1426" y="21361"/>
                  </a:cubicBezTo>
                  <a:lnTo>
                    <a:pt x="10737" y="26713"/>
                  </a:lnTo>
                  <a:cubicBezTo>
                    <a:pt x="11133" y="26935"/>
                    <a:pt x="11647" y="27046"/>
                    <a:pt x="12158" y="27046"/>
                  </a:cubicBezTo>
                  <a:cubicBezTo>
                    <a:pt x="12668" y="27046"/>
                    <a:pt x="13175" y="26935"/>
                    <a:pt x="13555" y="26713"/>
                  </a:cubicBezTo>
                  <a:lnTo>
                    <a:pt x="22866" y="21361"/>
                  </a:lnTo>
                  <a:cubicBezTo>
                    <a:pt x="23658" y="20886"/>
                    <a:pt x="24291" y="19810"/>
                    <a:pt x="24291" y="18891"/>
                  </a:cubicBezTo>
                  <a:lnTo>
                    <a:pt x="24291" y="8155"/>
                  </a:lnTo>
                  <a:cubicBezTo>
                    <a:pt x="24291" y="7237"/>
                    <a:pt x="23658" y="6160"/>
                    <a:pt x="22866" y="5685"/>
                  </a:cubicBezTo>
                  <a:lnTo>
                    <a:pt x="13587" y="333"/>
                  </a:lnTo>
                  <a:cubicBezTo>
                    <a:pt x="13191" y="112"/>
                    <a:pt x="12676" y="1"/>
                    <a:pt x="12162" y="1"/>
                  </a:cubicBez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790" name="CustomShape 65"/>
            <p:cNvSpPr/>
            <p:nvPr/>
          </p:nvSpPr>
          <p:spPr>
            <a:xfrm>
              <a:off x="5103360" y="3147120"/>
              <a:ext cx="302040" cy="483120"/>
            </a:xfrm>
            <a:custGeom>
              <a:avLst/>
              <a:gdLst/>
              <a:ahLst/>
              <a:rect l="l" t="t" r="r" b="b"/>
              <a:pathLst>
                <a:path w="9248" h="14790">
                  <a:moveTo>
                    <a:pt x="7601" y="412"/>
                  </a:moveTo>
                  <a:cubicBezTo>
                    <a:pt x="8266" y="412"/>
                    <a:pt x="8836" y="982"/>
                    <a:pt x="8836" y="1679"/>
                  </a:cubicBezTo>
                  <a:lnTo>
                    <a:pt x="8836" y="13112"/>
                  </a:lnTo>
                  <a:cubicBezTo>
                    <a:pt x="8836" y="13808"/>
                    <a:pt x="8266" y="14378"/>
                    <a:pt x="7601" y="14378"/>
                  </a:cubicBezTo>
                  <a:lnTo>
                    <a:pt x="1647" y="14378"/>
                  </a:lnTo>
                  <a:cubicBezTo>
                    <a:pt x="950" y="14378"/>
                    <a:pt x="380" y="13808"/>
                    <a:pt x="380" y="13112"/>
                  </a:cubicBezTo>
                  <a:lnTo>
                    <a:pt x="380" y="1679"/>
                  </a:lnTo>
                  <a:cubicBezTo>
                    <a:pt x="380" y="982"/>
                    <a:pt x="950" y="412"/>
                    <a:pt x="1647" y="412"/>
                  </a:cubicBezTo>
                  <a:close/>
                  <a:moveTo>
                    <a:pt x="1647" y="1"/>
                  </a:moveTo>
                  <a:cubicBezTo>
                    <a:pt x="728" y="1"/>
                    <a:pt x="0" y="761"/>
                    <a:pt x="0" y="1679"/>
                  </a:cubicBezTo>
                  <a:lnTo>
                    <a:pt x="0" y="13112"/>
                  </a:lnTo>
                  <a:cubicBezTo>
                    <a:pt x="0" y="14030"/>
                    <a:pt x="728" y="14790"/>
                    <a:pt x="1647" y="14790"/>
                  </a:cubicBezTo>
                  <a:lnTo>
                    <a:pt x="7601" y="14790"/>
                  </a:lnTo>
                  <a:cubicBezTo>
                    <a:pt x="8519" y="14790"/>
                    <a:pt x="9247" y="14030"/>
                    <a:pt x="9247" y="13112"/>
                  </a:cubicBezTo>
                  <a:lnTo>
                    <a:pt x="9247" y="1679"/>
                  </a:lnTo>
                  <a:cubicBezTo>
                    <a:pt x="9247" y="761"/>
                    <a:pt x="8519" y="1"/>
                    <a:pt x="760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791" name="CustomShape 66"/>
            <p:cNvSpPr/>
            <p:nvPr/>
          </p:nvSpPr>
          <p:spPr>
            <a:xfrm>
              <a:off x="5102280" y="3204000"/>
              <a:ext cx="303120" cy="13320"/>
            </a:xfrm>
            <a:custGeom>
              <a:avLst/>
              <a:gdLst/>
              <a:ahLst/>
              <a:rect l="l" t="t" r="r" b="b"/>
              <a:pathLst>
                <a:path w="9280" h="413">
                  <a:moveTo>
                    <a:pt x="222" y="0"/>
                  </a:moveTo>
                  <a:cubicBezTo>
                    <a:pt x="95" y="0"/>
                    <a:pt x="0" y="95"/>
                    <a:pt x="0" y="222"/>
                  </a:cubicBezTo>
                  <a:cubicBezTo>
                    <a:pt x="0" y="317"/>
                    <a:pt x="95" y="412"/>
                    <a:pt x="222" y="412"/>
                  </a:cubicBezTo>
                  <a:lnTo>
                    <a:pt x="9089" y="412"/>
                  </a:lnTo>
                  <a:cubicBezTo>
                    <a:pt x="9184" y="412"/>
                    <a:pt x="9279" y="317"/>
                    <a:pt x="9279" y="222"/>
                  </a:cubicBezTo>
                  <a:cubicBezTo>
                    <a:pt x="9279" y="95"/>
                    <a:pt x="9184" y="0"/>
                    <a:pt x="908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792" name="CustomShape 67"/>
            <p:cNvSpPr/>
            <p:nvPr/>
          </p:nvSpPr>
          <p:spPr>
            <a:xfrm>
              <a:off x="5102280" y="3557160"/>
              <a:ext cx="303120" cy="13320"/>
            </a:xfrm>
            <a:custGeom>
              <a:avLst/>
              <a:gdLst/>
              <a:ahLst/>
              <a:rect l="l" t="t" r="r" b="b"/>
              <a:pathLst>
                <a:path w="9280" h="413">
                  <a:moveTo>
                    <a:pt x="222" y="0"/>
                  </a:moveTo>
                  <a:cubicBezTo>
                    <a:pt x="95" y="0"/>
                    <a:pt x="0" y="96"/>
                    <a:pt x="0" y="191"/>
                  </a:cubicBezTo>
                  <a:cubicBezTo>
                    <a:pt x="0" y="317"/>
                    <a:pt x="95" y="412"/>
                    <a:pt x="222" y="412"/>
                  </a:cubicBezTo>
                  <a:lnTo>
                    <a:pt x="9089" y="412"/>
                  </a:lnTo>
                  <a:cubicBezTo>
                    <a:pt x="9184" y="412"/>
                    <a:pt x="9279" y="317"/>
                    <a:pt x="9279" y="191"/>
                  </a:cubicBezTo>
                  <a:cubicBezTo>
                    <a:pt x="9279" y="96"/>
                    <a:pt x="9184" y="0"/>
                    <a:pt x="908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793" name="CustomShape 68"/>
            <p:cNvSpPr/>
            <p:nvPr/>
          </p:nvSpPr>
          <p:spPr>
            <a:xfrm>
              <a:off x="5214960" y="3584880"/>
              <a:ext cx="78480" cy="13320"/>
            </a:xfrm>
            <a:custGeom>
              <a:avLst/>
              <a:gdLst/>
              <a:ahLst/>
              <a:rect l="l" t="t" r="r" b="b"/>
              <a:pathLst>
                <a:path w="2408" h="413">
                  <a:moveTo>
                    <a:pt x="190" y="1"/>
                  </a:moveTo>
                  <a:cubicBezTo>
                    <a:pt x="95" y="1"/>
                    <a:pt x="0" y="96"/>
                    <a:pt x="0" y="222"/>
                  </a:cubicBezTo>
                  <a:cubicBezTo>
                    <a:pt x="0" y="317"/>
                    <a:pt x="95" y="412"/>
                    <a:pt x="190" y="412"/>
                  </a:cubicBezTo>
                  <a:lnTo>
                    <a:pt x="2186" y="412"/>
                  </a:lnTo>
                  <a:cubicBezTo>
                    <a:pt x="2312" y="412"/>
                    <a:pt x="2407" y="317"/>
                    <a:pt x="2407" y="222"/>
                  </a:cubicBezTo>
                  <a:cubicBezTo>
                    <a:pt x="2407" y="96"/>
                    <a:pt x="2312" y="1"/>
                    <a:pt x="21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794" name="CustomShape 69"/>
            <p:cNvSpPr/>
            <p:nvPr/>
          </p:nvSpPr>
          <p:spPr>
            <a:xfrm>
              <a:off x="5164200" y="3174840"/>
              <a:ext cx="17280" cy="16200"/>
            </a:xfrm>
            <a:custGeom>
              <a:avLst/>
              <a:gdLst/>
              <a:ahLst/>
              <a:rect l="l" t="t" r="r" b="b"/>
              <a:pathLst>
                <a:path w="539" h="508">
                  <a:moveTo>
                    <a:pt x="254" y="1"/>
                  </a:moveTo>
                  <a:cubicBezTo>
                    <a:pt x="127" y="1"/>
                    <a:pt x="1" y="96"/>
                    <a:pt x="1" y="254"/>
                  </a:cubicBezTo>
                  <a:cubicBezTo>
                    <a:pt x="1" y="381"/>
                    <a:pt x="127" y="507"/>
                    <a:pt x="254" y="507"/>
                  </a:cubicBezTo>
                  <a:cubicBezTo>
                    <a:pt x="412" y="507"/>
                    <a:pt x="539" y="381"/>
                    <a:pt x="539" y="254"/>
                  </a:cubicBezTo>
                  <a:cubicBezTo>
                    <a:pt x="539" y="96"/>
                    <a:pt x="412" y="1"/>
                    <a:pt x="25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795" name="CustomShape 70"/>
            <p:cNvSpPr/>
            <p:nvPr/>
          </p:nvSpPr>
          <p:spPr>
            <a:xfrm>
              <a:off x="5144760" y="3279600"/>
              <a:ext cx="218160" cy="218160"/>
            </a:xfrm>
            <a:custGeom>
              <a:avLst/>
              <a:gdLst/>
              <a:ahLst/>
              <a:rect l="l" t="t" r="r" b="b"/>
              <a:pathLst>
                <a:path w="6684" h="6683">
                  <a:moveTo>
                    <a:pt x="3358" y="412"/>
                  </a:moveTo>
                  <a:cubicBezTo>
                    <a:pt x="4973" y="412"/>
                    <a:pt x="6271" y="1710"/>
                    <a:pt x="6271" y="3325"/>
                  </a:cubicBezTo>
                  <a:cubicBezTo>
                    <a:pt x="6271" y="4941"/>
                    <a:pt x="4973" y="6271"/>
                    <a:pt x="3358" y="6271"/>
                  </a:cubicBezTo>
                  <a:cubicBezTo>
                    <a:pt x="1743" y="6271"/>
                    <a:pt x="413" y="4941"/>
                    <a:pt x="413" y="3325"/>
                  </a:cubicBezTo>
                  <a:cubicBezTo>
                    <a:pt x="413" y="1710"/>
                    <a:pt x="1743" y="412"/>
                    <a:pt x="3358" y="412"/>
                  </a:cubicBezTo>
                  <a:close/>
                  <a:moveTo>
                    <a:pt x="3358" y="0"/>
                  </a:moveTo>
                  <a:cubicBezTo>
                    <a:pt x="1521" y="0"/>
                    <a:pt x="1" y="1489"/>
                    <a:pt x="1" y="3325"/>
                  </a:cubicBezTo>
                  <a:cubicBezTo>
                    <a:pt x="1" y="5194"/>
                    <a:pt x="1521" y="6682"/>
                    <a:pt x="3358" y="6682"/>
                  </a:cubicBezTo>
                  <a:cubicBezTo>
                    <a:pt x="5195" y="6682"/>
                    <a:pt x="6683" y="5162"/>
                    <a:pt x="6683" y="3325"/>
                  </a:cubicBezTo>
                  <a:cubicBezTo>
                    <a:pt x="6683" y="1489"/>
                    <a:pt x="5195" y="0"/>
                    <a:pt x="335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796" name="CustomShape 71"/>
            <p:cNvSpPr/>
            <p:nvPr/>
          </p:nvSpPr>
          <p:spPr>
            <a:xfrm>
              <a:off x="5209920" y="3330360"/>
              <a:ext cx="86760" cy="101160"/>
            </a:xfrm>
            <a:custGeom>
              <a:avLst/>
              <a:gdLst/>
              <a:ahLst/>
              <a:rect l="l" t="t" r="r" b="b"/>
              <a:pathLst>
                <a:path w="2661" h="3104">
                  <a:moveTo>
                    <a:pt x="1330" y="412"/>
                  </a:moveTo>
                  <a:cubicBezTo>
                    <a:pt x="1868" y="412"/>
                    <a:pt x="2249" y="823"/>
                    <a:pt x="2249" y="1393"/>
                  </a:cubicBezTo>
                  <a:cubicBezTo>
                    <a:pt x="2249" y="2090"/>
                    <a:pt x="1710" y="2692"/>
                    <a:pt x="1330" y="2692"/>
                  </a:cubicBezTo>
                  <a:cubicBezTo>
                    <a:pt x="855" y="2692"/>
                    <a:pt x="380" y="2027"/>
                    <a:pt x="380" y="1393"/>
                  </a:cubicBezTo>
                  <a:cubicBezTo>
                    <a:pt x="380" y="823"/>
                    <a:pt x="760" y="412"/>
                    <a:pt x="1330" y="412"/>
                  </a:cubicBezTo>
                  <a:close/>
                  <a:moveTo>
                    <a:pt x="1330" y="0"/>
                  </a:moveTo>
                  <a:cubicBezTo>
                    <a:pt x="538" y="0"/>
                    <a:pt x="0" y="602"/>
                    <a:pt x="0" y="1393"/>
                  </a:cubicBezTo>
                  <a:cubicBezTo>
                    <a:pt x="0" y="2280"/>
                    <a:pt x="633" y="3104"/>
                    <a:pt x="1330" y="3104"/>
                  </a:cubicBezTo>
                  <a:cubicBezTo>
                    <a:pt x="1995" y="3104"/>
                    <a:pt x="2660" y="2248"/>
                    <a:pt x="2660" y="1393"/>
                  </a:cubicBezTo>
                  <a:cubicBezTo>
                    <a:pt x="2660" y="602"/>
                    <a:pt x="2090" y="0"/>
                    <a:pt x="133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797" name="CustomShape 72"/>
            <p:cNvSpPr/>
            <p:nvPr/>
          </p:nvSpPr>
          <p:spPr>
            <a:xfrm>
              <a:off x="5181840" y="3401280"/>
              <a:ext cx="51480" cy="80640"/>
            </a:xfrm>
            <a:custGeom>
              <a:avLst/>
              <a:gdLst/>
              <a:ahLst/>
              <a:rect l="l" t="t" r="r" b="b"/>
              <a:pathLst>
                <a:path w="1585" h="2483">
                  <a:moveTo>
                    <a:pt x="1352" y="1"/>
                  </a:moveTo>
                  <a:cubicBezTo>
                    <a:pt x="1326" y="1"/>
                    <a:pt x="1298" y="5"/>
                    <a:pt x="1268" y="12"/>
                  </a:cubicBezTo>
                  <a:cubicBezTo>
                    <a:pt x="1046" y="107"/>
                    <a:pt x="824" y="234"/>
                    <a:pt x="603" y="392"/>
                  </a:cubicBezTo>
                  <a:cubicBezTo>
                    <a:pt x="191" y="709"/>
                    <a:pt x="1" y="1279"/>
                    <a:pt x="128" y="1786"/>
                  </a:cubicBezTo>
                  <a:lnTo>
                    <a:pt x="128" y="1849"/>
                  </a:lnTo>
                  <a:cubicBezTo>
                    <a:pt x="159" y="2039"/>
                    <a:pt x="254" y="2229"/>
                    <a:pt x="413" y="2387"/>
                  </a:cubicBezTo>
                  <a:cubicBezTo>
                    <a:pt x="444" y="2451"/>
                    <a:pt x="508" y="2482"/>
                    <a:pt x="571" y="2482"/>
                  </a:cubicBezTo>
                  <a:cubicBezTo>
                    <a:pt x="698" y="2482"/>
                    <a:pt x="761" y="2387"/>
                    <a:pt x="761" y="2292"/>
                  </a:cubicBezTo>
                  <a:cubicBezTo>
                    <a:pt x="761" y="2229"/>
                    <a:pt x="761" y="2197"/>
                    <a:pt x="729" y="2166"/>
                  </a:cubicBezTo>
                  <a:cubicBezTo>
                    <a:pt x="634" y="2039"/>
                    <a:pt x="539" y="1912"/>
                    <a:pt x="508" y="1754"/>
                  </a:cubicBezTo>
                  <a:lnTo>
                    <a:pt x="508" y="1691"/>
                  </a:lnTo>
                  <a:cubicBezTo>
                    <a:pt x="413" y="1342"/>
                    <a:pt x="539" y="931"/>
                    <a:pt x="856" y="709"/>
                  </a:cubicBezTo>
                  <a:cubicBezTo>
                    <a:pt x="1046" y="582"/>
                    <a:pt x="1236" y="456"/>
                    <a:pt x="1426" y="392"/>
                  </a:cubicBezTo>
                  <a:cubicBezTo>
                    <a:pt x="1521" y="361"/>
                    <a:pt x="1584" y="234"/>
                    <a:pt x="1553" y="139"/>
                  </a:cubicBezTo>
                  <a:cubicBezTo>
                    <a:pt x="1504" y="42"/>
                    <a:pt x="1437" y="1"/>
                    <a:pt x="135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798" name="CustomShape 73"/>
            <p:cNvSpPr/>
            <p:nvPr/>
          </p:nvSpPr>
          <p:spPr>
            <a:xfrm>
              <a:off x="5272920" y="3400560"/>
              <a:ext cx="52560" cy="81720"/>
            </a:xfrm>
            <a:custGeom>
              <a:avLst/>
              <a:gdLst/>
              <a:ahLst/>
              <a:rect l="l" t="t" r="r" b="b"/>
              <a:pathLst>
                <a:path w="1616" h="2509">
                  <a:moveTo>
                    <a:pt x="235" y="0"/>
                  </a:moveTo>
                  <a:cubicBezTo>
                    <a:pt x="120" y="0"/>
                    <a:pt x="1" y="86"/>
                    <a:pt x="1" y="197"/>
                  </a:cubicBezTo>
                  <a:cubicBezTo>
                    <a:pt x="1" y="292"/>
                    <a:pt x="64" y="387"/>
                    <a:pt x="128" y="418"/>
                  </a:cubicBezTo>
                  <a:cubicBezTo>
                    <a:pt x="349" y="482"/>
                    <a:pt x="539" y="608"/>
                    <a:pt x="698" y="735"/>
                  </a:cubicBezTo>
                  <a:lnTo>
                    <a:pt x="793" y="798"/>
                  </a:lnTo>
                  <a:cubicBezTo>
                    <a:pt x="1046" y="988"/>
                    <a:pt x="1173" y="1337"/>
                    <a:pt x="1141" y="1653"/>
                  </a:cubicBezTo>
                  <a:cubicBezTo>
                    <a:pt x="1141" y="1843"/>
                    <a:pt x="1046" y="2002"/>
                    <a:pt x="919" y="2160"/>
                  </a:cubicBezTo>
                  <a:cubicBezTo>
                    <a:pt x="856" y="2255"/>
                    <a:pt x="888" y="2382"/>
                    <a:pt x="951" y="2445"/>
                  </a:cubicBezTo>
                  <a:cubicBezTo>
                    <a:pt x="1014" y="2477"/>
                    <a:pt x="1046" y="2508"/>
                    <a:pt x="1078" y="2508"/>
                  </a:cubicBezTo>
                  <a:cubicBezTo>
                    <a:pt x="1141" y="2508"/>
                    <a:pt x="1204" y="2477"/>
                    <a:pt x="1236" y="2413"/>
                  </a:cubicBezTo>
                  <a:cubicBezTo>
                    <a:pt x="1426" y="2223"/>
                    <a:pt x="1521" y="1970"/>
                    <a:pt x="1553" y="1717"/>
                  </a:cubicBezTo>
                  <a:cubicBezTo>
                    <a:pt x="1616" y="1242"/>
                    <a:pt x="1426" y="767"/>
                    <a:pt x="1046" y="482"/>
                  </a:cubicBezTo>
                  <a:lnTo>
                    <a:pt x="951" y="418"/>
                  </a:lnTo>
                  <a:cubicBezTo>
                    <a:pt x="761" y="228"/>
                    <a:pt x="539" y="101"/>
                    <a:pt x="286" y="6"/>
                  </a:cubicBezTo>
                  <a:cubicBezTo>
                    <a:pt x="269" y="2"/>
                    <a:pt x="252" y="0"/>
                    <a:pt x="23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grpSp>
        <p:nvGrpSpPr>
          <p:cNvPr id="2799" name="Group 74"/>
          <p:cNvGrpSpPr/>
          <p:nvPr/>
        </p:nvGrpSpPr>
        <p:grpSpPr>
          <a:xfrm>
            <a:off x="1992960" y="2804400"/>
            <a:ext cx="1071360" cy="1168560"/>
            <a:chOff x="1992960" y="2804400"/>
            <a:chExt cx="1071360" cy="1168560"/>
          </a:xfrm>
        </p:grpSpPr>
        <p:sp>
          <p:nvSpPr>
            <p:cNvPr id="2800" name="CustomShape 75"/>
            <p:cNvSpPr/>
            <p:nvPr/>
          </p:nvSpPr>
          <p:spPr>
            <a:xfrm>
              <a:off x="2023920" y="3404880"/>
              <a:ext cx="1008000" cy="568080"/>
            </a:xfrm>
            <a:custGeom>
              <a:avLst/>
              <a:gdLst/>
              <a:ahLst/>
              <a:rect l="l" t="t" r="r" b="b"/>
              <a:pathLst>
                <a:path w="30847" h="17387">
                  <a:moveTo>
                    <a:pt x="0" y="0"/>
                  </a:moveTo>
                  <a:lnTo>
                    <a:pt x="0" y="7474"/>
                  </a:lnTo>
                  <a:cubicBezTo>
                    <a:pt x="0" y="7854"/>
                    <a:pt x="127" y="8297"/>
                    <a:pt x="349" y="8677"/>
                  </a:cubicBezTo>
                  <a:cubicBezTo>
                    <a:pt x="602" y="9089"/>
                    <a:pt x="887" y="9406"/>
                    <a:pt x="1235" y="9596"/>
                  </a:cubicBezTo>
                  <a:lnTo>
                    <a:pt x="14220" y="17101"/>
                  </a:lnTo>
                  <a:cubicBezTo>
                    <a:pt x="14536" y="17291"/>
                    <a:pt x="14980" y="17386"/>
                    <a:pt x="15423" y="17386"/>
                  </a:cubicBezTo>
                  <a:cubicBezTo>
                    <a:pt x="15898" y="17386"/>
                    <a:pt x="16310" y="17291"/>
                    <a:pt x="16658" y="17101"/>
                  </a:cubicBezTo>
                  <a:lnTo>
                    <a:pt x="29643" y="9596"/>
                  </a:lnTo>
                  <a:cubicBezTo>
                    <a:pt x="29959" y="9406"/>
                    <a:pt x="30276" y="9089"/>
                    <a:pt x="30498" y="8677"/>
                  </a:cubicBezTo>
                  <a:cubicBezTo>
                    <a:pt x="30719" y="8297"/>
                    <a:pt x="30846" y="7854"/>
                    <a:pt x="30846" y="7506"/>
                  </a:cubicBezTo>
                  <a:lnTo>
                    <a:pt x="30846" y="0"/>
                  </a:lnTo>
                  <a:lnTo>
                    <a:pt x="30466" y="0"/>
                  </a:lnTo>
                  <a:lnTo>
                    <a:pt x="30466" y="7506"/>
                  </a:lnTo>
                  <a:cubicBezTo>
                    <a:pt x="30466" y="7791"/>
                    <a:pt x="30371" y="8139"/>
                    <a:pt x="30149" y="8487"/>
                  </a:cubicBezTo>
                  <a:cubicBezTo>
                    <a:pt x="29959" y="8836"/>
                    <a:pt x="29706" y="9089"/>
                    <a:pt x="29453" y="9247"/>
                  </a:cubicBezTo>
                  <a:lnTo>
                    <a:pt x="16437" y="16753"/>
                  </a:lnTo>
                  <a:cubicBezTo>
                    <a:pt x="16183" y="16911"/>
                    <a:pt x="15803" y="17006"/>
                    <a:pt x="15423" y="17006"/>
                  </a:cubicBezTo>
                  <a:cubicBezTo>
                    <a:pt x="15043" y="17006"/>
                    <a:pt x="14695" y="16911"/>
                    <a:pt x="14410" y="16753"/>
                  </a:cubicBezTo>
                  <a:lnTo>
                    <a:pt x="1425" y="9247"/>
                  </a:lnTo>
                  <a:cubicBezTo>
                    <a:pt x="1140" y="9089"/>
                    <a:pt x="887" y="8836"/>
                    <a:pt x="697" y="8487"/>
                  </a:cubicBezTo>
                  <a:cubicBezTo>
                    <a:pt x="507" y="8171"/>
                    <a:pt x="380" y="7791"/>
                    <a:pt x="380" y="7506"/>
                  </a:cubicBezTo>
                  <a:lnTo>
                    <a:pt x="380" y="0"/>
                  </a:ln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801" name="CustomShape 76"/>
            <p:cNvSpPr/>
            <p:nvPr/>
          </p:nvSpPr>
          <p:spPr>
            <a:xfrm>
              <a:off x="1992960" y="2804400"/>
              <a:ext cx="1071360" cy="600120"/>
            </a:xfrm>
            <a:custGeom>
              <a:avLst/>
              <a:gdLst/>
              <a:ahLst/>
              <a:rect l="l" t="t" r="r" b="b"/>
              <a:pathLst>
                <a:path w="32778" h="18369">
                  <a:moveTo>
                    <a:pt x="16373" y="0"/>
                  </a:moveTo>
                  <a:cubicBezTo>
                    <a:pt x="15771" y="0"/>
                    <a:pt x="15170" y="127"/>
                    <a:pt x="14695" y="412"/>
                  </a:cubicBezTo>
                  <a:lnTo>
                    <a:pt x="1679" y="7917"/>
                  </a:lnTo>
                  <a:cubicBezTo>
                    <a:pt x="1204" y="8202"/>
                    <a:pt x="792" y="8646"/>
                    <a:pt x="475" y="9184"/>
                  </a:cubicBezTo>
                  <a:cubicBezTo>
                    <a:pt x="159" y="9723"/>
                    <a:pt x="0" y="10293"/>
                    <a:pt x="0" y="10863"/>
                  </a:cubicBezTo>
                  <a:lnTo>
                    <a:pt x="0" y="18368"/>
                  </a:lnTo>
                  <a:lnTo>
                    <a:pt x="2312" y="18368"/>
                  </a:lnTo>
                  <a:lnTo>
                    <a:pt x="2312" y="10863"/>
                  </a:lnTo>
                  <a:cubicBezTo>
                    <a:pt x="2312" y="10736"/>
                    <a:pt x="2344" y="10546"/>
                    <a:pt x="2470" y="10324"/>
                  </a:cubicBezTo>
                  <a:cubicBezTo>
                    <a:pt x="2597" y="10103"/>
                    <a:pt x="2755" y="9976"/>
                    <a:pt x="2850" y="9913"/>
                  </a:cubicBezTo>
                  <a:lnTo>
                    <a:pt x="15835" y="2407"/>
                  </a:lnTo>
                  <a:cubicBezTo>
                    <a:pt x="15930" y="2375"/>
                    <a:pt x="16120" y="2312"/>
                    <a:pt x="16373" y="2312"/>
                  </a:cubicBezTo>
                  <a:cubicBezTo>
                    <a:pt x="16627" y="2312"/>
                    <a:pt x="16817" y="2375"/>
                    <a:pt x="16912" y="2407"/>
                  </a:cubicBezTo>
                  <a:lnTo>
                    <a:pt x="29928" y="9913"/>
                  </a:lnTo>
                  <a:cubicBezTo>
                    <a:pt x="30023" y="9976"/>
                    <a:pt x="30149" y="10103"/>
                    <a:pt x="30276" y="10324"/>
                  </a:cubicBezTo>
                  <a:cubicBezTo>
                    <a:pt x="30403" y="10546"/>
                    <a:pt x="30466" y="10736"/>
                    <a:pt x="30466" y="10863"/>
                  </a:cubicBezTo>
                  <a:lnTo>
                    <a:pt x="30466" y="18368"/>
                  </a:lnTo>
                  <a:lnTo>
                    <a:pt x="32778" y="18368"/>
                  </a:lnTo>
                  <a:lnTo>
                    <a:pt x="32778" y="10863"/>
                  </a:lnTo>
                  <a:cubicBezTo>
                    <a:pt x="32778" y="10293"/>
                    <a:pt x="32588" y="9723"/>
                    <a:pt x="32271" y="9184"/>
                  </a:cubicBezTo>
                  <a:cubicBezTo>
                    <a:pt x="31986" y="8646"/>
                    <a:pt x="31543" y="8202"/>
                    <a:pt x="31068" y="7917"/>
                  </a:cubicBezTo>
                  <a:lnTo>
                    <a:pt x="18083" y="412"/>
                  </a:lnTo>
                  <a:cubicBezTo>
                    <a:pt x="17608" y="159"/>
                    <a:pt x="17007" y="0"/>
                    <a:pt x="16373" y="0"/>
                  </a:cubicBez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802" name="CustomShape 77"/>
            <p:cNvSpPr/>
            <p:nvPr/>
          </p:nvSpPr>
          <p:spPr>
            <a:xfrm>
              <a:off x="2131560" y="2962080"/>
              <a:ext cx="793800" cy="884520"/>
            </a:xfrm>
            <a:custGeom>
              <a:avLst/>
              <a:gdLst/>
              <a:ahLst/>
              <a:rect l="l" t="t" r="r" b="b"/>
              <a:pathLst>
                <a:path w="24292" h="27062">
                  <a:moveTo>
                    <a:pt x="12134" y="1"/>
                  </a:moveTo>
                  <a:cubicBezTo>
                    <a:pt x="11623" y="1"/>
                    <a:pt x="11117" y="112"/>
                    <a:pt x="10737" y="333"/>
                  </a:cubicBezTo>
                  <a:lnTo>
                    <a:pt x="1426" y="5685"/>
                  </a:lnTo>
                  <a:cubicBezTo>
                    <a:pt x="634" y="6160"/>
                    <a:pt x="1" y="7237"/>
                    <a:pt x="1" y="8155"/>
                  </a:cubicBezTo>
                  <a:lnTo>
                    <a:pt x="1" y="18891"/>
                  </a:lnTo>
                  <a:cubicBezTo>
                    <a:pt x="1" y="19810"/>
                    <a:pt x="634" y="20886"/>
                    <a:pt x="1426" y="21361"/>
                  </a:cubicBezTo>
                  <a:lnTo>
                    <a:pt x="7316" y="24750"/>
                  </a:lnTo>
                  <a:lnTo>
                    <a:pt x="10705" y="26713"/>
                  </a:lnTo>
                  <a:cubicBezTo>
                    <a:pt x="11022" y="26903"/>
                    <a:pt x="11370" y="26998"/>
                    <a:pt x="11750" y="27030"/>
                  </a:cubicBezTo>
                  <a:cubicBezTo>
                    <a:pt x="11890" y="27051"/>
                    <a:pt x="12032" y="27061"/>
                    <a:pt x="12173" y="27061"/>
                  </a:cubicBezTo>
                  <a:cubicBezTo>
                    <a:pt x="12670" y="27061"/>
                    <a:pt x="13161" y="26935"/>
                    <a:pt x="13555" y="26713"/>
                  </a:cubicBezTo>
                  <a:lnTo>
                    <a:pt x="22866" y="21361"/>
                  </a:lnTo>
                  <a:cubicBezTo>
                    <a:pt x="23658" y="20886"/>
                    <a:pt x="24291" y="19810"/>
                    <a:pt x="24291" y="18891"/>
                  </a:cubicBezTo>
                  <a:lnTo>
                    <a:pt x="24291" y="8155"/>
                  </a:lnTo>
                  <a:cubicBezTo>
                    <a:pt x="24291" y="7237"/>
                    <a:pt x="23658" y="6160"/>
                    <a:pt x="22866" y="5685"/>
                  </a:cubicBezTo>
                  <a:lnTo>
                    <a:pt x="13555" y="333"/>
                  </a:lnTo>
                  <a:cubicBezTo>
                    <a:pt x="13159" y="112"/>
                    <a:pt x="12645" y="1"/>
                    <a:pt x="12134" y="1"/>
                  </a:cubicBez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803" name="CustomShape 78"/>
            <p:cNvSpPr/>
            <p:nvPr/>
          </p:nvSpPr>
          <p:spPr>
            <a:xfrm>
              <a:off x="2291040" y="3241080"/>
              <a:ext cx="452160" cy="217080"/>
            </a:xfrm>
            <a:custGeom>
              <a:avLst/>
              <a:gdLst/>
              <a:ahLst/>
              <a:rect l="l" t="t" r="r" b="b"/>
              <a:pathLst>
                <a:path w="13841" h="6652">
                  <a:moveTo>
                    <a:pt x="13583" y="0"/>
                  </a:moveTo>
                  <a:cubicBezTo>
                    <a:pt x="13509" y="0"/>
                    <a:pt x="13449" y="35"/>
                    <a:pt x="13429" y="96"/>
                  </a:cubicBezTo>
                  <a:lnTo>
                    <a:pt x="11338" y="3992"/>
                  </a:lnTo>
                  <a:lnTo>
                    <a:pt x="10262" y="3517"/>
                  </a:lnTo>
                  <a:cubicBezTo>
                    <a:pt x="10198" y="3517"/>
                    <a:pt x="10135" y="3517"/>
                    <a:pt x="10072" y="3548"/>
                  </a:cubicBezTo>
                  <a:lnTo>
                    <a:pt x="8362" y="4625"/>
                  </a:lnTo>
                  <a:lnTo>
                    <a:pt x="7285" y="3200"/>
                  </a:lnTo>
                  <a:cubicBezTo>
                    <a:pt x="7262" y="3154"/>
                    <a:pt x="7222" y="3124"/>
                    <a:pt x="7164" y="3124"/>
                  </a:cubicBezTo>
                  <a:cubicBezTo>
                    <a:pt x="7143" y="3124"/>
                    <a:pt x="7120" y="3128"/>
                    <a:pt x="7095" y="3137"/>
                  </a:cubicBezTo>
                  <a:cubicBezTo>
                    <a:pt x="7032" y="3137"/>
                    <a:pt x="6968" y="3168"/>
                    <a:pt x="6936" y="3232"/>
                  </a:cubicBezTo>
                  <a:lnTo>
                    <a:pt x="5511" y="6240"/>
                  </a:lnTo>
                  <a:lnTo>
                    <a:pt x="191" y="6240"/>
                  </a:lnTo>
                  <a:cubicBezTo>
                    <a:pt x="96" y="6240"/>
                    <a:pt x="1" y="6335"/>
                    <a:pt x="1" y="6462"/>
                  </a:cubicBezTo>
                  <a:cubicBezTo>
                    <a:pt x="1" y="6557"/>
                    <a:pt x="96" y="6652"/>
                    <a:pt x="191" y="6652"/>
                  </a:cubicBezTo>
                  <a:lnTo>
                    <a:pt x="5638" y="6652"/>
                  </a:lnTo>
                  <a:cubicBezTo>
                    <a:pt x="5701" y="6652"/>
                    <a:pt x="5796" y="6620"/>
                    <a:pt x="5828" y="6525"/>
                  </a:cubicBezTo>
                  <a:lnTo>
                    <a:pt x="7158" y="3707"/>
                  </a:lnTo>
                  <a:lnTo>
                    <a:pt x="8140" y="5005"/>
                  </a:lnTo>
                  <a:cubicBezTo>
                    <a:pt x="8181" y="5067"/>
                    <a:pt x="8248" y="5101"/>
                    <a:pt x="8308" y="5101"/>
                  </a:cubicBezTo>
                  <a:cubicBezTo>
                    <a:pt x="8340" y="5101"/>
                    <a:pt x="8371" y="5091"/>
                    <a:pt x="8393" y="5069"/>
                  </a:cubicBezTo>
                  <a:lnTo>
                    <a:pt x="10198" y="3960"/>
                  </a:lnTo>
                  <a:lnTo>
                    <a:pt x="11338" y="4435"/>
                  </a:lnTo>
                  <a:cubicBezTo>
                    <a:pt x="11362" y="4443"/>
                    <a:pt x="11388" y="4447"/>
                    <a:pt x="11414" y="4447"/>
                  </a:cubicBezTo>
                  <a:cubicBezTo>
                    <a:pt x="11491" y="4447"/>
                    <a:pt x="11568" y="4411"/>
                    <a:pt x="11592" y="4340"/>
                  </a:cubicBezTo>
                  <a:lnTo>
                    <a:pt x="13777" y="287"/>
                  </a:lnTo>
                  <a:cubicBezTo>
                    <a:pt x="13840" y="191"/>
                    <a:pt x="13809" y="65"/>
                    <a:pt x="13714" y="33"/>
                  </a:cubicBezTo>
                  <a:cubicBezTo>
                    <a:pt x="13669" y="11"/>
                    <a:pt x="13624" y="0"/>
                    <a:pt x="1358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804" name="CustomShape 79"/>
            <p:cNvSpPr/>
            <p:nvPr/>
          </p:nvSpPr>
          <p:spPr>
            <a:xfrm>
              <a:off x="2287800" y="3214440"/>
              <a:ext cx="480240" cy="311400"/>
            </a:xfrm>
            <a:custGeom>
              <a:avLst/>
              <a:gdLst/>
              <a:ahLst/>
              <a:rect l="l" t="t" r="r" b="b"/>
              <a:pathLst>
                <a:path w="14696" h="9533">
                  <a:moveTo>
                    <a:pt x="14315" y="380"/>
                  </a:moveTo>
                  <a:lnTo>
                    <a:pt x="14315" y="9121"/>
                  </a:lnTo>
                  <a:lnTo>
                    <a:pt x="413" y="9152"/>
                  </a:lnTo>
                  <a:lnTo>
                    <a:pt x="413" y="412"/>
                  </a:lnTo>
                  <a:lnTo>
                    <a:pt x="14315" y="380"/>
                  </a:lnTo>
                  <a:close/>
                  <a:moveTo>
                    <a:pt x="413" y="0"/>
                  </a:moveTo>
                  <a:cubicBezTo>
                    <a:pt x="191" y="0"/>
                    <a:pt x="1" y="158"/>
                    <a:pt x="1" y="380"/>
                  </a:cubicBezTo>
                  <a:lnTo>
                    <a:pt x="1" y="9121"/>
                  </a:lnTo>
                  <a:cubicBezTo>
                    <a:pt x="1" y="9374"/>
                    <a:pt x="191" y="9532"/>
                    <a:pt x="413" y="9532"/>
                  </a:cubicBezTo>
                  <a:lnTo>
                    <a:pt x="14315" y="9532"/>
                  </a:lnTo>
                  <a:cubicBezTo>
                    <a:pt x="14537" y="9532"/>
                    <a:pt x="14695" y="9374"/>
                    <a:pt x="14695" y="9121"/>
                  </a:cubicBezTo>
                  <a:lnTo>
                    <a:pt x="14695" y="380"/>
                  </a:lnTo>
                  <a:cubicBezTo>
                    <a:pt x="14695" y="158"/>
                    <a:pt x="14537" y="0"/>
                    <a:pt x="1428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805" name="CustomShape 80"/>
            <p:cNvSpPr/>
            <p:nvPr/>
          </p:nvSpPr>
          <p:spPr>
            <a:xfrm>
              <a:off x="2521800" y="3493080"/>
              <a:ext cx="12960" cy="12600"/>
            </a:xfrm>
            <a:custGeom>
              <a:avLst/>
              <a:gdLst/>
              <a:ahLst/>
              <a:rect l="l" t="t" r="r" b="b"/>
              <a:pathLst>
                <a:path w="412" h="401">
                  <a:moveTo>
                    <a:pt x="201" y="1"/>
                  </a:moveTo>
                  <a:cubicBezTo>
                    <a:pt x="98" y="1"/>
                    <a:pt x="0" y="86"/>
                    <a:pt x="0" y="211"/>
                  </a:cubicBezTo>
                  <a:cubicBezTo>
                    <a:pt x="0" y="306"/>
                    <a:pt x="64" y="369"/>
                    <a:pt x="159" y="401"/>
                  </a:cubicBezTo>
                  <a:lnTo>
                    <a:pt x="190" y="401"/>
                  </a:lnTo>
                  <a:cubicBezTo>
                    <a:pt x="254" y="401"/>
                    <a:pt x="317" y="401"/>
                    <a:pt x="349" y="369"/>
                  </a:cubicBezTo>
                  <a:cubicBezTo>
                    <a:pt x="380" y="306"/>
                    <a:pt x="412" y="274"/>
                    <a:pt x="412" y="211"/>
                  </a:cubicBezTo>
                  <a:cubicBezTo>
                    <a:pt x="412" y="147"/>
                    <a:pt x="349" y="52"/>
                    <a:pt x="285" y="21"/>
                  </a:cubicBezTo>
                  <a:cubicBezTo>
                    <a:pt x="258" y="7"/>
                    <a:pt x="230" y="1"/>
                    <a:pt x="20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806" name="CustomShape 81"/>
            <p:cNvSpPr/>
            <p:nvPr/>
          </p:nvSpPr>
          <p:spPr>
            <a:xfrm>
              <a:off x="2291040" y="3474360"/>
              <a:ext cx="474840" cy="13320"/>
            </a:xfrm>
            <a:custGeom>
              <a:avLst/>
              <a:gdLst/>
              <a:ahLst/>
              <a:rect l="l" t="t" r="r" b="b"/>
              <a:pathLst>
                <a:path w="14538" h="413">
                  <a:moveTo>
                    <a:pt x="191" y="1"/>
                  </a:moveTo>
                  <a:cubicBezTo>
                    <a:pt x="96" y="1"/>
                    <a:pt x="1" y="96"/>
                    <a:pt x="1" y="191"/>
                  </a:cubicBezTo>
                  <a:cubicBezTo>
                    <a:pt x="1" y="318"/>
                    <a:pt x="96" y="413"/>
                    <a:pt x="191" y="413"/>
                  </a:cubicBezTo>
                  <a:lnTo>
                    <a:pt x="14315" y="413"/>
                  </a:lnTo>
                  <a:cubicBezTo>
                    <a:pt x="14442" y="413"/>
                    <a:pt x="14537" y="318"/>
                    <a:pt x="14537" y="191"/>
                  </a:cubicBezTo>
                  <a:cubicBezTo>
                    <a:pt x="14537" y="96"/>
                    <a:pt x="14442" y="1"/>
                    <a:pt x="1431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807" name="CustomShape 82"/>
            <p:cNvSpPr/>
            <p:nvPr/>
          </p:nvSpPr>
          <p:spPr>
            <a:xfrm>
              <a:off x="2554920" y="3514680"/>
              <a:ext cx="13320" cy="46440"/>
            </a:xfrm>
            <a:custGeom>
              <a:avLst/>
              <a:gdLst/>
              <a:ahLst/>
              <a:rect l="l" t="t" r="r" b="b"/>
              <a:pathLst>
                <a:path w="413" h="1426">
                  <a:moveTo>
                    <a:pt x="222" y="0"/>
                  </a:moveTo>
                  <a:cubicBezTo>
                    <a:pt x="96" y="0"/>
                    <a:pt x="1" y="95"/>
                    <a:pt x="1" y="222"/>
                  </a:cubicBezTo>
                  <a:lnTo>
                    <a:pt x="1" y="1235"/>
                  </a:lnTo>
                  <a:cubicBezTo>
                    <a:pt x="1" y="1330"/>
                    <a:pt x="96" y="1425"/>
                    <a:pt x="222" y="1425"/>
                  </a:cubicBezTo>
                  <a:cubicBezTo>
                    <a:pt x="317" y="1425"/>
                    <a:pt x="412" y="1362"/>
                    <a:pt x="412" y="1235"/>
                  </a:cubicBezTo>
                  <a:lnTo>
                    <a:pt x="412" y="222"/>
                  </a:lnTo>
                  <a:cubicBezTo>
                    <a:pt x="412" y="95"/>
                    <a:pt x="317" y="0"/>
                    <a:pt x="22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808" name="CustomShape 83"/>
            <p:cNvSpPr/>
            <p:nvPr/>
          </p:nvSpPr>
          <p:spPr>
            <a:xfrm>
              <a:off x="2488680" y="3514680"/>
              <a:ext cx="13320" cy="46440"/>
            </a:xfrm>
            <a:custGeom>
              <a:avLst/>
              <a:gdLst/>
              <a:ahLst/>
              <a:rect l="l" t="t" r="r" b="b"/>
              <a:pathLst>
                <a:path w="413" h="1426">
                  <a:moveTo>
                    <a:pt x="191" y="0"/>
                  </a:moveTo>
                  <a:cubicBezTo>
                    <a:pt x="96" y="0"/>
                    <a:pt x="1" y="95"/>
                    <a:pt x="1" y="222"/>
                  </a:cubicBezTo>
                  <a:lnTo>
                    <a:pt x="1" y="1235"/>
                  </a:lnTo>
                  <a:cubicBezTo>
                    <a:pt x="1" y="1330"/>
                    <a:pt x="96" y="1425"/>
                    <a:pt x="191" y="1425"/>
                  </a:cubicBezTo>
                  <a:cubicBezTo>
                    <a:pt x="317" y="1425"/>
                    <a:pt x="412" y="1362"/>
                    <a:pt x="412" y="1235"/>
                  </a:cubicBezTo>
                  <a:lnTo>
                    <a:pt x="412" y="222"/>
                  </a:lnTo>
                  <a:cubicBezTo>
                    <a:pt x="412" y="95"/>
                    <a:pt x="317" y="0"/>
                    <a:pt x="19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809" name="CustomShape 84"/>
            <p:cNvSpPr/>
            <p:nvPr/>
          </p:nvSpPr>
          <p:spPr>
            <a:xfrm>
              <a:off x="2401920" y="3549960"/>
              <a:ext cx="253440" cy="13320"/>
            </a:xfrm>
            <a:custGeom>
              <a:avLst/>
              <a:gdLst/>
              <a:ahLst/>
              <a:rect l="l" t="t" r="r" b="b"/>
              <a:pathLst>
                <a:path w="7760" h="413">
                  <a:moveTo>
                    <a:pt x="191" y="1"/>
                  </a:moveTo>
                  <a:cubicBezTo>
                    <a:pt x="64" y="1"/>
                    <a:pt x="1" y="96"/>
                    <a:pt x="1" y="222"/>
                  </a:cubicBezTo>
                  <a:cubicBezTo>
                    <a:pt x="1" y="318"/>
                    <a:pt x="96" y="413"/>
                    <a:pt x="191" y="413"/>
                  </a:cubicBezTo>
                  <a:lnTo>
                    <a:pt x="7538" y="413"/>
                  </a:lnTo>
                  <a:cubicBezTo>
                    <a:pt x="7664" y="413"/>
                    <a:pt x="7759" y="318"/>
                    <a:pt x="7759" y="222"/>
                  </a:cubicBezTo>
                  <a:cubicBezTo>
                    <a:pt x="7759" y="96"/>
                    <a:pt x="7664" y="1"/>
                    <a:pt x="753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810" name="CustomShape 85"/>
            <p:cNvSpPr/>
            <p:nvPr/>
          </p:nvSpPr>
          <p:spPr>
            <a:xfrm>
              <a:off x="2346840" y="3259080"/>
              <a:ext cx="141480" cy="139320"/>
            </a:xfrm>
            <a:custGeom>
              <a:avLst/>
              <a:gdLst/>
              <a:ahLst/>
              <a:rect l="l" t="t" r="r" b="b"/>
              <a:pathLst>
                <a:path w="4339" h="4272">
                  <a:moveTo>
                    <a:pt x="2136" y="0"/>
                  </a:moveTo>
                  <a:cubicBezTo>
                    <a:pt x="2025" y="0"/>
                    <a:pt x="1915" y="9"/>
                    <a:pt x="1805" y="28"/>
                  </a:cubicBezTo>
                  <a:cubicBezTo>
                    <a:pt x="1710" y="28"/>
                    <a:pt x="1615" y="154"/>
                    <a:pt x="1647" y="249"/>
                  </a:cubicBezTo>
                  <a:cubicBezTo>
                    <a:pt x="1679" y="376"/>
                    <a:pt x="1774" y="439"/>
                    <a:pt x="1869" y="439"/>
                  </a:cubicBezTo>
                  <a:cubicBezTo>
                    <a:pt x="1974" y="418"/>
                    <a:pt x="2079" y="408"/>
                    <a:pt x="2183" y="408"/>
                  </a:cubicBezTo>
                  <a:cubicBezTo>
                    <a:pt x="2548" y="408"/>
                    <a:pt x="2896" y="534"/>
                    <a:pt x="3167" y="756"/>
                  </a:cubicBezTo>
                  <a:cubicBezTo>
                    <a:pt x="3547" y="1041"/>
                    <a:pt x="3800" y="1421"/>
                    <a:pt x="3864" y="1896"/>
                  </a:cubicBezTo>
                  <a:cubicBezTo>
                    <a:pt x="3927" y="2339"/>
                    <a:pt x="3800" y="2814"/>
                    <a:pt x="3515" y="3163"/>
                  </a:cubicBezTo>
                  <a:cubicBezTo>
                    <a:pt x="3177" y="3615"/>
                    <a:pt x="2659" y="3854"/>
                    <a:pt x="2135" y="3854"/>
                  </a:cubicBezTo>
                  <a:cubicBezTo>
                    <a:pt x="1777" y="3854"/>
                    <a:pt x="1417" y="3742"/>
                    <a:pt x="1109" y="3511"/>
                  </a:cubicBezTo>
                  <a:cubicBezTo>
                    <a:pt x="728" y="3226"/>
                    <a:pt x="475" y="2814"/>
                    <a:pt x="412" y="2339"/>
                  </a:cubicBezTo>
                  <a:cubicBezTo>
                    <a:pt x="412" y="2257"/>
                    <a:pt x="341" y="2175"/>
                    <a:pt x="239" y="2175"/>
                  </a:cubicBezTo>
                  <a:cubicBezTo>
                    <a:pt x="223" y="2175"/>
                    <a:pt x="207" y="2177"/>
                    <a:pt x="190" y="2181"/>
                  </a:cubicBezTo>
                  <a:cubicBezTo>
                    <a:pt x="63" y="2181"/>
                    <a:pt x="0" y="2276"/>
                    <a:pt x="0" y="2403"/>
                  </a:cubicBezTo>
                  <a:cubicBezTo>
                    <a:pt x="95" y="2973"/>
                    <a:pt x="380" y="3479"/>
                    <a:pt x="855" y="3828"/>
                  </a:cubicBezTo>
                  <a:cubicBezTo>
                    <a:pt x="1235" y="4144"/>
                    <a:pt x="1679" y="4271"/>
                    <a:pt x="2122" y="4271"/>
                  </a:cubicBezTo>
                  <a:cubicBezTo>
                    <a:pt x="2787" y="4271"/>
                    <a:pt x="3420" y="3986"/>
                    <a:pt x="3832" y="3416"/>
                  </a:cubicBezTo>
                  <a:cubicBezTo>
                    <a:pt x="4180" y="2973"/>
                    <a:pt x="4339" y="2403"/>
                    <a:pt x="4244" y="1833"/>
                  </a:cubicBezTo>
                  <a:cubicBezTo>
                    <a:pt x="4180" y="1263"/>
                    <a:pt x="3895" y="788"/>
                    <a:pt x="3420" y="439"/>
                  </a:cubicBezTo>
                  <a:cubicBezTo>
                    <a:pt x="3062" y="158"/>
                    <a:pt x="2601" y="0"/>
                    <a:pt x="213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811" name="CustomShape 86"/>
            <p:cNvSpPr/>
            <p:nvPr/>
          </p:nvSpPr>
          <p:spPr>
            <a:xfrm>
              <a:off x="2328120" y="3244320"/>
              <a:ext cx="89640" cy="95040"/>
            </a:xfrm>
            <a:custGeom>
              <a:avLst/>
              <a:gdLst/>
              <a:ahLst/>
              <a:rect l="l" t="t" r="r" b="b"/>
              <a:pathLst>
                <a:path w="2756" h="2921">
                  <a:moveTo>
                    <a:pt x="2027" y="450"/>
                  </a:moveTo>
                  <a:lnTo>
                    <a:pt x="2312" y="2287"/>
                  </a:lnTo>
                  <a:lnTo>
                    <a:pt x="443" y="2508"/>
                  </a:lnTo>
                  <a:cubicBezTo>
                    <a:pt x="443" y="2033"/>
                    <a:pt x="602" y="1590"/>
                    <a:pt x="887" y="1210"/>
                  </a:cubicBezTo>
                  <a:cubicBezTo>
                    <a:pt x="1172" y="830"/>
                    <a:pt x="1552" y="545"/>
                    <a:pt x="2027" y="450"/>
                  </a:cubicBezTo>
                  <a:close/>
                  <a:moveTo>
                    <a:pt x="2193" y="0"/>
                  </a:moveTo>
                  <a:cubicBezTo>
                    <a:pt x="2180" y="0"/>
                    <a:pt x="2166" y="2"/>
                    <a:pt x="2154" y="6"/>
                  </a:cubicBezTo>
                  <a:cubicBezTo>
                    <a:pt x="1520" y="101"/>
                    <a:pt x="950" y="450"/>
                    <a:pt x="538" y="957"/>
                  </a:cubicBezTo>
                  <a:cubicBezTo>
                    <a:pt x="158" y="1463"/>
                    <a:pt x="0" y="2097"/>
                    <a:pt x="63" y="2762"/>
                  </a:cubicBezTo>
                  <a:cubicBezTo>
                    <a:pt x="95" y="2857"/>
                    <a:pt x="158" y="2920"/>
                    <a:pt x="285" y="2920"/>
                  </a:cubicBezTo>
                  <a:lnTo>
                    <a:pt x="2565" y="2667"/>
                  </a:lnTo>
                  <a:cubicBezTo>
                    <a:pt x="2629" y="2667"/>
                    <a:pt x="2692" y="2635"/>
                    <a:pt x="2724" y="2603"/>
                  </a:cubicBezTo>
                  <a:cubicBezTo>
                    <a:pt x="2755" y="2540"/>
                    <a:pt x="2755" y="2477"/>
                    <a:pt x="2755" y="2445"/>
                  </a:cubicBezTo>
                  <a:lnTo>
                    <a:pt x="2375" y="165"/>
                  </a:lnTo>
                  <a:cubicBezTo>
                    <a:pt x="2375" y="83"/>
                    <a:pt x="2280" y="0"/>
                    <a:pt x="219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grpSp>
        <p:nvGrpSpPr>
          <p:cNvPr id="2812" name="Group 87"/>
          <p:cNvGrpSpPr/>
          <p:nvPr/>
        </p:nvGrpSpPr>
        <p:grpSpPr>
          <a:xfrm>
            <a:off x="3355560" y="2835360"/>
            <a:ext cx="1071360" cy="1168560"/>
            <a:chOff x="3355560" y="2835360"/>
            <a:chExt cx="1071360" cy="1168560"/>
          </a:xfrm>
        </p:grpSpPr>
        <p:sp>
          <p:nvSpPr>
            <p:cNvPr id="2813" name="CustomShape 88"/>
            <p:cNvSpPr/>
            <p:nvPr/>
          </p:nvSpPr>
          <p:spPr>
            <a:xfrm>
              <a:off x="3387600" y="2835360"/>
              <a:ext cx="1008000" cy="569160"/>
            </a:xfrm>
            <a:custGeom>
              <a:avLst/>
              <a:gdLst/>
              <a:ahLst/>
              <a:rect l="l" t="t" r="r" b="b"/>
              <a:pathLst>
                <a:path w="30847" h="17419">
                  <a:moveTo>
                    <a:pt x="15423" y="0"/>
                  </a:moveTo>
                  <a:cubicBezTo>
                    <a:pt x="14948" y="0"/>
                    <a:pt x="14537" y="95"/>
                    <a:pt x="14188" y="285"/>
                  </a:cubicBezTo>
                  <a:lnTo>
                    <a:pt x="1204" y="7791"/>
                  </a:lnTo>
                  <a:cubicBezTo>
                    <a:pt x="856" y="7981"/>
                    <a:pt x="571" y="8298"/>
                    <a:pt x="349" y="8709"/>
                  </a:cubicBezTo>
                  <a:cubicBezTo>
                    <a:pt x="127" y="9089"/>
                    <a:pt x="0" y="9533"/>
                    <a:pt x="0" y="9913"/>
                  </a:cubicBezTo>
                  <a:lnTo>
                    <a:pt x="0" y="17418"/>
                  </a:lnTo>
                  <a:lnTo>
                    <a:pt x="381" y="17418"/>
                  </a:lnTo>
                  <a:lnTo>
                    <a:pt x="381" y="9913"/>
                  </a:lnTo>
                  <a:cubicBezTo>
                    <a:pt x="381" y="9596"/>
                    <a:pt x="476" y="9248"/>
                    <a:pt x="666" y="8899"/>
                  </a:cubicBezTo>
                  <a:cubicBezTo>
                    <a:pt x="856" y="8551"/>
                    <a:pt x="1109" y="8298"/>
                    <a:pt x="1394" y="8139"/>
                  </a:cubicBezTo>
                  <a:lnTo>
                    <a:pt x="14378" y="634"/>
                  </a:lnTo>
                  <a:cubicBezTo>
                    <a:pt x="14663" y="475"/>
                    <a:pt x="15012" y="380"/>
                    <a:pt x="15423" y="380"/>
                  </a:cubicBezTo>
                  <a:cubicBezTo>
                    <a:pt x="15803" y="380"/>
                    <a:pt x="16152" y="475"/>
                    <a:pt x="16437" y="634"/>
                  </a:cubicBezTo>
                  <a:lnTo>
                    <a:pt x="29421" y="8139"/>
                  </a:lnTo>
                  <a:cubicBezTo>
                    <a:pt x="29706" y="8298"/>
                    <a:pt x="29959" y="8551"/>
                    <a:pt x="30149" y="8899"/>
                  </a:cubicBezTo>
                  <a:cubicBezTo>
                    <a:pt x="30339" y="9248"/>
                    <a:pt x="30434" y="9596"/>
                    <a:pt x="30434" y="9913"/>
                  </a:cubicBezTo>
                  <a:lnTo>
                    <a:pt x="30434" y="17418"/>
                  </a:lnTo>
                  <a:lnTo>
                    <a:pt x="30846" y="17418"/>
                  </a:lnTo>
                  <a:lnTo>
                    <a:pt x="30846" y="9913"/>
                  </a:lnTo>
                  <a:cubicBezTo>
                    <a:pt x="30846" y="9533"/>
                    <a:pt x="30719" y="9089"/>
                    <a:pt x="30498" y="8709"/>
                  </a:cubicBezTo>
                  <a:cubicBezTo>
                    <a:pt x="30244" y="8298"/>
                    <a:pt x="29959" y="7981"/>
                    <a:pt x="29611" y="7791"/>
                  </a:cubicBezTo>
                  <a:lnTo>
                    <a:pt x="16627" y="285"/>
                  </a:lnTo>
                  <a:cubicBezTo>
                    <a:pt x="16310" y="95"/>
                    <a:pt x="15867" y="0"/>
                    <a:pt x="15423" y="0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814" name="CustomShape 89"/>
            <p:cNvSpPr/>
            <p:nvPr/>
          </p:nvSpPr>
          <p:spPr>
            <a:xfrm>
              <a:off x="3355560" y="3404880"/>
              <a:ext cx="1071360" cy="599040"/>
            </a:xfrm>
            <a:custGeom>
              <a:avLst/>
              <a:gdLst/>
              <a:ahLst/>
              <a:rect l="l" t="t" r="r" b="b"/>
              <a:pathLst>
                <a:path w="32779" h="18337">
                  <a:moveTo>
                    <a:pt x="1" y="0"/>
                  </a:moveTo>
                  <a:lnTo>
                    <a:pt x="1" y="7506"/>
                  </a:lnTo>
                  <a:cubicBezTo>
                    <a:pt x="1" y="8044"/>
                    <a:pt x="191" y="8646"/>
                    <a:pt x="476" y="9184"/>
                  </a:cubicBezTo>
                  <a:cubicBezTo>
                    <a:pt x="792" y="9723"/>
                    <a:pt x="1236" y="10166"/>
                    <a:pt x="1711" y="10419"/>
                  </a:cubicBezTo>
                  <a:lnTo>
                    <a:pt x="14695" y="17925"/>
                  </a:lnTo>
                  <a:cubicBezTo>
                    <a:pt x="15170" y="18210"/>
                    <a:pt x="15772" y="18336"/>
                    <a:pt x="16374" y="18336"/>
                  </a:cubicBezTo>
                  <a:cubicBezTo>
                    <a:pt x="17007" y="18336"/>
                    <a:pt x="17609" y="18210"/>
                    <a:pt x="18084" y="17925"/>
                  </a:cubicBezTo>
                  <a:lnTo>
                    <a:pt x="31100" y="10419"/>
                  </a:lnTo>
                  <a:cubicBezTo>
                    <a:pt x="31543" y="10134"/>
                    <a:pt x="31987" y="9691"/>
                    <a:pt x="32303" y="9152"/>
                  </a:cubicBezTo>
                  <a:cubicBezTo>
                    <a:pt x="32620" y="8646"/>
                    <a:pt x="32778" y="8044"/>
                    <a:pt x="32778" y="7506"/>
                  </a:cubicBezTo>
                  <a:lnTo>
                    <a:pt x="32778" y="0"/>
                  </a:lnTo>
                  <a:lnTo>
                    <a:pt x="30466" y="0"/>
                  </a:lnTo>
                  <a:lnTo>
                    <a:pt x="30466" y="7506"/>
                  </a:lnTo>
                  <a:cubicBezTo>
                    <a:pt x="30466" y="7601"/>
                    <a:pt x="30403" y="7791"/>
                    <a:pt x="30276" y="8012"/>
                  </a:cubicBezTo>
                  <a:cubicBezTo>
                    <a:pt x="30150" y="8234"/>
                    <a:pt x="30023" y="8361"/>
                    <a:pt x="29928" y="8424"/>
                  </a:cubicBezTo>
                  <a:lnTo>
                    <a:pt x="16912" y="15930"/>
                  </a:lnTo>
                  <a:cubicBezTo>
                    <a:pt x="16849" y="15961"/>
                    <a:pt x="16627" y="16025"/>
                    <a:pt x="16374" y="16025"/>
                  </a:cubicBezTo>
                  <a:cubicBezTo>
                    <a:pt x="16120" y="16025"/>
                    <a:pt x="15930" y="15961"/>
                    <a:pt x="15867" y="15930"/>
                  </a:cubicBezTo>
                  <a:lnTo>
                    <a:pt x="2851" y="8424"/>
                  </a:lnTo>
                  <a:cubicBezTo>
                    <a:pt x="2756" y="8361"/>
                    <a:pt x="2629" y="8234"/>
                    <a:pt x="2503" y="8012"/>
                  </a:cubicBezTo>
                  <a:cubicBezTo>
                    <a:pt x="2376" y="7791"/>
                    <a:pt x="2313" y="7601"/>
                    <a:pt x="2313" y="7506"/>
                  </a:cubicBezTo>
                  <a:lnTo>
                    <a:pt x="2313" y="0"/>
                  </a:ln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815" name="CustomShape 90"/>
            <p:cNvSpPr/>
            <p:nvPr/>
          </p:nvSpPr>
          <p:spPr>
            <a:xfrm>
              <a:off x="3494160" y="2962080"/>
              <a:ext cx="793800" cy="884520"/>
            </a:xfrm>
            <a:custGeom>
              <a:avLst/>
              <a:gdLst/>
              <a:ahLst/>
              <a:rect l="l" t="t" r="r" b="b"/>
              <a:pathLst>
                <a:path w="24291" h="27062">
                  <a:moveTo>
                    <a:pt x="12145" y="1"/>
                  </a:moveTo>
                  <a:cubicBezTo>
                    <a:pt x="11631" y="1"/>
                    <a:pt x="11116" y="112"/>
                    <a:pt x="10736" y="333"/>
                  </a:cubicBezTo>
                  <a:lnTo>
                    <a:pt x="1426" y="5685"/>
                  </a:lnTo>
                  <a:cubicBezTo>
                    <a:pt x="634" y="6160"/>
                    <a:pt x="0" y="7237"/>
                    <a:pt x="0" y="8155"/>
                  </a:cubicBezTo>
                  <a:lnTo>
                    <a:pt x="0" y="18891"/>
                  </a:lnTo>
                  <a:cubicBezTo>
                    <a:pt x="0" y="19335"/>
                    <a:pt x="159" y="19841"/>
                    <a:pt x="412" y="20285"/>
                  </a:cubicBezTo>
                  <a:cubicBezTo>
                    <a:pt x="665" y="20728"/>
                    <a:pt x="1045" y="21140"/>
                    <a:pt x="1426" y="21361"/>
                  </a:cubicBezTo>
                  <a:lnTo>
                    <a:pt x="10736" y="26713"/>
                  </a:lnTo>
                  <a:cubicBezTo>
                    <a:pt x="10831" y="26777"/>
                    <a:pt x="10926" y="26840"/>
                    <a:pt x="11053" y="26872"/>
                  </a:cubicBezTo>
                  <a:cubicBezTo>
                    <a:pt x="11148" y="26903"/>
                    <a:pt x="11275" y="26935"/>
                    <a:pt x="11401" y="26967"/>
                  </a:cubicBezTo>
                  <a:cubicBezTo>
                    <a:pt x="11639" y="27030"/>
                    <a:pt x="11892" y="27062"/>
                    <a:pt x="12145" y="27062"/>
                  </a:cubicBezTo>
                  <a:cubicBezTo>
                    <a:pt x="12399" y="27062"/>
                    <a:pt x="12652" y="27030"/>
                    <a:pt x="12890" y="26967"/>
                  </a:cubicBezTo>
                  <a:cubicBezTo>
                    <a:pt x="13080" y="26935"/>
                    <a:pt x="13238" y="26872"/>
                    <a:pt x="13396" y="26808"/>
                  </a:cubicBezTo>
                  <a:cubicBezTo>
                    <a:pt x="13460" y="26777"/>
                    <a:pt x="13523" y="26745"/>
                    <a:pt x="13555" y="26713"/>
                  </a:cubicBezTo>
                  <a:lnTo>
                    <a:pt x="22865" y="21361"/>
                  </a:lnTo>
                  <a:cubicBezTo>
                    <a:pt x="23277" y="21140"/>
                    <a:pt x="23626" y="20728"/>
                    <a:pt x="23879" y="20285"/>
                  </a:cubicBezTo>
                  <a:cubicBezTo>
                    <a:pt x="24132" y="19841"/>
                    <a:pt x="24291" y="19335"/>
                    <a:pt x="24291" y="18891"/>
                  </a:cubicBezTo>
                  <a:lnTo>
                    <a:pt x="24291" y="8155"/>
                  </a:lnTo>
                  <a:cubicBezTo>
                    <a:pt x="24291" y="7237"/>
                    <a:pt x="23657" y="6160"/>
                    <a:pt x="22865" y="5685"/>
                  </a:cubicBezTo>
                  <a:lnTo>
                    <a:pt x="13555" y="333"/>
                  </a:lnTo>
                  <a:cubicBezTo>
                    <a:pt x="13175" y="112"/>
                    <a:pt x="12660" y="1"/>
                    <a:pt x="12145" y="1"/>
                  </a:cubicBez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816" name="CustomShape 91"/>
            <p:cNvSpPr/>
            <p:nvPr/>
          </p:nvSpPr>
          <p:spPr>
            <a:xfrm>
              <a:off x="3665880" y="3213360"/>
              <a:ext cx="450000" cy="296640"/>
            </a:xfrm>
            <a:custGeom>
              <a:avLst/>
              <a:gdLst/>
              <a:ahLst/>
              <a:rect l="l" t="t" r="r" b="b"/>
              <a:pathLst>
                <a:path w="13777" h="9090">
                  <a:moveTo>
                    <a:pt x="1679" y="0"/>
                  </a:moveTo>
                  <a:cubicBezTo>
                    <a:pt x="761" y="0"/>
                    <a:pt x="0" y="760"/>
                    <a:pt x="0" y="1679"/>
                  </a:cubicBezTo>
                  <a:lnTo>
                    <a:pt x="0" y="7443"/>
                  </a:lnTo>
                  <a:cubicBezTo>
                    <a:pt x="0" y="8361"/>
                    <a:pt x="761" y="9089"/>
                    <a:pt x="1679" y="9089"/>
                  </a:cubicBezTo>
                  <a:lnTo>
                    <a:pt x="5543" y="9089"/>
                  </a:lnTo>
                  <a:cubicBezTo>
                    <a:pt x="5638" y="9089"/>
                    <a:pt x="5733" y="8994"/>
                    <a:pt x="5733" y="8899"/>
                  </a:cubicBezTo>
                  <a:cubicBezTo>
                    <a:pt x="5733" y="8773"/>
                    <a:pt x="5638" y="8678"/>
                    <a:pt x="5543" y="8678"/>
                  </a:cubicBezTo>
                  <a:lnTo>
                    <a:pt x="1679" y="8678"/>
                  </a:lnTo>
                  <a:cubicBezTo>
                    <a:pt x="982" y="8678"/>
                    <a:pt x="412" y="8139"/>
                    <a:pt x="412" y="7443"/>
                  </a:cubicBezTo>
                  <a:lnTo>
                    <a:pt x="412" y="1679"/>
                  </a:lnTo>
                  <a:cubicBezTo>
                    <a:pt x="412" y="982"/>
                    <a:pt x="982" y="412"/>
                    <a:pt x="1679" y="412"/>
                  </a:cubicBezTo>
                  <a:lnTo>
                    <a:pt x="12098" y="412"/>
                  </a:lnTo>
                  <a:cubicBezTo>
                    <a:pt x="12795" y="412"/>
                    <a:pt x="13365" y="982"/>
                    <a:pt x="13365" y="1679"/>
                  </a:cubicBezTo>
                  <a:lnTo>
                    <a:pt x="13365" y="7443"/>
                  </a:lnTo>
                  <a:cubicBezTo>
                    <a:pt x="13365" y="8139"/>
                    <a:pt x="12795" y="8678"/>
                    <a:pt x="12098" y="8678"/>
                  </a:cubicBezTo>
                  <a:lnTo>
                    <a:pt x="8234" y="8678"/>
                  </a:lnTo>
                  <a:cubicBezTo>
                    <a:pt x="8139" y="8678"/>
                    <a:pt x="8044" y="8773"/>
                    <a:pt x="8044" y="8899"/>
                  </a:cubicBezTo>
                  <a:cubicBezTo>
                    <a:pt x="8044" y="8994"/>
                    <a:pt x="8139" y="9089"/>
                    <a:pt x="8234" y="9089"/>
                  </a:cubicBezTo>
                  <a:lnTo>
                    <a:pt x="12098" y="9089"/>
                  </a:lnTo>
                  <a:cubicBezTo>
                    <a:pt x="13016" y="9089"/>
                    <a:pt x="13777" y="8361"/>
                    <a:pt x="13777" y="7443"/>
                  </a:cubicBezTo>
                  <a:lnTo>
                    <a:pt x="13777" y="1679"/>
                  </a:lnTo>
                  <a:cubicBezTo>
                    <a:pt x="13777" y="760"/>
                    <a:pt x="13016" y="0"/>
                    <a:pt x="1213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817" name="CustomShape 92"/>
            <p:cNvSpPr/>
            <p:nvPr/>
          </p:nvSpPr>
          <p:spPr>
            <a:xfrm>
              <a:off x="3840120" y="3497400"/>
              <a:ext cx="103320" cy="129960"/>
            </a:xfrm>
            <a:custGeom>
              <a:avLst/>
              <a:gdLst/>
              <a:ahLst/>
              <a:rect l="l" t="t" r="r" b="b"/>
              <a:pathLst>
                <a:path w="3168" h="3984">
                  <a:moveTo>
                    <a:pt x="240" y="1"/>
                  </a:moveTo>
                  <a:cubicBezTo>
                    <a:pt x="212" y="1"/>
                    <a:pt x="185" y="8"/>
                    <a:pt x="159" y="25"/>
                  </a:cubicBezTo>
                  <a:cubicBezTo>
                    <a:pt x="33" y="57"/>
                    <a:pt x="1" y="184"/>
                    <a:pt x="33" y="279"/>
                  </a:cubicBezTo>
                  <a:lnTo>
                    <a:pt x="1363" y="3857"/>
                  </a:lnTo>
                  <a:cubicBezTo>
                    <a:pt x="1394" y="3921"/>
                    <a:pt x="1489" y="3984"/>
                    <a:pt x="1553" y="3984"/>
                  </a:cubicBezTo>
                  <a:cubicBezTo>
                    <a:pt x="1648" y="3984"/>
                    <a:pt x="1743" y="3921"/>
                    <a:pt x="1774" y="3857"/>
                  </a:cubicBezTo>
                  <a:lnTo>
                    <a:pt x="3104" y="279"/>
                  </a:lnTo>
                  <a:cubicBezTo>
                    <a:pt x="3168" y="184"/>
                    <a:pt x="3104" y="57"/>
                    <a:pt x="3009" y="25"/>
                  </a:cubicBezTo>
                  <a:cubicBezTo>
                    <a:pt x="2980" y="18"/>
                    <a:pt x="2951" y="14"/>
                    <a:pt x="2925" y="14"/>
                  </a:cubicBezTo>
                  <a:cubicBezTo>
                    <a:pt x="2840" y="14"/>
                    <a:pt x="2773" y="55"/>
                    <a:pt x="2724" y="152"/>
                  </a:cubicBezTo>
                  <a:lnTo>
                    <a:pt x="1584" y="3192"/>
                  </a:lnTo>
                  <a:lnTo>
                    <a:pt x="413" y="152"/>
                  </a:lnTo>
                  <a:cubicBezTo>
                    <a:pt x="389" y="59"/>
                    <a:pt x="315" y="1"/>
                    <a:pt x="24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818" name="CustomShape 93"/>
            <p:cNvSpPr/>
            <p:nvPr/>
          </p:nvSpPr>
          <p:spPr>
            <a:xfrm>
              <a:off x="3722040" y="3270240"/>
              <a:ext cx="314280" cy="12960"/>
            </a:xfrm>
            <a:custGeom>
              <a:avLst/>
              <a:gdLst/>
              <a:ahLst/>
              <a:rect l="l" t="t" r="r" b="b"/>
              <a:pathLst>
                <a:path w="9628" h="412">
                  <a:moveTo>
                    <a:pt x="191" y="0"/>
                  </a:moveTo>
                  <a:cubicBezTo>
                    <a:pt x="96" y="0"/>
                    <a:pt x="1" y="95"/>
                    <a:pt x="1" y="222"/>
                  </a:cubicBezTo>
                  <a:cubicBezTo>
                    <a:pt x="1" y="317"/>
                    <a:pt x="96" y="412"/>
                    <a:pt x="191" y="412"/>
                  </a:cubicBezTo>
                  <a:lnTo>
                    <a:pt x="9438" y="412"/>
                  </a:lnTo>
                  <a:cubicBezTo>
                    <a:pt x="9565" y="412"/>
                    <a:pt x="9628" y="317"/>
                    <a:pt x="9628" y="222"/>
                  </a:cubicBezTo>
                  <a:cubicBezTo>
                    <a:pt x="9628" y="95"/>
                    <a:pt x="9533" y="0"/>
                    <a:pt x="943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819" name="CustomShape 94"/>
            <p:cNvSpPr/>
            <p:nvPr/>
          </p:nvSpPr>
          <p:spPr>
            <a:xfrm>
              <a:off x="3722040" y="3327120"/>
              <a:ext cx="235800" cy="12960"/>
            </a:xfrm>
            <a:custGeom>
              <a:avLst/>
              <a:gdLst/>
              <a:ahLst/>
              <a:rect l="l" t="t" r="r" b="b"/>
              <a:pathLst>
                <a:path w="7222" h="412">
                  <a:moveTo>
                    <a:pt x="191" y="0"/>
                  </a:moveTo>
                  <a:cubicBezTo>
                    <a:pt x="96" y="0"/>
                    <a:pt x="1" y="95"/>
                    <a:pt x="1" y="190"/>
                  </a:cubicBezTo>
                  <a:cubicBezTo>
                    <a:pt x="1" y="317"/>
                    <a:pt x="96" y="412"/>
                    <a:pt x="191" y="412"/>
                  </a:cubicBezTo>
                  <a:lnTo>
                    <a:pt x="7031" y="412"/>
                  </a:lnTo>
                  <a:cubicBezTo>
                    <a:pt x="7158" y="412"/>
                    <a:pt x="7221" y="317"/>
                    <a:pt x="7221" y="190"/>
                  </a:cubicBezTo>
                  <a:cubicBezTo>
                    <a:pt x="7221" y="95"/>
                    <a:pt x="7158" y="0"/>
                    <a:pt x="703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820" name="CustomShape 95"/>
            <p:cNvSpPr/>
            <p:nvPr/>
          </p:nvSpPr>
          <p:spPr>
            <a:xfrm>
              <a:off x="3722040" y="3383280"/>
              <a:ext cx="235800" cy="12960"/>
            </a:xfrm>
            <a:custGeom>
              <a:avLst/>
              <a:gdLst/>
              <a:ahLst/>
              <a:rect l="l" t="t" r="r" b="b"/>
              <a:pathLst>
                <a:path w="7222" h="412">
                  <a:moveTo>
                    <a:pt x="191" y="0"/>
                  </a:moveTo>
                  <a:cubicBezTo>
                    <a:pt x="96" y="0"/>
                    <a:pt x="1" y="95"/>
                    <a:pt x="1" y="222"/>
                  </a:cubicBezTo>
                  <a:cubicBezTo>
                    <a:pt x="1" y="317"/>
                    <a:pt x="96" y="412"/>
                    <a:pt x="191" y="412"/>
                  </a:cubicBezTo>
                  <a:lnTo>
                    <a:pt x="7031" y="412"/>
                  </a:lnTo>
                  <a:cubicBezTo>
                    <a:pt x="7158" y="412"/>
                    <a:pt x="7221" y="317"/>
                    <a:pt x="7221" y="222"/>
                  </a:cubicBezTo>
                  <a:cubicBezTo>
                    <a:pt x="7221" y="95"/>
                    <a:pt x="7158" y="0"/>
                    <a:pt x="703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821" name="CustomShape 96"/>
            <p:cNvSpPr/>
            <p:nvPr/>
          </p:nvSpPr>
          <p:spPr>
            <a:xfrm>
              <a:off x="3722040" y="3440160"/>
              <a:ext cx="314280" cy="13320"/>
            </a:xfrm>
            <a:custGeom>
              <a:avLst/>
              <a:gdLst/>
              <a:ahLst/>
              <a:rect l="l" t="t" r="r" b="b"/>
              <a:pathLst>
                <a:path w="9628" h="413">
                  <a:moveTo>
                    <a:pt x="191" y="1"/>
                  </a:moveTo>
                  <a:cubicBezTo>
                    <a:pt x="96" y="1"/>
                    <a:pt x="1" y="96"/>
                    <a:pt x="1" y="191"/>
                  </a:cubicBezTo>
                  <a:cubicBezTo>
                    <a:pt x="1" y="318"/>
                    <a:pt x="96" y="413"/>
                    <a:pt x="191" y="413"/>
                  </a:cubicBezTo>
                  <a:lnTo>
                    <a:pt x="9438" y="413"/>
                  </a:lnTo>
                  <a:cubicBezTo>
                    <a:pt x="9565" y="413"/>
                    <a:pt x="9628" y="318"/>
                    <a:pt x="9628" y="191"/>
                  </a:cubicBezTo>
                  <a:cubicBezTo>
                    <a:pt x="9628" y="96"/>
                    <a:pt x="9533" y="1"/>
                    <a:pt x="943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2822" name="CustomShape 97"/>
          <p:cNvSpPr/>
          <p:nvPr/>
        </p:nvSpPr>
        <p:spPr>
          <a:xfrm>
            <a:off x="457200" y="4055040"/>
            <a:ext cx="1417320" cy="260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1400" spc="-1" strike="noStrike">
                <a:solidFill>
                  <a:srgbClr val="000000"/>
                </a:solidFill>
                <a:latin typeface="Fira Sans Medium"/>
                <a:ea typeface="Fira Sans Medium"/>
              </a:rPr>
              <a:t>Jupiter</a:t>
            </a:r>
            <a:endParaRPr b="0" lang="en-US" sz="1400" spc="-1" strike="noStrike">
              <a:latin typeface="Arial"/>
            </a:endParaRPr>
          </a:p>
        </p:txBody>
      </p:sp>
      <p:sp>
        <p:nvSpPr>
          <p:cNvPr id="2823" name="CustomShape 98"/>
          <p:cNvSpPr/>
          <p:nvPr/>
        </p:nvSpPr>
        <p:spPr>
          <a:xfrm>
            <a:off x="457200" y="4339440"/>
            <a:ext cx="1417320" cy="396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1200" spc="-1" strike="noStrike">
                <a:solidFill>
                  <a:srgbClr val="000000"/>
                </a:solidFill>
                <a:latin typeface="Fira Sans"/>
                <a:ea typeface="Fira Sans"/>
              </a:rPr>
              <a:t>Jupiter is the biggest planet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2824" name="CustomShape 99"/>
          <p:cNvSpPr/>
          <p:nvPr/>
        </p:nvSpPr>
        <p:spPr>
          <a:xfrm>
            <a:off x="1819800" y="4055040"/>
            <a:ext cx="1417320" cy="260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1400" spc="-1" strike="noStrike">
                <a:solidFill>
                  <a:srgbClr val="000000"/>
                </a:solidFill>
                <a:latin typeface="Fira Sans Medium"/>
                <a:ea typeface="Fira Sans Medium"/>
              </a:rPr>
              <a:t>Neptune</a:t>
            </a:r>
            <a:endParaRPr b="0" lang="en-US" sz="1400" spc="-1" strike="noStrike">
              <a:latin typeface="Arial"/>
            </a:endParaRPr>
          </a:p>
        </p:txBody>
      </p:sp>
      <p:sp>
        <p:nvSpPr>
          <p:cNvPr id="2825" name="CustomShape 100"/>
          <p:cNvSpPr/>
          <p:nvPr/>
        </p:nvSpPr>
        <p:spPr>
          <a:xfrm>
            <a:off x="1819800" y="4339440"/>
            <a:ext cx="1417320" cy="396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1200" spc="-1" strike="noStrike">
                <a:solidFill>
                  <a:srgbClr val="000000"/>
                </a:solidFill>
                <a:latin typeface="Fira Sans"/>
                <a:ea typeface="Fira Sans"/>
              </a:rPr>
              <a:t>Neptune is the farthest planet 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2826" name="CustomShape 101"/>
          <p:cNvSpPr/>
          <p:nvPr/>
        </p:nvSpPr>
        <p:spPr>
          <a:xfrm>
            <a:off x="3182040" y="4055040"/>
            <a:ext cx="1417320" cy="260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1400" spc="-1" strike="noStrike">
                <a:solidFill>
                  <a:srgbClr val="000000"/>
                </a:solidFill>
                <a:latin typeface="Fira Sans Medium"/>
                <a:ea typeface="Fira Sans Medium"/>
              </a:rPr>
              <a:t>Saturn</a:t>
            </a:r>
            <a:endParaRPr b="0" lang="en-US" sz="1400" spc="-1" strike="noStrike">
              <a:latin typeface="Arial"/>
            </a:endParaRPr>
          </a:p>
        </p:txBody>
      </p:sp>
      <p:sp>
        <p:nvSpPr>
          <p:cNvPr id="2827" name="CustomShape 102"/>
          <p:cNvSpPr/>
          <p:nvPr/>
        </p:nvSpPr>
        <p:spPr>
          <a:xfrm>
            <a:off x="3182040" y="4339440"/>
            <a:ext cx="1417320" cy="396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1200" spc="-1" strike="noStrike">
                <a:solidFill>
                  <a:srgbClr val="000000"/>
                </a:solidFill>
                <a:latin typeface="Fira Sans"/>
                <a:ea typeface="Fira Sans"/>
              </a:rPr>
              <a:t>Saturn has several rings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2828" name="CustomShape 103"/>
          <p:cNvSpPr/>
          <p:nvPr/>
        </p:nvSpPr>
        <p:spPr>
          <a:xfrm>
            <a:off x="5906880" y="4055040"/>
            <a:ext cx="1417320" cy="260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1400" spc="-1" strike="noStrike">
                <a:solidFill>
                  <a:srgbClr val="000000"/>
                </a:solidFill>
                <a:latin typeface="Fira Sans Medium"/>
                <a:ea typeface="Fira Sans Medium"/>
              </a:rPr>
              <a:t>Mercury</a:t>
            </a:r>
            <a:endParaRPr b="0" lang="en-US" sz="1400" spc="-1" strike="noStrike">
              <a:latin typeface="Arial"/>
            </a:endParaRPr>
          </a:p>
        </p:txBody>
      </p:sp>
      <p:sp>
        <p:nvSpPr>
          <p:cNvPr id="2829" name="CustomShape 104"/>
          <p:cNvSpPr/>
          <p:nvPr/>
        </p:nvSpPr>
        <p:spPr>
          <a:xfrm>
            <a:off x="5906880" y="4339440"/>
            <a:ext cx="1417320" cy="396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1200" spc="-1" strike="noStrike">
                <a:solidFill>
                  <a:srgbClr val="000000"/>
                </a:solidFill>
                <a:latin typeface="Fira Sans"/>
                <a:ea typeface="Fira Sans"/>
              </a:rPr>
              <a:t>It’s the closest planet of the Sun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2830" name="CustomShape 105"/>
          <p:cNvSpPr/>
          <p:nvPr/>
        </p:nvSpPr>
        <p:spPr>
          <a:xfrm>
            <a:off x="7269480" y="4055040"/>
            <a:ext cx="1417320" cy="260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1400" spc="-1" strike="noStrike">
                <a:solidFill>
                  <a:srgbClr val="000000"/>
                </a:solidFill>
                <a:latin typeface="Fira Sans Medium"/>
                <a:ea typeface="Fira Sans Medium"/>
              </a:rPr>
              <a:t>Earth</a:t>
            </a:r>
            <a:endParaRPr b="0" lang="en-US" sz="1400" spc="-1" strike="noStrike">
              <a:latin typeface="Arial"/>
            </a:endParaRPr>
          </a:p>
        </p:txBody>
      </p:sp>
      <p:sp>
        <p:nvSpPr>
          <p:cNvPr id="2831" name="CustomShape 106"/>
          <p:cNvSpPr/>
          <p:nvPr/>
        </p:nvSpPr>
        <p:spPr>
          <a:xfrm>
            <a:off x="7269480" y="4339440"/>
            <a:ext cx="1417320" cy="396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1200" spc="-1" strike="noStrike">
                <a:solidFill>
                  <a:srgbClr val="000000"/>
                </a:solidFill>
                <a:latin typeface="Fira Sans"/>
                <a:ea typeface="Fira Sans"/>
              </a:rPr>
              <a:t>Earth is the third planet to the Sun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2832" name="CustomShape 107"/>
          <p:cNvSpPr/>
          <p:nvPr/>
        </p:nvSpPr>
        <p:spPr>
          <a:xfrm>
            <a:off x="4544640" y="4055040"/>
            <a:ext cx="1417320" cy="260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1400" spc="-1" strike="noStrike">
                <a:solidFill>
                  <a:srgbClr val="000000"/>
                </a:solidFill>
                <a:latin typeface="Fira Sans Medium"/>
                <a:ea typeface="Fira Sans Medium"/>
              </a:rPr>
              <a:t>Mars</a:t>
            </a:r>
            <a:endParaRPr b="0" lang="en-US" sz="1400" spc="-1" strike="noStrike">
              <a:latin typeface="Arial"/>
            </a:endParaRPr>
          </a:p>
        </p:txBody>
      </p:sp>
      <p:sp>
        <p:nvSpPr>
          <p:cNvPr id="2833" name="CustomShape 108"/>
          <p:cNvSpPr/>
          <p:nvPr/>
        </p:nvSpPr>
        <p:spPr>
          <a:xfrm>
            <a:off x="4544640" y="4339440"/>
            <a:ext cx="1417320" cy="396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1200" spc="-1" strike="noStrike">
                <a:solidFill>
                  <a:srgbClr val="000000"/>
                </a:solidFill>
                <a:latin typeface="Fira Sans"/>
                <a:ea typeface="Fira Sans"/>
              </a:rPr>
              <a:t>Mars is actually a cold place</a:t>
            </a:r>
            <a:endParaRPr b="0" lang="en-US" sz="1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34" name="Group 1"/>
          <p:cNvGrpSpPr/>
          <p:nvPr/>
        </p:nvGrpSpPr>
        <p:grpSpPr>
          <a:xfrm>
            <a:off x="6252480" y="1164240"/>
            <a:ext cx="71280" cy="1176120"/>
            <a:chOff x="6252480" y="1164240"/>
            <a:chExt cx="71280" cy="1176120"/>
          </a:xfrm>
        </p:grpSpPr>
        <p:sp>
          <p:nvSpPr>
            <p:cNvPr id="2835" name="CustomShape 2"/>
            <p:cNvSpPr/>
            <p:nvPr/>
          </p:nvSpPr>
          <p:spPr>
            <a:xfrm rot="10800000">
              <a:off x="6287760" y="1164240"/>
              <a:ext cx="360" cy="1163880"/>
            </a:xfrm>
            <a:custGeom>
              <a:avLst/>
              <a:gdLst/>
              <a:ahLst/>
              <a:rect l="l" t="t" r="r" b="b"/>
              <a:pathLst>
                <a:path w="21600" h="21600">
                  <a:moveTo>
                    <a:pt x="0" y="0"/>
                  </a:moveTo>
                  <a:lnTo>
                    <a:pt x="21600" y="21600"/>
                  </a:lnTo>
                </a:path>
              </a:pathLst>
            </a:custGeom>
            <a:noFill/>
            <a:ln w="9360">
              <a:solidFill>
                <a:srgbClr val="222831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836" name="CustomShape 3"/>
            <p:cNvSpPr/>
            <p:nvPr/>
          </p:nvSpPr>
          <p:spPr>
            <a:xfrm rot="10800000">
              <a:off x="6252480" y="2278800"/>
              <a:ext cx="71280" cy="61560"/>
            </a:xfrm>
            <a:prstGeom prst="triangle">
              <a:avLst>
                <a:gd name="adj" fmla="val 50000"/>
              </a:avLst>
            </a:pr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grpSp>
        <p:nvGrpSpPr>
          <p:cNvPr id="2837" name="Group 4"/>
          <p:cNvGrpSpPr/>
          <p:nvPr/>
        </p:nvGrpSpPr>
        <p:grpSpPr>
          <a:xfrm>
            <a:off x="4287960" y="1164240"/>
            <a:ext cx="71280" cy="1176120"/>
            <a:chOff x="4287960" y="1164240"/>
            <a:chExt cx="71280" cy="1176120"/>
          </a:xfrm>
        </p:grpSpPr>
        <p:sp>
          <p:nvSpPr>
            <p:cNvPr id="2838" name="CustomShape 5"/>
            <p:cNvSpPr/>
            <p:nvPr/>
          </p:nvSpPr>
          <p:spPr>
            <a:xfrm rot="10800000">
              <a:off x="4322880" y="1164240"/>
              <a:ext cx="360" cy="1163880"/>
            </a:xfrm>
            <a:custGeom>
              <a:avLst/>
              <a:gdLst/>
              <a:ahLst/>
              <a:rect l="l" t="t" r="r" b="b"/>
              <a:pathLst>
                <a:path w="21600" h="21600">
                  <a:moveTo>
                    <a:pt x="0" y="0"/>
                  </a:moveTo>
                  <a:lnTo>
                    <a:pt x="21600" y="21600"/>
                  </a:lnTo>
                </a:path>
              </a:pathLst>
            </a:custGeom>
            <a:noFill/>
            <a:ln w="9360">
              <a:solidFill>
                <a:srgbClr val="f2a365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839" name="CustomShape 6"/>
            <p:cNvSpPr/>
            <p:nvPr/>
          </p:nvSpPr>
          <p:spPr>
            <a:xfrm rot="10800000">
              <a:off x="4287960" y="2278800"/>
              <a:ext cx="71280" cy="61560"/>
            </a:xfrm>
            <a:prstGeom prst="triangle">
              <a:avLst>
                <a:gd name="adj" fmla="val 50000"/>
              </a:avLst>
            </a:prstGeom>
            <a:solidFill>
              <a:srgbClr val="f2a365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grpSp>
        <p:nvGrpSpPr>
          <p:cNvPr id="2840" name="Group 7"/>
          <p:cNvGrpSpPr/>
          <p:nvPr/>
        </p:nvGrpSpPr>
        <p:grpSpPr>
          <a:xfrm>
            <a:off x="3088440" y="2801880"/>
            <a:ext cx="71280" cy="1306800"/>
            <a:chOff x="3088440" y="2801880"/>
            <a:chExt cx="71280" cy="1306800"/>
          </a:xfrm>
        </p:grpSpPr>
        <p:sp>
          <p:nvSpPr>
            <p:cNvPr id="2841" name="CustomShape 8"/>
            <p:cNvSpPr/>
            <p:nvPr/>
          </p:nvSpPr>
          <p:spPr>
            <a:xfrm rot="10800000">
              <a:off x="3123720" y="2801880"/>
              <a:ext cx="360" cy="1294560"/>
            </a:xfrm>
            <a:custGeom>
              <a:avLst/>
              <a:gdLst/>
              <a:ahLst/>
              <a:rect l="l" t="t" r="r" b="b"/>
              <a:pathLst>
                <a:path w="21600" h="21600">
                  <a:moveTo>
                    <a:pt x="0" y="0"/>
                  </a:moveTo>
                  <a:lnTo>
                    <a:pt x="21600" y="21600"/>
                  </a:lnTo>
                </a:path>
              </a:pathLst>
            </a:custGeom>
            <a:noFill/>
            <a:ln w="9360">
              <a:solidFill>
                <a:srgbClr val="30475e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842" name="CustomShape 9"/>
            <p:cNvSpPr/>
            <p:nvPr/>
          </p:nvSpPr>
          <p:spPr>
            <a:xfrm rot="10800000">
              <a:off x="3088440" y="4047120"/>
              <a:ext cx="71280" cy="61560"/>
            </a:xfrm>
            <a:prstGeom prst="triangle">
              <a:avLst>
                <a:gd name="adj" fmla="val 50000"/>
              </a:avLst>
            </a:pr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grpSp>
        <p:nvGrpSpPr>
          <p:cNvPr id="2843" name="Group 10"/>
          <p:cNvGrpSpPr/>
          <p:nvPr/>
        </p:nvGrpSpPr>
        <p:grpSpPr>
          <a:xfrm>
            <a:off x="1160280" y="2801880"/>
            <a:ext cx="71280" cy="1306800"/>
            <a:chOff x="1160280" y="2801880"/>
            <a:chExt cx="71280" cy="1306800"/>
          </a:xfrm>
        </p:grpSpPr>
        <p:sp>
          <p:nvSpPr>
            <p:cNvPr id="2844" name="CustomShape 11"/>
            <p:cNvSpPr/>
            <p:nvPr/>
          </p:nvSpPr>
          <p:spPr>
            <a:xfrm rot="10800000">
              <a:off x="1195200" y="2801880"/>
              <a:ext cx="360" cy="1294560"/>
            </a:xfrm>
            <a:custGeom>
              <a:avLst/>
              <a:gdLst/>
              <a:ahLst/>
              <a:rect l="l" t="t" r="r" b="b"/>
              <a:pathLst>
                <a:path w="21600" h="21600">
                  <a:moveTo>
                    <a:pt x="0" y="0"/>
                  </a:moveTo>
                  <a:lnTo>
                    <a:pt x="21600" y="21600"/>
                  </a:lnTo>
                </a:path>
              </a:pathLst>
            </a:custGeom>
            <a:noFill/>
            <a:ln w="9360">
              <a:solidFill>
                <a:srgbClr val="afafaf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845" name="CustomShape 12"/>
            <p:cNvSpPr/>
            <p:nvPr/>
          </p:nvSpPr>
          <p:spPr>
            <a:xfrm rot="10800000">
              <a:off x="1160280" y="4047120"/>
              <a:ext cx="71280" cy="61560"/>
            </a:xfrm>
            <a:prstGeom prst="triangle">
              <a:avLst>
                <a:gd name="adj" fmla="val 50000"/>
              </a:avLst>
            </a:prstGeom>
            <a:solidFill>
              <a:srgbClr val="c4c4c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grpSp>
        <p:nvGrpSpPr>
          <p:cNvPr id="2846" name="Group 13"/>
          <p:cNvGrpSpPr/>
          <p:nvPr/>
        </p:nvGrpSpPr>
        <p:grpSpPr>
          <a:xfrm>
            <a:off x="1044360" y="1046880"/>
            <a:ext cx="7054920" cy="2876400"/>
            <a:chOff x="1044360" y="1046880"/>
            <a:chExt cx="7054920" cy="2876400"/>
          </a:xfrm>
        </p:grpSpPr>
        <p:sp>
          <p:nvSpPr>
            <p:cNvPr id="2847" name="CustomShape 14"/>
            <p:cNvSpPr/>
            <p:nvPr/>
          </p:nvSpPr>
          <p:spPr>
            <a:xfrm>
              <a:off x="2448000" y="2520000"/>
              <a:ext cx="1403280" cy="1403280"/>
            </a:xfrm>
            <a:custGeom>
              <a:avLst/>
              <a:gdLst/>
              <a:ahLst/>
              <a:rect l="l" t="t" r="r" b="b"/>
              <a:pathLst>
                <a:path w="43546" h="43545">
                  <a:moveTo>
                    <a:pt x="19730" y="0"/>
                  </a:moveTo>
                  <a:cubicBezTo>
                    <a:pt x="19730" y="5447"/>
                    <a:pt x="17513" y="10387"/>
                    <a:pt x="13935" y="13934"/>
                  </a:cubicBezTo>
                  <a:cubicBezTo>
                    <a:pt x="10388" y="17513"/>
                    <a:pt x="5447" y="19730"/>
                    <a:pt x="0" y="19730"/>
                  </a:cubicBezTo>
                  <a:lnTo>
                    <a:pt x="0" y="43545"/>
                  </a:lnTo>
                  <a:cubicBezTo>
                    <a:pt x="12034" y="43545"/>
                    <a:pt x="22897" y="38668"/>
                    <a:pt x="30782" y="30782"/>
                  </a:cubicBezTo>
                  <a:cubicBezTo>
                    <a:pt x="38668" y="22928"/>
                    <a:pt x="43545" y="12034"/>
                    <a:pt x="43545" y="0"/>
                  </a:cubicBez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848" name="CustomShape 15"/>
            <p:cNvSpPr/>
            <p:nvPr/>
          </p:nvSpPr>
          <p:spPr>
            <a:xfrm>
              <a:off x="1044360" y="2520000"/>
              <a:ext cx="1403280" cy="1403280"/>
            </a:xfrm>
            <a:custGeom>
              <a:avLst/>
              <a:gdLst/>
              <a:ahLst/>
              <a:rect l="l" t="t" r="r" b="b"/>
              <a:pathLst>
                <a:path w="43546" h="43545">
                  <a:moveTo>
                    <a:pt x="0" y="0"/>
                  </a:moveTo>
                  <a:cubicBezTo>
                    <a:pt x="0" y="12034"/>
                    <a:pt x="4877" y="22897"/>
                    <a:pt x="12731" y="30782"/>
                  </a:cubicBezTo>
                  <a:cubicBezTo>
                    <a:pt x="20617" y="38668"/>
                    <a:pt x="31511" y="43545"/>
                    <a:pt x="43545" y="43545"/>
                  </a:cubicBezTo>
                  <a:lnTo>
                    <a:pt x="43545" y="19730"/>
                  </a:lnTo>
                  <a:cubicBezTo>
                    <a:pt x="38098" y="19730"/>
                    <a:pt x="33158" y="17513"/>
                    <a:pt x="29579" y="13934"/>
                  </a:cubicBezTo>
                  <a:cubicBezTo>
                    <a:pt x="26032" y="10387"/>
                    <a:pt x="23815" y="5447"/>
                    <a:pt x="23815" y="0"/>
                  </a:cubicBez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849" name="CustomShape 16"/>
            <p:cNvSpPr/>
            <p:nvPr/>
          </p:nvSpPr>
          <p:spPr>
            <a:xfrm>
              <a:off x="4487760" y="1046880"/>
              <a:ext cx="3611520" cy="908280"/>
            </a:xfrm>
            <a:custGeom>
              <a:avLst/>
              <a:gdLst/>
              <a:ahLst/>
              <a:rect l="l" t="t" r="r" b="b"/>
              <a:pathLst>
                <a:path w="112047" h="28187">
                  <a:moveTo>
                    <a:pt x="101469" y="1"/>
                  </a:moveTo>
                  <a:lnTo>
                    <a:pt x="101469" y="2123"/>
                  </a:lnTo>
                  <a:lnTo>
                    <a:pt x="1" y="2123"/>
                  </a:lnTo>
                  <a:lnTo>
                    <a:pt x="1" y="25969"/>
                  </a:lnTo>
                  <a:lnTo>
                    <a:pt x="101469" y="25969"/>
                  </a:lnTo>
                  <a:lnTo>
                    <a:pt x="101469" y="28186"/>
                  </a:lnTo>
                  <a:lnTo>
                    <a:pt x="112046" y="14062"/>
                  </a:lnTo>
                  <a:lnTo>
                    <a:pt x="101469" y="1"/>
                  </a:ln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850" name="CustomShape 17"/>
            <p:cNvSpPr/>
            <p:nvPr/>
          </p:nvSpPr>
          <p:spPr>
            <a:xfrm>
              <a:off x="3084120" y="1115280"/>
              <a:ext cx="1403280" cy="1404360"/>
            </a:xfrm>
            <a:custGeom>
              <a:avLst/>
              <a:gdLst/>
              <a:ahLst/>
              <a:rect l="l" t="t" r="r" b="b"/>
              <a:pathLst>
                <a:path w="43546" h="43578">
                  <a:moveTo>
                    <a:pt x="43546" y="1"/>
                  </a:moveTo>
                  <a:cubicBezTo>
                    <a:pt x="31512" y="1"/>
                    <a:pt x="20649" y="4878"/>
                    <a:pt x="12764" y="12763"/>
                  </a:cubicBezTo>
                  <a:cubicBezTo>
                    <a:pt x="4878" y="20649"/>
                    <a:pt x="1" y="31543"/>
                    <a:pt x="1" y="43577"/>
                  </a:cubicBezTo>
                  <a:lnTo>
                    <a:pt x="23816" y="43577"/>
                  </a:lnTo>
                  <a:cubicBezTo>
                    <a:pt x="23816" y="38130"/>
                    <a:pt x="26033" y="33190"/>
                    <a:pt x="29612" y="29611"/>
                  </a:cubicBezTo>
                  <a:cubicBezTo>
                    <a:pt x="33158" y="26033"/>
                    <a:pt x="38099" y="23847"/>
                    <a:pt x="43546" y="23847"/>
                  </a:cubicBezTo>
                  <a:lnTo>
                    <a:pt x="43546" y="1"/>
                  </a:ln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851" name="CustomShape 18"/>
            <p:cNvSpPr/>
            <p:nvPr/>
          </p:nvSpPr>
          <p:spPr>
            <a:xfrm>
              <a:off x="3608640" y="1697400"/>
              <a:ext cx="438480" cy="290520"/>
            </a:xfrm>
            <a:custGeom>
              <a:avLst/>
              <a:gdLst/>
              <a:ahLst/>
              <a:rect l="l" t="t" r="r" b="b"/>
              <a:pathLst>
                <a:path w="13619" h="9027">
                  <a:moveTo>
                    <a:pt x="12162" y="1"/>
                  </a:moveTo>
                  <a:lnTo>
                    <a:pt x="10705" y="3453"/>
                  </a:lnTo>
                  <a:lnTo>
                    <a:pt x="11560" y="3073"/>
                  </a:lnTo>
                  <a:lnTo>
                    <a:pt x="11560" y="3073"/>
                  </a:lnTo>
                  <a:cubicBezTo>
                    <a:pt x="11180" y="5796"/>
                    <a:pt x="8837" y="7918"/>
                    <a:pt x="6050" y="7918"/>
                  </a:cubicBezTo>
                  <a:cubicBezTo>
                    <a:pt x="3421" y="7918"/>
                    <a:pt x="1236" y="6081"/>
                    <a:pt x="634" y="3675"/>
                  </a:cubicBezTo>
                  <a:lnTo>
                    <a:pt x="1" y="5195"/>
                  </a:lnTo>
                  <a:cubicBezTo>
                    <a:pt x="1046" y="7443"/>
                    <a:pt x="3358" y="9027"/>
                    <a:pt x="6050" y="9027"/>
                  </a:cubicBezTo>
                  <a:cubicBezTo>
                    <a:pt x="9470" y="9027"/>
                    <a:pt x="12320" y="6398"/>
                    <a:pt x="12700" y="3041"/>
                  </a:cubicBezTo>
                  <a:lnTo>
                    <a:pt x="13619" y="3453"/>
                  </a:lnTo>
                  <a:lnTo>
                    <a:pt x="12162" y="1"/>
                  </a:ln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852" name="CustomShape 19"/>
            <p:cNvSpPr/>
            <p:nvPr/>
          </p:nvSpPr>
          <p:spPr>
            <a:xfrm>
              <a:off x="3558960" y="1557360"/>
              <a:ext cx="439560" cy="290520"/>
            </a:xfrm>
            <a:custGeom>
              <a:avLst/>
              <a:gdLst/>
              <a:ahLst/>
              <a:rect l="l" t="t" r="r" b="b"/>
              <a:pathLst>
                <a:path w="13650" h="9026">
                  <a:moveTo>
                    <a:pt x="7601" y="0"/>
                  </a:moveTo>
                  <a:cubicBezTo>
                    <a:pt x="4149" y="0"/>
                    <a:pt x="1299" y="2629"/>
                    <a:pt x="950" y="5954"/>
                  </a:cubicBezTo>
                  <a:lnTo>
                    <a:pt x="0" y="5574"/>
                  </a:lnTo>
                  <a:lnTo>
                    <a:pt x="1457" y="9026"/>
                  </a:lnTo>
                  <a:lnTo>
                    <a:pt x="2914" y="5574"/>
                  </a:lnTo>
                  <a:lnTo>
                    <a:pt x="2914" y="5574"/>
                  </a:lnTo>
                  <a:lnTo>
                    <a:pt x="2090" y="5922"/>
                  </a:lnTo>
                  <a:cubicBezTo>
                    <a:pt x="2439" y="3199"/>
                    <a:pt x="4782" y="1109"/>
                    <a:pt x="7601" y="1109"/>
                  </a:cubicBezTo>
                  <a:cubicBezTo>
                    <a:pt x="10198" y="1109"/>
                    <a:pt x="12383" y="2914"/>
                    <a:pt x="12984" y="5352"/>
                  </a:cubicBezTo>
                  <a:lnTo>
                    <a:pt x="13649" y="3832"/>
                  </a:lnTo>
                  <a:cubicBezTo>
                    <a:pt x="12573" y="1552"/>
                    <a:pt x="10261" y="0"/>
                    <a:pt x="7601" y="0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853" name="CustomShape 20"/>
            <p:cNvSpPr/>
            <p:nvPr/>
          </p:nvSpPr>
          <p:spPr>
            <a:xfrm>
              <a:off x="3859920" y="1642320"/>
              <a:ext cx="56880" cy="44640"/>
            </a:xfrm>
            <a:custGeom>
              <a:avLst/>
              <a:gdLst/>
              <a:ahLst/>
              <a:rect l="l" t="t" r="r" b="b"/>
              <a:pathLst>
                <a:path w="1774" h="1395">
                  <a:moveTo>
                    <a:pt x="0" y="1"/>
                  </a:moveTo>
                  <a:lnTo>
                    <a:pt x="0" y="1"/>
                  </a:lnTo>
                  <a:cubicBezTo>
                    <a:pt x="444" y="349"/>
                    <a:pt x="792" y="824"/>
                    <a:pt x="1077" y="1394"/>
                  </a:cubicBezTo>
                  <a:lnTo>
                    <a:pt x="1774" y="1394"/>
                  </a:lnTo>
                  <a:cubicBezTo>
                    <a:pt x="1299" y="793"/>
                    <a:pt x="697" y="318"/>
                    <a:pt x="0" y="1"/>
                  </a:cubicBez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854" name="CustomShape 21"/>
            <p:cNvSpPr/>
            <p:nvPr/>
          </p:nvSpPr>
          <p:spPr>
            <a:xfrm>
              <a:off x="3844440" y="1697400"/>
              <a:ext cx="59040" cy="70200"/>
            </a:xfrm>
            <a:custGeom>
              <a:avLst/>
              <a:gdLst/>
              <a:ahLst/>
              <a:rect l="l" t="t" r="r" b="b"/>
              <a:pathLst>
                <a:path w="1838" h="2187">
                  <a:moveTo>
                    <a:pt x="0" y="1"/>
                  </a:moveTo>
                  <a:cubicBezTo>
                    <a:pt x="127" y="666"/>
                    <a:pt x="190" y="1426"/>
                    <a:pt x="190" y="2186"/>
                  </a:cubicBezTo>
                  <a:lnTo>
                    <a:pt x="1837" y="2186"/>
                  </a:lnTo>
                  <a:cubicBezTo>
                    <a:pt x="1837" y="1394"/>
                    <a:pt x="1647" y="634"/>
                    <a:pt x="1362" y="1"/>
                  </a:cubicBez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855" name="CustomShape 22"/>
            <p:cNvSpPr/>
            <p:nvPr/>
          </p:nvSpPr>
          <p:spPr>
            <a:xfrm>
              <a:off x="3702600" y="1697400"/>
              <a:ext cx="59040" cy="70200"/>
            </a:xfrm>
            <a:custGeom>
              <a:avLst/>
              <a:gdLst/>
              <a:ahLst/>
              <a:rect l="l" t="t" r="r" b="b"/>
              <a:pathLst>
                <a:path w="1838" h="2187">
                  <a:moveTo>
                    <a:pt x="475" y="1"/>
                  </a:moveTo>
                  <a:cubicBezTo>
                    <a:pt x="190" y="634"/>
                    <a:pt x="0" y="1363"/>
                    <a:pt x="0" y="2186"/>
                  </a:cubicBezTo>
                  <a:lnTo>
                    <a:pt x="1647" y="2186"/>
                  </a:lnTo>
                  <a:cubicBezTo>
                    <a:pt x="1647" y="1426"/>
                    <a:pt x="1711" y="666"/>
                    <a:pt x="1837" y="1"/>
                  </a:cubicBez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856" name="CustomShape 23"/>
            <p:cNvSpPr/>
            <p:nvPr/>
          </p:nvSpPr>
          <p:spPr>
            <a:xfrm>
              <a:off x="3774240" y="1631160"/>
              <a:ext cx="59040" cy="55800"/>
            </a:xfrm>
            <a:custGeom>
              <a:avLst/>
              <a:gdLst/>
              <a:ahLst/>
              <a:rect l="l" t="t" r="r" b="b"/>
              <a:pathLst>
                <a:path w="1838" h="1743">
                  <a:moveTo>
                    <a:pt x="919" y="0"/>
                  </a:moveTo>
                  <a:cubicBezTo>
                    <a:pt x="570" y="0"/>
                    <a:pt x="222" y="634"/>
                    <a:pt x="0" y="1742"/>
                  </a:cubicBezTo>
                  <a:lnTo>
                    <a:pt x="1837" y="1742"/>
                  </a:lnTo>
                  <a:cubicBezTo>
                    <a:pt x="1584" y="634"/>
                    <a:pt x="1235" y="0"/>
                    <a:pt x="919" y="0"/>
                  </a:cubicBez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857" name="CustomShape 24"/>
            <p:cNvSpPr/>
            <p:nvPr/>
          </p:nvSpPr>
          <p:spPr>
            <a:xfrm>
              <a:off x="3723120" y="1632960"/>
              <a:ext cx="59760" cy="53640"/>
            </a:xfrm>
            <a:custGeom>
              <a:avLst/>
              <a:gdLst/>
              <a:ahLst/>
              <a:rect l="l" t="t" r="r" b="b"/>
              <a:pathLst>
                <a:path w="1870" h="1680">
                  <a:moveTo>
                    <a:pt x="1869" y="1"/>
                  </a:moveTo>
                  <a:lnTo>
                    <a:pt x="1869" y="1"/>
                  </a:lnTo>
                  <a:cubicBezTo>
                    <a:pt x="1109" y="223"/>
                    <a:pt x="444" y="824"/>
                    <a:pt x="1" y="1679"/>
                  </a:cubicBezTo>
                  <a:lnTo>
                    <a:pt x="1268" y="1679"/>
                  </a:lnTo>
                  <a:cubicBezTo>
                    <a:pt x="1394" y="983"/>
                    <a:pt x="1616" y="381"/>
                    <a:pt x="1869" y="1"/>
                  </a:cubicBez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858" name="CustomShape 25"/>
            <p:cNvSpPr/>
            <p:nvPr/>
          </p:nvSpPr>
          <p:spPr>
            <a:xfrm>
              <a:off x="3823200" y="1632960"/>
              <a:ext cx="59760" cy="53640"/>
            </a:xfrm>
            <a:custGeom>
              <a:avLst/>
              <a:gdLst/>
              <a:ahLst/>
              <a:rect l="l" t="t" r="r" b="b"/>
              <a:pathLst>
                <a:path w="1869" h="1680">
                  <a:moveTo>
                    <a:pt x="0" y="1"/>
                  </a:moveTo>
                  <a:lnTo>
                    <a:pt x="0" y="1"/>
                  </a:lnTo>
                  <a:cubicBezTo>
                    <a:pt x="254" y="381"/>
                    <a:pt x="475" y="983"/>
                    <a:pt x="602" y="1679"/>
                  </a:cubicBezTo>
                  <a:lnTo>
                    <a:pt x="1869" y="1679"/>
                  </a:lnTo>
                  <a:cubicBezTo>
                    <a:pt x="1425" y="824"/>
                    <a:pt x="760" y="223"/>
                    <a:pt x="0" y="1"/>
                  </a:cubicBez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859" name="CustomShape 26"/>
            <p:cNvSpPr/>
            <p:nvPr/>
          </p:nvSpPr>
          <p:spPr>
            <a:xfrm>
              <a:off x="3765960" y="1697400"/>
              <a:ext cx="74160" cy="70200"/>
            </a:xfrm>
            <a:custGeom>
              <a:avLst/>
              <a:gdLst/>
              <a:ahLst/>
              <a:rect l="l" t="t" r="r" b="b"/>
              <a:pathLst>
                <a:path w="2313" h="2187">
                  <a:moveTo>
                    <a:pt x="191" y="1"/>
                  </a:moveTo>
                  <a:cubicBezTo>
                    <a:pt x="64" y="603"/>
                    <a:pt x="1" y="1363"/>
                    <a:pt x="1" y="2186"/>
                  </a:cubicBezTo>
                  <a:lnTo>
                    <a:pt x="2313" y="2186"/>
                  </a:lnTo>
                  <a:cubicBezTo>
                    <a:pt x="2313" y="1363"/>
                    <a:pt x="2249" y="603"/>
                    <a:pt x="2123" y="1"/>
                  </a:cubicBez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860" name="CustomShape 27"/>
            <p:cNvSpPr/>
            <p:nvPr/>
          </p:nvSpPr>
          <p:spPr>
            <a:xfrm>
              <a:off x="3765960" y="1778040"/>
              <a:ext cx="74160" cy="70200"/>
            </a:xfrm>
            <a:custGeom>
              <a:avLst/>
              <a:gdLst/>
              <a:ahLst/>
              <a:rect l="l" t="t" r="r" b="b"/>
              <a:pathLst>
                <a:path w="2313" h="2186">
                  <a:moveTo>
                    <a:pt x="1" y="1"/>
                  </a:moveTo>
                  <a:cubicBezTo>
                    <a:pt x="1" y="824"/>
                    <a:pt x="64" y="1553"/>
                    <a:pt x="191" y="2186"/>
                  </a:cubicBezTo>
                  <a:lnTo>
                    <a:pt x="2123" y="2186"/>
                  </a:lnTo>
                  <a:cubicBezTo>
                    <a:pt x="2249" y="1553"/>
                    <a:pt x="2313" y="824"/>
                    <a:pt x="2313" y="1"/>
                  </a:cubicBez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861" name="CustomShape 28"/>
            <p:cNvSpPr/>
            <p:nvPr/>
          </p:nvSpPr>
          <p:spPr>
            <a:xfrm>
              <a:off x="3823200" y="1857600"/>
              <a:ext cx="59760" cy="53640"/>
            </a:xfrm>
            <a:custGeom>
              <a:avLst/>
              <a:gdLst/>
              <a:ahLst/>
              <a:rect l="l" t="t" r="r" b="b"/>
              <a:pathLst>
                <a:path w="1869" h="1680">
                  <a:moveTo>
                    <a:pt x="602" y="1"/>
                  </a:moveTo>
                  <a:cubicBezTo>
                    <a:pt x="475" y="729"/>
                    <a:pt x="254" y="1331"/>
                    <a:pt x="0" y="1679"/>
                  </a:cubicBezTo>
                  <a:cubicBezTo>
                    <a:pt x="760" y="1489"/>
                    <a:pt x="1425" y="856"/>
                    <a:pt x="1869" y="1"/>
                  </a:cubicBez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862" name="CustomShape 29"/>
            <p:cNvSpPr/>
            <p:nvPr/>
          </p:nvSpPr>
          <p:spPr>
            <a:xfrm>
              <a:off x="3844440" y="1778040"/>
              <a:ext cx="59040" cy="70200"/>
            </a:xfrm>
            <a:custGeom>
              <a:avLst/>
              <a:gdLst/>
              <a:ahLst/>
              <a:rect l="l" t="t" r="r" b="b"/>
              <a:pathLst>
                <a:path w="1838" h="2186">
                  <a:moveTo>
                    <a:pt x="190" y="1"/>
                  </a:moveTo>
                  <a:cubicBezTo>
                    <a:pt x="190" y="729"/>
                    <a:pt x="127" y="1521"/>
                    <a:pt x="0" y="2186"/>
                  </a:cubicBezTo>
                  <a:lnTo>
                    <a:pt x="1362" y="2186"/>
                  </a:lnTo>
                  <a:cubicBezTo>
                    <a:pt x="1647" y="1553"/>
                    <a:pt x="1837" y="793"/>
                    <a:pt x="1837" y="1"/>
                  </a:cubicBez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863" name="CustomShape 30"/>
            <p:cNvSpPr/>
            <p:nvPr/>
          </p:nvSpPr>
          <p:spPr>
            <a:xfrm>
              <a:off x="3723120" y="1857600"/>
              <a:ext cx="59760" cy="53640"/>
            </a:xfrm>
            <a:custGeom>
              <a:avLst/>
              <a:gdLst/>
              <a:ahLst/>
              <a:rect l="l" t="t" r="r" b="b"/>
              <a:pathLst>
                <a:path w="1870" h="1680">
                  <a:moveTo>
                    <a:pt x="1" y="1"/>
                  </a:moveTo>
                  <a:cubicBezTo>
                    <a:pt x="444" y="856"/>
                    <a:pt x="1109" y="1489"/>
                    <a:pt x="1869" y="1679"/>
                  </a:cubicBezTo>
                  <a:cubicBezTo>
                    <a:pt x="1616" y="1331"/>
                    <a:pt x="1394" y="729"/>
                    <a:pt x="1268" y="1"/>
                  </a:cubicBez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864" name="CustomShape 31"/>
            <p:cNvSpPr/>
            <p:nvPr/>
          </p:nvSpPr>
          <p:spPr>
            <a:xfrm>
              <a:off x="3702600" y="1778040"/>
              <a:ext cx="59040" cy="70200"/>
            </a:xfrm>
            <a:custGeom>
              <a:avLst/>
              <a:gdLst/>
              <a:ahLst/>
              <a:rect l="l" t="t" r="r" b="b"/>
              <a:pathLst>
                <a:path w="1838" h="2186">
                  <a:moveTo>
                    <a:pt x="0" y="1"/>
                  </a:moveTo>
                  <a:cubicBezTo>
                    <a:pt x="32" y="793"/>
                    <a:pt x="190" y="1553"/>
                    <a:pt x="475" y="2186"/>
                  </a:cubicBezTo>
                  <a:lnTo>
                    <a:pt x="1837" y="2186"/>
                  </a:lnTo>
                  <a:cubicBezTo>
                    <a:pt x="1711" y="1521"/>
                    <a:pt x="1647" y="761"/>
                    <a:pt x="1647" y="1"/>
                  </a:cubicBez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865" name="CustomShape 32"/>
            <p:cNvSpPr/>
            <p:nvPr/>
          </p:nvSpPr>
          <p:spPr>
            <a:xfrm>
              <a:off x="3774240" y="1857600"/>
              <a:ext cx="59040" cy="56880"/>
            </a:xfrm>
            <a:custGeom>
              <a:avLst/>
              <a:gdLst/>
              <a:ahLst/>
              <a:rect l="l" t="t" r="r" b="b"/>
              <a:pathLst>
                <a:path w="1838" h="1775">
                  <a:moveTo>
                    <a:pt x="0" y="1"/>
                  </a:moveTo>
                  <a:cubicBezTo>
                    <a:pt x="222" y="1109"/>
                    <a:pt x="570" y="1774"/>
                    <a:pt x="919" y="1774"/>
                  </a:cubicBezTo>
                  <a:cubicBezTo>
                    <a:pt x="1235" y="1774"/>
                    <a:pt x="1584" y="1109"/>
                    <a:pt x="1837" y="1"/>
                  </a:cubicBez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866" name="CustomShape 33"/>
            <p:cNvSpPr/>
            <p:nvPr/>
          </p:nvSpPr>
          <p:spPr>
            <a:xfrm>
              <a:off x="3898800" y="1697400"/>
              <a:ext cx="46800" cy="70200"/>
            </a:xfrm>
            <a:custGeom>
              <a:avLst/>
              <a:gdLst/>
              <a:ahLst/>
              <a:rect l="l" t="t" r="r" b="b"/>
              <a:pathLst>
                <a:path w="1458" h="2187">
                  <a:moveTo>
                    <a:pt x="1" y="1"/>
                  </a:moveTo>
                  <a:cubicBezTo>
                    <a:pt x="286" y="634"/>
                    <a:pt x="444" y="1394"/>
                    <a:pt x="476" y="2186"/>
                  </a:cubicBezTo>
                  <a:lnTo>
                    <a:pt x="1458" y="2186"/>
                  </a:lnTo>
                  <a:cubicBezTo>
                    <a:pt x="1426" y="1394"/>
                    <a:pt x="1173" y="634"/>
                    <a:pt x="761" y="1"/>
                  </a:cubicBez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867" name="CustomShape 34"/>
            <p:cNvSpPr/>
            <p:nvPr/>
          </p:nvSpPr>
          <p:spPr>
            <a:xfrm>
              <a:off x="3898800" y="1778040"/>
              <a:ext cx="46800" cy="70200"/>
            </a:xfrm>
            <a:custGeom>
              <a:avLst/>
              <a:gdLst/>
              <a:ahLst/>
              <a:rect l="l" t="t" r="r" b="b"/>
              <a:pathLst>
                <a:path w="1458" h="2186">
                  <a:moveTo>
                    <a:pt x="476" y="1"/>
                  </a:moveTo>
                  <a:cubicBezTo>
                    <a:pt x="444" y="793"/>
                    <a:pt x="286" y="1521"/>
                    <a:pt x="1" y="2186"/>
                  </a:cubicBezTo>
                  <a:lnTo>
                    <a:pt x="761" y="2186"/>
                  </a:lnTo>
                  <a:cubicBezTo>
                    <a:pt x="1173" y="1553"/>
                    <a:pt x="1426" y="793"/>
                    <a:pt x="1458" y="1"/>
                  </a:cubicBez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868" name="CustomShape 35"/>
            <p:cNvSpPr/>
            <p:nvPr/>
          </p:nvSpPr>
          <p:spPr>
            <a:xfrm>
              <a:off x="3859920" y="1858680"/>
              <a:ext cx="56880" cy="43560"/>
            </a:xfrm>
            <a:custGeom>
              <a:avLst/>
              <a:gdLst/>
              <a:ahLst/>
              <a:rect l="l" t="t" r="r" b="b"/>
              <a:pathLst>
                <a:path w="1774" h="1363">
                  <a:moveTo>
                    <a:pt x="1077" y="1"/>
                  </a:moveTo>
                  <a:cubicBezTo>
                    <a:pt x="792" y="539"/>
                    <a:pt x="444" y="1014"/>
                    <a:pt x="0" y="1362"/>
                  </a:cubicBezTo>
                  <a:lnTo>
                    <a:pt x="0" y="1362"/>
                  </a:lnTo>
                  <a:cubicBezTo>
                    <a:pt x="697" y="1077"/>
                    <a:pt x="1299" y="602"/>
                    <a:pt x="1774" y="1"/>
                  </a:cubicBez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869" name="CustomShape 36"/>
            <p:cNvSpPr/>
            <p:nvPr/>
          </p:nvSpPr>
          <p:spPr>
            <a:xfrm>
              <a:off x="3689280" y="1857600"/>
              <a:ext cx="56880" cy="44640"/>
            </a:xfrm>
            <a:custGeom>
              <a:avLst/>
              <a:gdLst/>
              <a:ahLst/>
              <a:rect l="l" t="t" r="r" b="b"/>
              <a:pathLst>
                <a:path w="1775" h="1395">
                  <a:moveTo>
                    <a:pt x="1" y="1"/>
                  </a:moveTo>
                  <a:cubicBezTo>
                    <a:pt x="476" y="634"/>
                    <a:pt x="1077" y="1109"/>
                    <a:pt x="1774" y="1394"/>
                  </a:cubicBezTo>
                  <a:cubicBezTo>
                    <a:pt x="1331" y="1046"/>
                    <a:pt x="982" y="571"/>
                    <a:pt x="697" y="1"/>
                  </a:cubicBez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870" name="CustomShape 37"/>
            <p:cNvSpPr/>
            <p:nvPr/>
          </p:nvSpPr>
          <p:spPr>
            <a:xfrm>
              <a:off x="3689280" y="1642320"/>
              <a:ext cx="56880" cy="44640"/>
            </a:xfrm>
            <a:custGeom>
              <a:avLst/>
              <a:gdLst/>
              <a:ahLst/>
              <a:rect l="l" t="t" r="r" b="b"/>
              <a:pathLst>
                <a:path w="1775" h="1395">
                  <a:moveTo>
                    <a:pt x="1774" y="1"/>
                  </a:moveTo>
                  <a:cubicBezTo>
                    <a:pt x="1077" y="318"/>
                    <a:pt x="476" y="793"/>
                    <a:pt x="1" y="1394"/>
                  </a:cubicBezTo>
                  <a:lnTo>
                    <a:pt x="697" y="1394"/>
                  </a:lnTo>
                  <a:cubicBezTo>
                    <a:pt x="982" y="824"/>
                    <a:pt x="1331" y="349"/>
                    <a:pt x="1774" y="1"/>
                  </a:cubicBez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871" name="CustomShape 38"/>
            <p:cNvSpPr/>
            <p:nvPr/>
          </p:nvSpPr>
          <p:spPr>
            <a:xfrm>
              <a:off x="3660840" y="1697400"/>
              <a:ext cx="46440" cy="70200"/>
            </a:xfrm>
            <a:custGeom>
              <a:avLst/>
              <a:gdLst/>
              <a:ahLst/>
              <a:rect l="l" t="t" r="r" b="b"/>
              <a:pathLst>
                <a:path w="1457" h="2187">
                  <a:moveTo>
                    <a:pt x="697" y="1"/>
                  </a:moveTo>
                  <a:cubicBezTo>
                    <a:pt x="285" y="634"/>
                    <a:pt x="32" y="1394"/>
                    <a:pt x="0" y="2186"/>
                  </a:cubicBezTo>
                  <a:lnTo>
                    <a:pt x="982" y="2186"/>
                  </a:lnTo>
                  <a:cubicBezTo>
                    <a:pt x="1013" y="1394"/>
                    <a:pt x="1172" y="634"/>
                    <a:pt x="1457" y="1"/>
                  </a:cubicBez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872" name="CustomShape 39"/>
            <p:cNvSpPr/>
            <p:nvPr/>
          </p:nvSpPr>
          <p:spPr>
            <a:xfrm>
              <a:off x="3660840" y="1778040"/>
              <a:ext cx="46440" cy="70200"/>
            </a:xfrm>
            <a:custGeom>
              <a:avLst/>
              <a:gdLst/>
              <a:ahLst/>
              <a:rect l="l" t="t" r="r" b="b"/>
              <a:pathLst>
                <a:path w="1457" h="2186">
                  <a:moveTo>
                    <a:pt x="0" y="1"/>
                  </a:moveTo>
                  <a:cubicBezTo>
                    <a:pt x="32" y="793"/>
                    <a:pt x="285" y="1553"/>
                    <a:pt x="697" y="2186"/>
                  </a:cubicBezTo>
                  <a:lnTo>
                    <a:pt x="1457" y="2186"/>
                  </a:lnTo>
                  <a:cubicBezTo>
                    <a:pt x="1172" y="1521"/>
                    <a:pt x="1013" y="793"/>
                    <a:pt x="982" y="1"/>
                  </a:cubicBez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873" name="CustomShape 40"/>
            <p:cNvSpPr/>
            <p:nvPr/>
          </p:nvSpPr>
          <p:spPr>
            <a:xfrm>
              <a:off x="2911680" y="3017160"/>
              <a:ext cx="513000" cy="316080"/>
            </a:xfrm>
            <a:custGeom>
              <a:avLst/>
              <a:gdLst/>
              <a:ahLst/>
              <a:rect l="l" t="t" r="r" b="b"/>
              <a:pathLst>
                <a:path w="15931" h="9819">
                  <a:moveTo>
                    <a:pt x="10863" y="1"/>
                  </a:moveTo>
                  <a:cubicBezTo>
                    <a:pt x="9913" y="1"/>
                    <a:pt x="9090" y="413"/>
                    <a:pt x="8488" y="1046"/>
                  </a:cubicBezTo>
                  <a:cubicBezTo>
                    <a:pt x="8045" y="666"/>
                    <a:pt x="7443" y="413"/>
                    <a:pt x="6778" y="413"/>
                  </a:cubicBezTo>
                  <a:cubicBezTo>
                    <a:pt x="5480" y="413"/>
                    <a:pt x="4435" y="1363"/>
                    <a:pt x="4245" y="2629"/>
                  </a:cubicBezTo>
                  <a:cubicBezTo>
                    <a:pt x="4086" y="2566"/>
                    <a:pt x="3896" y="2534"/>
                    <a:pt x="3675" y="2534"/>
                  </a:cubicBezTo>
                  <a:cubicBezTo>
                    <a:pt x="2598" y="2534"/>
                    <a:pt x="1679" y="3389"/>
                    <a:pt x="1616" y="4498"/>
                  </a:cubicBezTo>
                  <a:cubicBezTo>
                    <a:pt x="666" y="4910"/>
                    <a:pt x="1" y="5891"/>
                    <a:pt x="1" y="7031"/>
                  </a:cubicBezTo>
                  <a:cubicBezTo>
                    <a:pt x="1" y="8551"/>
                    <a:pt x="1236" y="9818"/>
                    <a:pt x="2788" y="9818"/>
                  </a:cubicBezTo>
                  <a:lnTo>
                    <a:pt x="5100" y="9818"/>
                  </a:lnTo>
                  <a:lnTo>
                    <a:pt x="3231" y="7570"/>
                  </a:lnTo>
                  <a:lnTo>
                    <a:pt x="5670" y="7570"/>
                  </a:lnTo>
                  <a:lnTo>
                    <a:pt x="5670" y="3959"/>
                  </a:lnTo>
                  <a:lnTo>
                    <a:pt x="10388" y="3959"/>
                  </a:lnTo>
                  <a:lnTo>
                    <a:pt x="10388" y="7570"/>
                  </a:lnTo>
                  <a:lnTo>
                    <a:pt x="12827" y="7570"/>
                  </a:lnTo>
                  <a:lnTo>
                    <a:pt x="10958" y="9818"/>
                  </a:lnTo>
                  <a:lnTo>
                    <a:pt x="13144" y="9818"/>
                  </a:lnTo>
                  <a:cubicBezTo>
                    <a:pt x="14664" y="9818"/>
                    <a:pt x="15930" y="8551"/>
                    <a:pt x="15930" y="7031"/>
                  </a:cubicBezTo>
                  <a:cubicBezTo>
                    <a:pt x="15930" y="5733"/>
                    <a:pt x="15044" y="4656"/>
                    <a:pt x="13904" y="4339"/>
                  </a:cubicBezTo>
                  <a:cubicBezTo>
                    <a:pt x="14030" y="3991"/>
                    <a:pt x="14094" y="3611"/>
                    <a:pt x="14094" y="3231"/>
                  </a:cubicBezTo>
                  <a:cubicBezTo>
                    <a:pt x="14094" y="1458"/>
                    <a:pt x="12637" y="1"/>
                    <a:pt x="10863" y="1"/>
                  </a:cubicBez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874" name="CustomShape 41"/>
            <p:cNvSpPr/>
            <p:nvPr/>
          </p:nvSpPr>
          <p:spPr>
            <a:xfrm>
              <a:off x="3040200" y="3156120"/>
              <a:ext cx="259920" cy="272160"/>
            </a:xfrm>
            <a:custGeom>
              <a:avLst/>
              <a:gdLst/>
              <a:ahLst/>
              <a:rect l="l" t="t" r="r" b="b"/>
              <a:pathLst>
                <a:path w="8076" h="8457">
                  <a:moveTo>
                    <a:pt x="2059" y="1"/>
                  </a:moveTo>
                  <a:lnTo>
                    <a:pt x="2059" y="3611"/>
                  </a:lnTo>
                  <a:lnTo>
                    <a:pt x="0" y="3611"/>
                  </a:lnTo>
                  <a:lnTo>
                    <a:pt x="4054" y="8456"/>
                  </a:lnTo>
                  <a:lnTo>
                    <a:pt x="8076" y="3611"/>
                  </a:lnTo>
                  <a:lnTo>
                    <a:pt x="6049" y="3611"/>
                  </a:lnTo>
                  <a:lnTo>
                    <a:pt x="6049" y="1"/>
                  </a:ln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875" name="CustomShape 42"/>
            <p:cNvSpPr/>
            <p:nvPr/>
          </p:nvSpPr>
          <p:spPr>
            <a:xfrm>
              <a:off x="3124800" y="3181680"/>
              <a:ext cx="15120" cy="35280"/>
            </a:xfrm>
            <a:custGeom>
              <a:avLst/>
              <a:gdLst/>
              <a:ahLst/>
              <a:rect l="l" t="t" r="r" b="b"/>
              <a:pathLst>
                <a:path w="476" h="1109">
                  <a:moveTo>
                    <a:pt x="1" y="1"/>
                  </a:moveTo>
                  <a:lnTo>
                    <a:pt x="1" y="127"/>
                  </a:lnTo>
                  <a:lnTo>
                    <a:pt x="191" y="127"/>
                  </a:lnTo>
                  <a:lnTo>
                    <a:pt x="191" y="982"/>
                  </a:lnTo>
                  <a:lnTo>
                    <a:pt x="1" y="982"/>
                  </a:lnTo>
                  <a:lnTo>
                    <a:pt x="1" y="1109"/>
                  </a:lnTo>
                  <a:lnTo>
                    <a:pt x="476" y="1109"/>
                  </a:lnTo>
                  <a:lnTo>
                    <a:pt x="476" y="982"/>
                  </a:lnTo>
                  <a:lnTo>
                    <a:pt x="317" y="982"/>
                  </a:lnTo>
                  <a:lnTo>
                    <a:pt x="31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876" name="CustomShape 43"/>
            <p:cNvSpPr/>
            <p:nvPr/>
          </p:nvSpPr>
          <p:spPr>
            <a:xfrm>
              <a:off x="3146400" y="3181680"/>
              <a:ext cx="22320" cy="35280"/>
            </a:xfrm>
            <a:custGeom>
              <a:avLst/>
              <a:gdLst/>
              <a:ahLst/>
              <a:rect l="l" t="t" r="r" b="b"/>
              <a:pathLst>
                <a:path w="698" h="1109">
                  <a:moveTo>
                    <a:pt x="349" y="96"/>
                  </a:moveTo>
                  <a:cubicBezTo>
                    <a:pt x="381" y="96"/>
                    <a:pt x="412" y="127"/>
                    <a:pt x="444" y="127"/>
                  </a:cubicBezTo>
                  <a:cubicBezTo>
                    <a:pt x="476" y="127"/>
                    <a:pt x="507" y="159"/>
                    <a:pt x="507" y="191"/>
                  </a:cubicBezTo>
                  <a:cubicBezTo>
                    <a:pt x="539" y="191"/>
                    <a:pt x="571" y="222"/>
                    <a:pt x="571" y="254"/>
                  </a:cubicBezTo>
                  <a:cubicBezTo>
                    <a:pt x="571" y="286"/>
                    <a:pt x="603" y="317"/>
                    <a:pt x="603" y="349"/>
                  </a:cubicBezTo>
                  <a:lnTo>
                    <a:pt x="603" y="761"/>
                  </a:lnTo>
                  <a:cubicBezTo>
                    <a:pt x="603" y="792"/>
                    <a:pt x="571" y="824"/>
                    <a:pt x="571" y="856"/>
                  </a:cubicBezTo>
                  <a:cubicBezTo>
                    <a:pt x="571" y="887"/>
                    <a:pt x="539" y="919"/>
                    <a:pt x="507" y="951"/>
                  </a:cubicBezTo>
                  <a:cubicBezTo>
                    <a:pt x="507" y="951"/>
                    <a:pt x="476" y="982"/>
                    <a:pt x="444" y="982"/>
                  </a:cubicBezTo>
                  <a:cubicBezTo>
                    <a:pt x="412" y="1014"/>
                    <a:pt x="381" y="1014"/>
                    <a:pt x="349" y="1014"/>
                  </a:cubicBezTo>
                  <a:cubicBezTo>
                    <a:pt x="317" y="1014"/>
                    <a:pt x="286" y="1014"/>
                    <a:pt x="254" y="982"/>
                  </a:cubicBezTo>
                  <a:cubicBezTo>
                    <a:pt x="222" y="982"/>
                    <a:pt x="222" y="951"/>
                    <a:pt x="191" y="951"/>
                  </a:cubicBezTo>
                  <a:cubicBezTo>
                    <a:pt x="159" y="919"/>
                    <a:pt x="159" y="887"/>
                    <a:pt x="127" y="856"/>
                  </a:cubicBezTo>
                  <a:cubicBezTo>
                    <a:pt x="127" y="824"/>
                    <a:pt x="127" y="792"/>
                    <a:pt x="127" y="761"/>
                  </a:cubicBezTo>
                  <a:lnTo>
                    <a:pt x="127" y="349"/>
                  </a:lnTo>
                  <a:cubicBezTo>
                    <a:pt x="127" y="317"/>
                    <a:pt x="127" y="286"/>
                    <a:pt x="127" y="254"/>
                  </a:cubicBezTo>
                  <a:cubicBezTo>
                    <a:pt x="159" y="222"/>
                    <a:pt x="159" y="191"/>
                    <a:pt x="191" y="191"/>
                  </a:cubicBezTo>
                  <a:cubicBezTo>
                    <a:pt x="222" y="159"/>
                    <a:pt x="222" y="127"/>
                    <a:pt x="254" y="127"/>
                  </a:cubicBezTo>
                  <a:cubicBezTo>
                    <a:pt x="286" y="127"/>
                    <a:pt x="317" y="96"/>
                    <a:pt x="349" y="96"/>
                  </a:cubicBezTo>
                  <a:close/>
                  <a:moveTo>
                    <a:pt x="222" y="1"/>
                  </a:moveTo>
                  <a:cubicBezTo>
                    <a:pt x="191" y="32"/>
                    <a:pt x="127" y="64"/>
                    <a:pt x="96" y="96"/>
                  </a:cubicBezTo>
                  <a:cubicBezTo>
                    <a:pt x="64" y="127"/>
                    <a:pt x="64" y="159"/>
                    <a:pt x="32" y="191"/>
                  </a:cubicBezTo>
                  <a:cubicBezTo>
                    <a:pt x="1" y="254"/>
                    <a:pt x="1" y="286"/>
                    <a:pt x="1" y="349"/>
                  </a:cubicBezTo>
                  <a:lnTo>
                    <a:pt x="1" y="761"/>
                  </a:lnTo>
                  <a:cubicBezTo>
                    <a:pt x="1" y="824"/>
                    <a:pt x="1" y="856"/>
                    <a:pt x="32" y="887"/>
                  </a:cubicBezTo>
                  <a:cubicBezTo>
                    <a:pt x="64" y="951"/>
                    <a:pt x="64" y="982"/>
                    <a:pt x="96" y="1014"/>
                  </a:cubicBezTo>
                  <a:cubicBezTo>
                    <a:pt x="127" y="1046"/>
                    <a:pt x="191" y="1077"/>
                    <a:pt x="222" y="1077"/>
                  </a:cubicBezTo>
                  <a:cubicBezTo>
                    <a:pt x="254" y="1109"/>
                    <a:pt x="317" y="1109"/>
                    <a:pt x="349" y="1109"/>
                  </a:cubicBezTo>
                  <a:cubicBezTo>
                    <a:pt x="412" y="1109"/>
                    <a:pt x="444" y="1109"/>
                    <a:pt x="507" y="1077"/>
                  </a:cubicBezTo>
                  <a:cubicBezTo>
                    <a:pt x="539" y="1077"/>
                    <a:pt x="571" y="1046"/>
                    <a:pt x="603" y="1014"/>
                  </a:cubicBezTo>
                  <a:cubicBezTo>
                    <a:pt x="634" y="982"/>
                    <a:pt x="666" y="951"/>
                    <a:pt x="698" y="887"/>
                  </a:cubicBezTo>
                  <a:cubicBezTo>
                    <a:pt x="698" y="856"/>
                    <a:pt x="698" y="792"/>
                    <a:pt x="698" y="761"/>
                  </a:cubicBezTo>
                  <a:lnTo>
                    <a:pt x="698" y="349"/>
                  </a:lnTo>
                  <a:cubicBezTo>
                    <a:pt x="698" y="286"/>
                    <a:pt x="698" y="254"/>
                    <a:pt x="698" y="191"/>
                  </a:cubicBezTo>
                  <a:cubicBezTo>
                    <a:pt x="666" y="159"/>
                    <a:pt x="634" y="127"/>
                    <a:pt x="603" y="96"/>
                  </a:cubicBezTo>
                  <a:cubicBezTo>
                    <a:pt x="571" y="64"/>
                    <a:pt x="539" y="32"/>
                    <a:pt x="50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877" name="CustomShape 44"/>
            <p:cNvSpPr/>
            <p:nvPr/>
          </p:nvSpPr>
          <p:spPr>
            <a:xfrm>
              <a:off x="3178080" y="3181680"/>
              <a:ext cx="15120" cy="35280"/>
            </a:xfrm>
            <a:custGeom>
              <a:avLst/>
              <a:gdLst/>
              <a:ahLst/>
              <a:rect l="l" t="t" r="r" b="b"/>
              <a:pathLst>
                <a:path w="476" h="1109">
                  <a:moveTo>
                    <a:pt x="1" y="1"/>
                  </a:moveTo>
                  <a:lnTo>
                    <a:pt x="1" y="127"/>
                  </a:lnTo>
                  <a:lnTo>
                    <a:pt x="159" y="127"/>
                  </a:lnTo>
                  <a:lnTo>
                    <a:pt x="159" y="982"/>
                  </a:lnTo>
                  <a:lnTo>
                    <a:pt x="1" y="982"/>
                  </a:lnTo>
                  <a:lnTo>
                    <a:pt x="1" y="1109"/>
                  </a:lnTo>
                  <a:lnTo>
                    <a:pt x="476" y="1109"/>
                  </a:lnTo>
                  <a:lnTo>
                    <a:pt x="476" y="982"/>
                  </a:lnTo>
                  <a:lnTo>
                    <a:pt x="286" y="982"/>
                  </a:lnTo>
                  <a:lnTo>
                    <a:pt x="2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878" name="CustomShape 45"/>
            <p:cNvSpPr/>
            <p:nvPr/>
          </p:nvSpPr>
          <p:spPr>
            <a:xfrm>
              <a:off x="3199320" y="3181680"/>
              <a:ext cx="22320" cy="35280"/>
            </a:xfrm>
            <a:custGeom>
              <a:avLst/>
              <a:gdLst/>
              <a:ahLst/>
              <a:rect l="l" t="t" r="r" b="b"/>
              <a:pathLst>
                <a:path w="698" h="1109">
                  <a:moveTo>
                    <a:pt x="349" y="96"/>
                  </a:moveTo>
                  <a:cubicBezTo>
                    <a:pt x="381" y="96"/>
                    <a:pt x="412" y="127"/>
                    <a:pt x="444" y="127"/>
                  </a:cubicBezTo>
                  <a:cubicBezTo>
                    <a:pt x="476" y="127"/>
                    <a:pt x="476" y="159"/>
                    <a:pt x="507" y="191"/>
                  </a:cubicBezTo>
                  <a:cubicBezTo>
                    <a:pt x="539" y="191"/>
                    <a:pt x="539" y="222"/>
                    <a:pt x="571" y="254"/>
                  </a:cubicBezTo>
                  <a:cubicBezTo>
                    <a:pt x="571" y="286"/>
                    <a:pt x="571" y="317"/>
                    <a:pt x="571" y="349"/>
                  </a:cubicBezTo>
                  <a:lnTo>
                    <a:pt x="571" y="761"/>
                  </a:lnTo>
                  <a:cubicBezTo>
                    <a:pt x="571" y="792"/>
                    <a:pt x="571" y="824"/>
                    <a:pt x="571" y="856"/>
                  </a:cubicBezTo>
                  <a:cubicBezTo>
                    <a:pt x="539" y="887"/>
                    <a:pt x="539" y="919"/>
                    <a:pt x="507" y="951"/>
                  </a:cubicBezTo>
                  <a:cubicBezTo>
                    <a:pt x="476" y="951"/>
                    <a:pt x="476" y="982"/>
                    <a:pt x="444" y="982"/>
                  </a:cubicBezTo>
                  <a:cubicBezTo>
                    <a:pt x="412" y="1014"/>
                    <a:pt x="381" y="1014"/>
                    <a:pt x="349" y="1014"/>
                  </a:cubicBezTo>
                  <a:cubicBezTo>
                    <a:pt x="317" y="1014"/>
                    <a:pt x="286" y="1014"/>
                    <a:pt x="254" y="982"/>
                  </a:cubicBezTo>
                  <a:cubicBezTo>
                    <a:pt x="222" y="982"/>
                    <a:pt x="191" y="951"/>
                    <a:pt x="191" y="951"/>
                  </a:cubicBezTo>
                  <a:cubicBezTo>
                    <a:pt x="159" y="919"/>
                    <a:pt x="127" y="887"/>
                    <a:pt x="127" y="856"/>
                  </a:cubicBezTo>
                  <a:cubicBezTo>
                    <a:pt x="127" y="824"/>
                    <a:pt x="96" y="792"/>
                    <a:pt x="96" y="761"/>
                  </a:cubicBezTo>
                  <a:lnTo>
                    <a:pt x="96" y="349"/>
                  </a:lnTo>
                  <a:cubicBezTo>
                    <a:pt x="96" y="317"/>
                    <a:pt x="127" y="286"/>
                    <a:pt x="127" y="254"/>
                  </a:cubicBezTo>
                  <a:cubicBezTo>
                    <a:pt x="127" y="222"/>
                    <a:pt x="159" y="191"/>
                    <a:pt x="191" y="191"/>
                  </a:cubicBezTo>
                  <a:cubicBezTo>
                    <a:pt x="191" y="159"/>
                    <a:pt x="222" y="127"/>
                    <a:pt x="254" y="127"/>
                  </a:cubicBezTo>
                  <a:cubicBezTo>
                    <a:pt x="286" y="127"/>
                    <a:pt x="317" y="96"/>
                    <a:pt x="349" y="96"/>
                  </a:cubicBezTo>
                  <a:close/>
                  <a:moveTo>
                    <a:pt x="222" y="1"/>
                  </a:moveTo>
                  <a:cubicBezTo>
                    <a:pt x="159" y="32"/>
                    <a:pt x="127" y="64"/>
                    <a:pt x="96" y="96"/>
                  </a:cubicBezTo>
                  <a:cubicBezTo>
                    <a:pt x="64" y="127"/>
                    <a:pt x="32" y="159"/>
                    <a:pt x="32" y="191"/>
                  </a:cubicBezTo>
                  <a:cubicBezTo>
                    <a:pt x="1" y="254"/>
                    <a:pt x="1" y="286"/>
                    <a:pt x="1" y="349"/>
                  </a:cubicBezTo>
                  <a:lnTo>
                    <a:pt x="1" y="761"/>
                  </a:lnTo>
                  <a:cubicBezTo>
                    <a:pt x="1" y="824"/>
                    <a:pt x="1" y="856"/>
                    <a:pt x="32" y="887"/>
                  </a:cubicBezTo>
                  <a:cubicBezTo>
                    <a:pt x="32" y="951"/>
                    <a:pt x="64" y="982"/>
                    <a:pt x="96" y="1014"/>
                  </a:cubicBezTo>
                  <a:cubicBezTo>
                    <a:pt x="127" y="1046"/>
                    <a:pt x="159" y="1077"/>
                    <a:pt x="222" y="1077"/>
                  </a:cubicBezTo>
                  <a:cubicBezTo>
                    <a:pt x="254" y="1109"/>
                    <a:pt x="286" y="1109"/>
                    <a:pt x="349" y="1109"/>
                  </a:cubicBezTo>
                  <a:cubicBezTo>
                    <a:pt x="412" y="1109"/>
                    <a:pt x="444" y="1109"/>
                    <a:pt x="476" y="1077"/>
                  </a:cubicBezTo>
                  <a:cubicBezTo>
                    <a:pt x="539" y="1077"/>
                    <a:pt x="571" y="1046"/>
                    <a:pt x="602" y="1014"/>
                  </a:cubicBezTo>
                  <a:cubicBezTo>
                    <a:pt x="634" y="982"/>
                    <a:pt x="666" y="951"/>
                    <a:pt x="666" y="887"/>
                  </a:cubicBezTo>
                  <a:cubicBezTo>
                    <a:pt x="697" y="856"/>
                    <a:pt x="697" y="792"/>
                    <a:pt x="697" y="761"/>
                  </a:cubicBezTo>
                  <a:lnTo>
                    <a:pt x="697" y="349"/>
                  </a:lnTo>
                  <a:cubicBezTo>
                    <a:pt x="697" y="286"/>
                    <a:pt x="697" y="254"/>
                    <a:pt x="666" y="191"/>
                  </a:cubicBezTo>
                  <a:cubicBezTo>
                    <a:pt x="666" y="159"/>
                    <a:pt x="634" y="127"/>
                    <a:pt x="602" y="96"/>
                  </a:cubicBezTo>
                  <a:cubicBezTo>
                    <a:pt x="571" y="64"/>
                    <a:pt x="539" y="32"/>
                    <a:pt x="47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879" name="CustomShape 46"/>
            <p:cNvSpPr/>
            <p:nvPr/>
          </p:nvSpPr>
          <p:spPr>
            <a:xfrm>
              <a:off x="3124800" y="3237840"/>
              <a:ext cx="15120" cy="35280"/>
            </a:xfrm>
            <a:custGeom>
              <a:avLst/>
              <a:gdLst/>
              <a:ahLst/>
              <a:rect l="l" t="t" r="r" b="b"/>
              <a:pathLst>
                <a:path w="476" h="1109">
                  <a:moveTo>
                    <a:pt x="1" y="0"/>
                  </a:moveTo>
                  <a:lnTo>
                    <a:pt x="1" y="127"/>
                  </a:lnTo>
                  <a:lnTo>
                    <a:pt x="191" y="127"/>
                  </a:lnTo>
                  <a:lnTo>
                    <a:pt x="191" y="982"/>
                  </a:lnTo>
                  <a:lnTo>
                    <a:pt x="1" y="982"/>
                  </a:lnTo>
                  <a:lnTo>
                    <a:pt x="1" y="1109"/>
                  </a:lnTo>
                  <a:lnTo>
                    <a:pt x="476" y="1109"/>
                  </a:lnTo>
                  <a:lnTo>
                    <a:pt x="476" y="1014"/>
                  </a:lnTo>
                  <a:lnTo>
                    <a:pt x="317" y="1014"/>
                  </a:lnTo>
                  <a:lnTo>
                    <a:pt x="31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880" name="CustomShape 47"/>
            <p:cNvSpPr/>
            <p:nvPr/>
          </p:nvSpPr>
          <p:spPr>
            <a:xfrm>
              <a:off x="3149280" y="3237840"/>
              <a:ext cx="15120" cy="35280"/>
            </a:xfrm>
            <a:custGeom>
              <a:avLst/>
              <a:gdLst/>
              <a:ahLst/>
              <a:rect l="l" t="t" r="r" b="b"/>
              <a:pathLst>
                <a:path w="476" h="1109">
                  <a:moveTo>
                    <a:pt x="1" y="0"/>
                  </a:moveTo>
                  <a:lnTo>
                    <a:pt x="1" y="127"/>
                  </a:lnTo>
                  <a:lnTo>
                    <a:pt x="191" y="127"/>
                  </a:lnTo>
                  <a:lnTo>
                    <a:pt x="191" y="982"/>
                  </a:lnTo>
                  <a:lnTo>
                    <a:pt x="1" y="982"/>
                  </a:lnTo>
                  <a:lnTo>
                    <a:pt x="1" y="1109"/>
                  </a:lnTo>
                  <a:lnTo>
                    <a:pt x="476" y="1109"/>
                  </a:lnTo>
                  <a:lnTo>
                    <a:pt x="476" y="1014"/>
                  </a:lnTo>
                  <a:lnTo>
                    <a:pt x="317" y="1014"/>
                  </a:lnTo>
                  <a:lnTo>
                    <a:pt x="31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881" name="CustomShape 48"/>
            <p:cNvSpPr/>
            <p:nvPr/>
          </p:nvSpPr>
          <p:spPr>
            <a:xfrm>
              <a:off x="3170880" y="3237840"/>
              <a:ext cx="22320" cy="36360"/>
            </a:xfrm>
            <a:custGeom>
              <a:avLst/>
              <a:gdLst/>
              <a:ahLst/>
              <a:rect l="l" t="t" r="r" b="b"/>
              <a:pathLst>
                <a:path w="698" h="1141">
                  <a:moveTo>
                    <a:pt x="444" y="127"/>
                  </a:moveTo>
                  <a:cubicBezTo>
                    <a:pt x="476" y="159"/>
                    <a:pt x="508" y="159"/>
                    <a:pt x="539" y="190"/>
                  </a:cubicBezTo>
                  <a:cubicBezTo>
                    <a:pt x="539" y="222"/>
                    <a:pt x="571" y="222"/>
                    <a:pt x="571" y="254"/>
                  </a:cubicBezTo>
                  <a:cubicBezTo>
                    <a:pt x="603" y="285"/>
                    <a:pt x="603" y="317"/>
                    <a:pt x="603" y="349"/>
                  </a:cubicBezTo>
                  <a:lnTo>
                    <a:pt x="603" y="792"/>
                  </a:lnTo>
                  <a:cubicBezTo>
                    <a:pt x="603" y="824"/>
                    <a:pt x="603" y="855"/>
                    <a:pt x="571" y="887"/>
                  </a:cubicBezTo>
                  <a:cubicBezTo>
                    <a:pt x="571" y="887"/>
                    <a:pt x="539" y="919"/>
                    <a:pt x="539" y="950"/>
                  </a:cubicBezTo>
                  <a:cubicBezTo>
                    <a:pt x="508" y="982"/>
                    <a:pt x="476" y="982"/>
                    <a:pt x="444" y="1014"/>
                  </a:cubicBezTo>
                  <a:lnTo>
                    <a:pt x="254" y="1014"/>
                  </a:lnTo>
                  <a:cubicBezTo>
                    <a:pt x="254" y="982"/>
                    <a:pt x="223" y="982"/>
                    <a:pt x="191" y="950"/>
                  </a:cubicBezTo>
                  <a:cubicBezTo>
                    <a:pt x="159" y="919"/>
                    <a:pt x="159" y="887"/>
                    <a:pt x="128" y="887"/>
                  </a:cubicBezTo>
                  <a:cubicBezTo>
                    <a:pt x="128" y="855"/>
                    <a:pt x="128" y="824"/>
                    <a:pt x="128" y="792"/>
                  </a:cubicBezTo>
                  <a:lnTo>
                    <a:pt x="128" y="349"/>
                  </a:lnTo>
                  <a:cubicBezTo>
                    <a:pt x="128" y="317"/>
                    <a:pt x="128" y="285"/>
                    <a:pt x="128" y="254"/>
                  </a:cubicBezTo>
                  <a:cubicBezTo>
                    <a:pt x="159" y="222"/>
                    <a:pt x="159" y="222"/>
                    <a:pt x="191" y="190"/>
                  </a:cubicBezTo>
                  <a:cubicBezTo>
                    <a:pt x="223" y="159"/>
                    <a:pt x="254" y="159"/>
                    <a:pt x="254" y="127"/>
                  </a:cubicBezTo>
                  <a:close/>
                  <a:moveTo>
                    <a:pt x="349" y="0"/>
                  </a:moveTo>
                  <a:cubicBezTo>
                    <a:pt x="318" y="0"/>
                    <a:pt x="254" y="0"/>
                    <a:pt x="223" y="32"/>
                  </a:cubicBezTo>
                  <a:cubicBezTo>
                    <a:pt x="191" y="64"/>
                    <a:pt x="128" y="64"/>
                    <a:pt x="96" y="95"/>
                  </a:cubicBezTo>
                  <a:cubicBezTo>
                    <a:pt x="64" y="127"/>
                    <a:pt x="64" y="159"/>
                    <a:pt x="33" y="222"/>
                  </a:cubicBezTo>
                  <a:cubicBezTo>
                    <a:pt x="1" y="254"/>
                    <a:pt x="1" y="317"/>
                    <a:pt x="1" y="349"/>
                  </a:cubicBezTo>
                  <a:lnTo>
                    <a:pt x="1" y="792"/>
                  </a:lnTo>
                  <a:cubicBezTo>
                    <a:pt x="1" y="824"/>
                    <a:pt x="1" y="887"/>
                    <a:pt x="33" y="919"/>
                  </a:cubicBezTo>
                  <a:cubicBezTo>
                    <a:pt x="64" y="950"/>
                    <a:pt x="64" y="982"/>
                    <a:pt x="96" y="1014"/>
                  </a:cubicBezTo>
                  <a:cubicBezTo>
                    <a:pt x="128" y="1045"/>
                    <a:pt x="191" y="1077"/>
                    <a:pt x="223" y="1109"/>
                  </a:cubicBezTo>
                  <a:cubicBezTo>
                    <a:pt x="254" y="1109"/>
                    <a:pt x="318" y="1140"/>
                    <a:pt x="349" y="1140"/>
                  </a:cubicBezTo>
                  <a:cubicBezTo>
                    <a:pt x="413" y="1140"/>
                    <a:pt x="444" y="1109"/>
                    <a:pt x="508" y="1109"/>
                  </a:cubicBezTo>
                  <a:cubicBezTo>
                    <a:pt x="539" y="1077"/>
                    <a:pt x="571" y="1045"/>
                    <a:pt x="603" y="1014"/>
                  </a:cubicBezTo>
                  <a:cubicBezTo>
                    <a:pt x="634" y="982"/>
                    <a:pt x="666" y="950"/>
                    <a:pt x="698" y="919"/>
                  </a:cubicBezTo>
                  <a:cubicBezTo>
                    <a:pt x="698" y="887"/>
                    <a:pt x="698" y="824"/>
                    <a:pt x="698" y="792"/>
                  </a:cubicBezTo>
                  <a:lnTo>
                    <a:pt x="698" y="349"/>
                  </a:lnTo>
                  <a:cubicBezTo>
                    <a:pt x="698" y="317"/>
                    <a:pt x="698" y="254"/>
                    <a:pt x="698" y="222"/>
                  </a:cubicBezTo>
                  <a:cubicBezTo>
                    <a:pt x="666" y="190"/>
                    <a:pt x="634" y="127"/>
                    <a:pt x="603" y="95"/>
                  </a:cubicBezTo>
                  <a:cubicBezTo>
                    <a:pt x="571" y="64"/>
                    <a:pt x="539" y="64"/>
                    <a:pt x="508" y="32"/>
                  </a:cubicBezTo>
                  <a:cubicBezTo>
                    <a:pt x="444" y="0"/>
                    <a:pt x="413" y="0"/>
                    <a:pt x="34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882" name="CustomShape 49"/>
            <p:cNvSpPr/>
            <p:nvPr/>
          </p:nvSpPr>
          <p:spPr>
            <a:xfrm>
              <a:off x="3199320" y="3237840"/>
              <a:ext cx="22320" cy="36360"/>
            </a:xfrm>
            <a:custGeom>
              <a:avLst/>
              <a:gdLst/>
              <a:ahLst/>
              <a:rect l="l" t="t" r="r" b="b"/>
              <a:pathLst>
                <a:path w="698" h="1141">
                  <a:moveTo>
                    <a:pt x="444" y="127"/>
                  </a:moveTo>
                  <a:cubicBezTo>
                    <a:pt x="476" y="159"/>
                    <a:pt x="476" y="159"/>
                    <a:pt x="507" y="190"/>
                  </a:cubicBezTo>
                  <a:cubicBezTo>
                    <a:pt x="539" y="222"/>
                    <a:pt x="539" y="222"/>
                    <a:pt x="571" y="254"/>
                  </a:cubicBezTo>
                  <a:cubicBezTo>
                    <a:pt x="571" y="285"/>
                    <a:pt x="571" y="317"/>
                    <a:pt x="571" y="349"/>
                  </a:cubicBezTo>
                  <a:lnTo>
                    <a:pt x="571" y="792"/>
                  </a:lnTo>
                  <a:cubicBezTo>
                    <a:pt x="571" y="824"/>
                    <a:pt x="571" y="855"/>
                    <a:pt x="571" y="887"/>
                  </a:cubicBezTo>
                  <a:cubicBezTo>
                    <a:pt x="539" y="887"/>
                    <a:pt x="539" y="919"/>
                    <a:pt x="507" y="950"/>
                  </a:cubicBezTo>
                  <a:cubicBezTo>
                    <a:pt x="476" y="982"/>
                    <a:pt x="476" y="982"/>
                    <a:pt x="444" y="1014"/>
                  </a:cubicBezTo>
                  <a:lnTo>
                    <a:pt x="254" y="1014"/>
                  </a:lnTo>
                  <a:cubicBezTo>
                    <a:pt x="222" y="982"/>
                    <a:pt x="191" y="982"/>
                    <a:pt x="191" y="950"/>
                  </a:cubicBezTo>
                  <a:cubicBezTo>
                    <a:pt x="159" y="919"/>
                    <a:pt x="127" y="887"/>
                    <a:pt x="127" y="887"/>
                  </a:cubicBezTo>
                  <a:cubicBezTo>
                    <a:pt x="127" y="855"/>
                    <a:pt x="96" y="824"/>
                    <a:pt x="96" y="792"/>
                  </a:cubicBezTo>
                  <a:lnTo>
                    <a:pt x="96" y="349"/>
                  </a:lnTo>
                  <a:cubicBezTo>
                    <a:pt x="96" y="317"/>
                    <a:pt x="127" y="285"/>
                    <a:pt x="127" y="254"/>
                  </a:cubicBezTo>
                  <a:cubicBezTo>
                    <a:pt x="127" y="222"/>
                    <a:pt x="159" y="222"/>
                    <a:pt x="191" y="190"/>
                  </a:cubicBezTo>
                  <a:cubicBezTo>
                    <a:pt x="191" y="159"/>
                    <a:pt x="222" y="159"/>
                    <a:pt x="254" y="127"/>
                  </a:cubicBezTo>
                  <a:close/>
                  <a:moveTo>
                    <a:pt x="349" y="0"/>
                  </a:moveTo>
                  <a:cubicBezTo>
                    <a:pt x="286" y="0"/>
                    <a:pt x="254" y="0"/>
                    <a:pt x="222" y="32"/>
                  </a:cubicBezTo>
                  <a:cubicBezTo>
                    <a:pt x="159" y="64"/>
                    <a:pt x="127" y="64"/>
                    <a:pt x="96" y="95"/>
                  </a:cubicBezTo>
                  <a:cubicBezTo>
                    <a:pt x="64" y="127"/>
                    <a:pt x="32" y="159"/>
                    <a:pt x="32" y="222"/>
                  </a:cubicBezTo>
                  <a:cubicBezTo>
                    <a:pt x="1" y="254"/>
                    <a:pt x="1" y="317"/>
                    <a:pt x="1" y="349"/>
                  </a:cubicBezTo>
                  <a:lnTo>
                    <a:pt x="1" y="792"/>
                  </a:lnTo>
                  <a:cubicBezTo>
                    <a:pt x="1" y="824"/>
                    <a:pt x="1" y="887"/>
                    <a:pt x="32" y="919"/>
                  </a:cubicBezTo>
                  <a:cubicBezTo>
                    <a:pt x="32" y="950"/>
                    <a:pt x="64" y="982"/>
                    <a:pt x="96" y="1014"/>
                  </a:cubicBezTo>
                  <a:cubicBezTo>
                    <a:pt x="127" y="1045"/>
                    <a:pt x="159" y="1077"/>
                    <a:pt x="222" y="1109"/>
                  </a:cubicBezTo>
                  <a:cubicBezTo>
                    <a:pt x="254" y="1109"/>
                    <a:pt x="286" y="1140"/>
                    <a:pt x="349" y="1140"/>
                  </a:cubicBezTo>
                  <a:cubicBezTo>
                    <a:pt x="412" y="1140"/>
                    <a:pt x="444" y="1109"/>
                    <a:pt x="476" y="1109"/>
                  </a:cubicBezTo>
                  <a:cubicBezTo>
                    <a:pt x="539" y="1077"/>
                    <a:pt x="571" y="1045"/>
                    <a:pt x="602" y="1014"/>
                  </a:cubicBezTo>
                  <a:cubicBezTo>
                    <a:pt x="634" y="982"/>
                    <a:pt x="666" y="950"/>
                    <a:pt x="666" y="919"/>
                  </a:cubicBezTo>
                  <a:cubicBezTo>
                    <a:pt x="697" y="887"/>
                    <a:pt x="697" y="824"/>
                    <a:pt x="697" y="792"/>
                  </a:cubicBezTo>
                  <a:lnTo>
                    <a:pt x="697" y="349"/>
                  </a:lnTo>
                  <a:cubicBezTo>
                    <a:pt x="697" y="317"/>
                    <a:pt x="697" y="254"/>
                    <a:pt x="666" y="222"/>
                  </a:cubicBezTo>
                  <a:cubicBezTo>
                    <a:pt x="666" y="190"/>
                    <a:pt x="634" y="127"/>
                    <a:pt x="602" y="95"/>
                  </a:cubicBezTo>
                  <a:cubicBezTo>
                    <a:pt x="571" y="64"/>
                    <a:pt x="539" y="64"/>
                    <a:pt x="476" y="32"/>
                  </a:cubicBezTo>
                  <a:cubicBezTo>
                    <a:pt x="444" y="0"/>
                    <a:pt x="381" y="0"/>
                    <a:pt x="34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883" name="CustomShape 50"/>
            <p:cNvSpPr/>
            <p:nvPr/>
          </p:nvSpPr>
          <p:spPr>
            <a:xfrm>
              <a:off x="3124800" y="3295080"/>
              <a:ext cx="15120" cy="35280"/>
            </a:xfrm>
            <a:custGeom>
              <a:avLst/>
              <a:gdLst/>
              <a:ahLst/>
              <a:rect l="l" t="t" r="r" b="b"/>
              <a:pathLst>
                <a:path w="476" h="1110">
                  <a:moveTo>
                    <a:pt x="1" y="1"/>
                  </a:moveTo>
                  <a:lnTo>
                    <a:pt x="1" y="127"/>
                  </a:lnTo>
                  <a:lnTo>
                    <a:pt x="191" y="127"/>
                  </a:lnTo>
                  <a:lnTo>
                    <a:pt x="191" y="983"/>
                  </a:lnTo>
                  <a:lnTo>
                    <a:pt x="1" y="983"/>
                  </a:lnTo>
                  <a:lnTo>
                    <a:pt x="1" y="1109"/>
                  </a:lnTo>
                  <a:lnTo>
                    <a:pt x="476" y="1109"/>
                  </a:lnTo>
                  <a:lnTo>
                    <a:pt x="476" y="983"/>
                  </a:lnTo>
                  <a:lnTo>
                    <a:pt x="317" y="983"/>
                  </a:lnTo>
                  <a:lnTo>
                    <a:pt x="31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884" name="CustomShape 51"/>
            <p:cNvSpPr/>
            <p:nvPr/>
          </p:nvSpPr>
          <p:spPr>
            <a:xfrm>
              <a:off x="3146400" y="3295080"/>
              <a:ext cx="22320" cy="35280"/>
            </a:xfrm>
            <a:custGeom>
              <a:avLst/>
              <a:gdLst/>
              <a:ahLst/>
              <a:rect l="l" t="t" r="r" b="b"/>
              <a:pathLst>
                <a:path w="698" h="1110">
                  <a:moveTo>
                    <a:pt x="349" y="96"/>
                  </a:moveTo>
                  <a:cubicBezTo>
                    <a:pt x="381" y="96"/>
                    <a:pt x="412" y="96"/>
                    <a:pt x="444" y="127"/>
                  </a:cubicBezTo>
                  <a:cubicBezTo>
                    <a:pt x="476" y="127"/>
                    <a:pt x="507" y="159"/>
                    <a:pt x="507" y="159"/>
                  </a:cubicBezTo>
                  <a:cubicBezTo>
                    <a:pt x="539" y="191"/>
                    <a:pt x="571" y="222"/>
                    <a:pt x="571" y="254"/>
                  </a:cubicBezTo>
                  <a:cubicBezTo>
                    <a:pt x="571" y="286"/>
                    <a:pt x="603" y="317"/>
                    <a:pt x="603" y="349"/>
                  </a:cubicBezTo>
                  <a:lnTo>
                    <a:pt x="603" y="761"/>
                  </a:lnTo>
                  <a:cubicBezTo>
                    <a:pt x="603" y="793"/>
                    <a:pt x="571" y="824"/>
                    <a:pt x="571" y="856"/>
                  </a:cubicBezTo>
                  <a:cubicBezTo>
                    <a:pt x="571" y="888"/>
                    <a:pt x="539" y="919"/>
                    <a:pt x="507" y="919"/>
                  </a:cubicBezTo>
                  <a:cubicBezTo>
                    <a:pt x="507" y="951"/>
                    <a:pt x="476" y="983"/>
                    <a:pt x="444" y="983"/>
                  </a:cubicBezTo>
                  <a:cubicBezTo>
                    <a:pt x="412" y="983"/>
                    <a:pt x="381" y="1014"/>
                    <a:pt x="349" y="1014"/>
                  </a:cubicBezTo>
                  <a:cubicBezTo>
                    <a:pt x="317" y="1014"/>
                    <a:pt x="286" y="983"/>
                    <a:pt x="254" y="983"/>
                  </a:cubicBezTo>
                  <a:cubicBezTo>
                    <a:pt x="222" y="983"/>
                    <a:pt x="222" y="951"/>
                    <a:pt x="191" y="919"/>
                  </a:cubicBezTo>
                  <a:cubicBezTo>
                    <a:pt x="159" y="919"/>
                    <a:pt x="159" y="888"/>
                    <a:pt x="127" y="856"/>
                  </a:cubicBezTo>
                  <a:cubicBezTo>
                    <a:pt x="127" y="824"/>
                    <a:pt x="127" y="793"/>
                    <a:pt x="127" y="761"/>
                  </a:cubicBezTo>
                  <a:lnTo>
                    <a:pt x="127" y="349"/>
                  </a:lnTo>
                  <a:cubicBezTo>
                    <a:pt x="127" y="317"/>
                    <a:pt x="127" y="286"/>
                    <a:pt x="127" y="254"/>
                  </a:cubicBezTo>
                  <a:cubicBezTo>
                    <a:pt x="159" y="222"/>
                    <a:pt x="159" y="191"/>
                    <a:pt x="191" y="159"/>
                  </a:cubicBezTo>
                  <a:cubicBezTo>
                    <a:pt x="222" y="159"/>
                    <a:pt x="222" y="127"/>
                    <a:pt x="254" y="127"/>
                  </a:cubicBezTo>
                  <a:cubicBezTo>
                    <a:pt x="286" y="96"/>
                    <a:pt x="317" y="96"/>
                    <a:pt x="349" y="96"/>
                  </a:cubicBezTo>
                  <a:close/>
                  <a:moveTo>
                    <a:pt x="222" y="1"/>
                  </a:moveTo>
                  <a:cubicBezTo>
                    <a:pt x="191" y="32"/>
                    <a:pt x="127" y="64"/>
                    <a:pt x="96" y="96"/>
                  </a:cubicBezTo>
                  <a:cubicBezTo>
                    <a:pt x="64" y="127"/>
                    <a:pt x="64" y="159"/>
                    <a:pt x="32" y="191"/>
                  </a:cubicBezTo>
                  <a:cubicBezTo>
                    <a:pt x="1" y="254"/>
                    <a:pt x="1" y="286"/>
                    <a:pt x="1" y="349"/>
                  </a:cubicBezTo>
                  <a:lnTo>
                    <a:pt x="1" y="761"/>
                  </a:lnTo>
                  <a:cubicBezTo>
                    <a:pt x="1" y="824"/>
                    <a:pt x="1" y="856"/>
                    <a:pt x="32" y="888"/>
                  </a:cubicBezTo>
                  <a:cubicBezTo>
                    <a:pt x="64" y="951"/>
                    <a:pt x="64" y="983"/>
                    <a:pt x="96" y="1014"/>
                  </a:cubicBezTo>
                  <a:cubicBezTo>
                    <a:pt x="127" y="1046"/>
                    <a:pt x="191" y="1078"/>
                    <a:pt x="222" y="1078"/>
                  </a:cubicBezTo>
                  <a:cubicBezTo>
                    <a:pt x="254" y="1109"/>
                    <a:pt x="317" y="1109"/>
                    <a:pt x="349" y="1109"/>
                  </a:cubicBezTo>
                  <a:cubicBezTo>
                    <a:pt x="412" y="1109"/>
                    <a:pt x="444" y="1109"/>
                    <a:pt x="507" y="1078"/>
                  </a:cubicBezTo>
                  <a:cubicBezTo>
                    <a:pt x="539" y="1078"/>
                    <a:pt x="571" y="1046"/>
                    <a:pt x="603" y="1014"/>
                  </a:cubicBezTo>
                  <a:cubicBezTo>
                    <a:pt x="634" y="983"/>
                    <a:pt x="666" y="951"/>
                    <a:pt x="698" y="888"/>
                  </a:cubicBezTo>
                  <a:cubicBezTo>
                    <a:pt x="698" y="856"/>
                    <a:pt x="698" y="824"/>
                    <a:pt x="698" y="761"/>
                  </a:cubicBezTo>
                  <a:lnTo>
                    <a:pt x="698" y="349"/>
                  </a:lnTo>
                  <a:cubicBezTo>
                    <a:pt x="698" y="286"/>
                    <a:pt x="698" y="254"/>
                    <a:pt x="698" y="191"/>
                  </a:cubicBezTo>
                  <a:cubicBezTo>
                    <a:pt x="666" y="159"/>
                    <a:pt x="634" y="127"/>
                    <a:pt x="603" y="96"/>
                  </a:cubicBezTo>
                  <a:cubicBezTo>
                    <a:pt x="571" y="64"/>
                    <a:pt x="539" y="32"/>
                    <a:pt x="50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885" name="CustomShape 52"/>
            <p:cNvSpPr/>
            <p:nvPr/>
          </p:nvSpPr>
          <p:spPr>
            <a:xfrm>
              <a:off x="3174840" y="3295080"/>
              <a:ext cx="22320" cy="35280"/>
            </a:xfrm>
            <a:custGeom>
              <a:avLst/>
              <a:gdLst/>
              <a:ahLst/>
              <a:rect l="l" t="t" r="r" b="b"/>
              <a:pathLst>
                <a:path w="698" h="1110">
                  <a:moveTo>
                    <a:pt x="349" y="96"/>
                  </a:moveTo>
                  <a:cubicBezTo>
                    <a:pt x="381" y="96"/>
                    <a:pt x="412" y="96"/>
                    <a:pt x="444" y="127"/>
                  </a:cubicBezTo>
                  <a:cubicBezTo>
                    <a:pt x="444" y="127"/>
                    <a:pt x="476" y="159"/>
                    <a:pt x="507" y="159"/>
                  </a:cubicBezTo>
                  <a:cubicBezTo>
                    <a:pt x="539" y="191"/>
                    <a:pt x="539" y="222"/>
                    <a:pt x="539" y="254"/>
                  </a:cubicBezTo>
                  <a:cubicBezTo>
                    <a:pt x="571" y="286"/>
                    <a:pt x="571" y="317"/>
                    <a:pt x="571" y="349"/>
                  </a:cubicBezTo>
                  <a:lnTo>
                    <a:pt x="571" y="761"/>
                  </a:lnTo>
                  <a:cubicBezTo>
                    <a:pt x="571" y="793"/>
                    <a:pt x="571" y="824"/>
                    <a:pt x="539" y="856"/>
                  </a:cubicBezTo>
                  <a:cubicBezTo>
                    <a:pt x="539" y="888"/>
                    <a:pt x="539" y="919"/>
                    <a:pt x="507" y="919"/>
                  </a:cubicBezTo>
                  <a:cubicBezTo>
                    <a:pt x="476" y="951"/>
                    <a:pt x="444" y="983"/>
                    <a:pt x="444" y="983"/>
                  </a:cubicBezTo>
                  <a:cubicBezTo>
                    <a:pt x="412" y="983"/>
                    <a:pt x="381" y="1014"/>
                    <a:pt x="349" y="1014"/>
                  </a:cubicBezTo>
                  <a:cubicBezTo>
                    <a:pt x="317" y="1014"/>
                    <a:pt x="286" y="983"/>
                    <a:pt x="254" y="983"/>
                  </a:cubicBezTo>
                  <a:cubicBezTo>
                    <a:pt x="222" y="983"/>
                    <a:pt x="191" y="951"/>
                    <a:pt x="159" y="919"/>
                  </a:cubicBezTo>
                  <a:cubicBezTo>
                    <a:pt x="159" y="919"/>
                    <a:pt x="127" y="888"/>
                    <a:pt x="127" y="856"/>
                  </a:cubicBezTo>
                  <a:cubicBezTo>
                    <a:pt x="96" y="824"/>
                    <a:pt x="96" y="793"/>
                    <a:pt x="96" y="761"/>
                  </a:cubicBezTo>
                  <a:lnTo>
                    <a:pt x="96" y="349"/>
                  </a:lnTo>
                  <a:cubicBezTo>
                    <a:pt x="96" y="317"/>
                    <a:pt x="96" y="286"/>
                    <a:pt x="127" y="254"/>
                  </a:cubicBezTo>
                  <a:cubicBezTo>
                    <a:pt x="127" y="222"/>
                    <a:pt x="159" y="191"/>
                    <a:pt x="159" y="159"/>
                  </a:cubicBezTo>
                  <a:cubicBezTo>
                    <a:pt x="191" y="159"/>
                    <a:pt x="222" y="127"/>
                    <a:pt x="254" y="127"/>
                  </a:cubicBezTo>
                  <a:cubicBezTo>
                    <a:pt x="286" y="96"/>
                    <a:pt x="317" y="96"/>
                    <a:pt x="349" y="96"/>
                  </a:cubicBezTo>
                  <a:close/>
                  <a:moveTo>
                    <a:pt x="191" y="1"/>
                  </a:moveTo>
                  <a:cubicBezTo>
                    <a:pt x="159" y="32"/>
                    <a:pt x="127" y="64"/>
                    <a:pt x="96" y="96"/>
                  </a:cubicBezTo>
                  <a:cubicBezTo>
                    <a:pt x="64" y="127"/>
                    <a:pt x="32" y="159"/>
                    <a:pt x="32" y="191"/>
                  </a:cubicBezTo>
                  <a:cubicBezTo>
                    <a:pt x="1" y="254"/>
                    <a:pt x="1" y="286"/>
                    <a:pt x="1" y="349"/>
                  </a:cubicBezTo>
                  <a:lnTo>
                    <a:pt x="1" y="761"/>
                  </a:lnTo>
                  <a:cubicBezTo>
                    <a:pt x="1" y="824"/>
                    <a:pt x="1" y="856"/>
                    <a:pt x="32" y="888"/>
                  </a:cubicBezTo>
                  <a:cubicBezTo>
                    <a:pt x="32" y="951"/>
                    <a:pt x="64" y="983"/>
                    <a:pt x="96" y="1014"/>
                  </a:cubicBezTo>
                  <a:cubicBezTo>
                    <a:pt x="127" y="1046"/>
                    <a:pt x="159" y="1078"/>
                    <a:pt x="191" y="1078"/>
                  </a:cubicBezTo>
                  <a:cubicBezTo>
                    <a:pt x="254" y="1109"/>
                    <a:pt x="286" y="1109"/>
                    <a:pt x="349" y="1109"/>
                  </a:cubicBezTo>
                  <a:cubicBezTo>
                    <a:pt x="381" y="1109"/>
                    <a:pt x="444" y="1109"/>
                    <a:pt x="476" y="1078"/>
                  </a:cubicBezTo>
                  <a:cubicBezTo>
                    <a:pt x="507" y="1078"/>
                    <a:pt x="571" y="1046"/>
                    <a:pt x="602" y="1014"/>
                  </a:cubicBezTo>
                  <a:cubicBezTo>
                    <a:pt x="634" y="983"/>
                    <a:pt x="634" y="951"/>
                    <a:pt x="666" y="888"/>
                  </a:cubicBezTo>
                  <a:cubicBezTo>
                    <a:pt x="697" y="856"/>
                    <a:pt x="697" y="824"/>
                    <a:pt x="697" y="761"/>
                  </a:cubicBezTo>
                  <a:lnTo>
                    <a:pt x="697" y="349"/>
                  </a:lnTo>
                  <a:cubicBezTo>
                    <a:pt x="697" y="286"/>
                    <a:pt x="697" y="254"/>
                    <a:pt x="666" y="191"/>
                  </a:cubicBezTo>
                  <a:cubicBezTo>
                    <a:pt x="666" y="159"/>
                    <a:pt x="634" y="127"/>
                    <a:pt x="602" y="96"/>
                  </a:cubicBezTo>
                  <a:cubicBezTo>
                    <a:pt x="571" y="64"/>
                    <a:pt x="539" y="32"/>
                    <a:pt x="47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886" name="CustomShape 53"/>
            <p:cNvSpPr/>
            <p:nvPr/>
          </p:nvSpPr>
          <p:spPr>
            <a:xfrm>
              <a:off x="3205440" y="3295080"/>
              <a:ext cx="15120" cy="35280"/>
            </a:xfrm>
            <a:custGeom>
              <a:avLst/>
              <a:gdLst/>
              <a:ahLst/>
              <a:rect l="l" t="t" r="r" b="b"/>
              <a:pathLst>
                <a:path w="476" h="1110">
                  <a:moveTo>
                    <a:pt x="1" y="1"/>
                  </a:moveTo>
                  <a:lnTo>
                    <a:pt x="1" y="127"/>
                  </a:lnTo>
                  <a:lnTo>
                    <a:pt x="191" y="127"/>
                  </a:lnTo>
                  <a:lnTo>
                    <a:pt x="191" y="983"/>
                  </a:lnTo>
                  <a:lnTo>
                    <a:pt x="1" y="983"/>
                  </a:lnTo>
                  <a:lnTo>
                    <a:pt x="1" y="1109"/>
                  </a:lnTo>
                  <a:lnTo>
                    <a:pt x="476" y="1109"/>
                  </a:lnTo>
                  <a:lnTo>
                    <a:pt x="476" y="983"/>
                  </a:lnTo>
                  <a:lnTo>
                    <a:pt x="317" y="983"/>
                  </a:lnTo>
                  <a:lnTo>
                    <a:pt x="31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887" name="CustomShape 54"/>
            <p:cNvSpPr/>
            <p:nvPr/>
          </p:nvSpPr>
          <p:spPr>
            <a:xfrm>
              <a:off x="1509840" y="3063240"/>
              <a:ext cx="455040" cy="293760"/>
            </a:xfrm>
            <a:custGeom>
              <a:avLst/>
              <a:gdLst/>
              <a:ahLst/>
              <a:rect l="l" t="t" r="r" b="b"/>
              <a:pathLst>
                <a:path w="14125" h="9122">
                  <a:moveTo>
                    <a:pt x="0" y="1"/>
                  </a:moveTo>
                  <a:lnTo>
                    <a:pt x="0" y="9122"/>
                  </a:lnTo>
                  <a:lnTo>
                    <a:pt x="14125" y="9122"/>
                  </a:lnTo>
                  <a:lnTo>
                    <a:pt x="1412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888" name="CustomShape 55"/>
            <p:cNvSpPr/>
            <p:nvPr/>
          </p:nvSpPr>
          <p:spPr>
            <a:xfrm>
              <a:off x="1443600" y="3374640"/>
              <a:ext cx="587880" cy="14040"/>
            </a:xfrm>
            <a:custGeom>
              <a:avLst/>
              <a:gdLst/>
              <a:ahLst/>
              <a:rect l="l" t="t" r="r" b="b"/>
              <a:pathLst>
                <a:path w="18243" h="445">
                  <a:moveTo>
                    <a:pt x="1" y="1"/>
                  </a:moveTo>
                  <a:lnTo>
                    <a:pt x="1" y="444"/>
                  </a:lnTo>
                  <a:lnTo>
                    <a:pt x="18242" y="444"/>
                  </a:lnTo>
                  <a:lnTo>
                    <a:pt x="18242" y="1"/>
                  </a:lnTo>
                  <a:close/>
                </a:path>
              </a:pathLst>
            </a:custGeom>
            <a:solidFill>
              <a:srgbClr val="c4c4c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889" name="CustomShape 56"/>
            <p:cNvSpPr/>
            <p:nvPr/>
          </p:nvSpPr>
          <p:spPr>
            <a:xfrm>
              <a:off x="1443600" y="3366360"/>
              <a:ext cx="587880" cy="7920"/>
            </a:xfrm>
            <a:custGeom>
              <a:avLst/>
              <a:gdLst/>
              <a:ahLst/>
              <a:rect l="l" t="t" r="r" b="b"/>
              <a:pathLst>
                <a:path w="18243" h="254">
                  <a:moveTo>
                    <a:pt x="507" y="1"/>
                  </a:moveTo>
                  <a:lnTo>
                    <a:pt x="1" y="254"/>
                  </a:lnTo>
                  <a:lnTo>
                    <a:pt x="18242" y="254"/>
                  </a:lnTo>
                  <a:lnTo>
                    <a:pt x="17735" y="1"/>
                  </a:lnTo>
                  <a:close/>
                </a:path>
              </a:pathLst>
            </a:custGeom>
            <a:solidFill>
              <a:srgbClr val="c4c4c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890" name="CustomShape 57"/>
            <p:cNvSpPr/>
            <p:nvPr/>
          </p:nvSpPr>
          <p:spPr>
            <a:xfrm>
              <a:off x="1443600" y="3389040"/>
              <a:ext cx="587880" cy="3600"/>
            </a:xfrm>
            <a:custGeom>
              <a:avLst/>
              <a:gdLst/>
              <a:ahLst/>
              <a:rect l="l" t="t" r="r" b="b"/>
              <a:pathLst>
                <a:path w="18243" h="127">
                  <a:moveTo>
                    <a:pt x="1" y="0"/>
                  </a:moveTo>
                  <a:lnTo>
                    <a:pt x="507" y="127"/>
                  </a:lnTo>
                  <a:lnTo>
                    <a:pt x="17735" y="127"/>
                  </a:lnTo>
                  <a:lnTo>
                    <a:pt x="18242" y="0"/>
                  </a:ln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891" name="CustomShape 58"/>
            <p:cNvSpPr/>
            <p:nvPr/>
          </p:nvSpPr>
          <p:spPr>
            <a:xfrm>
              <a:off x="1499760" y="3047760"/>
              <a:ext cx="474480" cy="321120"/>
            </a:xfrm>
            <a:custGeom>
              <a:avLst/>
              <a:gdLst/>
              <a:ahLst/>
              <a:rect l="l" t="t" r="r" b="b"/>
              <a:pathLst>
                <a:path w="14727" h="9977">
                  <a:moveTo>
                    <a:pt x="14220" y="603"/>
                  </a:moveTo>
                  <a:lnTo>
                    <a:pt x="14220" y="9407"/>
                  </a:lnTo>
                  <a:lnTo>
                    <a:pt x="507" y="9407"/>
                  </a:lnTo>
                  <a:lnTo>
                    <a:pt x="507" y="603"/>
                  </a:lnTo>
                  <a:close/>
                  <a:moveTo>
                    <a:pt x="412" y="1"/>
                  </a:moveTo>
                  <a:cubicBezTo>
                    <a:pt x="191" y="1"/>
                    <a:pt x="1" y="191"/>
                    <a:pt x="1" y="413"/>
                  </a:cubicBezTo>
                  <a:lnTo>
                    <a:pt x="1" y="9977"/>
                  </a:lnTo>
                  <a:lnTo>
                    <a:pt x="14727" y="9977"/>
                  </a:lnTo>
                  <a:lnTo>
                    <a:pt x="14727" y="413"/>
                  </a:lnTo>
                  <a:cubicBezTo>
                    <a:pt x="14727" y="191"/>
                    <a:pt x="14568" y="1"/>
                    <a:pt x="14347" y="1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892" name="CustomShape 59"/>
            <p:cNvSpPr/>
            <p:nvPr/>
          </p:nvSpPr>
          <p:spPr>
            <a:xfrm>
              <a:off x="1732320" y="3053160"/>
              <a:ext cx="9720" cy="9720"/>
            </a:xfrm>
            <a:custGeom>
              <a:avLst/>
              <a:gdLst/>
              <a:ahLst/>
              <a:rect l="l" t="t" r="r" b="b"/>
              <a:pathLst>
                <a:path w="317" h="317">
                  <a:moveTo>
                    <a:pt x="158" y="0"/>
                  </a:moveTo>
                  <a:cubicBezTo>
                    <a:pt x="63" y="0"/>
                    <a:pt x="0" y="64"/>
                    <a:pt x="0" y="159"/>
                  </a:cubicBezTo>
                  <a:cubicBezTo>
                    <a:pt x="0" y="254"/>
                    <a:pt x="63" y="317"/>
                    <a:pt x="158" y="317"/>
                  </a:cubicBezTo>
                  <a:cubicBezTo>
                    <a:pt x="253" y="317"/>
                    <a:pt x="317" y="254"/>
                    <a:pt x="317" y="159"/>
                  </a:cubicBezTo>
                  <a:cubicBezTo>
                    <a:pt x="317" y="64"/>
                    <a:pt x="253" y="0"/>
                    <a:pt x="15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893" name="CustomShape 60"/>
            <p:cNvSpPr/>
            <p:nvPr/>
          </p:nvSpPr>
          <p:spPr>
            <a:xfrm>
              <a:off x="1586520" y="3175560"/>
              <a:ext cx="97560" cy="74160"/>
            </a:xfrm>
            <a:custGeom>
              <a:avLst/>
              <a:gdLst/>
              <a:ahLst/>
              <a:rect l="l" t="t" r="r" b="b"/>
              <a:pathLst>
                <a:path w="3041" h="2313">
                  <a:moveTo>
                    <a:pt x="0" y="1"/>
                  </a:moveTo>
                  <a:lnTo>
                    <a:pt x="570" y="2312"/>
                  </a:lnTo>
                  <a:lnTo>
                    <a:pt x="1077" y="2312"/>
                  </a:lnTo>
                  <a:lnTo>
                    <a:pt x="1521" y="571"/>
                  </a:lnTo>
                  <a:lnTo>
                    <a:pt x="1996" y="2312"/>
                  </a:lnTo>
                  <a:lnTo>
                    <a:pt x="2502" y="2312"/>
                  </a:lnTo>
                  <a:lnTo>
                    <a:pt x="3041" y="1"/>
                  </a:lnTo>
                  <a:lnTo>
                    <a:pt x="2566" y="1"/>
                  </a:lnTo>
                  <a:lnTo>
                    <a:pt x="2217" y="1616"/>
                  </a:lnTo>
                  <a:lnTo>
                    <a:pt x="1806" y="1"/>
                  </a:lnTo>
                  <a:lnTo>
                    <a:pt x="1267" y="1"/>
                  </a:lnTo>
                  <a:lnTo>
                    <a:pt x="824" y="1584"/>
                  </a:lnTo>
                  <a:lnTo>
                    <a:pt x="507" y="1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894" name="CustomShape 61"/>
            <p:cNvSpPr/>
            <p:nvPr/>
          </p:nvSpPr>
          <p:spPr>
            <a:xfrm>
              <a:off x="1685520" y="3175560"/>
              <a:ext cx="97560" cy="74160"/>
            </a:xfrm>
            <a:custGeom>
              <a:avLst/>
              <a:gdLst/>
              <a:ahLst/>
              <a:rect l="l" t="t" r="r" b="b"/>
              <a:pathLst>
                <a:path w="3041" h="2313">
                  <a:moveTo>
                    <a:pt x="0" y="1"/>
                  </a:moveTo>
                  <a:lnTo>
                    <a:pt x="539" y="2312"/>
                  </a:lnTo>
                  <a:lnTo>
                    <a:pt x="1045" y="2312"/>
                  </a:lnTo>
                  <a:lnTo>
                    <a:pt x="1520" y="571"/>
                  </a:lnTo>
                  <a:lnTo>
                    <a:pt x="1964" y="2312"/>
                  </a:lnTo>
                  <a:lnTo>
                    <a:pt x="2471" y="2312"/>
                  </a:lnTo>
                  <a:lnTo>
                    <a:pt x="3041" y="1"/>
                  </a:lnTo>
                  <a:lnTo>
                    <a:pt x="2566" y="1"/>
                  </a:lnTo>
                  <a:lnTo>
                    <a:pt x="2186" y="1616"/>
                  </a:lnTo>
                  <a:lnTo>
                    <a:pt x="1805" y="1"/>
                  </a:lnTo>
                  <a:lnTo>
                    <a:pt x="1235" y="1"/>
                  </a:lnTo>
                  <a:lnTo>
                    <a:pt x="824" y="1584"/>
                  </a:lnTo>
                  <a:lnTo>
                    <a:pt x="475" y="1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895" name="CustomShape 62"/>
            <p:cNvSpPr/>
            <p:nvPr/>
          </p:nvSpPr>
          <p:spPr>
            <a:xfrm>
              <a:off x="1783440" y="3175560"/>
              <a:ext cx="97560" cy="74160"/>
            </a:xfrm>
            <a:custGeom>
              <a:avLst/>
              <a:gdLst/>
              <a:ahLst/>
              <a:rect l="l" t="t" r="r" b="b"/>
              <a:pathLst>
                <a:path w="3041" h="2313">
                  <a:moveTo>
                    <a:pt x="1" y="1"/>
                  </a:moveTo>
                  <a:lnTo>
                    <a:pt x="539" y="2312"/>
                  </a:lnTo>
                  <a:lnTo>
                    <a:pt x="1046" y="2312"/>
                  </a:lnTo>
                  <a:lnTo>
                    <a:pt x="1521" y="571"/>
                  </a:lnTo>
                  <a:lnTo>
                    <a:pt x="1964" y="2312"/>
                  </a:lnTo>
                  <a:lnTo>
                    <a:pt x="2471" y="2312"/>
                  </a:lnTo>
                  <a:lnTo>
                    <a:pt x="3041" y="1"/>
                  </a:lnTo>
                  <a:lnTo>
                    <a:pt x="2566" y="1"/>
                  </a:lnTo>
                  <a:lnTo>
                    <a:pt x="2217" y="1616"/>
                  </a:lnTo>
                  <a:lnTo>
                    <a:pt x="1806" y="1"/>
                  </a:lnTo>
                  <a:lnTo>
                    <a:pt x="1236" y="1"/>
                  </a:lnTo>
                  <a:lnTo>
                    <a:pt x="824" y="1584"/>
                  </a:lnTo>
                  <a:lnTo>
                    <a:pt x="476" y="1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896" name="CustomShape 63"/>
            <p:cNvSpPr/>
            <p:nvPr/>
          </p:nvSpPr>
          <p:spPr>
            <a:xfrm>
              <a:off x="1882440" y="3235680"/>
              <a:ext cx="14040" cy="14040"/>
            </a:xfrm>
            <a:custGeom>
              <a:avLst/>
              <a:gdLst/>
              <a:ahLst/>
              <a:rect l="l" t="t" r="r" b="b"/>
              <a:pathLst>
                <a:path w="444" h="445">
                  <a:moveTo>
                    <a:pt x="0" y="1"/>
                  </a:moveTo>
                  <a:lnTo>
                    <a:pt x="0" y="444"/>
                  </a:lnTo>
                  <a:lnTo>
                    <a:pt x="444" y="444"/>
                  </a:lnTo>
                  <a:lnTo>
                    <a:pt x="444" y="1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grpSp>
          <p:nvGrpSpPr>
            <p:cNvPr id="2897" name="Group 64"/>
            <p:cNvGrpSpPr/>
            <p:nvPr/>
          </p:nvGrpSpPr>
          <p:grpSpPr>
            <a:xfrm>
              <a:off x="6007320" y="1259280"/>
              <a:ext cx="267120" cy="470160"/>
              <a:chOff x="6007320" y="1259280"/>
              <a:chExt cx="267120" cy="470160"/>
            </a:xfrm>
          </p:grpSpPr>
          <p:sp>
            <p:nvSpPr>
              <p:cNvPr id="2898" name="CustomShape 65"/>
              <p:cNvSpPr/>
              <p:nvPr/>
            </p:nvSpPr>
            <p:spPr>
              <a:xfrm>
                <a:off x="6007320" y="1259280"/>
                <a:ext cx="267120" cy="470160"/>
              </a:xfrm>
              <a:custGeom>
                <a:avLst/>
                <a:gdLst/>
                <a:ahLst/>
                <a:rect l="l" t="t" r="r" b="b"/>
                <a:pathLst>
                  <a:path w="8299" h="14600">
                    <a:moveTo>
                      <a:pt x="7316" y="475"/>
                    </a:moveTo>
                    <a:cubicBezTo>
                      <a:pt x="7601" y="475"/>
                      <a:pt x="7823" y="665"/>
                      <a:pt x="7823" y="950"/>
                    </a:cubicBezTo>
                    <a:lnTo>
                      <a:pt x="7823" y="13649"/>
                    </a:lnTo>
                    <a:cubicBezTo>
                      <a:pt x="7823" y="13903"/>
                      <a:pt x="7601" y="14124"/>
                      <a:pt x="7316" y="14124"/>
                    </a:cubicBezTo>
                    <a:lnTo>
                      <a:pt x="951" y="14124"/>
                    </a:lnTo>
                    <a:cubicBezTo>
                      <a:pt x="698" y="14124"/>
                      <a:pt x="476" y="13903"/>
                      <a:pt x="476" y="13649"/>
                    </a:cubicBezTo>
                    <a:lnTo>
                      <a:pt x="476" y="950"/>
                    </a:lnTo>
                    <a:cubicBezTo>
                      <a:pt x="476" y="665"/>
                      <a:pt x="698" y="475"/>
                      <a:pt x="951" y="475"/>
                    </a:cubicBezTo>
                    <a:close/>
                    <a:moveTo>
                      <a:pt x="951" y="0"/>
                    </a:moveTo>
                    <a:cubicBezTo>
                      <a:pt x="444" y="0"/>
                      <a:pt x="1" y="412"/>
                      <a:pt x="1" y="950"/>
                    </a:cubicBezTo>
                    <a:lnTo>
                      <a:pt x="1" y="13649"/>
                    </a:lnTo>
                    <a:cubicBezTo>
                      <a:pt x="1" y="14188"/>
                      <a:pt x="444" y="14599"/>
                      <a:pt x="951" y="14599"/>
                    </a:cubicBezTo>
                    <a:lnTo>
                      <a:pt x="7316" y="14599"/>
                    </a:lnTo>
                    <a:cubicBezTo>
                      <a:pt x="7855" y="14599"/>
                      <a:pt x="8298" y="14188"/>
                      <a:pt x="8298" y="13649"/>
                    </a:cubicBezTo>
                    <a:lnTo>
                      <a:pt x="8298" y="950"/>
                    </a:lnTo>
                    <a:cubicBezTo>
                      <a:pt x="8298" y="412"/>
                      <a:pt x="7855" y="0"/>
                      <a:pt x="7316" y="0"/>
                    </a:cubicBezTo>
                    <a:close/>
                  </a:path>
                </a:pathLst>
              </a:custGeom>
              <a:solidFill>
                <a:srgbClr val="eeeeee"/>
              </a:solidFill>
              <a:ln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2899" name="CustomShape 66"/>
              <p:cNvSpPr/>
              <p:nvPr/>
            </p:nvSpPr>
            <p:spPr>
              <a:xfrm>
                <a:off x="6015600" y="1266480"/>
                <a:ext cx="250920" cy="456120"/>
              </a:xfrm>
              <a:custGeom>
                <a:avLst/>
                <a:gdLst/>
                <a:ahLst/>
                <a:rect l="l" t="t" r="r" b="b"/>
                <a:pathLst>
                  <a:path w="7791" h="14157">
                    <a:moveTo>
                      <a:pt x="697" y="1"/>
                    </a:moveTo>
                    <a:cubicBezTo>
                      <a:pt x="317" y="1"/>
                      <a:pt x="0" y="317"/>
                      <a:pt x="0" y="729"/>
                    </a:cubicBezTo>
                    <a:lnTo>
                      <a:pt x="0" y="13428"/>
                    </a:lnTo>
                    <a:cubicBezTo>
                      <a:pt x="0" y="13840"/>
                      <a:pt x="317" y="14157"/>
                      <a:pt x="697" y="14157"/>
                    </a:cubicBezTo>
                    <a:lnTo>
                      <a:pt x="7062" y="14157"/>
                    </a:lnTo>
                    <a:cubicBezTo>
                      <a:pt x="7474" y="14157"/>
                      <a:pt x="7791" y="13840"/>
                      <a:pt x="7791" y="13428"/>
                    </a:cubicBezTo>
                    <a:lnTo>
                      <a:pt x="7791" y="729"/>
                    </a:lnTo>
                    <a:cubicBezTo>
                      <a:pt x="7791" y="349"/>
                      <a:pt x="7474" y="1"/>
                      <a:pt x="7062" y="1"/>
                    </a:cubicBezTo>
                    <a:close/>
                  </a:path>
                </a:pathLst>
              </a:custGeom>
              <a:solidFill>
                <a:srgbClr val="cecece"/>
              </a:solidFill>
              <a:ln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2900" name="CustomShape 67"/>
              <p:cNvSpPr/>
              <p:nvPr/>
            </p:nvSpPr>
            <p:spPr>
              <a:xfrm>
                <a:off x="6021720" y="1323720"/>
                <a:ext cx="238680" cy="327240"/>
              </a:xfrm>
              <a:custGeom>
                <a:avLst/>
                <a:gdLst/>
                <a:ahLst/>
                <a:rect l="l" t="t" r="r" b="b"/>
                <a:pathLst>
                  <a:path w="7411" h="10166">
                    <a:moveTo>
                      <a:pt x="0" y="0"/>
                    </a:moveTo>
                    <a:lnTo>
                      <a:pt x="0" y="10166"/>
                    </a:lnTo>
                    <a:lnTo>
                      <a:pt x="7411" y="10166"/>
                    </a:lnTo>
                    <a:lnTo>
                      <a:pt x="7411" y="0"/>
                    </a:lnTo>
                    <a:close/>
                  </a:path>
                </a:pathLst>
              </a:custGeom>
              <a:solidFill>
                <a:srgbClr val="f2a365"/>
              </a:solidFill>
              <a:ln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2901" name="CustomShape 68"/>
              <p:cNvSpPr/>
              <p:nvPr/>
            </p:nvSpPr>
            <p:spPr>
              <a:xfrm>
                <a:off x="6131160" y="1296000"/>
                <a:ext cx="37440" cy="9720"/>
              </a:xfrm>
              <a:custGeom>
                <a:avLst/>
                <a:gdLst/>
                <a:ahLst/>
                <a:rect l="l" t="t" r="r" b="b"/>
                <a:pathLst>
                  <a:path w="1173" h="317">
                    <a:moveTo>
                      <a:pt x="159" y="0"/>
                    </a:moveTo>
                    <a:cubicBezTo>
                      <a:pt x="64" y="0"/>
                      <a:pt x="1" y="63"/>
                      <a:pt x="1" y="158"/>
                    </a:cubicBezTo>
                    <a:cubicBezTo>
                      <a:pt x="1" y="253"/>
                      <a:pt x="64" y="317"/>
                      <a:pt x="159" y="317"/>
                    </a:cubicBezTo>
                    <a:lnTo>
                      <a:pt x="1014" y="317"/>
                    </a:lnTo>
                    <a:cubicBezTo>
                      <a:pt x="1078" y="317"/>
                      <a:pt x="1173" y="253"/>
                      <a:pt x="1173" y="158"/>
                    </a:cubicBezTo>
                    <a:cubicBezTo>
                      <a:pt x="1173" y="63"/>
                      <a:pt x="1078" y="0"/>
                      <a:pt x="1014" y="0"/>
                    </a:cubicBezTo>
                    <a:close/>
                  </a:path>
                </a:pathLst>
              </a:custGeom>
              <a:solidFill>
                <a:srgbClr val="30475e"/>
              </a:solidFill>
              <a:ln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2902" name="CustomShape 69"/>
              <p:cNvSpPr/>
              <p:nvPr/>
            </p:nvSpPr>
            <p:spPr>
              <a:xfrm>
                <a:off x="6109560" y="1296000"/>
                <a:ext cx="15840" cy="9720"/>
              </a:xfrm>
              <a:custGeom>
                <a:avLst/>
                <a:gdLst/>
                <a:ahLst/>
                <a:rect l="l" t="t" r="r" b="b"/>
                <a:pathLst>
                  <a:path w="508" h="317">
                    <a:moveTo>
                      <a:pt x="159" y="0"/>
                    </a:moveTo>
                    <a:cubicBezTo>
                      <a:pt x="64" y="0"/>
                      <a:pt x="1" y="63"/>
                      <a:pt x="1" y="158"/>
                    </a:cubicBezTo>
                    <a:cubicBezTo>
                      <a:pt x="1" y="253"/>
                      <a:pt x="64" y="317"/>
                      <a:pt x="159" y="317"/>
                    </a:cubicBezTo>
                    <a:lnTo>
                      <a:pt x="349" y="317"/>
                    </a:lnTo>
                    <a:cubicBezTo>
                      <a:pt x="444" y="317"/>
                      <a:pt x="507" y="253"/>
                      <a:pt x="507" y="158"/>
                    </a:cubicBezTo>
                    <a:cubicBezTo>
                      <a:pt x="507" y="63"/>
                      <a:pt x="444" y="0"/>
                      <a:pt x="349" y="0"/>
                    </a:cubicBezTo>
                    <a:close/>
                  </a:path>
                </a:pathLst>
              </a:custGeom>
              <a:solidFill>
                <a:srgbClr val="30475e"/>
              </a:solidFill>
              <a:ln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2903" name="CustomShape 70"/>
              <p:cNvSpPr/>
              <p:nvPr/>
            </p:nvSpPr>
            <p:spPr>
              <a:xfrm>
                <a:off x="6118920" y="1666800"/>
                <a:ext cx="44640" cy="44640"/>
              </a:xfrm>
              <a:custGeom>
                <a:avLst/>
                <a:gdLst/>
                <a:ahLst/>
                <a:rect l="l" t="t" r="r" b="b"/>
                <a:pathLst>
                  <a:path w="1395" h="1395">
                    <a:moveTo>
                      <a:pt x="698" y="1"/>
                    </a:moveTo>
                    <a:cubicBezTo>
                      <a:pt x="318" y="1"/>
                      <a:pt x="1" y="318"/>
                      <a:pt x="1" y="698"/>
                    </a:cubicBezTo>
                    <a:cubicBezTo>
                      <a:pt x="1" y="1078"/>
                      <a:pt x="318" y="1394"/>
                      <a:pt x="698" y="1394"/>
                    </a:cubicBezTo>
                    <a:cubicBezTo>
                      <a:pt x="1078" y="1394"/>
                      <a:pt x="1394" y="1078"/>
                      <a:pt x="1394" y="698"/>
                    </a:cubicBezTo>
                    <a:cubicBezTo>
                      <a:pt x="1394" y="318"/>
                      <a:pt x="1078" y="1"/>
                      <a:pt x="698" y="1"/>
                    </a:cubicBezTo>
                    <a:close/>
                  </a:path>
                </a:pathLst>
              </a:custGeom>
              <a:solidFill>
                <a:srgbClr val="f1f2f2"/>
              </a:solidFill>
              <a:ln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2904" name="CustomShape 71"/>
              <p:cNvSpPr/>
              <p:nvPr/>
            </p:nvSpPr>
            <p:spPr>
              <a:xfrm>
                <a:off x="6113520" y="1438560"/>
                <a:ext cx="82440" cy="93600"/>
              </a:xfrm>
              <a:custGeom>
                <a:avLst/>
                <a:gdLst/>
                <a:ahLst/>
                <a:rect l="l" t="t" r="r" b="b"/>
                <a:pathLst>
                  <a:path w="2566" h="2911">
                    <a:moveTo>
                      <a:pt x="127" y="0"/>
                    </a:moveTo>
                    <a:cubicBezTo>
                      <a:pt x="57" y="0"/>
                      <a:pt x="0" y="74"/>
                      <a:pt x="0" y="147"/>
                    </a:cubicBezTo>
                    <a:lnTo>
                      <a:pt x="0" y="2776"/>
                    </a:lnTo>
                    <a:cubicBezTo>
                      <a:pt x="0" y="2854"/>
                      <a:pt x="65" y="2911"/>
                      <a:pt x="141" y="2911"/>
                    </a:cubicBezTo>
                    <a:cubicBezTo>
                      <a:pt x="157" y="2911"/>
                      <a:pt x="174" y="2908"/>
                      <a:pt x="190" y="2903"/>
                    </a:cubicBezTo>
                    <a:lnTo>
                      <a:pt x="2471" y="1573"/>
                    </a:lnTo>
                    <a:cubicBezTo>
                      <a:pt x="2566" y="1541"/>
                      <a:pt x="2566" y="1383"/>
                      <a:pt x="2471" y="1351"/>
                    </a:cubicBezTo>
                    <a:lnTo>
                      <a:pt x="190" y="21"/>
                    </a:lnTo>
                    <a:cubicBezTo>
                      <a:pt x="169" y="6"/>
                      <a:pt x="148" y="0"/>
                      <a:pt x="12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2905" name="CustomShape 72"/>
              <p:cNvSpPr/>
              <p:nvPr/>
            </p:nvSpPr>
            <p:spPr>
              <a:xfrm>
                <a:off x="6049440" y="1394280"/>
                <a:ext cx="182520" cy="182520"/>
              </a:xfrm>
              <a:custGeom>
                <a:avLst/>
                <a:gdLst/>
                <a:ahLst/>
                <a:rect l="l" t="t" r="r" b="b"/>
                <a:pathLst>
                  <a:path w="5670" h="5670">
                    <a:moveTo>
                      <a:pt x="3484" y="380"/>
                    </a:moveTo>
                    <a:cubicBezTo>
                      <a:pt x="4877" y="729"/>
                      <a:pt x="5669" y="2122"/>
                      <a:pt x="5321" y="3484"/>
                    </a:cubicBezTo>
                    <a:cubicBezTo>
                      <a:pt x="4941" y="4846"/>
                      <a:pt x="3547" y="5669"/>
                      <a:pt x="2185" y="5321"/>
                    </a:cubicBezTo>
                    <a:cubicBezTo>
                      <a:pt x="824" y="4941"/>
                      <a:pt x="0" y="3547"/>
                      <a:pt x="380" y="2185"/>
                    </a:cubicBezTo>
                    <a:cubicBezTo>
                      <a:pt x="729" y="824"/>
                      <a:pt x="2122" y="0"/>
                      <a:pt x="3484" y="380"/>
                    </a:cubicBezTo>
                    <a:close/>
                  </a:path>
                </a:pathLst>
              </a:custGeom>
              <a:noFill/>
              <a:ln w="1332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</p:sp>
        </p:grpSp>
      </p:grpSp>
      <p:sp>
        <p:nvSpPr>
          <p:cNvPr id="2906" name="CustomShape 73"/>
          <p:cNvSpPr/>
          <p:nvPr/>
        </p:nvSpPr>
        <p:spPr>
          <a:xfrm>
            <a:off x="461520" y="411480"/>
            <a:ext cx="7723080" cy="4021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" sz="2500" spc="-1" strike="noStrike">
                <a:solidFill>
                  <a:srgbClr val="000000"/>
                </a:solidFill>
                <a:latin typeface="Fira Sans Medium"/>
                <a:ea typeface="Fira Sans Medium"/>
              </a:rPr>
              <a:t>Technology Infographics</a:t>
            </a:r>
            <a:endParaRPr b="0" lang="en-US" sz="2500" spc="-1" strike="noStrike">
              <a:latin typeface="Arial"/>
            </a:endParaRPr>
          </a:p>
        </p:txBody>
      </p:sp>
      <p:sp>
        <p:nvSpPr>
          <p:cNvPr id="2907" name="CustomShape 74"/>
          <p:cNvSpPr/>
          <p:nvPr/>
        </p:nvSpPr>
        <p:spPr>
          <a:xfrm>
            <a:off x="4038120" y="2364840"/>
            <a:ext cx="1647000" cy="260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" sz="1400" spc="-1" strike="noStrike">
                <a:solidFill>
                  <a:srgbClr val="000000"/>
                </a:solidFill>
                <a:latin typeface="Fira Sans Medium"/>
                <a:ea typeface="Fira Sans Medium"/>
              </a:rPr>
              <a:t>Jupiter</a:t>
            </a:r>
            <a:endParaRPr b="0" lang="en-US" sz="1400" spc="-1" strike="noStrike">
              <a:latin typeface="Arial"/>
            </a:endParaRPr>
          </a:p>
        </p:txBody>
      </p:sp>
      <p:sp>
        <p:nvSpPr>
          <p:cNvPr id="2908" name="CustomShape 75"/>
          <p:cNvSpPr/>
          <p:nvPr/>
        </p:nvSpPr>
        <p:spPr>
          <a:xfrm>
            <a:off x="4038120" y="2649960"/>
            <a:ext cx="1647000" cy="354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" sz="1200" spc="-1" strike="noStrike">
                <a:solidFill>
                  <a:srgbClr val="000000"/>
                </a:solidFill>
                <a:latin typeface="Fira Sans"/>
                <a:ea typeface="Fira Sans"/>
              </a:rPr>
              <a:t>Jupiter is the biggest planet of them all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2909" name="CustomShape 76"/>
          <p:cNvSpPr/>
          <p:nvPr/>
        </p:nvSpPr>
        <p:spPr>
          <a:xfrm>
            <a:off x="710280" y="4096440"/>
            <a:ext cx="1647000" cy="260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" sz="1400" spc="-1" strike="noStrike">
                <a:solidFill>
                  <a:srgbClr val="000000"/>
                </a:solidFill>
                <a:latin typeface="Fira Sans Medium"/>
                <a:ea typeface="Fira Sans Medium"/>
              </a:rPr>
              <a:t>Neptune</a:t>
            </a:r>
            <a:endParaRPr b="0" lang="en-US" sz="1400" spc="-1" strike="noStrike">
              <a:latin typeface="Arial"/>
            </a:endParaRPr>
          </a:p>
        </p:txBody>
      </p:sp>
      <p:sp>
        <p:nvSpPr>
          <p:cNvPr id="2910" name="CustomShape 77"/>
          <p:cNvSpPr/>
          <p:nvPr/>
        </p:nvSpPr>
        <p:spPr>
          <a:xfrm>
            <a:off x="710280" y="4381560"/>
            <a:ext cx="1647000" cy="354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" sz="1200" spc="-1" strike="noStrike">
                <a:solidFill>
                  <a:srgbClr val="000000"/>
                </a:solidFill>
                <a:latin typeface="Fira Sans"/>
                <a:ea typeface="Fira Sans"/>
              </a:rPr>
              <a:t>It’s the farthest planet from the Sun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2911" name="CustomShape 78"/>
          <p:cNvSpPr/>
          <p:nvPr/>
        </p:nvSpPr>
        <p:spPr>
          <a:xfrm>
            <a:off x="6074280" y="2364840"/>
            <a:ext cx="1647000" cy="260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" sz="1400" spc="-1" strike="noStrike">
                <a:solidFill>
                  <a:srgbClr val="000000"/>
                </a:solidFill>
                <a:latin typeface="Fira Sans Medium"/>
                <a:ea typeface="Fira Sans Medium"/>
              </a:rPr>
              <a:t>Saturn</a:t>
            </a:r>
            <a:endParaRPr b="0" lang="en-US" sz="1400" spc="-1" strike="noStrike">
              <a:latin typeface="Arial"/>
            </a:endParaRPr>
          </a:p>
        </p:txBody>
      </p:sp>
      <p:sp>
        <p:nvSpPr>
          <p:cNvPr id="2912" name="CustomShape 79"/>
          <p:cNvSpPr/>
          <p:nvPr/>
        </p:nvSpPr>
        <p:spPr>
          <a:xfrm>
            <a:off x="6074280" y="2625480"/>
            <a:ext cx="1647000" cy="354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" sz="1200" spc="-1" strike="noStrike">
                <a:solidFill>
                  <a:srgbClr val="000000"/>
                </a:solidFill>
                <a:latin typeface="Fira Sans"/>
                <a:ea typeface="Fira Sans"/>
              </a:rPr>
              <a:t>It’s a gas giant and has several rings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2913" name="CustomShape 80"/>
          <p:cNvSpPr/>
          <p:nvPr/>
        </p:nvSpPr>
        <p:spPr>
          <a:xfrm>
            <a:off x="2793600" y="4096440"/>
            <a:ext cx="1647000" cy="260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" sz="1400" spc="-1" strike="noStrike">
                <a:solidFill>
                  <a:srgbClr val="000000"/>
                </a:solidFill>
                <a:latin typeface="Fira Sans Medium"/>
                <a:ea typeface="Fira Sans Medium"/>
              </a:rPr>
              <a:t>Mercury</a:t>
            </a:r>
            <a:endParaRPr b="0" lang="en-US" sz="1400" spc="-1" strike="noStrike">
              <a:latin typeface="Arial"/>
            </a:endParaRPr>
          </a:p>
        </p:txBody>
      </p:sp>
      <p:sp>
        <p:nvSpPr>
          <p:cNvPr id="2914" name="CustomShape 81"/>
          <p:cNvSpPr/>
          <p:nvPr/>
        </p:nvSpPr>
        <p:spPr>
          <a:xfrm>
            <a:off x="2793600" y="4381560"/>
            <a:ext cx="1647000" cy="354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" sz="1200" spc="-1" strike="noStrike">
                <a:solidFill>
                  <a:srgbClr val="000000"/>
                </a:solidFill>
                <a:latin typeface="Fira Sans"/>
                <a:ea typeface="Fira Sans"/>
              </a:rPr>
              <a:t>It’s the closest planet of the Sun</a:t>
            </a:r>
            <a:endParaRPr b="0" lang="en-US" sz="1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5" name="CustomShape 1"/>
          <p:cNvSpPr/>
          <p:nvPr/>
        </p:nvSpPr>
        <p:spPr>
          <a:xfrm>
            <a:off x="2395800" y="2910600"/>
            <a:ext cx="4353120" cy="1825560"/>
          </a:xfrm>
          <a:custGeom>
            <a:avLst/>
            <a:gdLst/>
            <a:ahLst/>
            <a:rect l="l" t="t" r="r" b="b"/>
            <a:pathLst>
              <a:path w="135608" h="56878">
                <a:moveTo>
                  <a:pt x="67804" y="0"/>
                </a:moveTo>
                <a:lnTo>
                  <a:pt x="1" y="56877"/>
                </a:lnTo>
                <a:lnTo>
                  <a:pt x="135608" y="56877"/>
                </a:lnTo>
                <a:lnTo>
                  <a:pt x="67804" y="0"/>
                </a:lnTo>
                <a:close/>
              </a:path>
            </a:pathLst>
          </a:custGeom>
          <a:solidFill>
            <a:srgbClr val="f2a365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916" name="CustomShape 2"/>
          <p:cNvSpPr/>
          <p:nvPr/>
        </p:nvSpPr>
        <p:spPr>
          <a:xfrm>
            <a:off x="2395800" y="967680"/>
            <a:ext cx="4353120" cy="1826640"/>
          </a:xfrm>
          <a:custGeom>
            <a:avLst/>
            <a:gdLst/>
            <a:ahLst/>
            <a:rect l="l" t="t" r="r" b="b"/>
            <a:pathLst>
              <a:path w="135608" h="56910">
                <a:moveTo>
                  <a:pt x="1" y="1"/>
                </a:moveTo>
                <a:lnTo>
                  <a:pt x="67804" y="56910"/>
                </a:lnTo>
                <a:lnTo>
                  <a:pt x="135608" y="1"/>
                </a:lnTo>
                <a:close/>
              </a:path>
            </a:pathLst>
          </a:custGeom>
          <a:solidFill>
            <a:srgbClr val="f2a365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917" name="CustomShape 3"/>
          <p:cNvSpPr/>
          <p:nvPr/>
        </p:nvSpPr>
        <p:spPr>
          <a:xfrm>
            <a:off x="4694760" y="967680"/>
            <a:ext cx="3993120" cy="1839960"/>
          </a:xfrm>
          <a:custGeom>
            <a:avLst/>
            <a:gdLst/>
            <a:ahLst/>
            <a:rect l="l" t="t" r="r" b="b"/>
            <a:pathLst>
              <a:path w="124397" h="57322">
                <a:moveTo>
                  <a:pt x="68311" y="1"/>
                </a:moveTo>
                <a:lnTo>
                  <a:pt x="1" y="57321"/>
                </a:lnTo>
                <a:lnTo>
                  <a:pt x="124397" y="57321"/>
                </a:lnTo>
                <a:lnTo>
                  <a:pt x="124397" y="1"/>
                </a:lnTo>
                <a:close/>
              </a:path>
            </a:pathLst>
          </a:custGeom>
          <a:solidFill>
            <a:srgbClr val="cecece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918" name="CustomShape 4"/>
          <p:cNvSpPr/>
          <p:nvPr/>
        </p:nvSpPr>
        <p:spPr>
          <a:xfrm>
            <a:off x="4694760" y="2897280"/>
            <a:ext cx="3993120" cy="1838880"/>
          </a:xfrm>
          <a:custGeom>
            <a:avLst/>
            <a:gdLst/>
            <a:ahLst/>
            <a:rect l="l" t="t" r="r" b="b"/>
            <a:pathLst>
              <a:path w="124397" h="57290">
                <a:moveTo>
                  <a:pt x="1" y="0"/>
                </a:moveTo>
                <a:lnTo>
                  <a:pt x="68311" y="57289"/>
                </a:lnTo>
                <a:lnTo>
                  <a:pt x="124397" y="57289"/>
                </a:lnTo>
                <a:lnTo>
                  <a:pt x="124397" y="0"/>
                </a:lnTo>
                <a:close/>
              </a:path>
            </a:pathLst>
          </a:custGeom>
          <a:solidFill>
            <a:srgbClr val="222831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919" name="CustomShape 5"/>
          <p:cNvSpPr/>
          <p:nvPr/>
        </p:nvSpPr>
        <p:spPr>
          <a:xfrm>
            <a:off x="457200" y="967680"/>
            <a:ext cx="3993120" cy="1839960"/>
          </a:xfrm>
          <a:custGeom>
            <a:avLst/>
            <a:gdLst/>
            <a:ahLst/>
            <a:rect l="l" t="t" r="r" b="b"/>
            <a:pathLst>
              <a:path w="124397" h="57322">
                <a:moveTo>
                  <a:pt x="0" y="1"/>
                </a:moveTo>
                <a:lnTo>
                  <a:pt x="0" y="57321"/>
                </a:lnTo>
                <a:lnTo>
                  <a:pt x="124396" y="57321"/>
                </a:lnTo>
                <a:lnTo>
                  <a:pt x="56086" y="1"/>
                </a:lnTo>
                <a:close/>
              </a:path>
            </a:pathLst>
          </a:custGeom>
          <a:solidFill>
            <a:srgbClr val="cecece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920" name="CustomShape 6"/>
          <p:cNvSpPr/>
          <p:nvPr/>
        </p:nvSpPr>
        <p:spPr>
          <a:xfrm>
            <a:off x="457200" y="2897280"/>
            <a:ext cx="3993120" cy="1838880"/>
          </a:xfrm>
          <a:custGeom>
            <a:avLst/>
            <a:gdLst/>
            <a:ahLst/>
            <a:rect l="l" t="t" r="r" b="b"/>
            <a:pathLst>
              <a:path w="124397" h="57290">
                <a:moveTo>
                  <a:pt x="0" y="0"/>
                </a:moveTo>
                <a:lnTo>
                  <a:pt x="0" y="57289"/>
                </a:lnTo>
                <a:lnTo>
                  <a:pt x="56086" y="57289"/>
                </a:lnTo>
                <a:lnTo>
                  <a:pt x="124396" y="0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grpSp>
        <p:nvGrpSpPr>
          <p:cNvPr id="2921" name="Group 7"/>
          <p:cNvGrpSpPr/>
          <p:nvPr/>
        </p:nvGrpSpPr>
        <p:grpSpPr>
          <a:xfrm>
            <a:off x="4256280" y="1886400"/>
            <a:ext cx="632160" cy="518400"/>
            <a:chOff x="4256280" y="1886400"/>
            <a:chExt cx="632160" cy="518400"/>
          </a:xfrm>
        </p:grpSpPr>
        <p:sp>
          <p:nvSpPr>
            <p:cNvPr id="2922" name="CustomShape 8"/>
            <p:cNvSpPr/>
            <p:nvPr/>
          </p:nvSpPr>
          <p:spPr>
            <a:xfrm>
              <a:off x="4431240" y="1886400"/>
              <a:ext cx="457200" cy="496800"/>
            </a:xfrm>
            <a:custGeom>
              <a:avLst/>
              <a:gdLst/>
              <a:ahLst/>
              <a:rect l="l" t="t" r="r" b="b"/>
              <a:pathLst>
                <a:path w="14252" h="15487">
                  <a:moveTo>
                    <a:pt x="7126" y="1"/>
                  </a:moveTo>
                  <a:cubicBezTo>
                    <a:pt x="7126" y="1"/>
                    <a:pt x="5381" y="3718"/>
                    <a:pt x="2252" y="3718"/>
                  </a:cubicBezTo>
                  <a:cubicBezTo>
                    <a:pt x="1880" y="3718"/>
                    <a:pt x="1488" y="3666"/>
                    <a:pt x="1077" y="3548"/>
                  </a:cubicBezTo>
                  <a:lnTo>
                    <a:pt x="1077" y="3548"/>
                  </a:lnTo>
                  <a:cubicBezTo>
                    <a:pt x="1077" y="3548"/>
                    <a:pt x="0" y="12985"/>
                    <a:pt x="7126" y="15487"/>
                  </a:cubicBezTo>
                  <a:cubicBezTo>
                    <a:pt x="14251" y="12985"/>
                    <a:pt x="13143" y="3548"/>
                    <a:pt x="13143" y="3548"/>
                  </a:cubicBezTo>
                  <a:lnTo>
                    <a:pt x="13143" y="3548"/>
                  </a:lnTo>
                  <a:cubicBezTo>
                    <a:pt x="12732" y="3666"/>
                    <a:pt x="12340" y="3718"/>
                    <a:pt x="11968" y="3718"/>
                  </a:cubicBezTo>
                  <a:cubicBezTo>
                    <a:pt x="8845" y="3718"/>
                    <a:pt x="7126" y="1"/>
                    <a:pt x="7126" y="1"/>
                  </a:cubicBezTo>
                  <a:close/>
                </a:path>
              </a:pathLst>
            </a:custGeom>
            <a:solidFill>
              <a:srgbClr val="1b1f26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923" name="CustomShape 9"/>
            <p:cNvSpPr/>
            <p:nvPr/>
          </p:nvSpPr>
          <p:spPr>
            <a:xfrm>
              <a:off x="4484160" y="1930320"/>
              <a:ext cx="350280" cy="428760"/>
            </a:xfrm>
            <a:custGeom>
              <a:avLst/>
              <a:gdLst/>
              <a:ahLst/>
              <a:rect l="l" t="t" r="r" b="b"/>
              <a:pathLst>
                <a:path w="10926" h="13365">
                  <a:moveTo>
                    <a:pt x="5479" y="1"/>
                  </a:moveTo>
                  <a:cubicBezTo>
                    <a:pt x="4624" y="1267"/>
                    <a:pt x="2977" y="3041"/>
                    <a:pt x="570" y="3041"/>
                  </a:cubicBezTo>
                  <a:lnTo>
                    <a:pt x="63" y="3041"/>
                  </a:lnTo>
                  <a:cubicBezTo>
                    <a:pt x="0" y="5258"/>
                    <a:pt x="317" y="11401"/>
                    <a:pt x="5479" y="13365"/>
                  </a:cubicBezTo>
                  <a:cubicBezTo>
                    <a:pt x="10609" y="11401"/>
                    <a:pt x="10926" y="5258"/>
                    <a:pt x="10863" y="3041"/>
                  </a:cubicBezTo>
                  <a:lnTo>
                    <a:pt x="10356" y="3041"/>
                  </a:lnTo>
                  <a:cubicBezTo>
                    <a:pt x="7949" y="3041"/>
                    <a:pt x="6302" y="1267"/>
                    <a:pt x="5479" y="1"/>
                  </a:cubicBez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924" name="CustomShape 10"/>
            <p:cNvSpPr/>
            <p:nvPr/>
          </p:nvSpPr>
          <p:spPr>
            <a:xfrm>
              <a:off x="4678200" y="2219040"/>
              <a:ext cx="185760" cy="185760"/>
            </a:xfrm>
            <a:custGeom>
              <a:avLst/>
              <a:gdLst/>
              <a:ahLst/>
              <a:rect l="l" t="t" r="r" b="b"/>
              <a:pathLst>
                <a:path w="5797" h="5796">
                  <a:moveTo>
                    <a:pt x="2883" y="0"/>
                  </a:moveTo>
                  <a:cubicBezTo>
                    <a:pt x="1299" y="0"/>
                    <a:pt x="1" y="1299"/>
                    <a:pt x="1" y="2914"/>
                  </a:cubicBezTo>
                  <a:cubicBezTo>
                    <a:pt x="1" y="4497"/>
                    <a:pt x="1299" y="5796"/>
                    <a:pt x="2883" y="5796"/>
                  </a:cubicBezTo>
                  <a:cubicBezTo>
                    <a:pt x="4498" y="5796"/>
                    <a:pt x="5796" y="4497"/>
                    <a:pt x="5796" y="2914"/>
                  </a:cubicBezTo>
                  <a:cubicBezTo>
                    <a:pt x="5796" y="1299"/>
                    <a:pt x="4498" y="0"/>
                    <a:pt x="288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925" name="CustomShape 11"/>
            <p:cNvSpPr/>
            <p:nvPr/>
          </p:nvSpPr>
          <p:spPr>
            <a:xfrm>
              <a:off x="4710960" y="2267640"/>
              <a:ext cx="122760" cy="88200"/>
            </a:xfrm>
            <a:custGeom>
              <a:avLst/>
              <a:gdLst/>
              <a:ahLst/>
              <a:rect l="l" t="t" r="r" b="b"/>
              <a:pathLst>
                <a:path w="3833" h="2756">
                  <a:moveTo>
                    <a:pt x="3832" y="1"/>
                  </a:moveTo>
                  <a:lnTo>
                    <a:pt x="1742" y="1647"/>
                  </a:lnTo>
                  <a:lnTo>
                    <a:pt x="0" y="856"/>
                  </a:lnTo>
                  <a:lnTo>
                    <a:pt x="0" y="856"/>
                  </a:lnTo>
                  <a:lnTo>
                    <a:pt x="1742" y="2756"/>
                  </a:lnTo>
                  <a:lnTo>
                    <a:pt x="3832" y="1"/>
                  </a:ln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926" name="CustomShape 12"/>
            <p:cNvSpPr/>
            <p:nvPr/>
          </p:nvSpPr>
          <p:spPr>
            <a:xfrm>
              <a:off x="4496400" y="2144880"/>
              <a:ext cx="165240" cy="214200"/>
            </a:xfrm>
            <a:custGeom>
              <a:avLst/>
              <a:gdLst/>
              <a:ahLst/>
              <a:rect l="l" t="t" r="r" b="b"/>
              <a:pathLst>
                <a:path w="5163" h="6683">
                  <a:moveTo>
                    <a:pt x="0" y="1"/>
                  </a:moveTo>
                  <a:cubicBezTo>
                    <a:pt x="538" y="2534"/>
                    <a:pt x="1837" y="5448"/>
                    <a:pt x="5099" y="6683"/>
                  </a:cubicBezTo>
                  <a:cubicBezTo>
                    <a:pt x="5099" y="6683"/>
                    <a:pt x="5130" y="6683"/>
                    <a:pt x="5162" y="6651"/>
                  </a:cubicBezTo>
                  <a:lnTo>
                    <a:pt x="516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927" name="CustomShape 13"/>
            <p:cNvSpPr/>
            <p:nvPr/>
          </p:nvSpPr>
          <p:spPr>
            <a:xfrm>
              <a:off x="4659480" y="1930320"/>
              <a:ext cx="174240" cy="217080"/>
            </a:xfrm>
            <a:custGeom>
              <a:avLst/>
              <a:gdLst/>
              <a:ahLst/>
              <a:rect l="l" t="t" r="r" b="b"/>
              <a:pathLst>
                <a:path w="5439" h="6778">
                  <a:moveTo>
                    <a:pt x="23" y="1"/>
                  </a:moveTo>
                  <a:lnTo>
                    <a:pt x="23" y="1"/>
                  </a:lnTo>
                  <a:cubicBezTo>
                    <a:pt x="1" y="23"/>
                    <a:pt x="41" y="45"/>
                    <a:pt x="67" y="67"/>
                  </a:cubicBezTo>
                  <a:lnTo>
                    <a:pt x="67" y="67"/>
                  </a:lnTo>
                  <a:cubicBezTo>
                    <a:pt x="52" y="45"/>
                    <a:pt x="37" y="23"/>
                    <a:pt x="23" y="1"/>
                  </a:cubicBezTo>
                  <a:close/>
                  <a:moveTo>
                    <a:pt x="67" y="67"/>
                  </a:moveTo>
                  <a:cubicBezTo>
                    <a:pt x="73" y="77"/>
                    <a:pt x="80" y="87"/>
                    <a:pt x="86" y="96"/>
                  </a:cubicBezTo>
                  <a:lnTo>
                    <a:pt x="86" y="96"/>
                  </a:lnTo>
                  <a:lnTo>
                    <a:pt x="86" y="96"/>
                  </a:lnTo>
                  <a:cubicBezTo>
                    <a:pt x="86" y="86"/>
                    <a:pt x="78" y="77"/>
                    <a:pt x="67" y="67"/>
                  </a:cubicBezTo>
                  <a:close/>
                  <a:moveTo>
                    <a:pt x="86" y="96"/>
                  </a:moveTo>
                  <a:lnTo>
                    <a:pt x="86" y="6778"/>
                  </a:lnTo>
                  <a:lnTo>
                    <a:pt x="5090" y="6778"/>
                  </a:lnTo>
                  <a:cubicBezTo>
                    <a:pt x="5407" y="5258"/>
                    <a:pt x="5438" y="3864"/>
                    <a:pt x="5407" y="3041"/>
                  </a:cubicBezTo>
                  <a:lnTo>
                    <a:pt x="4900" y="3041"/>
                  </a:lnTo>
                  <a:cubicBezTo>
                    <a:pt x="2615" y="3041"/>
                    <a:pt x="932" y="1355"/>
                    <a:pt x="86" y="9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928" name="CustomShape 14"/>
            <p:cNvSpPr/>
            <p:nvPr/>
          </p:nvSpPr>
          <p:spPr>
            <a:xfrm>
              <a:off x="4463640" y="1915560"/>
              <a:ext cx="120600" cy="104040"/>
            </a:xfrm>
            <a:custGeom>
              <a:avLst/>
              <a:gdLst/>
              <a:ahLst/>
              <a:rect l="l" t="t" r="r" b="b"/>
              <a:pathLst>
                <a:path w="3770" h="3254">
                  <a:moveTo>
                    <a:pt x="2139" y="0"/>
                  </a:moveTo>
                  <a:cubicBezTo>
                    <a:pt x="1711" y="0"/>
                    <a:pt x="1102" y="107"/>
                    <a:pt x="602" y="739"/>
                  </a:cubicBezTo>
                  <a:cubicBezTo>
                    <a:pt x="1" y="1530"/>
                    <a:pt x="697" y="2385"/>
                    <a:pt x="1077" y="2702"/>
                  </a:cubicBezTo>
                  <a:cubicBezTo>
                    <a:pt x="1306" y="2930"/>
                    <a:pt x="1792" y="3254"/>
                    <a:pt x="2296" y="3254"/>
                  </a:cubicBezTo>
                  <a:cubicBezTo>
                    <a:pt x="2562" y="3254"/>
                    <a:pt x="2832" y="3164"/>
                    <a:pt x="3073" y="2924"/>
                  </a:cubicBezTo>
                  <a:cubicBezTo>
                    <a:pt x="3769" y="2259"/>
                    <a:pt x="3674" y="1499"/>
                    <a:pt x="3611" y="1119"/>
                  </a:cubicBezTo>
                  <a:cubicBezTo>
                    <a:pt x="3585" y="991"/>
                    <a:pt x="3544" y="940"/>
                    <a:pt x="3502" y="940"/>
                  </a:cubicBezTo>
                  <a:cubicBezTo>
                    <a:pt x="3440" y="940"/>
                    <a:pt x="3376" y="1050"/>
                    <a:pt x="3358" y="1182"/>
                  </a:cubicBezTo>
                  <a:cubicBezTo>
                    <a:pt x="3334" y="1346"/>
                    <a:pt x="3155" y="2202"/>
                    <a:pt x="2589" y="2202"/>
                  </a:cubicBezTo>
                  <a:cubicBezTo>
                    <a:pt x="2390" y="2202"/>
                    <a:pt x="2143" y="2096"/>
                    <a:pt x="1837" y="1815"/>
                  </a:cubicBezTo>
                  <a:cubicBezTo>
                    <a:pt x="666" y="802"/>
                    <a:pt x="2091" y="295"/>
                    <a:pt x="2313" y="232"/>
                  </a:cubicBezTo>
                  <a:cubicBezTo>
                    <a:pt x="2534" y="200"/>
                    <a:pt x="2661" y="10"/>
                    <a:pt x="2376" y="10"/>
                  </a:cubicBezTo>
                  <a:cubicBezTo>
                    <a:pt x="2306" y="5"/>
                    <a:pt x="2226" y="0"/>
                    <a:pt x="213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929" name="CustomShape 15"/>
            <p:cNvSpPr/>
            <p:nvPr/>
          </p:nvSpPr>
          <p:spPr>
            <a:xfrm>
              <a:off x="4284720" y="2126880"/>
              <a:ext cx="120600" cy="104040"/>
            </a:xfrm>
            <a:custGeom>
              <a:avLst/>
              <a:gdLst/>
              <a:ahLst/>
              <a:rect l="l" t="t" r="r" b="b"/>
              <a:pathLst>
                <a:path w="3770" h="3254">
                  <a:moveTo>
                    <a:pt x="1458" y="0"/>
                  </a:moveTo>
                  <a:cubicBezTo>
                    <a:pt x="1191" y="0"/>
                    <a:pt x="917" y="90"/>
                    <a:pt x="666" y="330"/>
                  </a:cubicBezTo>
                  <a:cubicBezTo>
                    <a:pt x="1" y="995"/>
                    <a:pt x="96" y="1755"/>
                    <a:pt x="159" y="2135"/>
                  </a:cubicBezTo>
                  <a:cubicBezTo>
                    <a:pt x="185" y="2263"/>
                    <a:pt x="221" y="2313"/>
                    <a:pt x="257" y="2313"/>
                  </a:cubicBezTo>
                  <a:cubicBezTo>
                    <a:pt x="309" y="2313"/>
                    <a:pt x="362" y="2204"/>
                    <a:pt x="381" y="2072"/>
                  </a:cubicBezTo>
                  <a:cubicBezTo>
                    <a:pt x="404" y="1908"/>
                    <a:pt x="601" y="1051"/>
                    <a:pt x="1163" y="1051"/>
                  </a:cubicBezTo>
                  <a:cubicBezTo>
                    <a:pt x="1361" y="1051"/>
                    <a:pt x="1604" y="1158"/>
                    <a:pt x="1901" y="1438"/>
                  </a:cubicBezTo>
                  <a:cubicBezTo>
                    <a:pt x="3104" y="2452"/>
                    <a:pt x="1679" y="2958"/>
                    <a:pt x="1458" y="3022"/>
                  </a:cubicBezTo>
                  <a:cubicBezTo>
                    <a:pt x="1236" y="3085"/>
                    <a:pt x="1109" y="3244"/>
                    <a:pt x="1394" y="3244"/>
                  </a:cubicBezTo>
                  <a:cubicBezTo>
                    <a:pt x="1465" y="3249"/>
                    <a:pt x="1547" y="3253"/>
                    <a:pt x="1636" y="3253"/>
                  </a:cubicBezTo>
                  <a:cubicBezTo>
                    <a:pt x="2063" y="3253"/>
                    <a:pt x="2664" y="3150"/>
                    <a:pt x="3136" y="2547"/>
                  </a:cubicBezTo>
                  <a:cubicBezTo>
                    <a:pt x="3770" y="1723"/>
                    <a:pt x="3073" y="868"/>
                    <a:pt x="2693" y="552"/>
                  </a:cubicBezTo>
                  <a:cubicBezTo>
                    <a:pt x="2444" y="323"/>
                    <a:pt x="1964" y="0"/>
                    <a:pt x="145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930" name="CustomShape 16"/>
            <p:cNvSpPr/>
            <p:nvPr/>
          </p:nvSpPr>
          <p:spPr>
            <a:xfrm>
              <a:off x="4352040" y="1985040"/>
              <a:ext cx="149040" cy="163440"/>
            </a:xfrm>
            <a:custGeom>
              <a:avLst/>
              <a:gdLst/>
              <a:ahLst/>
              <a:rect l="l" t="t" r="r" b="b"/>
              <a:pathLst>
                <a:path w="4656" h="5100">
                  <a:moveTo>
                    <a:pt x="4180" y="1"/>
                  </a:moveTo>
                  <a:lnTo>
                    <a:pt x="0" y="4688"/>
                  </a:lnTo>
                  <a:lnTo>
                    <a:pt x="475" y="5099"/>
                  </a:lnTo>
                  <a:lnTo>
                    <a:pt x="4655" y="412"/>
                  </a:lnTo>
                  <a:lnTo>
                    <a:pt x="418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931" name="CustomShape 17"/>
            <p:cNvSpPr/>
            <p:nvPr/>
          </p:nvSpPr>
          <p:spPr>
            <a:xfrm>
              <a:off x="4368240" y="1998360"/>
              <a:ext cx="149040" cy="164520"/>
            </a:xfrm>
            <a:custGeom>
              <a:avLst/>
              <a:gdLst/>
              <a:ahLst/>
              <a:rect l="l" t="t" r="r" b="b"/>
              <a:pathLst>
                <a:path w="4657" h="5131">
                  <a:moveTo>
                    <a:pt x="4149" y="0"/>
                  </a:moveTo>
                  <a:lnTo>
                    <a:pt x="1" y="4687"/>
                  </a:lnTo>
                  <a:lnTo>
                    <a:pt x="476" y="5131"/>
                  </a:lnTo>
                  <a:lnTo>
                    <a:pt x="4656" y="444"/>
                  </a:lnTo>
                  <a:lnTo>
                    <a:pt x="4149" y="0"/>
                  </a:ln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932" name="CustomShape 18"/>
            <p:cNvSpPr/>
            <p:nvPr/>
          </p:nvSpPr>
          <p:spPr>
            <a:xfrm>
              <a:off x="4320360" y="2144880"/>
              <a:ext cx="84960" cy="86400"/>
            </a:xfrm>
            <a:custGeom>
              <a:avLst/>
              <a:gdLst/>
              <a:ahLst/>
              <a:rect l="l" t="t" r="r" b="b"/>
              <a:pathLst>
                <a:path w="2661" h="2703">
                  <a:moveTo>
                    <a:pt x="1584" y="1"/>
                  </a:moveTo>
                  <a:lnTo>
                    <a:pt x="792" y="887"/>
                  </a:lnTo>
                  <a:cubicBezTo>
                    <a:pt x="1995" y="1932"/>
                    <a:pt x="570" y="2407"/>
                    <a:pt x="349" y="2471"/>
                  </a:cubicBezTo>
                  <a:cubicBezTo>
                    <a:pt x="127" y="2534"/>
                    <a:pt x="0" y="2693"/>
                    <a:pt x="285" y="2693"/>
                  </a:cubicBezTo>
                  <a:cubicBezTo>
                    <a:pt x="356" y="2698"/>
                    <a:pt x="438" y="2702"/>
                    <a:pt x="527" y="2702"/>
                  </a:cubicBezTo>
                  <a:cubicBezTo>
                    <a:pt x="954" y="2702"/>
                    <a:pt x="1555" y="2599"/>
                    <a:pt x="2027" y="1996"/>
                  </a:cubicBezTo>
                  <a:cubicBezTo>
                    <a:pt x="2661" y="1172"/>
                    <a:pt x="1964" y="349"/>
                    <a:pt x="1584" y="1"/>
                  </a:cubicBez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933" name="CustomShape 19"/>
            <p:cNvSpPr/>
            <p:nvPr/>
          </p:nvSpPr>
          <p:spPr>
            <a:xfrm>
              <a:off x="4498200" y="1946160"/>
              <a:ext cx="86040" cy="73440"/>
            </a:xfrm>
            <a:custGeom>
              <a:avLst/>
              <a:gdLst/>
              <a:ahLst/>
              <a:rect l="l" t="t" r="r" b="b"/>
              <a:pathLst>
                <a:path w="2693" h="2304">
                  <a:moveTo>
                    <a:pt x="2433" y="1"/>
                  </a:moveTo>
                  <a:cubicBezTo>
                    <a:pt x="2369" y="1"/>
                    <a:pt x="2300" y="126"/>
                    <a:pt x="2281" y="264"/>
                  </a:cubicBezTo>
                  <a:cubicBezTo>
                    <a:pt x="2257" y="427"/>
                    <a:pt x="2080" y="1258"/>
                    <a:pt x="1521" y="1258"/>
                  </a:cubicBezTo>
                  <a:cubicBezTo>
                    <a:pt x="1321" y="1258"/>
                    <a:pt x="1070" y="1150"/>
                    <a:pt x="760" y="865"/>
                  </a:cubicBezTo>
                  <a:lnTo>
                    <a:pt x="0" y="1752"/>
                  </a:lnTo>
                  <a:cubicBezTo>
                    <a:pt x="229" y="1980"/>
                    <a:pt x="715" y="2304"/>
                    <a:pt x="1219" y="2304"/>
                  </a:cubicBezTo>
                  <a:cubicBezTo>
                    <a:pt x="1485" y="2304"/>
                    <a:pt x="1755" y="2214"/>
                    <a:pt x="1996" y="1974"/>
                  </a:cubicBezTo>
                  <a:cubicBezTo>
                    <a:pt x="2692" y="1309"/>
                    <a:pt x="2597" y="549"/>
                    <a:pt x="2534" y="169"/>
                  </a:cubicBezTo>
                  <a:cubicBezTo>
                    <a:pt x="2510" y="48"/>
                    <a:pt x="2472" y="1"/>
                    <a:pt x="2433" y="1"/>
                  </a:cubicBez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934" name="CustomShape 20"/>
            <p:cNvSpPr/>
            <p:nvPr/>
          </p:nvSpPr>
          <p:spPr>
            <a:xfrm>
              <a:off x="4306320" y="1947600"/>
              <a:ext cx="147960" cy="135000"/>
            </a:xfrm>
            <a:custGeom>
              <a:avLst/>
              <a:gdLst/>
              <a:ahLst/>
              <a:rect l="l" t="t" r="r" b="b"/>
              <a:pathLst>
                <a:path w="4625" h="4213">
                  <a:moveTo>
                    <a:pt x="318" y="1"/>
                  </a:moveTo>
                  <a:lnTo>
                    <a:pt x="1" y="349"/>
                  </a:lnTo>
                  <a:lnTo>
                    <a:pt x="4308" y="4213"/>
                  </a:lnTo>
                  <a:lnTo>
                    <a:pt x="4625" y="3833"/>
                  </a:lnTo>
                  <a:lnTo>
                    <a:pt x="318" y="1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935" name="CustomShape 21"/>
            <p:cNvSpPr/>
            <p:nvPr/>
          </p:nvSpPr>
          <p:spPr>
            <a:xfrm>
              <a:off x="4295160" y="1958760"/>
              <a:ext cx="149040" cy="135000"/>
            </a:xfrm>
            <a:custGeom>
              <a:avLst/>
              <a:gdLst/>
              <a:ahLst/>
              <a:rect l="l" t="t" r="r" b="b"/>
              <a:pathLst>
                <a:path w="4656" h="4213">
                  <a:moveTo>
                    <a:pt x="349" y="0"/>
                  </a:moveTo>
                  <a:lnTo>
                    <a:pt x="1" y="380"/>
                  </a:lnTo>
                  <a:lnTo>
                    <a:pt x="4308" y="4212"/>
                  </a:lnTo>
                  <a:lnTo>
                    <a:pt x="4656" y="3832"/>
                  </a:lnTo>
                  <a:lnTo>
                    <a:pt x="349" y="0"/>
                  </a:lnTo>
                  <a:close/>
                </a:path>
              </a:pathLst>
            </a:custGeom>
            <a:solidFill>
              <a:srgbClr val="263c4c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936" name="CustomShape 22"/>
            <p:cNvSpPr/>
            <p:nvPr/>
          </p:nvSpPr>
          <p:spPr>
            <a:xfrm>
              <a:off x="4266720" y="1920600"/>
              <a:ext cx="72000" cy="52200"/>
            </a:xfrm>
            <a:custGeom>
              <a:avLst/>
              <a:gdLst/>
              <a:ahLst/>
              <a:rect l="l" t="t" r="r" b="b"/>
              <a:pathLst>
                <a:path w="2250" h="1635">
                  <a:moveTo>
                    <a:pt x="359" y="1"/>
                  </a:moveTo>
                  <a:cubicBezTo>
                    <a:pt x="202" y="1"/>
                    <a:pt x="74" y="34"/>
                    <a:pt x="1" y="115"/>
                  </a:cubicBezTo>
                  <a:lnTo>
                    <a:pt x="1711" y="1635"/>
                  </a:lnTo>
                  <a:cubicBezTo>
                    <a:pt x="1711" y="1635"/>
                    <a:pt x="2249" y="843"/>
                    <a:pt x="1933" y="558"/>
                  </a:cubicBezTo>
                  <a:cubicBezTo>
                    <a:pt x="1714" y="363"/>
                    <a:pt x="878" y="1"/>
                    <a:pt x="359" y="1"/>
                  </a:cubicBez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937" name="CustomShape 23"/>
            <p:cNvSpPr/>
            <p:nvPr/>
          </p:nvSpPr>
          <p:spPr>
            <a:xfrm>
              <a:off x="4256280" y="1924200"/>
              <a:ext cx="64800" cy="61560"/>
            </a:xfrm>
            <a:custGeom>
              <a:avLst/>
              <a:gdLst/>
              <a:ahLst/>
              <a:rect l="l" t="t" r="r" b="b"/>
              <a:pathLst>
                <a:path w="2027" h="1932">
                  <a:moveTo>
                    <a:pt x="317" y="1"/>
                  </a:moveTo>
                  <a:cubicBezTo>
                    <a:pt x="0" y="349"/>
                    <a:pt x="697" y="1616"/>
                    <a:pt x="982" y="1869"/>
                  </a:cubicBezTo>
                  <a:cubicBezTo>
                    <a:pt x="1037" y="1913"/>
                    <a:pt x="1105" y="1931"/>
                    <a:pt x="1179" y="1931"/>
                  </a:cubicBezTo>
                  <a:cubicBezTo>
                    <a:pt x="1530" y="1931"/>
                    <a:pt x="2027" y="1521"/>
                    <a:pt x="2027" y="1521"/>
                  </a:cubicBezTo>
                  <a:lnTo>
                    <a:pt x="317" y="1"/>
                  </a:lnTo>
                  <a:close/>
                </a:path>
              </a:pathLst>
            </a:custGeom>
            <a:solidFill>
              <a:srgbClr val="263c4c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938" name="CustomShape 24"/>
            <p:cNvSpPr/>
            <p:nvPr/>
          </p:nvSpPr>
          <p:spPr>
            <a:xfrm>
              <a:off x="4407840" y="2049480"/>
              <a:ext cx="176760" cy="157680"/>
            </a:xfrm>
            <a:custGeom>
              <a:avLst/>
              <a:gdLst/>
              <a:ahLst/>
              <a:rect l="l" t="t" r="r" b="b"/>
              <a:pathLst>
                <a:path w="5512" h="4920">
                  <a:moveTo>
                    <a:pt x="1032" y="0"/>
                  </a:moveTo>
                  <a:cubicBezTo>
                    <a:pt x="783" y="0"/>
                    <a:pt x="535" y="104"/>
                    <a:pt x="349" y="306"/>
                  </a:cubicBezTo>
                  <a:cubicBezTo>
                    <a:pt x="1" y="718"/>
                    <a:pt x="64" y="1288"/>
                    <a:pt x="444" y="1637"/>
                  </a:cubicBezTo>
                  <a:lnTo>
                    <a:pt x="3865" y="4677"/>
                  </a:lnTo>
                  <a:cubicBezTo>
                    <a:pt x="4042" y="4840"/>
                    <a:pt x="4261" y="4919"/>
                    <a:pt x="4480" y="4919"/>
                  </a:cubicBezTo>
                  <a:cubicBezTo>
                    <a:pt x="4729" y="4919"/>
                    <a:pt x="4977" y="4816"/>
                    <a:pt x="5163" y="4613"/>
                  </a:cubicBezTo>
                  <a:cubicBezTo>
                    <a:pt x="5511" y="4233"/>
                    <a:pt x="5480" y="3632"/>
                    <a:pt x="5100" y="3315"/>
                  </a:cubicBezTo>
                  <a:lnTo>
                    <a:pt x="1648" y="243"/>
                  </a:lnTo>
                  <a:cubicBezTo>
                    <a:pt x="1470" y="80"/>
                    <a:pt x="1251" y="0"/>
                    <a:pt x="1032" y="0"/>
                  </a:cubicBezTo>
                  <a:close/>
                </a:path>
              </a:pathLst>
            </a:custGeom>
            <a:solidFill>
              <a:srgbClr val="1b1f26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939" name="CustomShape 25"/>
            <p:cNvSpPr/>
            <p:nvPr/>
          </p:nvSpPr>
          <p:spPr>
            <a:xfrm>
              <a:off x="4434480" y="2073960"/>
              <a:ext cx="135720" cy="120600"/>
            </a:xfrm>
            <a:custGeom>
              <a:avLst/>
              <a:gdLst/>
              <a:ahLst/>
              <a:rect l="l" t="t" r="r" b="b"/>
              <a:pathLst>
                <a:path w="4244" h="3770">
                  <a:moveTo>
                    <a:pt x="194" y="1"/>
                  </a:moveTo>
                  <a:cubicBezTo>
                    <a:pt x="143" y="1"/>
                    <a:pt x="95" y="17"/>
                    <a:pt x="64" y="48"/>
                  </a:cubicBezTo>
                  <a:cubicBezTo>
                    <a:pt x="0" y="112"/>
                    <a:pt x="32" y="238"/>
                    <a:pt x="95" y="302"/>
                  </a:cubicBezTo>
                  <a:lnTo>
                    <a:pt x="3927" y="3722"/>
                  </a:lnTo>
                  <a:cubicBezTo>
                    <a:pt x="3959" y="3753"/>
                    <a:pt x="4006" y="3769"/>
                    <a:pt x="4054" y="3769"/>
                  </a:cubicBezTo>
                  <a:cubicBezTo>
                    <a:pt x="4101" y="3769"/>
                    <a:pt x="4149" y="3753"/>
                    <a:pt x="4181" y="3722"/>
                  </a:cubicBezTo>
                  <a:cubicBezTo>
                    <a:pt x="4244" y="3627"/>
                    <a:pt x="4244" y="3532"/>
                    <a:pt x="4149" y="3437"/>
                  </a:cubicBezTo>
                  <a:lnTo>
                    <a:pt x="349" y="48"/>
                  </a:lnTo>
                  <a:cubicBezTo>
                    <a:pt x="301" y="17"/>
                    <a:pt x="246" y="1"/>
                    <a:pt x="194" y="1"/>
                  </a:cubicBez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940" name="CustomShape 26"/>
            <p:cNvSpPr/>
            <p:nvPr/>
          </p:nvSpPr>
          <p:spPr>
            <a:xfrm>
              <a:off x="4417200" y="2081160"/>
              <a:ext cx="136080" cy="120600"/>
            </a:xfrm>
            <a:custGeom>
              <a:avLst/>
              <a:gdLst/>
              <a:ahLst/>
              <a:rect l="l" t="t" r="r" b="b"/>
              <a:pathLst>
                <a:path w="4245" h="3769">
                  <a:moveTo>
                    <a:pt x="191" y="0"/>
                  </a:moveTo>
                  <a:cubicBezTo>
                    <a:pt x="143" y="0"/>
                    <a:pt x="96" y="16"/>
                    <a:pt x="64" y="48"/>
                  </a:cubicBezTo>
                  <a:cubicBezTo>
                    <a:pt x="1" y="111"/>
                    <a:pt x="1" y="238"/>
                    <a:pt x="96" y="333"/>
                  </a:cubicBezTo>
                  <a:lnTo>
                    <a:pt x="3896" y="3721"/>
                  </a:lnTo>
                  <a:cubicBezTo>
                    <a:pt x="3944" y="3753"/>
                    <a:pt x="3999" y="3769"/>
                    <a:pt x="4051" y="3769"/>
                  </a:cubicBezTo>
                  <a:cubicBezTo>
                    <a:pt x="4102" y="3769"/>
                    <a:pt x="4150" y="3753"/>
                    <a:pt x="4181" y="3721"/>
                  </a:cubicBezTo>
                  <a:cubicBezTo>
                    <a:pt x="4245" y="3658"/>
                    <a:pt x="4213" y="3531"/>
                    <a:pt x="4150" y="3468"/>
                  </a:cubicBezTo>
                  <a:lnTo>
                    <a:pt x="318" y="48"/>
                  </a:lnTo>
                  <a:cubicBezTo>
                    <a:pt x="286" y="16"/>
                    <a:pt x="238" y="0"/>
                    <a:pt x="191" y="0"/>
                  </a:cubicBez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941" name="CustomShape 27"/>
            <p:cNvSpPr/>
            <p:nvPr/>
          </p:nvSpPr>
          <p:spPr>
            <a:xfrm>
              <a:off x="4439520" y="2054880"/>
              <a:ext cx="136800" cy="121320"/>
            </a:xfrm>
            <a:custGeom>
              <a:avLst/>
              <a:gdLst/>
              <a:ahLst/>
              <a:rect l="l" t="t" r="r" b="b"/>
              <a:pathLst>
                <a:path w="4276" h="3786">
                  <a:moveTo>
                    <a:pt x="195" y="1"/>
                  </a:moveTo>
                  <a:cubicBezTo>
                    <a:pt x="143" y="1"/>
                    <a:pt x="96" y="25"/>
                    <a:pt x="64" y="72"/>
                  </a:cubicBezTo>
                  <a:cubicBezTo>
                    <a:pt x="1" y="135"/>
                    <a:pt x="32" y="262"/>
                    <a:pt x="96" y="325"/>
                  </a:cubicBezTo>
                  <a:lnTo>
                    <a:pt x="3928" y="3714"/>
                  </a:lnTo>
                  <a:cubicBezTo>
                    <a:pt x="3975" y="3762"/>
                    <a:pt x="4023" y="3785"/>
                    <a:pt x="4066" y="3785"/>
                  </a:cubicBezTo>
                  <a:cubicBezTo>
                    <a:pt x="4110" y="3785"/>
                    <a:pt x="4149" y="3762"/>
                    <a:pt x="4181" y="3714"/>
                  </a:cubicBezTo>
                  <a:cubicBezTo>
                    <a:pt x="4276" y="3651"/>
                    <a:pt x="4244" y="3524"/>
                    <a:pt x="4149" y="3461"/>
                  </a:cubicBezTo>
                  <a:lnTo>
                    <a:pt x="349" y="72"/>
                  </a:lnTo>
                  <a:cubicBezTo>
                    <a:pt x="301" y="25"/>
                    <a:pt x="246" y="1"/>
                    <a:pt x="195" y="1"/>
                  </a:cubicBez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942" name="CustomShape 28"/>
            <p:cNvSpPr/>
            <p:nvPr/>
          </p:nvSpPr>
          <p:spPr>
            <a:xfrm>
              <a:off x="4397760" y="2036160"/>
              <a:ext cx="64800" cy="66600"/>
            </a:xfrm>
            <a:custGeom>
              <a:avLst/>
              <a:gdLst/>
              <a:ahLst/>
              <a:rect l="l" t="t" r="r" b="b"/>
              <a:pathLst>
                <a:path w="2027" h="2081">
                  <a:moveTo>
                    <a:pt x="1521" y="1"/>
                  </a:moveTo>
                  <a:cubicBezTo>
                    <a:pt x="1397" y="1"/>
                    <a:pt x="1271" y="48"/>
                    <a:pt x="1172" y="147"/>
                  </a:cubicBezTo>
                  <a:lnTo>
                    <a:pt x="159" y="1319"/>
                  </a:lnTo>
                  <a:cubicBezTo>
                    <a:pt x="0" y="1509"/>
                    <a:pt x="0" y="1794"/>
                    <a:pt x="190" y="1953"/>
                  </a:cubicBezTo>
                  <a:cubicBezTo>
                    <a:pt x="277" y="2040"/>
                    <a:pt x="384" y="2080"/>
                    <a:pt x="493" y="2080"/>
                  </a:cubicBezTo>
                  <a:cubicBezTo>
                    <a:pt x="622" y="2080"/>
                    <a:pt x="752" y="2024"/>
                    <a:pt x="855" y="1921"/>
                  </a:cubicBezTo>
                  <a:lnTo>
                    <a:pt x="1869" y="781"/>
                  </a:lnTo>
                  <a:cubicBezTo>
                    <a:pt x="2027" y="591"/>
                    <a:pt x="2027" y="306"/>
                    <a:pt x="1837" y="116"/>
                  </a:cubicBezTo>
                  <a:cubicBezTo>
                    <a:pt x="1746" y="40"/>
                    <a:pt x="1634" y="1"/>
                    <a:pt x="1521" y="1"/>
                  </a:cubicBezTo>
                  <a:close/>
                </a:path>
              </a:pathLst>
            </a:custGeom>
            <a:solidFill>
              <a:srgbClr val="c4c4c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943" name="CustomShape 29"/>
            <p:cNvSpPr/>
            <p:nvPr/>
          </p:nvSpPr>
          <p:spPr>
            <a:xfrm>
              <a:off x="4400640" y="2039400"/>
              <a:ext cx="53640" cy="55440"/>
            </a:xfrm>
            <a:custGeom>
              <a:avLst/>
              <a:gdLst/>
              <a:ahLst/>
              <a:rect l="l" t="t" r="r" b="b"/>
              <a:pathLst>
                <a:path w="1679" h="1741">
                  <a:moveTo>
                    <a:pt x="1314" y="1"/>
                  </a:moveTo>
                  <a:cubicBezTo>
                    <a:pt x="1204" y="1"/>
                    <a:pt x="1087" y="50"/>
                    <a:pt x="1014" y="142"/>
                  </a:cubicBezTo>
                  <a:lnTo>
                    <a:pt x="127" y="1124"/>
                  </a:lnTo>
                  <a:cubicBezTo>
                    <a:pt x="0" y="1283"/>
                    <a:pt x="0" y="1536"/>
                    <a:pt x="127" y="1663"/>
                  </a:cubicBezTo>
                  <a:cubicBezTo>
                    <a:pt x="193" y="1715"/>
                    <a:pt x="270" y="1741"/>
                    <a:pt x="349" y="1741"/>
                  </a:cubicBezTo>
                  <a:cubicBezTo>
                    <a:pt x="459" y="1741"/>
                    <a:pt x="573" y="1691"/>
                    <a:pt x="665" y="1599"/>
                  </a:cubicBezTo>
                  <a:lnTo>
                    <a:pt x="1520" y="617"/>
                  </a:lnTo>
                  <a:cubicBezTo>
                    <a:pt x="1679" y="459"/>
                    <a:pt x="1679" y="206"/>
                    <a:pt x="1520" y="79"/>
                  </a:cubicBezTo>
                  <a:cubicBezTo>
                    <a:pt x="1467" y="26"/>
                    <a:pt x="1392" y="1"/>
                    <a:pt x="1314" y="1"/>
                  </a:cubicBez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grpSp>
        <p:nvGrpSpPr>
          <p:cNvPr id="2944" name="Group 30"/>
          <p:cNvGrpSpPr/>
          <p:nvPr/>
        </p:nvGrpSpPr>
        <p:grpSpPr>
          <a:xfrm>
            <a:off x="4253400" y="3235680"/>
            <a:ext cx="614880" cy="518760"/>
            <a:chOff x="4253400" y="3235680"/>
            <a:chExt cx="614880" cy="518760"/>
          </a:xfrm>
        </p:grpSpPr>
        <p:sp>
          <p:nvSpPr>
            <p:cNvPr id="2945" name="CustomShape 31"/>
            <p:cNvSpPr/>
            <p:nvPr/>
          </p:nvSpPr>
          <p:spPr>
            <a:xfrm>
              <a:off x="4586760" y="3456000"/>
              <a:ext cx="33120" cy="154080"/>
            </a:xfrm>
            <a:custGeom>
              <a:avLst/>
              <a:gdLst/>
              <a:ahLst/>
              <a:rect l="l" t="t" r="r" b="b"/>
              <a:pathLst>
                <a:path w="1046" h="4814">
                  <a:moveTo>
                    <a:pt x="1" y="0"/>
                  </a:moveTo>
                  <a:lnTo>
                    <a:pt x="1" y="4814"/>
                  </a:lnTo>
                  <a:lnTo>
                    <a:pt x="1046" y="4814"/>
                  </a:lnTo>
                  <a:lnTo>
                    <a:pt x="1046" y="0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946" name="CustomShape 32"/>
            <p:cNvSpPr/>
            <p:nvPr/>
          </p:nvSpPr>
          <p:spPr>
            <a:xfrm>
              <a:off x="4644720" y="3384720"/>
              <a:ext cx="33120" cy="225360"/>
            </a:xfrm>
            <a:custGeom>
              <a:avLst/>
              <a:gdLst/>
              <a:ahLst/>
              <a:rect l="l" t="t" r="r" b="b"/>
              <a:pathLst>
                <a:path w="1047" h="7031">
                  <a:moveTo>
                    <a:pt x="1" y="0"/>
                  </a:moveTo>
                  <a:lnTo>
                    <a:pt x="1" y="7031"/>
                  </a:lnTo>
                  <a:lnTo>
                    <a:pt x="1046" y="7031"/>
                  </a:lnTo>
                  <a:lnTo>
                    <a:pt x="1046" y="0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947" name="CustomShape 33"/>
            <p:cNvSpPr/>
            <p:nvPr/>
          </p:nvSpPr>
          <p:spPr>
            <a:xfrm>
              <a:off x="4718160" y="3500640"/>
              <a:ext cx="33120" cy="109440"/>
            </a:xfrm>
            <a:custGeom>
              <a:avLst/>
              <a:gdLst/>
              <a:ahLst/>
              <a:rect l="l" t="t" r="r" b="b"/>
              <a:pathLst>
                <a:path w="1046" h="3421">
                  <a:moveTo>
                    <a:pt x="0" y="1"/>
                  </a:moveTo>
                  <a:lnTo>
                    <a:pt x="0" y="3421"/>
                  </a:lnTo>
                  <a:lnTo>
                    <a:pt x="1045" y="3421"/>
                  </a:lnTo>
                  <a:lnTo>
                    <a:pt x="1045" y="1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948" name="CustomShape 34"/>
            <p:cNvSpPr/>
            <p:nvPr/>
          </p:nvSpPr>
          <p:spPr>
            <a:xfrm>
              <a:off x="4782960" y="3456000"/>
              <a:ext cx="33120" cy="154080"/>
            </a:xfrm>
            <a:custGeom>
              <a:avLst/>
              <a:gdLst/>
              <a:ahLst/>
              <a:rect l="l" t="t" r="r" b="b"/>
              <a:pathLst>
                <a:path w="1047" h="4814">
                  <a:moveTo>
                    <a:pt x="1" y="0"/>
                  </a:moveTo>
                  <a:lnTo>
                    <a:pt x="1" y="4814"/>
                  </a:lnTo>
                  <a:lnTo>
                    <a:pt x="1046" y="4814"/>
                  </a:lnTo>
                  <a:lnTo>
                    <a:pt x="1046" y="0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949" name="CustomShape 35"/>
            <p:cNvSpPr/>
            <p:nvPr/>
          </p:nvSpPr>
          <p:spPr>
            <a:xfrm>
              <a:off x="4590000" y="3312720"/>
              <a:ext cx="201960" cy="175680"/>
            </a:xfrm>
            <a:custGeom>
              <a:avLst/>
              <a:gdLst/>
              <a:ahLst/>
              <a:rect l="l" t="t" r="r" b="b"/>
              <a:pathLst>
                <a:path w="6303" h="5480">
                  <a:moveTo>
                    <a:pt x="2313" y="1"/>
                  </a:moveTo>
                  <a:lnTo>
                    <a:pt x="1" y="3960"/>
                  </a:lnTo>
                  <a:lnTo>
                    <a:pt x="254" y="4118"/>
                  </a:lnTo>
                  <a:lnTo>
                    <a:pt x="2281" y="603"/>
                  </a:lnTo>
                  <a:lnTo>
                    <a:pt x="4435" y="5480"/>
                  </a:lnTo>
                  <a:lnTo>
                    <a:pt x="6303" y="2471"/>
                  </a:lnTo>
                  <a:lnTo>
                    <a:pt x="6081" y="2313"/>
                  </a:lnTo>
                  <a:lnTo>
                    <a:pt x="4466" y="4910"/>
                  </a:lnTo>
                  <a:lnTo>
                    <a:pt x="2313" y="1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950" name="CustomShape 36"/>
            <p:cNvSpPr/>
            <p:nvPr/>
          </p:nvSpPr>
          <p:spPr>
            <a:xfrm>
              <a:off x="4771800" y="3367440"/>
              <a:ext cx="30240" cy="36360"/>
            </a:xfrm>
            <a:custGeom>
              <a:avLst/>
              <a:gdLst/>
              <a:ahLst/>
              <a:rect l="l" t="t" r="r" b="b"/>
              <a:pathLst>
                <a:path w="951" h="1141">
                  <a:moveTo>
                    <a:pt x="951" y="0"/>
                  </a:moveTo>
                  <a:lnTo>
                    <a:pt x="1" y="507"/>
                  </a:lnTo>
                  <a:lnTo>
                    <a:pt x="887" y="1140"/>
                  </a:lnTo>
                  <a:lnTo>
                    <a:pt x="951" y="0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951" name="CustomShape 37"/>
            <p:cNvSpPr/>
            <p:nvPr/>
          </p:nvSpPr>
          <p:spPr>
            <a:xfrm>
              <a:off x="4538160" y="3312720"/>
              <a:ext cx="10800" cy="333000"/>
            </a:xfrm>
            <a:custGeom>
              <a:avLst/>
              <a:gdLst/>
              <a:ahLst/>
              <a:rect l="l" t="t" r="r" b="b"/>
              <a:pathLst>
                <a:path w="350" h="10389">
                  <a:moveTo>
                    <a:pt x="1" y="1"/>
                  </a:moveTo>
                  <a:lnTo>
                    <a:pt x="1" y="10388"/>
                  </a:lnTo>
                  <a:lnTo>
                    <a:pt x="349" y="10388"/>
                  </a:lnTo>
                  <a:lnTo>
                    <a:pt x="34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952" name="CustomShape 38"/>
            <p:cNvSpPr/>
            <p:nvPr/>
          </p:nvSpPr>
          <p:spPr>
            <a:xfrm>
              <a:off x="4508640" y="3610440"/>
              <a:ext cx="359640" cy="11880"/>
            </a:xfrm>
            <a:custGeom>
              <a:avLst/>
              <a:gdLst/>
              <a:ahLst/>
              <a:rect l="l" t="t" r="r" b="b"/>
              <a:pathLst>
                <a:path w="11212" h="381">
                  <a:moveTo>
                    <a:pt x="0" y="1"/>
                  </a:moveTo>
                  <a:lnTo>
                    <a:pt x="0" y="381"/>
                  </a:lnTo>
                  <a:lnTo>
                    <a:pt x="11211" y="381"/>
                  </a:lnTo>
                  <a:lnTo>
                    <a:pt x="1121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953" name="CustomShape 39"/>
            <p:cNvSpPr/>
            <p:nvPr/>
          </p:nvSpPr>
          <p:spPr>
            <a:xfrm>
              <a:off x="4450680" y="3467160"/>
              <a:ext cx="129960" cy="119520"/>
            </a:xfrm>
            <a:custGeom>
              <a:avLst/>
              <a:gdLst/>
              <a:ahLst/>
              <a:rect l="l" t="t" r="r" b="b"/>
              <a:pathLst>
                <a:path w="4054" h="3738">
                  <a:moveTo>
                    <a:pt x="3072" y="1"/>
                  </a:moveTo>
                  <a:lnTo>
                    <a:pt x="0" y="2566"/>
                  </a:lnTo>
                  <a:lnTo>
                    <a:pt x="1014" y="3738"/>
                  </a:lnTo>
                  <a:lnTo>
                    <a:pt x="4054" y="1172"/>
                  </a:lnTo>
                  <a:lnTo>
                    <a:pt x="30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954" name="CustomShape 40"/>
            <p:cNvSpPr/>
            <p:nvPr/>
          </p:nvSpPr>
          <p:spPr>
            <a:xfrm>
              <a:off x="4489200" y="3235680"/>
              <a:ext cx="362520" cy="323640"/>
            </a:xfrm>
            <a:custGeom>
              <a:avLst/>
              <a:gdLst/>
              <a:ahLst/>
              <a:rect l="l" t="t" r="r" b="b"/>
              <a:pathLst>
                <a:path w="11307" h="10089">
                  <a:moveTo>
                    <a:pt x="5646" y="1"/>
                  </a:moveTo>
                  <a:cubicBezTo>
                    <a:pt x="4505" y="1"/>
                    <a:pt x="3358" y="382"/>
                    <a:pt x="2407" y="1165"/>
                  </a:cubicBezTo>
                  <a:cubicBezTo>
                    <a:pt x="286" y="2970"/>
                    <a:pt x="1" y="6169"/>
                    <a:pt x="1774" y="8290"/>
                  </a:cubicBezTo>
                  <a:cubicBezTo>
                    <a:pt x="2783" y="9476"/>
                    <a:pt x="4216" y="10088"/>
                    <a:pt x="5661" y="10088"/>
                  </a:cubicBezTo>
                  <a:cubicBezTo>
                    <a:pt x="6802" y="10088"/>
                    <a:pt x="7949" y="9706"/>
                    <a:pt x="8900" y="8924"/>
                  </a:cubicBezTo>
                  <a:cubicBezTo>
                    <a:pt x="11021" y="7119"/>
                    <a:pt x="11306" y="3952"/>
                    <a:pt x="9533" y="1798"/>
                  </a:cubicBezTo>
                  <a:cubicBezTo>
                    <a:pt x="8524" y="613"/>
                    <a:pt x="7091" y="1"/>
                    <a:pt x="5646" y="1"/>
                  </a:cubicBezTo>
                  <a:close/>
                </a:path>
              </a:pathLst>
            </a:custGeom>
            <a:solidFill>
              <a:srgbClr val="ffffff">
                <a:alpha val="23000"/>
              </a:srgbClr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955" name="CustomShape 41"/>
            <p:cNvSpPr/>
            <p:nvPr/>
          </p:nvSpPr>
          <p:spPr>
            <a:xfrm>
              <a:off x="4489200" y="3235680"/>
              <a:ext cx="362520" cy="323640"/>
            </a:xfrm>
            <a:custGeom>
              <a:avLst/>
              <a:gdLst/>
              <a:ahLst/>
              <a:rect l="l" t="t" r="r" b="b"/>
              <a:pathLst>
                <a:path w="11307" h="10089">
                  <a:moveTo>
                    <a:pt x="5655" y="1337"/>
                  </a:moveTo>
                  <a:cubicBezTo>
                    <a:pt x="6716" y="1337"/>
                    <a:pt x="7764" y="1788"/>
                    <a:pt x="8488" y="2653"/>
                  </a:cubicBezTo>
                  <a:cubicBezTo>
                    <a:pt x="9818" y="4237"/>
                    <a:pt x="9596" y="6580"/>
                    <a:pt x="8045" y="7879"/>
                  </a:cubicBezTo>
                  <a:cubicBezTo>
                    <a:pt x="7344" y="8467"/>
                    <a:pt x="6494" y="8752"/>
                    <a:pt x="5652" y="8752"/>
                  </a:cubicBezTo>
                  <a:cubicBezTo>
                    <a:pt x="4591" y="8752"/>
                    <a:pt x="3543" y="8300"/>
                    <a:pt x="2819" y="7435"/>
                  </a:cubicBezTo>
                  <a:cubicBezTo>
                    <a:pt x="1489" y="5852"/>
                    <a:pt x="1711" y="3508"/>
                    <a:pt x="3263" y="2210"/>
                  </a:cubicBezTo>
                  <a:cubicBezTo>
                    <a:pt x="3963" y="1621"/>
                    <a:pt x="4813" y="1337"/>
                    <a:pt x="5655" y="1337"/>
                  </a:cubicBezTo>
                  <a:close/>
                  <a:moveTo>
                    <a:pt x="5646" y="1"/>
                  </a:moveTo>
                  <a:cubicBezTo>
                    <a:pt x="4505" y="1"/>
                    <a:pt x="3358" y="382"/>
                    <a:pt x="2407" y="1165"/>
                  </a:cubicBezTo>
                  <a:cubicBezTo>
                    <a:pt x="286" y="2970"/>
                    <a:pt x="1" y="6169"/>
                    <a:pt x="1774" y="8290"/>
                  </a:cubicBezTo>
                  <a:cubicBezTo>
                    <a:pt x="2783" y="9476"/>
                    <a:pt x="4216" y="10088"/>
                    <a:pt x="5661" y="10088"/>
                  </a:cubicBezTo>
                  <a:cubicBezTo>
                    <a:pt x="6802" y="10088"/>
                    <a:pt x="7949" y="9706"/>
                    <a:pt x="8900" y="8924"/>
                  </a:cubicBezTo>
                  <a:cubicBezTo>
                    <a:pt x="11021" y="7119"/>
                    <a:pt x="11306" y="3952"/>
                    <a:pt x="9533" y="1798"/>
                  </a:cubicBezTo>
                  <a:cubicBezTo>
                    <a:pt x="8524" y="613"/>
                    <a:pt x="7091" y="1"/>
                    <a:pt x="564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956" name="CustomShape 42"/>
            <p:cNvSpPr/>
            <p:nvPr/>
          </p:nvSpPr>
          <p:spPr>
            <a:xfrm>
              <a:off x="4253400" y="3511440"/>
              <a:ext cx="272160" cy="243000"/>
            </a:xfrm>
            <a:custGeom>
              <a:avLst/>
              <a:gdLst/>
              <a:ahLst/>
              <a:rect l="l" t="t" r="r" b="b"/>
              <a:pathLst>
                <a:path w="8488" h="7584">
                  <a:moveTo>
                    <a:pt x="6560" y="1"/>
                  </a:moveTo>
                  <a:cubicBezTo>
                    <a:pt x="6396" y="1"/>
                    <a:pt x="6225" y="57"/>
                    <a:pt x="6081" y="172"/>
                  </a:cubicBezTo>
                  <a:lnTo>
                    <a:pt x="349" y="4986"/>
                  </a:lnTo>
                  <a:cubicBezTo>
                    <a:pt x="32" y="5208"/>
                    <a:pt x="0" y="5651"/>
                    <a:pt x="254" y="5968"/>
                  </a:cubicBezTo>
                  <a:lnTo>
                    <a:pt x="1394" y="7330"/>
                  </a:lnTo>
                  <a:cubicBezTo>
                    <a:pt x="1539" y="7493"/>
                    <a:pt x="1746" y="7583"/>
                    <a:pt x="1951" y="7583"/>
                  </a:cubicBezTo>
                  <a:cubicBezTo>
                    <a:pt x="2103" y="7583"/>
                    <a:pt x="2254" y="7533"/>
                    <a:pt x="2376" y="7425"/>
                  </a:cubicBezTo>
                  <a:lnTo>
                    <a:pt x="8139" y="2611"/>
                  </a:lnTo>
                  <a:cubicBezTo>
                    <a:pt x="8424" y="2358"/>
                    <a:pt x="8488" y="1914"/>
                    <a:pt x="8234" y="1629"/>
                  </a:cubicBezTo>
                  <a:lnTo>
                    <a:pt x="7063" y="236"/>
                  </a:lnTo>
                  <a:cubicBezTo>
                    <a:pt x="6942" y="81"/>
                    <a:pt x="6756" y="1"/>
                    <a:pt x="6560" y="1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957" name="CustomShape 43"/>
            <p:cNvSpPr/>
            <p:nvPr/>
          </p:nvSpPr>
          <p:spPr>
            <a:xfrm>
              <a:off x="4498560" y="3486600"/>
              <a:ext cx="82080" cy="88200"/>
            </a:xfrm>
            <a:custGeom>
              <a:avLst/>
              <a:gdLst/>
              <a:ahLst/>
              <a:rect l="l" t="t" r="r" b="b"/>
              <a:pathLst>
                <a:path w="2566" h="2756">
                  <a:moveTo>
                    <a:pt x="2059" y="0"/>
                  </a:moveTo>
                  <a:lnTo>
                    <a:pt x="1" y="1679"/>
                  </a:lnTo>
                  <a:cubicBezTo>
                    <a:pt x="1" y="1679"/>
                    <a:pt x="1" y="2344"/>
                    <a:pt x="1" y="2756"/>
                  </a:cubicBezTo>
                  <a:lnTo>
                    <a:pt x="2566" y="602"/>
                  </a:lnTo>
                  <a:lnTo>
                    <a:pt x="2059" y="0"/>
                  </a:ln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958" name="CustomShape 44"/>
            <p:cNvSpPr/>
            <p:nvPr/>
          </p:nvSpPr>
          <p:spPr>
            <a:xfrm>
              <a:off x="4280760" y="3540240"/>
              <a:ext cx="244800" cy="214200"/>
            </a:xfrm>
            <a:custGeom>
              <a:avLst/>
              <a:gdLst/>
              <a:ahLst/>
              <a:rect l="l" t="t" r="r" b="b"/>
              <a:pathLst>
                <a:path w="7633" h="6684">
                  <a:moveTo>
                    <a:pt x="6778" y="1"/>
                  </a:moveTo>
                  <a:lnTo>
                    <a:pt x="0" y="5765"/>
                  </a:lnTo>
                  <a:lnTo>
                    <a:pt x="539" y="6430"/>
                  </a:lnTo>
                  <a:cubicBezTo>
                    <a:pt x="684" y="6593"/>
                    <a:pt x="891" y="6683"/>
                    <a:pt x="1096" y="6683"/>
                  </a:cubicBezTo>
                  <a:cubicBezTo>
                    <a:pt x="1248" y="6683"/>
                    <a:pt x="1399" y="6633"/>
                    <a:pt x="1521" y="6525"/>
                  </a:cubicBezTo>
                  <a:lnTo>
                    <a:pt x="7284" y="1711"/>
                  </a:lnTo>
                  <a:cubicBezTo>
                    <a:pt x="7569" y="1458"/>
                    <a:pt x="7633" y="1014"/>
                    <a:pt x="7379" y="729"/>
                  </a:cubicBezTo>
                  <a:lnTo>
                    <a:pt x="6778" y="1"/>
                  </a:lnTo>
                  <a:close/>
                </a:path>
              </a:pathLst>
            </a:custGeom>
            <a:solidFill>
              <a:srgbClr val="1b1f26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959" name="CustomShape 45"/>
            <p:cNvSpPr/>
            <p:nvPr/>
          </p:nvSpPr>
          <p:spPr>
            <a:xfrm>
              <a:off x="4546080" y="3293280"/>
              <a:ext cx="305640" cy="266400"/>
            </a:xfrm>
            <a:custGeom>
              <a:avLst/>
              <a:gdLst/>
              <a:ahLst/>
              <a:rect l="l" t="t" r="r" b="b"/>
              <a:pathLst>
                <a:path w="9533" h="8314">
                  <a:moveTo>
                    <a:pt x="7759" y="0"/>
                  </a:moveTo>
                  <a:lnTo>
                    <a:pt x="6714" y="855"/>
                  </a:lnTo>
                  <a:cubicBezTo>
                    <a:pt x="8044" y="2439"/>
                    <a:pt x="7822" y="4782"/>
                    <a:pt x="6271" y="6081"/>
                  </a:cubicBezTo>
                  <a:cubicBezTo>
                    <a:pt x="5570" y="6669"/>
                    <a:pt x="4720" y="6954"/>
                    <a:pt x="3878" y="6954"/>
                  </a:cubicBezTo>
                  <a:cubicBezTo>
                    <a:pt x="2817" y="6954"/>
                    <a:pt x="1769" y="6502"/>
                    <a:pt x="1045" y="5637"/>
                  </a:cubicBezTo>
                  <a:lnTo>
                    <a:pt x="0" y="6492"/>
                  </a:lnTo>
                  <a:cubicBezTo>
                    <a:pt x="1007" y="7694"/>
                    <a:pt x="2438" y="8313"/>
                    <a:pt x="3880" y="8313"/>
                  </a:cubicBezTo>
                  <a:cubicBezTo>
                    <a:pt x="5023" y="8313"/>
                    <a:pt x="6173" y="7924"/>
                    <a:pt x="7126" y="7126"/>
                  </a:cubicBezTo>
                  <a:cubicBezTo>
                    <a:pt x="9247" y="5321"/>
                    <a:pt x="9532" y="2154"/>
                    <a:pt x="7759" y="0"/>
                  </a:cubicBez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960" name="CustomShape 46"/>
            <p:cNvSpPr/>
            <p:nvPr/>
          </p:nvSpPr>
          <p:spPr>
            <a:xfrm>
              <a:off x="4347000" y="3319560"/>
              <a:ext cx="98280" cy="94680"/>
            </a:xfrm>
            <a:custGeom>
              <a:avLst/>
              <a:gdLst/>
              <a:ahLst/>
              <a:rect l="l" t="t" r="r" b="b"/>
              <a:pathLst>
                <a:path w="3073" h="2955">
                  <a:moveTo>
                    <a:pt x="1561" y="0"/>
                  </a:moveTo>
                  <a:cubicBezTo>
                    <a:pt x="790" y="0"/>
                    <a:pt x="156" y="583"/>
                    <a:pt x="96" y="1366"/>
                  </a:cubicBezTo>
                  <a:cubicBezTo>
                    <a:pt x="1" y="2158"/>
                    <a:pt x="603" y="2887"/>
                    <a:pt x="1426" y="2950"/>
                  </a:cubicBezTo>
                  <a:cubicBezTo>
                    <a:pt x="1466" y="2953"/>
                    <a:pt x="1505" y="2954"/>
                    <a:pt x="1545" y="2954"/>
                  </a:cubicBezTo>
                  <a:cubicBezTo>
                    <a:pt x="2315" y="2954"/>
                    <a:pt x="2949" y="2372"/>
                    <a:pt x="3010" y="1588"/>
                  </a:cubicBezTo>
                  <a:cubicBezTo>
                    <a:pt x="3073" y="796"/>
                    <a:pt x="2471" y="68"/>
                    <a:pt x="1679" y="5"/>
                  </a:cubicBezTo>
                  <a:cubicBezTo>
                    <a:pt x="1640" y="2"/>
                    <a:pt x="1600" y="0"/>
                    <a:pt x="1561" y="0"/>
                  </a:cubicBezTo>
                  <a:close/>
                </a:path>
              </a:pathLst>
            </a:custGeom>
            <a:solidFill>
              <a:srgbClr val="fdfbf9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961" name="CustomShape 47"/>
            <p:cNvSpPr/>
            <p:nvPr/>
          </p:nvSpPr>
          <p:spPr>
            <a:xfrm>
              <a:off x="4307400" y="3277440"/>
              <a:ext cx="186840" cy="181440"/>
            </a:xfrm>
            <a:custGeom>
              <a:avLst/>
              <a:gdLst/>
              <a:ahLst/>
              <a:rect l="l" t="t" r="r" b="b"/>
              <a:pathLst>
                <a:path w="5828" h="5664">
                  <a:moveTo>
                    <a:pt x="3250" y="0"/>
                  </a:moveTo>
                  <a:cubicBezTo>
                    <a:pt x="3094" y="0"/>
                    <a:pt x="2978" y="80"/>
                    <a:pt x="2978" y="179"/>
                  </a:cubicBezTo>
                  <a:cubicBezTo>
                    <a:pt x="2978" y="274"/>
                    <a:pt x="3104" y="400"/>
                    <a:pt x="3326" y="432"/>
                  </a:cubicBezTo>
                  <a:cubicBezTo>
                    <a:pt x="4149" y="590"/>
                    <a:pt x="4846" y="1255"/>
                    <a:pt x="5100" y="2079"/>
                  </a:cubicBezTo>
                  <a:cubicBezTo>
                    <a:pt x="5353" y="2870"/>
                    <a:pt x="5163" y="3820"/>
                    <a:pt x="4561" y="4454"/>
                  </a:cubicBezTo>
                  <a:cubicBezTo>
                    <a:pt x="4108" y="4957"/>
                    <a:pt x="3436" y="5240"/>
                    <a:pt x="2766" y="5240"/>
                  </a:cubicBezTo>
                  <a:cubicBezTo>
                    <a:pt x="2592" y="5240"/>
                    <a:pt x="2419" y="5221"/>
                    <a:pt x="2249" y="5182"/>
                  </a:cubicBezTo>
                  <a:cubicBezTo>
                    <a:pt x="1426" y="4992"/>
                    <a:pt x="729" y="4327"/>
                    <a:pt x="476" y="3504"/>
                  </a:cubicBezTo>
                  <a:cubicBezTo>
                    <a:pt x="413" y="3345"/>
                    <a:pt x="318" y="3187"/>
                    <a:pt x="191" y="3187"/>
                  </a:cubicBezTo>
                  <a:cubicBezTo>
                    <a:pt x="64" y="3219"/>
                    <a:pt x="1" y="3409"/>
                    <a:pt x="64" y="3630"/>
                  </a:cubicBezTo>
                  <a:cubicBezTo>
                    <a:pt x="349" y="4612"/>
                    <a:pt x="1173" y="5372"/>
                    <a:pt x="2154" y="5594"/>
                  </a:cubicBezTo>
                  <a:cubicBezTo>
                    <a:pt x="2360" y="5640"/>
                    <a:pt x="2570" y="5663"/>
                    <a:pt x="2780" y="5663"/>
                  </a:cubicBezTo>
                  <a:cubicBezTo>
                    <a:pt x="3570" y="5663"/>
                    <a:pt x="4352" y="5339"/>
                    <a:pt x="4878" y="4739"/>
                  </a:cubicBezTo>
                  <a:cubicBezTo>
                    <a:pt x="5575" y="4010"/>
                    <a:pt x="5828" y="2902"/>
                    <a:pt x="5511" y="1952"/>
                  </a:cubicBezTo>
                  <a:cubicBezTo>
                    <a:pt x="5226" y="970"/>
                    <a:pt x="4371" y="210"/>
                    <a:pt x="3389" y="20"/>
                  </a:cubicBezTo>
                  <a:cubicBezTo>
                    <a:pt x="3341" y="6"/>
                    <a:pt x="3294" y="0"/>
                    <a:pt x="3250" y="0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962" name="CustomShape 48"/>
            <p:cNvSpPr/>
            <p:nvPr/>
          </p:nvSpPr>
          <p:spPr>
            <a:xfrm>
              <a:off x="4297320" y="3362400"/>
              <a:ext cx="39960" cy="41040"/>
            </a:xfrm>
            <a:custGeom>
              <a:avLst/>
              <a:gdLst/>
              <a:ahLst/>
              <a:rect l="l" t="t" r="r" b="b"/>
              <a:pathLst>
                <a:path w="1256" h="1295">
                  <a:moveTo>
                    <a:pt x="468" y="1"/>
                  </a:moveTo>
                  <a:cubicBezTo>
                    <a:pt x="411" y="1"/>
                    <a:pt x="351" y="41"/>
                    <a:pt x="306" y="131"/>
                  </a:cubicBezTo>
                  <a:cubicBezTo>
                    <a:pt x="148" y="385"/>
                    <a:pt x="52" y="701"/>
                    <a:pt x="21" y="1050"/>
                  </a:cubicBezTo>
                  <a:cubicBezTo>
                    <a:pt x="1" y="1210"/>
                    <a:pt x="32" y="1294"/>
                    <a:pt x="89" y="1294"/>
                  </a:cubicBezTo>
                  <a:cubicBezTo>
                    <a:pt x="122" y="1294"/>
                    <a:pt x="164" y="1266"/>
                    <a:pt x="211" y="1208"/>
                  </a:cubicBezTo>
                  <a:lnTo>
                    <a:pt x="306" y="1113"/>
                  </a:lnTo>
                  <a:cubicBezTo>
                    <a:pt x="464" y="986"/>
                    <a:pt x="718" y="923"/>
                    <a:pt x="908" y="923"/>
                  </a:cubicBezTo>
                  <a:lnTo>
                    <a:pt x="1034" y="923"/>
                  </a:lnTo>
                  <a:cubicBezTo>
                    <a:pt x="1224" y="923"/>
                    <a:pt x="1256" y="828"/>
                    <a:pt x="1129" y="733"/>
                  </a:cubicBezTo>
                  <a:cubicBezTo>
                    <a:pt x="939" y="575"/>
                    <a:pt x="749" y="385"/>
                    <a:pt x="623" y="131"/>
                  </a:cubicBezTo>
                  <a:cubicBezTo>
                    <a:pt x="589" y="49"/>
                    <a:pt x="530" y="1"/>
                    <a:pt x="468" y="1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963" name="CustomShape 49"/>
            <p:cNvSpPr/>
            <p:nvPr/>
          </p:nvSpPr>
          <p:spPr>
            <a:xfrm>
              <a:off x="4384440" y="3306600"/>
              <a:ext cx="15840" cy="67680"/>
            </a:xfrm>
            <a:custGeom>
              <a:avLst/>
              <a:gdLst/>
              <a:ahLst/>
              <a:rect l="l" t="t" r="r" b="b"/>
              <a:pathLst>
                <a:path w="508" h="2123">
                  <a:moveTo>
                    <a:pt x="349" y="1"/>
                  </a:moveTo>
                  <a:cubicBezTo>
                    <a:pt x="222" y="1"/>
                    <a:pt x="159" y="96"/>
                    <a:pt x="127" y="223"/>
                  </a:cubicBezTo>
                  <a:lnTo>
                    <a:pt x="1" y="1869"/>
                  </a:lnTo>
                  <a:cubicBezTo>
                    <a:pt x="1" y="1996"/>
                    <a:pt x="64" y="2123"/>
                    <a:pt x="159" y="2123"/>
                  </a:cubicBezTo>
                  <a:cubicBezTo>
                    <a:pt x="254" y="2123"/>
                    <a:pt x="349" y="2028"/>
                    <a:pt x="349" y="1901"/>
                  </a:cubicBezTo>
                  <a:lnTo>
                    <a:pt x="507" y="254"/>
                  </a:lnTo>
                  <a:cubicBezTo>
                    <a:pt x="507" y="128"/>
                    <a:pt x="444" y="1"/>
                    <a:pt x="349" y="1"/>
                  </a:cubicBez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964" name="CustomShape 50"/>
            <p:cNvSpPr/>
            <p:nvPr/>
          </p:nvSpPr>
          <p:spPr>
            <a:xfrm>
              <a:off x="4384440" y="3363480"/>
              <a:ext cx="57600" cy="61560"/>
            </a:xfrm>
            <a:custGeom>
              <a:avLst/>
              <a:gdLst/>
              <a:ahLst/>
              <a:rect l="l" t="t" r="r" b="b"/>
              <a:pathLst>
                <a:path w="1806" h="1933">
                  <a:moveTo>
                    <a:pt x="113" y="0"/>
                  </a:moveTo>
                  <a:cubicBezTo>
                    <a:pt x="82" y="0"/>
                    <a:pt x="53" y="11"/>
                    <a:pt x="32" y="32"/>
                  </a:cubicBezTo>
                  <a:lnTo>
                    <a:pt x="191" y="32"/>
                  </a:lnTo>
                  <a:cubicBezTo>
                    <a:pt x="127" y="95"/>
                    <a:pt x="1" y="222"/>
                    <a:pt x="96" y="349"/>
                  </a:cubicBezTo>
                  <a:lnTo>
                    <a:pt x="1457" y="1806"/>
                  </a:lnTo>
                  <a:cubicBezTo>
                    <a:pt x="1521" y="1890"/>
                    <a:pt x="1612" y="1932"/>
                    <a:pt x="1685" y="1932"/>
                  </a:cubicBezTo>
                  <a:cubicBezTo>
                    <a:pt x="1721" y="1932"/>
                    <a:pt x="1753" y="1922"/>
                    <a:pt x="1774" y="1901"/>
                  </a:cubicBezTo>
                  <a:cubicBezTo>
                    <a:pt x="1806" y="1837"/>
                    <a:pt x="1806" y="1711"/>
                    <a:pt x="1679" y="1584"/>
                  </a:cubicBezTo>
                  <a:lnTo>
                    <a:pt x="317" y="127"/>
                  </a:lnTo>
                  <a:cubicBezTo>
                    <a:pt x="254" y="43"/>
                    <a:pt x="177" y="0"/>
                    <a:pt x="113" y="0"/>
                  </a:cubicBez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965" name="CustomShape 51"/>
            <p:cNvSpPr/>
            <p:nvPr/>
          </p:nvSpPr>
          <p:spPr>
            <a:xfrm>
              <a:off x="4335840" y="3275280"/>
              <a:ext cx="154080" cy="183600"/>
            </a:xfrm>
            <a:custGeom>
              <a:avLst/>
              <a:gdLst/>
              <a:ahLst/>
              <a:rect l="l" t="t" r="r" b="b"/>
              <a:pathLst>
                <a:path w="4815" h="5733">
                  <a:moveTo>
                    <a:pt x="1888" y="1"/>
                  </a:moveTo>
                  <a:cubicBezTo>
                    <a:pt x="1311" y="1"/>
                    <a:pt x="730" y="172"/>
                    <a:pt x="254" y="501"/>
                  </a:cubicBezTo>
                  <a:cubicBezTo>
                    <a:pt x="64" y="659"/>
                    <a:pt x="1" y="849"/>
                    <a:pt x="96" y="944"/>
                  </a:cubicBezTo>
                  <a:cubicBezTo>
                    <a:pt x="117" y="965"/>
                    <a:pt x="152" y="976"/>
                    <a:pt x="195" y="976"/>
                  </a:cubicBezTo>
                  <a:cubicBezTo>
                    <a:pt x="282" y="976"/>
                    <a:pt x="402" y="934"/>
                    <a:pt x="507" y="849"/>
                  </a:cubicBezTo>
                  <a:cubicBezTo>
                    <a:pt x="909" y="575"/>
                    <a:pt x="1396" y="438"/>
                    <a:pt x="1887" y="438"/>
                  </a:cubicBezTo>
                  <a:cubicBezTo>
                    <a:pt x="2248" y="438"/>
                    <a:pt x="2611" y="512"/>
                    <a:pt x="2946" y="659"/>
                  </a:cubicBezTo>
                  <a:cubicBezTo>
                    <a:pt x="3706" y="1039"/>
                    <a:pt x="4244" y="1831"/>
                    <a:pt x="4308" y="2686"/>
                  </a:cubicBezTo>
                  <a:cubicBezTo>
                    <a:pt x="4371" y="3541"/>
                    <a:pt x="3959" y="4396"/>
                    <a:pt x="3231" y="4871"/>
                  </a:cubicBezTo>
                  <a:cubicBezTo>
                    <a:pt x="2833" y="5161"/>
                    <a:pt x="2352" y="5306"/>
                    <a:pt x="1871" y="5306"/>
                  </a:cubicBezTo>
                  <a:cubicBezTo>
                    <a:pt x="1510" y="5306"/>
                    <a:pt x="1150" y="5224"/>
                    <a:pt x="824" y="5061"/>
                  </a:cubicBezTo>
                  <a:cubicBezTo>
                    <a:pt x="729" y="5014"/>
                    <a:pt x="634" y="4990"/>
                    <a:pt x="555" y="4990"/>
                  </a:cubicBezTo>
                  <a:cubicBezTo>
                    <a:pt x="476" y="4990"/>
                    <a:pt x="412" y="5014"/>
                    <a:pt x="381" y="5061"/>
                  </a:cubicBezTo>
                  <a:cubicBezTo>
                    <a:pt x="317" y="5156"/>
                    <a:pt x="412" y="5346"/>
                    <a:pt x="634" y="5441"/>
                  </a:cubicBezTo>
                  <a:cubicBezTo>
                    <a:pt x="1022" y="5635"/>
                    <a:pt x="1458" y="5732"/>
                    <a:pt x="1896" y="5732"/>
                  </a:cubicBezTo>
                  <a:cubicBezTo>
                    <a:pt x="2458" y="5732"/>
                    <a:pt x="3021" y="5572"/>
                    <a:pt x="3484" y="5251"/>
                  </a:cubicBezTo>
                  <a:cubicBezTo>
                    <a:pt x="4308" y="4681"/>
                    <a:pt x="4814" y="3668"/>
                    <a:pt x="4719" y="2654"/>
                  </a:cubicBezTo>
                  <a:cubicBezTo>
                    <a:pt x="4656" y="1673"/>
                    <a:pt x="4023" y="723"/>
                    <a:pt x="3104" y="279"/>
                  </a:cubicBezTo>
                  <a:cubicBezTo>
                    <a:pt x="2730" y="92"/>
                    <a:pt x="2310" y="1"/>
                    <a:pt x="1888" y="1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grpSp>
        <p:nvGrpSpPr>
          <p:cNvPr id="2966" name="Group 52"/>
          <p:cNvGrpSpPr/>
          <p:nvPr/>
        </p:nvGrpSpPr>
        <p:grpSpPr>
          <a:xfrm>
            <a:off x="518040" y="4109760"/>
            <a:ext cx="749160" cy="518760"/>
            <a:chOff x="518040" y="4109760"/>
            <a:chExt cx="749160" cy="518760"/>
          </a:xfrm>
        </p:grpSpPr>
        <p:sp>
          <p:nvSpPr>
            <p:cNvPr id="2967" name="CustomShape 53"/>
            <p:cNvSpPr/>
            <p:nvPr/>
          </p:nvSpPr>
          <p:spPr>
            <a:xfrm>
              <a:off x="582120" y="4138920"/>
              <a:ext cx="244800" cy="489600"/>
            </a:xfrm>
            <a:custGeom>
              <a:avLst/>
              <a:gdLst/>
              <a:ahLst/>
              <a:rect l="l" t="t" r="r" b="b"/>
              <a:pathLst>
                <a:path w="7633" h="15265">
                  <a:moveTo>
                    <a:pt x="7633" y="1"/>
                  </a:moveTo>
                  <a:cubicBezTo>
                    <a:pt x="3421" y="1"/>
                    <a:pt x="0" y="3421"/>
                    <a:pt x="0" y="7633"/>
                  </a:cubicBezTo>
                  <a:cubicBezTo>
                    <a:pt x="0" y="11845"/>
                    <a:pt x="3421" y="15265"/>
                    <a:pt x="7633" y="15265"/>
                  </a:cubicBezTo>
                  <a:lnTo>
                    <a:pt x="7633" y="14188"/>
                  </a:lnTo>
                  <a:cubicBezTo>
                    <a:pt x="3991" y="14188"/>
                    <a:pt x="1045" y="11243"/>
                    <a:pt x="1045" y="7633"/>
                  </a:cubicBezTo>
                  <a:cubicBezTo>
                    <a:pt x="1045" y="3991"/>
                    <a:pt x="3991" y="1046"/>
                    <a:pt x="7633" y="1046"/>
                  </a:cubicBezTo>
                  <a:lnTo>
                    <a:pt x="7633" y="1"/>
                  </a:ln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968" name="CustomShape 54"/>
            <p:cNvSpPr/>
            <p:nvPr/>
          </p:nvSpPr>
          <p:spPr>
            <a:xfrm>
              <a:off x="615960" y="4172400"/>
              <a:ext cx="210960" cy="421560"/>
            </a:xfrm>
            <a:custGeom>
              <a:avLst/>
              <a:gdLst/>
              <a:ahLst/>
              <a:rect l="l" t="t" r="r" b="b"/>
              <a:pathLst>
                <a:path w="6588" h="13144">
                  <a:moveTo>
                    <a:pt x="6588" y="1"/>
                  </a:moveTo>
                  <a:cubicBezTo>
                    <a:pt x="2946" y="1"/>
                    <a:pt x="0" y="2946"/>
                    <a:pt x="0" y="6588"/>
                  </a:cubicBezTo>
                  <a:cubicBezTo>
                    <a:pt x="0" y="10198"/>
                    <a:pt x="2946" y="13143"/>
                    <a:pt x="6588" y="13143"/>
                  </a:cubicBezTo>
                  <a:lnTo>
                    <a:pt x="6588" y="12098"/>
                  </a:lnTo>
                  <a:cubicBezTo>
                    <a:pt x="3547" y="12098"/>
                    <a:pt x="1077" y="9628"/>
                    <a:pt x="1077" y="6588"/>
                  </a:cubicBezTo>
                  <a:cubicBezTo>
                    <a:pt x="1077" y="3548"/>
                    <a:pt x="3547" y="1077"/>
                    <a:pt x="6588" y="1077"/>
                  </a:cubicBezTo>
                  <a:lnTo>
                    <a:pt x="658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969" name="CustomShape 55"/>
            <p:cNvSpPr/>
            <p:nvPr/>
          </p:nvSpPr>
          <p:spPr>
            <a:xfrm>
              <a:off x="650520" y="4206960"/>
              <a:ext cx="176400" cy="352440"/>
            </a:xfrm>
            <a:custGeom>
              <a:avLst/>
              <a:gdLst/>
              <a:ahLst/>
              <a:rect l="l" t="t" r="r" b="b"/>
              <a:pathLst>
                <a:path w="5511" h="10990">
                  <a:moveTo>
                    <a:pt x="5511" y="0"/>
                  </a:moveTo>
                  <a:cubicBezTo>
                    <a:pt x="2470" y="0"/>
                    <a:pt x="0" y="2471"/>
                    <a:pt x="0" y="5511"/>
                  </a:cubicBezTo>
                  <a:cubicBezTo>
                    <a:pt x="0" y="8551"/>
                    <a:pt x="2470" y="10989"/>
                    <a:pt x="5511" y="10989"/>
                  </a:cubicBezTo>
                  <a:lnTo>
                    <a:pt x="5511" y="9944"/>
                  </a:lnTo>
                  <a:cubicBezTo>
                    <a:pt x="3072" y="9944"/>
                    <a:pt x="1077" y="7949"/>
                    <a:pt x="1077" y="5511"/>
                  </a:cubicBezTo>
                  <a:cubicBezTo>
                    <a:pt x="1077" y="3072"/>
                    <a:pt x="3072" y="1077"/>
                    <a:pt x="5511" y="1077"/>
                  </a:cubicBezTo>
                  <a:lnTo>
                    <a:pt x="5511" y="0"/>
                  </a:ln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970" name="CustomShape 56"/>
            <p:cNvSpPr/>
            <p:nvPr/>
          </p:nvSpPr>
          <p:spPr>
            <a:xfrm>
              <a:off x="685080" y="4241520"/>
              <a:ext cx="141840" cy="284400"/>
            </a:xfrm>
            <a:custGeom>
              <a:avLst/>
              <a:gdLst/>
              <a:ahLst/>
              <a:rect l="l" t="t" r="r" b="b"/>
              <a:pathLst>
                <a:path w="4435" h="8868">
                  <a:moveTo>
                    <a:pt x="4435" y="0"/>
                  </a:moveTo>
                  <a:cubicBezTo>
                    <a:pt x="1996" y="0"/>
                    <a:pt x="1" y="1995"/>
                    <a:pt x="1" y="4434"/>
                  </a:cubicBezTo>
                  <a:cubicBezTo>
                    <a:pt x="1" y="6872"/>
                    <a:pt x="1996" y="8867"/>
                    <a:pt x="4435" y="8867"/>
                  </a:cubicBezTo>
                  <a:lnTo>
                    <a:pt x="4435" y="7791"/>
                  </a:lnTo>
                  <a:cubicBezTo>
                    <a:pt x="2566" y="7791"/>
                    <a:pt x="1078" y="6271"/>
                    <a:pt x="1078" y="4434"/>
                  </a:cubicBezTo>
                  <a:cubicBezTo>
                    <a:pt x="1078" y="2565"/>
                    <a:pt x="2566" y="1077"/>
                    <a:pt x="4435" y="1077"/>
                  </a:cubicBezTo>
                  <a:lnTo>
                    <a:pt x="443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971" name="CustomShape 57"/>
            <p:cNvSpPr/>
            <p:nvPr/>
          </p:nvSpPr>
          <p:spPr>
            <a:xfrm>
              <a:off x="719640" y="4276080"/>
              <a:ext cx="107280" cy="215280"/>
            </a:xfrm>
            <a:custGeom>
              <a:avLst/>
              <a:gdLst/>
              <a:ahLst/>
              <a:rect l="l" t="t" r="r" b="b"/>
              <a:pathLst>
                <a:path w="3358" h="6715">
                  <a:moveTo>
                    <a:pt x="3358" y="1"/>
                  </a:moveTo>
                  <a:cubicBezTo>
                    <a:pt x="1489" y="1"/>
                    <a:pt x="1" y="1489"/>
                    <a:pt x="1" y="3358"/>
                  </a:cubicBezTo>
                  <a:cubicBezTo>
                    <a:pt x="1" y="5195"/>
                    <a:pt x="1489" y="6715"/>
                    <a:pt x="3358" y="6715"/>
                  </a:cubicBezTo>
                  <a:lnTo>
                    <a:pt x="3358" y="5638"/>
                  </a:lnTo>
                  <a:cubicBezTo>
                    <a:pt x="2091" y="5638"/>
                    <a:pt x="1077" y="4624"/>
                    <a:pt x="1077" y="3358"/>
                  </a:cubicBezTo>
                  <a:cubicBezTo>
                    <a:pt x="1077" y="2091"/>
                    <a:pt x="2091" y="1046"/>
                    <a:pt x="3358" y="1046"/>
                  </a:cubicBezTo>
                  <a:lnTo>
                    <a:pt x="3358" y="1"/>
                  </a:ln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972" name="CustomShape 58"/>
            <p:cNvSpPr/>
            <p:nvPr/>
          </p:nvSpPr>
          <p:spPr>
            <a:xfrm>
              <a:off x="754200" y="4309560"/>
              <a:ext cx="72720" cy="147240"/>
            </a:xfrm>
            <a:custGeom>
              <a:avLst/>
              <a:gdLst/>
              <a:ahLst/>
              <a:rect l="l" t="t" r="r" b="b"/>
              <a:pathLst>
                <a:path w="2281" h="4593">
                  <a:moveTo>
                    <a:pt x="2281" y="1"/>
                  </a:moveTo>
                  <a:cubicBezTo>
                    <a:pt x="1014" y="1"/>
                    <a:pt x="0" y="1046"/>
                    <a:pt x="0" y="2313"/>
                  </a:cubicBezTo>
                  <a:cubicBezTo>
                    <a:pt x="0" y="3579"/>
                    <a:pt x="1014" y="4593"/>
                    <a:pt x="2281" y="4593"/>
                  </a:cubicBezTo>
                  <a:lnTo>
                    <a:pt x="2281" y="3516"/>
                  </a:lnTo>
                  <a:cubicBezTo>
                    <a:pt x="1616" y="3516"/>
                    <a:pt x="1046" y="2978"/>
                    <a:pt x="1046" y="2313"/>
                  </a:cubicBezTo>
                  <a:cubicBezTo>
                    <a:pt x="1046" y="1648"/>
                    <a:pt x="1616" y="1078"/>
                    <a:pt x="2281" y="1078"/>
                  </a:cubicBezTo>
                  <a:lnTo>
                    <a:pt x="228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973" name="CustomShape 59"/>
            <p:cNvSpPr/>
            <p:nvPr/>
          </p:nvSpPr>
          <p:spPr>
            <a:xfrm>
              <a:off x="787680" y="4344120"/>
              <a:ext cx="39240" cy="78120"/>
            </a:xfrm>
            <a:custGeom>
              <a:avLst/>
              <a:gdLst/>
              <a:ahLst/>
              <a:rect l="l" t="t" r="r" b="b"/>
              <a:pathLst>
                <a:path w="1236" h="2440">
                  <a:moveTo>
                    <a:pt x="1236" y="1"/>
                  </a:moveTo>
                  <a:cubicBezTo>
                    <a:pt x="571" y="1"/>
                    <a:pt x="1" y="571"/>
                    <a:pt x="1" y="1236"/>
                  </a:cubicBezTo>
                  <a:cubicBezTo>
                    <a:pt x="1" y="1901"/>
                    <a:pt x="571" y="2439"/>
                    <a:pt x="1236" y="2439"/>
                  </a:cubicBezTo>
                  <a:lnTo>
                    <a:pt x="1236" y="1"/>
                  </a:ln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974" name="CustomShape 60"/>
            <p:cNvSpPr/>
            <p:nvPr/>
          </p:nvSpPr>
          <p:spPr>
            <a:xfrm>
              <a:off x="827280" y="4138920"/>
              <a:ext cx="244800" cy="489600"/>
            </a:xfrm>
            <a:custGeom>
              <a:avLst/>
              <a:gdLst/>
              <a:ahLst/>
              <a:rect l="l" t="t" r="r" b="b"/>
              <a:pathLst>
                <a:path w="7633" h="15265">
                  <a:moveTo>
                    <a:pt x="1" y="1"/>
                  </a:moveTo>
                  <a:lnTo>
                    <a:pt x="1" y="1046"/>
                  </a:lnTo>
                  <a:cubicBezTo>
                    <a:pt x="3643" y="1046"/>
                    <a:pt x="6556" y="3991"/>
                    <a:pt x="6556" y="7633"/>
                  </a:cubicBezTo>
                  <a:cubicBezTo>
                    <a:pt x="6556" y="11243"/>
                    <a:pt x="3643" y="14188"/>
                    <a:pt x="1" y="14188"/>
                  </a:cubicBezTo>
                  <a:lnTo>
                    <a:pt x="1" y="15265"/>
                  </a:lnTo>
                  <a:cubicBezTo>
                    <a:pt x="4213" y="15265"/>
                    <a:pt x="7633" y="11845"/>
                    <a:pt x="7633" y="7633"/>
                  </a:cubicBezTo>
                  <a:cubicBezTo>
                    <a:pt x="7633" y="3421"/>
                    <a:pt x="4213" y="1"/>
                    <a:pt x="1" y="1"/>
                  </a:cubicBezTo>
                  <a:close/>
                </a:path>
              </a:pathLst>
            </a:custGeom>
            <a:solidFill>
              <a:srgbClr val="dd91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975" name="CustomShape 61"/>
            <p:cNvSpPr/>
            <p:nvPr/>
          </p:nvSpPr>
          <p:spPr>
            <a:xfrm>
              <a:off x="827280" y="4172400"/>
              <a:ext cx="210240" cy="421560"/>
            </a:xfrm>
            <a:custGeom>
              <a:avLst/>
              <a:gdLst/>
              <a:ahLst/>
              <a:rect l="l" t="t" r="r" b="b"/>
              <a:pathLst>
                <a:path w="6557" h="13144">
                  <a:moveTo>
                    <a:pt x="1" y="1"/>
                  </a:moveTo>
                  <a:lnTo>
                    <a:pt x="1" y="1077"/>
                  </a:lnTo>
                  <a:cubicBezTo>
                    <a:pt x="3041" y="1077"/>
                    <a:pt x="5511" y="3548"/>
                    <a:pt x="5511" y="6588"/>
                  </a:cubicBezTo>
                  <a:cubicBezTo>
                    <a:pt x="5511" y="9628"/>
                    <a:pt x="3041" y="12066"/>
                    <a:pt x="1" y="12066"/>
                  </a:cubicBezTo>
                  <a:lnTo>
                    <a:pt x="1" y="13143"/>
                  </a:lnTo>
                  <a:cubicBezTo>
                    <a:pt x="3643" y="13143"/>
                    <a:pt x="6556" y="10198"/>
                    <a:pt x="6556" y="6588"/>
                  </a:cubicBezTo>
                  <a:cubicBezTo>
                    <a:pt x="6556" y="2946"/>
                    <a:pt x="3643" y="1"/>
                    <a:pt x="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976" name="CustomShape 62"/>
            <p:cNvSpPr/>
            <p:nvPr/>
          </p:nvSpPr>
          <p:spPr>
            <a:xfrm>
              <a:off x="827280" y="4172400"/>
              <a:ext cx="210240" cy="421560"/>
            </a:xfrm>
            <a:custGeom>
              <a:avLst/>
              <a:gdLst/>
              <a:ahLst/>
              <a:rect l="l" t="t" r="r" b="b"/>
              <a:pathLst>
                <a:path w="6557" h="13144">
                  <a:moveTo>
                    <a:pt x="1" y="1"/>
                  </a:moveTo>
                  <a:lnTo>
                    <a:pt x="1" y="1077"/>
                  </a:lnTo>
                  <a:cubicBezTo>
                    <a:pt x="3041" y="1077"/>
                    <a:pt x="5511" y="3548"/>
                    <a:pt x="5511" y="6588"/>
                  </a:cubicBezTo>
                  <a:cubicBezTo>
                    <a:pt x="5511" y="9628"/>
                    <a:pt x="3041" y="12066"/>
                    <a:pt x="1" y="12066"/>
                  </a:cubicBezTo>
                  <a:lnTo>
                    <a:pt x="1" y="13143"/>
                  </a:lnTo>
                  <a:cubicBezTo>
                    <a:pt x="3643" y="13143"/>
                    <a:pt x="6556" y="10198"/>
                    <a:pt x="6556" y="6588"/>
                  </a:cubicBezTo>
                  <a:cubicBezTo>
                    <a:pt x="6556" y="2946"/>
                    <a:pt x="3643" y="1"/>
                    <a:pt x="1" y="1"/>
                  </a:cubicBez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977" name="CustomShape 63"/>
            <p:cNvSpPr/>
            <p:nvPr/>
          </p:nvSpPr>
          <p:spPr>
            <a:xfrm>
              <a:off x="827280" y="4206960"/>
              <a:ext cx="176760" cy="352440"/>
            </a:xfrm>
            <a:custGeom>
              <a:avLst/>
              <a:gdLst/>
              <a:ahLst/>
              <a:rect l="l" t="t" r="r" b="b"/>
              <a:pathLst>
                <a:path w="5512" h="10990">
                  <a:moveTo>
                    <a:pt x="1" y="0"/>
                  </a:moveTo>
                  <a:lnTo>
                    <a:pt x="1" y="1077"/>
                  </a:lnTo>
                  <a:cubicBezTo>
                    <a:pt x="2439" y="1077"/>
                    <a:pt x="4434" y="3041"/>
                    <a:pt x="4434" y="5511"/>
                  </a:cubicBezTo>
                  <a:cubicBezTo>
                    <a:pt x="4434" y="7949"/>
                    <a:pt x="2439" y="9944"/>
                    <a:pt x="1" y="9944"/>
                  </a:cubicBezTo>
                  <a:lnTo>
                    <a:pt x="1" y="10989"/>
                  </a:lnTo>
                  <a:cubicBezTo>
                    <a:pt x="20" y="10990"/>
                    <a:pt x="39" y="10990"/>
                    <a:pt x="58" y="10990"/>
                  </a:cubicBezTo>
                  <a:cubicBezTo>
                    <a:pt x="3072" y="10990"/>
                    <a:pt x="5511" y="8532"/>
                    <a:pt x="5511" y="5511"/>
                  </a:cubicBezTo>
                  <a:cubicBezTo>
                    <a:pt x="5511" y="2471"/>
                    <a:pt x="3041" y="0"/>
                    <a:pt x="1" y="0"/>
                  </a:cubicBezTo>
                  <a:close/>
                </a:path>
              </a:pathLst>
            </a:custGeom>
            <a:solidFill>
              <a:srgbClr val="dd91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978" name="CustomShape 64"/>
            <p:cNvSpPr/>
            <p:nvPr/>
          </p:nvSpPr>
          <p:spPr>
            <a:xfrm>
              <a:off x="827280" y="4241520"/>
              <a:ext cx="141840" cy="284400"/>
            </a:xfrm>
            <a:custGeom>
              <a:avLst/>
              <a:gdLst/>
              <a:ahLst/>
              <a:rect l="l" t="t" r="r" b="b"/>
              <a:pathLst>
                <a:path w="4435" h="8868">
                  <a:moveTo>
                    <a:pt x="1" y="0"/>
                  </a:moveTo>
                  <a:lnTo>
                    <a:pt x="1" y="1077"/>
                  </a:lnTo>
                  <a:cubicBezTo>
                    <a:pt x="1837" y="1077"/>
                    <a:pt x="3358" y="2565"/>
                    <a:pt x="3358" y="4434"/>
                  </a:cubicBezTo>
                  <a:cubicBezTo>
                    <a:pt x="3358" y="6271"/>
                    <a:pt x="1837" y="7791"/>
                    <a:pt x="1" y="7791"/>
                  </a:cubicBezTo>
                  <a:lnTo>
                    <a:pt x="1" y="8867"/>
                  </a:lnTo>
                  <a:cubicBezTo>
                    <a:pt x="2439" y="8867"/>
                    <a:pt x="4434" y="6872"/>
                    <a:pt x="4434" y="4434"/>
                  </a:cubicBezTo>
                  <a:cubicBezTo>
                    <a:pt x="4434" y="1995"/>
                    <a:pt x="2439" y="0"/>
                    <a:pt x="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979" name="CustomShape 65"/>
            <p:cNvSpPr/>
            <p:nvPr/>
          </p:nvSpPr>
          <p:spPr>
            <a:xfrm>
              <a:off x="827280" y="4241520"/>
              <a:ext cx="141840" cy="284400"/>
            </a:xfrm>
            <a:custGeom>
              <a:avLst/>
              <a:gdLst/>
              <a:ahLst/>
              <a:rect l="l" t="t" r="r" b="b"/>
              <a:pathLst>
                <a:path w="4435" h="8868">
                  <a:moveTo>
                    <a:pt x="1" y="0"/>
                  </a:moveTo>
                  <a:lnTo>
                    <a:pt x="1" y="1077"/>
                  </a:lnTo>
                  <a:cubicBezTo>
                    <a:pt x="1837" y="1077"/>
                    <a:pt x="3358" y="2565"/>
                    <a:pt x="3358" y="4434"/>
                  </a:cubicBezTo>
                  <a:cubicBezTo>
                    <a:pt x="3358" y="6271"/>
                    <a:pt x="1837" y="7791"/>
                    <a:pt x="1" y="7791"/>
                  </a:cubicBezTo>
                  <a:lnTo>
                    <a:pt x="1" y="8867"/>
                  </a:lnTo>
                  <a:cubicBezTo>
                    <a:pt x="2439" y="8867"/>
                    <a:pt x="4434" y="6872"/>
                    <a:pt x="4434" y="4434"/>
                  </a:cubicBezTo>
                  <a:cubicBezTo>
                    <a:pt x="4434" y="1995"/>
                    <a:pt x="2439" y="0"/>
                    <a:pt x="1" y="0"/>
                  </a:cubicBez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980" name="CustomShape 66"/>
            <p:cNvSpPr/>
            <p:nvPr/>
          </p:nvSpPr>
          <p:spPr>
            <a:xfrm>
              <a:off x="827280" y="4276080"/>
              <a:ext cx="107280" cy="215280"/>
            </a:xfrm>
            <a:custGeom>
              <a:avLst/>
              <a:gdLst/>
              <a:ahLst/>
              <a:rect l="l" t="t" r="r" b="b"/>
              <a:pathLst>
                <a:path w="3358" h="6715">
                  <a:moveTo>
                    <a:pt x="1" y="1"/>
                  </a:moveTo>
                  <a:lnTo>
                    <a:pt x="1" y="1046"/>
                  </a:lnTo>
                  <a:cubicBezTo>
                    <a:pt x="1267" y="1046"/>
                    <a:pt x="2281" y="2091"/>
                    <a:pt x="2281" y="3358"/>
                  </a:cubicBezTo>
                  <a:cubicBezTo>
                    <a:pt x="2281" y="4624"/>
                    <a:pt x="1267" y="5638"/>
                    <a:pt x="1" y="5638"/>
                  </a:cubicBezTo>
                  <a:lnTo>
                    <a:pt x="1" y="6715"/>
                  </a:lnTo>
                  <a:cubicBezTo>
                    <a:pt x="1837" y="6715"/>
                    <a:pt x="3358" y="5195"/>
                    <a:pt x="3358" y="3358"/>
                  </a:cubicBezTo>
                  <a:cubicBezTo>
                    <a:pt x="3358" y="1489"/>
                    <a:pt x="1837" y="1"/>
                    <a:pt x="1" y="1"/>
                  </a:cubicBezTo>
                  <a:close/>
                </a:path>
              </a:pathLst>
            </a:custGeom>
            <a:solidFill>
              <a:srgbClr val="dd91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981" name="CustomShape 67"/>
            <p:cNvSpPr/>
            <p:nvPr/>
          </p:nvSpPr>
          <p:spPr>
            <a:xfrm>
              <a:off x="827280" y="4309560"/>
              <a:ext cx="72720" cy="147240"/>
            </a:xfrm>
            <a:custGeom>
              <a:avLst/>
              <a:gdLst/>
              <a:ahLst/>
              <a:rect l="l" t="t" r="r" b="b"/>
              <a:pathLst>
                <a:path w="2281" h="4593">
                  <a:moveTo>
                    <a:pt x="1" y="1"/>
                  </a:moveTo>
                  <a:lnTo>
                    <a:pt x="1" y="1078"/>
                  </a:lnTo>
                  <a:cubicBezTo>
                    <a:pt x="666" y="1078"/>
                    <a:pt x="1236" y="1648"/>
                    <a:pt x="1236" y="2313"/>
                  </a:cubicBezTo>
                  <a:cubicBezTo>
                    <a:pt x="1236" y="2978"/>
                    <a:pt x="666" y="3516"/>
                    <a:pt x="1" y="3516"/>
                  </a:cubicBezTo>
                  <a:lnTo>
                    <a:pt x="1" y="4593"/>
                  </a:lnTo>
                  <a:cubicBezTo>
                    <a:pt x="1267" y="4593"/>
                    <a:pt x="2281" y="3579"/>
                    <a:pt x="2281" y="2313"/>
                  </a:cubicBezTo>
                  <a:cubicBezTo>
                    <a:pt x="2281" y="1046"/>
                    <a:pt x="1267" y="1"/>
                    <a:pt x="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982" name="CustomShape 68"/>
            <p:cNvSpPr/>
            <p:nvPr/>
          </p:nvSpPr>
          <p:spPr>
            <a:xfrm>
              <a:off x="827280" y="4309560"/>
              <a:ext cx="72720" cy="147240"/>
            </a:xfrm>
            <a:custGeom>
              <a:avLst/>
              <a:gdLst/>
              <a:ahLst/>
              <a:rect l="l" t="t" r="r" b="b"/>
              <a:pathLst>
                <a:path w="2281" h="4593">
                  <a:moveTo>
                    <a:pt x="1" y="1"/>
                  </a:moveTo>
                  <a:lnTo>
                    <a:pt x="1" y="1078"/>
                  </a:lnTo>
                  <a:cubicBezTo>
                    <a:pt x="666" y="1078"/>
                    <a:pt x="1236" y="1648"/>
                    <a:pt x="1236" y="2313"/>
                  </a:cubicBezTo>
                  <a:cubicBezTo>
                    <a:pt x="1236" y="2978"/>
                    <a:pt x="666" y="3516"/>
                    <a:pt x="1" y="3516"/>
                  </a:cubicBezTo>
                  <a:lnTo>
                    <a:pt x="1" y="4593"/>
                  </a:lnTo>
                  <a:cubicBezTo>
                    <a:pt x="1267" y="4593"/>
                    <a:pt x="2281" y="3579"/>
                    <a:pt x="2281" y="2313"/>
                  </a:cubicBezTo>
                  <a:cubicBezTo>
                    <a:pt x="2281" y="1046"/>
                    <a:pt x="1267" y="1"/>
                    <a:pt x="1" y="1"/>
                  </a:cubicBez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983" name="CustomShape 69"/>
            <p:cNvSpPr/>
            <p:nvPr/>
          </p:nvSpPr>
          <p:spPr>
            <a:xfrm>
              <a:off x="827280" y="4344120"/>
              <a:ext cx="39240" cy="78120"/>
            </a:xfrm>
            <a:custGeom>
              <a:avLst/>
              <a:gdLst/>
              <a:ahLst/>
              <a:rect l="l" t="t" r="r" b="b"/>
              <a:pathLst>
                <a:path w="1236" h="2440">
                  <a:moveTo>
                    <a:pt x="1" y="1"/>
                  </a:moveTo>
                  <a:lnTo>
                    <a:pt x="1" y="2439"/>
                  </a:lnTo>
                  <a:cubicBezTo>
                    <a:pt x="666" y="2439"/>
                    <a:pt x="1236" y="1901"/>
                    <a:pt x="1236" y="1236"/>
                  </a:cubicBezTo>
                  <a:cubicBezTo>
                    <a:pt x="1236" y="571"/>
                    <a:pt x="666" y="1"/>
                    <a:pt x="1" y="1"/>
                  </a:cubicBezTo>
                  <a:close/>
                </a:path>
              </a:pathLst>
            </a:custGeom>
            <a:solidFill>
              <a:srgbClr val="dd91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984" name="CustomShape 70"/>
            <p:cNvSpPr/>
            <p:nvPr/>
          </p:nvSpPr>
          <p:spPr>
            <a:xfrm>
              <a:off x="754920" y="4317840"/>
              <a:ext cx="72000" cy="68760"/>
            </a:xfrm>
            <a:custGeom>
              <a:avLst/>
              <a:gdLst/>
              <a:ahLst/>
              <a:rect l="l" t="t" r="r" b="b"/>
              <a:pathLst>
                <a:path w="2249" h="2154">
                  <a:moveTo>
                    <a:pt x="380" y="0"/>
                  </a:moveTo>
                  <a:lnTo>
                    <a:pt x="190" y="190"/>
                  </a:lnTo>
                  <a:lnTo>
                    <a:pt x="0" y="380"/>
                  </a:lnTo>
                  <a:cubicBezTo>
                    <a:pt x="0" y="380"/>
                    <a:pt x="1204" y="1520"/>
                    <a:pt x="2249" y="2154"/>
                  </a:cubicBezTo>
                  <a:cubicBezTo>
                    <a:pt x="1552" y="1140"/>
                    <a:pt x="380" y="0"/>
                    <a:pt x="380" y="0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985" name="CustomShape 71"/>
            <p:cNvSpPr/>
            <p:nvPr/>
          </p:nvSpPr>
          <p:spPr>
            <a:xfrm>
              <a:off x="685800" y="4251960"/>
              <a:ext cx="87120" cy="82080"/>
            </a:xfrm>
            <a:custGeom>
              <a:avLst/>
              <a:gdLst/>
              <a:ahLst/>
              <a:rect l="l" t="t" r="r" b="b"/>
              <a:pathLst>
                <a:path w="2725" h="2565">
                  <a:moveTo>
                    <a:pt x="507" y="1"/>
                  </a:moveTo>
                  <a:lnTo>
                    <a:pt x="1" y="539"/>
                  </a:lnTo>
                  <a:lnTo>
                    <a:pt x="2091" y="2534"/>
                  </a:lnTo>
                  <a:cubicBezTo>
                    <a:pt x="2112" y="2555"/>
                    <a:pt x="2136" y="2564"/>
                    <a:pt x="2161" y="2564"/>
                  </a:cubicBezTo>
                  <a:cubicBezTo>
                    <a:pt x="2285" y="2564"/>
                    <a:pt x="2439" y="2344"/>
                    <a:pt x="2439" y="2344"/>
                  </a:cubicBezTo>
                  <a:cubicBezTo>
                    <a:pt x="2439" y="2344"/>
                    <a:pt x="2724" y="2091"/>
                    <a:pt x="2597" y="1996"/>
                  </a:cubicBezTo>
                  <a:lnTo>
                    <a:pt x="507" y="1"/>
                  </a:ln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986" name="CustomShape 72"/>
            <p:cNvSpPr/>
            <p:nvPr/>
          </p:nvSpPr>
          <p:spPr>
            <a:xfrm>
              <a:off x="627840" y="4196880"/>
              <a:ext cx="99360" cy="95400"/>
            </a:xfrm>
            <a:custGeom>
              <a:avLst/>
              <a:gdLst/>
              <a:ahLst/>
              <a:rect l="l" t="t" r="r" b="b"/>
              <a:pathLst>
                <a:path w="3105" h="2978">
                  <a:moveTo>
                    <a:pt x="539" y="1"/>
                  </a:moveTo>
                  <a:lnTo>
                    <a:pt x="0" y="539"/>
                  </a:lnTo>
                  <a:lnTo>
                    <a:pt x="2566" y="2978"/>
                  </a:lnTo>
                  <a:lnTo>
                    <a:pt x="3104" y="2439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987" name="CustomShape 73"/>
            <p:cNvSpPr/>
            <p:nvPr/>
          </p:nvSpPr>
          <p:spPr>
            <a:xfrm>
              <a:off x="518040" y="4109760"/>
              <a:ext cx="155160" cy="120240"/>
            </a:xfrm>
            <a:custGeom>
              <a:avLst/>
              <a:gdLst/>
              <a:ahLst/>
              <a:rect l="l" t="t" r="r" b="b"/>
              <a:pathLst>
                <a:path w="4846" h="3755">
                  <a:moveTo>
                    <a:pt x="1767" y="1"/>
                  </a:moveTo>
                  <a:cubicBezTo>
                    <a:pt x="1465" y="1"/>
                    <a:pt x="1156" y="88"/>
                    <a:pt x="855" y="307"/>
                  </a:cubicBezTo>
                  <a:cubicBezTo>
                    <a:pt x="0" y="1637"/>
                    <a:pt x="1457" y="2935"/>
                    <a:pt x="2027" y="3474"/>
                  </a:cubicBezTo>
                  <a:cubicBezTo>
                    <a:pt x="2243" y="3681"/>
                    <a:pt x="2497" y="3755"/>
                    <a:pt x="2750" y="3755"/>
                  </a:cubicBezTo>
                  <a:cubicBezTo>
                    <a:pt x="3389" y="3755"/>
                    <a:pt x="4022" y="3284"/>
                    <a:pt x="4022" y="3284"/>
                  </a:cubicBezTo>
                  <a:cubicBezTo>
                    <a:pt x="4022" y="3284"/>
                    <a:pt x="4846" y="2017"/>
                    <a:pt x="4086" y="1289"/>
                  </a:cubicBezTo>
                  <a:cubicBezTo>
                    <a:pt x="3651" y="902"/>
                    <a:pt x="2738" y="1"/>
                    <a:pt x="1767" y="1"/>
                  </a:cubicBez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988" name="CustomShape 74"/>
            <p:cNvSpPr/>
            <p:nvPr/>
          </p:nvSpPr>
          <p:spPr>
            <a:xfrm>
              <a:off x="541440" y="4112640"/>
              <a:ext cx="64800" cy="64800"/>
            </a:xfrm>
            <a:custGeom>
              <a:avLst/>
              <a:gdLst/>
              <a:ahLst/>
              <a:rect l="l" t="t" r="r" b="b"/>
              <a:pathLst>
                <a:path w="2028" h="2027">
                  <a:moveTo>
                    <a:pt x="1616" y="0"/>
                  </a:moveTo>
                  <a:lnTo>
                    <a:pt x="1679" y="1710"/>
                  </a:lnTo>
                  <a:lnTo>
                    <a:pt x="1" y="1710"/>
                  </a:lnTo>
                  <a:cubicBezTo>
                    <a:pt x="32" y="1837"/>
                    <a:pt x="96" y="1932"/>
                    <a:pt x="127" y="2027"/>
                  </a:cubicBezTo>
                  <a:lnTo>
                    <a:pt x="2027" y="2027"/>
                  </a:lnTo>
                  <a:lnTo>
                    <a:pt x="1932" y="127"/>
                  </a:lnTo>
                  <a:cubicBezTo>
                    <a:pt x="1837" y="95"/>
                    <a:pt x="1742" y="32"/>
                    <a:pt x="161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989" name="CustomShape 75"/>
            <p:cNvSpPr/>
            <p:nvPr/>
          </p:nvSpPr>
          <p:spPr>
            <a:xfrm>
              <a:off x="550800" y="4121640"/>
              <a:ext cx="77040" cy="77040"/>
            </a:xfrm>
            <a:custGeom>
              <a:avLst/>
              <a:gdLst/>
              <a:ahLst/>
              <a:rect l="l" t="t" r="r" b="b"/>
              <a:pathLst>
                <a:path w="2408" h="2407">
                  <a:moveTo>
                    <a:pt x="1932" y="0"/>
                  </a:moveTo>
                  <a:lnTo>
                    <a:pt x="1996" y="1995"/>
                  </a:lnTo>
                  <a:lnTo>
                    <a:pt x="1" y="1995"/>
                  </a:lnTo>
                  <a:cubicBezTo>
                    <a:pt x="96" y="2154"/>
                    <a:pt x="222" y="2280"/>
                    <a:pt x="317" y="2407"/>
                  </a:cubicBezTo>
                  <a:lnTo>
                    <a:pt x="2407" y="2375"/>
                  </a:lnTo>
                  <a:lnTo>
                    <a:pt x="2312" y="285"/>
                  </a:lnTo>
                  <a:cubicBezTo>
                    <a:pt x="2186" y="190"/>
                    <a:pt x="2059" y="95"/>
                    <a:pt x="193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990" name="CustomShape 76"/>
            <p:cNvSpPr/>
            <p:nvPr/>
          </p:nvSpPr>
          <p:spPr>
            <a:xfrm>
              <a:off x="1068120" y="4323960"/>
              <a:ext cx="136800" cy="166320"/>
            </a:xfrm>
            <a:custGeom>
              <a:avLst/>
              <a:gdLst/>
              <a:ahLst/>
              <a:rect l="l" t="t" r="r" b="b"/>
              <a:pathLst>
                <a:path w="4276" h="5194">
                  <a:moveTo>
                    <a:pt x="2154" y="0"/>
                  </a:moveTo>
                  <a:cubicBezTo>
                    <a:pt x="982" y="0"/>
                    <a:pt x="32" y="950"/>
                    <a:pt x="0" y="2122"/>
                  </a:cubicBezTo>
                  <a:cubicBezTo>
                    <a:pt x="0" y="2154"/>
                    <a:pt x="0" y="2217"/>
                    <a:pt x="32" y="2249"/>
                  </a:cubicBezTo>
                  <a:cubicBezTo>
                    <a:pt x="32" y="3230"/>
                    <a:pt x="444" y="3452"/>
                    <a:pt x="1014" y="4402"/>
                  </a:cubicBezTo>
                  <a:cubicBezTo>
                    <a:pt x="1235" y="4782"/>
                    <a:pt x="1172" y="5194"/>
                    <a:pt x="1172" y="5194"/>
                  </a:cubicBezTo>
                  <a:lnTo>
                    <a:pt x="3104" y="5194"/>
                  </a:lnTo>
                  <a:cubicBezTo>
                    <a:pt x="3104" y="5194"/>
                    <a:pt x="3040" y="4782"/>
                    <a:pt x="3262" y="4402"/>
                  </a:cubicBezTo>
                  <a:cubicBezTo>
                    <a:pt x="3832" y="3484"/>
                    <a:pt x="4244" y="3230"/>
                    <a:pt x="4276" y="2280"/>
                  </a:cubicBezTo>
                  <a:cubicBezTo>
                    <a:pt x="4276" y="2249"/>
                    <a:pt x="4276" y="2185"/>
                    <a:pt x="4276" y="2154"/>
                  </a:cubicBezTo>
                  <a:cubicBezTo>
                    <a:pt x="4276" y="982"/>
                    <a:pt x="3357" y="32"/>
                    <a:pt x="215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991" name="CustomShape 77"/>
            <p:cNvSpPr/>
            <p:nvPr/>
          </p:nvSpPr>
          <p:spPr>
            <a:xfrm>
              <a:off x="1136160" y="4323960"/>
              <a:ext cx="68760" cy="160200"/>
            </a:xfrm>
            <a:custGeom>
              <a:avLst/>
              <a:gdLst/>
              <a:ahLst/>
              <a:rect l="l" t="t" r="r" b="b"/>
              <a:pathLst>
                <a:path w="2154" h="5004">
                  <a:moveTo>
                    <a:pt x="32" y="0"/>
                  </a:moveTo>
                  <a:lnTo>
                    <a:pt x="0" y="5004"/>
                  </a:lnTo>
                  <a:lnTo>
                    <a:pt x="950" y="5004"/>
                  </a:lnTo>
                  <a:cubicBezTo>
                    <a:pt x="982" y="4846"/>
                    <a:pt x="1013" y="4624"/>
                    <a:pt x="1140" y="4402"/>
                  </a:cubicBezTo>
                  <a:cubicBezTo>
                    <a:pt x="1710" y="3484"/>
                    <a:pt x="2122" y="3230"/>
                    <a:pt x="2154" y="2280"/>
                  </a:cubicBezTo>
                  <a:cubicBezTo>
                    <a:pt x="2154" y="2249"/>
                    <a:pt x="2154" y="2185"/>
                    <a:pt x="2154" y="2154"/>
                  </a:cubicBezTo>
                  <a:cubicBezTo>
                    <a:pt x="2154" y="982"/>
                    <a:pt x="1203" y="32"/>
                    <a:pt x="32" y="0"/>
                  </a:cubicBez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992" name="CustomShape 78"/>
            <p:cNvSpPr/>
            <p:nvPr/>
          </p:nvSpPr>
          <p:spPr>
            <a:xfrm>
              <a:off x="1133280" y="4266000"/>
              <a:ext cx="9000" cy="48600"/>
            </a:xfrm>
            <a:custGeom>
              <a:avLst/>
              <a:gdLst/>
              <a:ahLst/>
              <a:rect l="l" t="t" r="r" b="b"/>
              <a:pathLst>
                <a:path w="286" h="1521">
                  <a:moveTo>
                    <a:pt x="158" y="0"/>
                  </a:moveTo>
                  <a:cubicBezTo>
                    <a:pt x="63" y="0"/>
                    <a:pt x="32" y="63"/>
                    <a:pt x="32" y="127"/>
                  </a:cubicBezTo>
                  <a:lnTo>
                    <a:pt x="0" y="1394"/>
                  </a:lnTo>
                  <a:cubicBezTo>
                    <a:pt x="0" y="1457"/>
                    <a:pt x="63" y="1520"/>
                    <a:pt x="127" y="1520"/>
                  </a:cubicBezTo>
                  <a:cubicBezTo>
                    <a:pt x="222" y="1520"/>
                    <a:pt x="285" y="1457"/>
                    <a:pt x="285" y="1394"/>
                  </a:cubicBezTo>
                  <a:lnTo>
                    <a:pt x="285" y="127"/>
                  </a:lnTo>
                  <a:cubicBezTo>
                    <a:pt x="285" y="63"/>
                    <a:pt x="222" y="0"/>
                    <a:pt x="15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993" name="CustomShape 79"/>
            <p:cNvSpPr/>
            <p:nvPr/>
          </p:nvSpPr>
          <p:spPr>
            <a:xfrm>
              <a:off x="1107720" y="4402080"/>
              <a:ext cx="58680" cy="16200"/>
            </a:xfrm>
            <a:custGeom>
              <a:avLst/>
              <a:gdLst/>
              <a:ahLst/>
              <a:rect l="l" t="t" r="r" b="b"/>
              <a:pathLst>
                <a:path w="1838" h="521">
                  <a:moveTo>
                    <a:pt x="903" y="1"/>
                  </a:moveTo>
                  <a:cubicBezTo>
                    <a:pt x="618" y="1"/>
                    <a:pt x="333" y="88"/>
                    <a:pt x="95" y="262"/>
                  </a:cubicBezTo>
                  <a:cubicBezTo>
                    <a:pt x="32" y="325"/>
                    <a:pt x="0" y="420"/>
                    <a:pt x="64" y="484"/>
                  </a:cubicBezTo>
                  <a:cubicBezTo>
                    <a:pt x="79" y="500"/>
                    <a:pt x="111" y="508"/>
                    <a:pt x="147" y="508"/>
                  </a:cubicBezTo>
                  <a:cubicBezTo>
                    <a:pt x="182" y="508"/>
                    <a:pt x="222" y="500"/>
                    <a:pt x="254" y="484"/>
                  </a:cubicBezTo>
                  <a:cubicBezTo>
                    <a:pt x="444" y="341"/>
                    <a:pt x="673" y="270"/>
                    <a:pt x="903" y="270"/>
                  </a:cubicBezTo>
                  <a:cubicBezTo>
                    <a:pt x="1132" y="270"/>
                    <a:pt x="1362" y="341"/>
                    <a:pt x="1552" y="484"/>
                  </a:cubicBezTo>
                  <a:cubicBezTo>
                    <a:pt x="1589" y="502"/>
                    <a:pt x="1636" y="520"/>
                    <a:pt x="1681" y="520"/>
                  </a:cubicBezTo>
                  <a:cubicBezTo>
                    <a:pt x="1715" y="520"/>
                    <a:pt x="1747" y="511"/>
                    <a:pt x="1774" y="484"/>
                  </a:cubicBezTo>
                  <a:cubicBezTo>
                    <a:pt x="1837" y="452"/>
                    <a:pt x="1805" y="325"/>
                    <a:pt x="1710" y="262"/>
                  </a:cubicBezTo>
                  <a:cubicBezTo>
                    <a:pt x="1473" y="88"/>
                    <a:pt x="1188" y="1"/>
                    <a:pt x="903" y="1"/>
                  </a:cubicBez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994" name="CustomShape 80"/>
            <p:cNvSpPr/>
            <p:nvPr/>
          </p:nvSpPr>
          <p:spPr>
            <a:xfrm>
              <a:off x="1170000" y="4278960"/>
              <a:ext cx="27000" cy="44280"/>
            </a:xfrm>
            <a:custGeom>
              <a:avLst/>
              <a:gdLst/>
              <a:ahLst/>
              <a:rect l="l" t="t" r="r" b="b"/>
              <a:pathLst>
                <a:path w="856" h="1394">
                  <a:moveTo>
                    <a:pt x="704" y="0"/>
                  </a:moveTo>
                  <a:cubicBezTo>
                    <a:pt x="650" y="0"/>
                    <a:pt x="593" y="30"/>
                    <a:pt x="570" y="76"/>
                  </a:cubicBezTo>
                  <a:lnTo>
                    <a:pt x="32" y="1216"/>
                  </a:lnTo>
                  <a:cubicBezTo>
                    <a:pt x="0" y="1280"/>
                    <a:pt x="32" y="1375"/>
                    <a:pt x="95" y="1375"/>
                  </a:cubicBezTo>
                  <a:cubicBezTo>
                    <a:pt x="118" y="1386"/>
                    <a:pt x="146" y="1394"/>
                    <a:pt x="173" y="1394"/>
                  </a:cubicBezTo>
                  <a:cubicBezTo>
                    <a:pt x="220" y="1394"/>
                    <a:pt x="265" y="1371"/>
                    <a:pt x="285" y="1311"/>
                  </a:cubicBezTo>
                  <a:lnTo>
                    <a:pt x="823" y="171"/>
                  </a:lnTo>
                  <a:cubicBezTo>
                    <a:pt x="855" y="108"/>
                    <a:pt x="823" y="44"/>
                    <a:pt x="760" y="13"/>
                  </a:cubicBezTo>
                  <a:cubicBezTo>
                    <a:pt x="743" y="4"/>
                    <a:pt x="724" y="0"/>
                    <a:pt x="70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995" name="CustomShape 81"/>
            <p:cNvSpPr/>
            <p:nvPr/>
          </p:nvSpPr>
          <p:spPr>
            <a:xfrm>
              <a:off x="1200240" y="4313160"/>
              <a:ext cx="40320" cy="34200"/>
            </a:xfrm>
            <a:custGeom>
              <a:avLst/>
              <a:gdLst/>
              <a:ahLst/>
              <a:rect l="l" t="t" r="r" b="b"/>
              <a:pathLst>
                <a:path w="1267" h="1078">
                  <a:moveTo>
                    <a:pt x="1140" y="1"/>
                  </a:moveTo>
                  <a:cubicBezTo>
                    <a:pt x="1109" y="1"/>
                    <a:pt x="1077" y="17"/>
                    <a:pt x="1045" y="48"/>
                  </a:cubicBezTo>
                  <a:lnTo>
                    <a:pt x="64" y="840"/>
                  </a:lnTo>
                  <a:cubicBezTo>
                    <a:pt x="0" y="903"/>
                    <a:pt x="0" y="967"/>
                    <a:pt x="64" y="1030"/>
                  </a:cubicBezTo>
                  <a:cubicBezTo>
                    <a:pt x="79" y="1062"/>
                    <a:pt x="111" y="1077"/>
                    <a:pt x="143" y="1077"/>
                  </a:cubicBezTo>
                  <a:cubicBezTo>
                    <a:pt x="174" y="1077"/>
                    <a:pt x="206" y="1062"/>
                    <a:pt x="222" y="1030"/>
                  </a:cubicBezTo>
                  <a:lnTo>
                    <a:pt x="1204" y="238"/>
                  </a:lnTo>
                  <a:cubicBezTo>
                    <a:pt x="1267" y="175"/>
                    <a:pt x="1267" y="112"/>
                    <a:pt x="1235" y="48"/>
                  </a:cubicBezTo>
                  <a:cubicBezTo>
                    <a:pt x="1204" y="17"/>
                    <a:pt x="1172" y="1"/>
                    <a:pt x="114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996" name="CustomShape 82"/>
            <p:cNvSpPr/>
            <p:nvPr/>
          </p:nvSpPr>
          <p:spPr>
            <a:xfrm>
              <a:off x="1217520" y="4363200"/>
              <a:ext cx="48600" cy="18360"/>
            </a:xfrm>
            <a:custGeom>
              <a:avLst/>
              <a:gdLst/>
              <a:ahLst/>
              <a:rect l="l" t="t" r="r" b="b"/>
              <a:pathLst>
                <a:path w="1521" h="588">
                  <a:moveTo>
                    <a:pt x="1368" y="1"/>
                  </a:moveTo>
                  <a:cubicBezTo>
                    <a:pt x="1355" y="1"/>
                    <a:pt x="1342" y="4"/>
                    <a:pt x="1331" y="9"/>
                  </a:cubicBezTo>
                  <a:lnTo>
                    <a:pt x="127" y="326"/>
                  </a:lnTo>
                  <a:cubicBezTo>
                    <a:pt x="32" y="358"/>
                    <a:pt x="1" y="421"/>
                    <a:pt x="32" y="484"/>
                  </a:cubicBezTo>
                  <a:cubicBezTo>
                    <a:pt x="32" y="536"/>
                    <a:pt x="74" y="588"/>
                    <a:pt x="142" y="588"/>
                  </a:cubicBezTo>
                  <a:cubicBezTo>
                    <a:pt x="157" y="588"/>
                    <a:pt x="173" y="585"/>
                    <a:pt x="191" y="579"/>
                  </a:cubicBezTo>
                  <a:lnTo>
                    <a:pt x="1394" y="263"/>
                  </a:lnTo>
                  <a:cubicBezTo>
                    <a:pt x="1489" y="231"/>
                    <a:pt x="1521" y="168"/>
                    <a:pt x="1489" y="104"/>
                  </a:cubicBezTo>
                  <a:cubicBezTo>
                    <a:pt x="1489" y="53"/>
                    <a:pt x="1426" y="1"/>
                    <a:pt x="136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997" name="CustomShape 83"/>
            <p:cNvSpPr/>
            <p:nvPr/>
          </p:nvSpPr>
          <p:spPr>
            <a:xfrm>
              <a:off x="1218600" y="4412160"/>
              <a:ext cx="48600" cy="15480"/>
            </a:xfrm>
            <a:custGeom>
              <a:avLst/>
              <a:gdLst/>
              <a:ahLst/>
              <a:rect l="l" t="t" r="r" b="b"/>
              <a:pathLst>
                <a:path w="1521" h="492">
                  <a:moveTo>
                    <a:pt x="124" y="0"/>
                  </a:moveTo>
                  <a:cubicBezTo>
                    <a:pt x="73" y="0"/>
                    <a:pt x="26" y="52"/>
                    <a:pt x="0" y="103"/>
                  </a:cubicBezTo>
                  <a:cubicBezTo>
                    <a:pt x="0" y="167"/>
                    <a:pt x="64" y="262"/>
                    <a:pt x="127" y="262"/>
                  </a:cubicBezTo>
                  <a:lnTo>
                    <a:pt x="1362" y="483"/>
                  </a:lnTo>
                  <a:cubicBezTo>
                    <a:pt x="1374" y="489"/>
                    <a:pt x="1386" y="492"/>
                    <a:pt x="1399" y="492"/>
                  </a:cubicBezTo>
                  <a:cubicBezTo>
                    <a:pt x="1457" y="492"/>
                    <a:pt x="1520" y="440"/>
                    <a:pt x="1520" y="388"/>
                  </a:cubicBezTo>
                  <a:cubicBezTo>
                    <a:pt x="1520" y="325"/>
                    <a:pt x="1489" y="230"/>
                    <a:pt x="1425" y="230"/>
                  </a:cubicBezTo>
                  <a:lnTo>
                    <a:pt x="159" y="8"/>
                  </a:lnTo>
                  <a:cubicBezTo>
                    <a:pt x="147" y="3"/>
                    <a:pt x="135" y="0"/>
                    <a:pt x="12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998" name="CustomShape 84"/>
            <p:cNvSpPr/>
            <p:nvPr/>
          </p:nvSpPr>
          <p:spPr>
            <a:xfrm>
              <a:off x="1202400" y="4447440"/>
              <a:ext cx="39240" cy="29160"/>
            </a:xfrm>
            <a:custGeom>
              <a:avLst/>
              <a:gdLst/>
              <a:ahLst/>
              <a:rect l="l" t="t" r="r" b="b"/>
              <a:pathLst>
                <a:path w="1236" h="920">
                  <a:moveTo>
                    <a:pt x="159" y="0"/>
                  </a:moveTo>
                  <a:cubicBezTo>
                    <a:pt x="123" y="0"/>
                    <a:pt x="82" y="15"/>
                    <a:pt x="64" y="53"/>
                  </a:cubicBezTo>
                  <a:cubicBezTo>
                    <a:pt x="1" y="116"/>
                    <a:pt x="32" y="179"/>
                    <a:pt x="64" y="243"/>
                  </a:cubicBezTo>
                  <a:lnTo>
                    <a:pt x="1014" y="908"/>
                  </a:lnTo>
                  <a:cubicBezTo>
                    <a:pt x="1031" y="916"/>
                    <a:pt x="1048" y="920"/>
                    <a:pt x="1064" y="920"/>
                  </a:cubicBezTo>
                  <a:cubicBezTo>
                    <a:pt x="1109" y="920"/>
                    <a:pt x="1149" y="891"/>
                    <a:pt x="1172" y="844"/>
                  </a:cubicBezTo>
                  <a:cubicBezTo>
                    <a:pt x="1236" y="781"/>
                    <a:pt x="1204" y="718"/>
                    <a:pt x="1172" y="686"/>
                  </a:cubicBezTo>
                  <a:lnTo>
                    <a:pt x="222" y="21"/>
                  </a:lnTo>
                  <a:cubicBezTo>
                    <a:pt x="209" y="8"/>
                    <a:pt x="185" y="0"/>
                    <a:pt x="15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999" name="CustomShape 85"/>
            <p:cNvSpPr/>
            <p:nvPr/>
          </p:nvSpPr>
          <p:spPr>
            <a:xfrm>
              <a:off x="1180080" y="4471920"/>
              <a:ext cx="23040" cy="31320"/>
            </a:xfrm>
            <a:custGeom>
              <a:avLst/>
              <a:gdLst/>
              <a:ahLst/>
              <a:rect l="l" t="t" r="r" b="b"/>
              <a:pathLst>
                <a:path w="730" h="988">
                  <a:moveTo>
                    <a:pt x="151" y="1"/>
                  </a:moveTo>
                  <a:cubicBezTo>
                    <a:pt x="133" y="1"/>
                    <a:pt x="114" y="5"/>
                    <a:pt x="96" y="14"/>
                  </a:cubicBezTo>
                  <a:cubicBezTo>
                    <a:pt x="32" y="46"/>
                    <a:pt x="1" y="141"/>
                    <a:pt x="32" y="172"/>
                  </a:cubicBezTo>
                  <a:lnTo>
                    <a:pt x="476" y="964"/>
                  </a:lnTo>
                  <a:cubicBezTo>
                    <a:pt x="476" y="980"/>
                    <a:pt x="500" y="988"/>
                    <a:pt x="531" y="988"/>
                  </a:cubicBezTo>
                  <a:cubicBezTo>
                    <a:pt x="563" y="988"/>
                    <a:pt x="603" y="980"/>
                    <a:pt x="634" y="964"/>
                  </a:cubicBezTo>
                  <a:cubicBezTo>
                    <a:pt x="698" y="932"/>
                    <a:pt x="729" y="869"/>
                    <a:pt x="698" y="837"/>
                  </a:cubicBezTo>
                  <a:lnTo>
                    <a:pt x="254" y="46"/>
                  </a:lnTo>
                  <a:cubicBezTo>
                    <a:pt x="232" y="23"/>
                    <a:pt x="194" y="1"/>
                    <a:pt x="15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000" name="CustomShape 86"/>
            <p:cNvSpPr/>
            <p:nvPr/>
          </p:nvSpPr>
          <p:spPr>
            <a:xfrm>
              <a:off x="1078200" y="4277880"/>
              <a:ext cx="26280" cy="45360"/>
            </a:xfrm>
            <a:custGeom>
              <a:avLst/>
              <a:gdLst/>
              <a:ahLst/>
              <a:rect l="l" t="t" r="r" b="b"/>
              <a:pathLst>
                <a:path w="825" h="1419">
                  <a:moveTo>
                    <a:pt x="152" y="1"/>
                  </a:moveTo>
                  <a:cubicBezTo>
                    <a:pt x="132" y="1"/>
                    <a:pt x="113" y="5"/>
                    <a:pt x="96" y="13"/>
                  </a:cubicBezTo>
                  <a:cubicBezTo>
                    <a:pt x="33" y="45"/>
                    <a:pt x="1" y="108"/>
                    <a:pt x="33" y="171"/>
                  </a:cubicBezTo>
                  <a:lnTo>
                    <a:pt x="571" y="1343"/>
                  </a:lnTo>
                  <a:cubicBezTo>
                    <a:pt x="594" y="1390"/>
                    <a:pt x="634" y="1419"/>
                    <a:pt x="679" y="1419"/>
                  </a:cubicBezTo>
                  <a:cubicBezTo>
                    <a:pt x="695" y="1419"/>
                    <a:pt x="712" y="1415"/>
                    <a:pt x="729" y="1407"/>
                  </a:cubicBezTo>
                  <a:cubicBezTo>
                    <a:pt x="793" y="1375"/>
                    <a:pt x="824" y="1312"/>
                    <a:pt x="793" y="1217"/>
                  </a:cubicBezTo>
                  <a:lnTo>
                    <a:pt x="286" y="76"/>
                  </a:lnTo>
                  <a:cubicBezTo>
                    <a:pt x="263" y="30"/>
                    <a:pt x="206" y="1"/>
                    <a:pt x="15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001" name="CustomShape 87"/>
            <p:cNvSpPr/>
            <p:nvPr/>
          </p:nvSpPr>
          <p:spPr>
            <a:xfrm>
              <a:off x="1033560" y="4312080"/>
              <a:ext cx="40320" cy="34560"/>
            </a:xfrm>
            <a:custGeom>
              <a:avLst/>
              <a:gdLst/>
              <a:ahLst/>
              <a:rect l="l" t="t" r="r" b="b"/>
              <a:pathLst>
                <a:path w="1268" h="1087">
                  <a:moveTo>
                    <a:pt x="166" y="0"/>
                  </a:moveTo>
                  <a:cubicBezTo>
                    <a:pt x="123" y="0"/>
                    <a:pt x="82" y="15"/>
                    <a:pt x="64" y="53"/>
                  </a:cubicBezTo>
                  <a:cubicBezTo>
                    <a:pt x="0" y="116"/>
                    <a:pt x="32" y="179"/>
                    <a:pt x="64" y="243"/>
                  </a:cubicBezTo>
                  <a:lnTo>
                    <a:pt x="1046" y="1066"/>
                  </a:lnTo>
                  <a:cubicBezTo>
                    <a:pt x="1072" y="1079"/>
                    <a:pt x="1098" y="1087"/>
                    <a:pt x="1124" y="1087"/>
                  </a:cubicBezTo>
                  <a:cubicBezTo>
                    <a:pt x="1161" y="1087"/>
                    <a:pt x="1198" y="1071"/>
                    <a:pt x="1236" y="1034"/>
                  </a:cubicBezTo>
                  <a:cubicBezTo>
                    <a:pt x="1267" y="971"/>
                    <a:pt x="1267" y="908"/>
                    <a:pt x="1204" y="844"/>
                  </a:cubicBezTo>
                  <a:lnTo>
                    <a:pt x="254" y="21"/>
                  </a:lnTo>
                  <a:cubicBezTo>
                    <a:pt x="228" y="8"/>
                    <a:pt x="196" y="0"/>
                    <a:pt x="16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002" name="CustomShape 88"/>
            <p:cNvSpPr/>
            <p:nvPr/>
          </p:nvSpPr>
          <p:spPr>
            <a:xfrm>
              <a:off x="1008360" y="4361760"/>
              <a:ext cx="48600" cy="19080"/>
            </a:xfrm>
            <a:custGeom>
              <a:avLst/>
              <a:gdLst/>
              <a:ahLst/>
              <a:rect l="l" t="t" r="r" b="b"/>
              <a:pathLst>
                <a:path w="1521" h="611">
                  <a:moveTo>
                    <a:pt x="191" y="0"/>
                  </a:moveTo>
                  <a:cubicBezTo>
                    <a:pt x="127" y="0"/>
                    <a:pt x="32" y="32"/>
                    <a:pt x="32" y="95"/>
                  </a:cubicBezTo>
                  <a:cubicBezTo>
                    <a:pt x="1" y="190"/>
                    <a:pt x="32" y="253"/>
                    <a:pt x="127" y="253"/>
                  </a:cubicBezTo>
                  <a:lnTo>
                    <a:pt x="1331" y="602"/>
                  </a:lnTo>
                  <a:cubicBezTo>
                    <a:pt x="1342" y="608"/>
                    <a:pt x="1355" y="610"/>
                    <a:pt x="1368" y="610"/>
                  </a:cubicBezTo>
                  <a:cubicBezTo>
                    <a:pt x="1426" y="610"/>
                    <a:pt x="1489" y="558"/>
                    <a:pt x="1489" y="507"/>
                  </a:cubicBezTo>
                  <a:cubicBezTo>
                    <a:pt x="1521" y="443"/>
                    <a:pt x="1489" y="380"/>
                    <a:pt x="1394" y="348"/>
                  </a:cubicBezTo>
                  <a:lnTo>
                    <a:pt x="19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003" name="CustomShape 89"/>
            <p:cNvSpPr/>
            <p:nvPr/>
          </p:nvSpPr>
          <p:spPr>
            <a:xfrm>
              <a:off x="1006200" y="4411080"/>
              <a:ext cx="48600" cy="15120"/>
            </a:xfrm>
            <a:custGeom>
              <a:avLst/>
              <a:gdLst/>
              <a:ahLst/>
              <a:rect l="l" t="t" r="r" b="b"/>
              <a:pathLst>
                <a:path w="1521" h="484">
                  <a:moveTo>
                    <a:pt x="1399" y="0"/>
                  </a:moveTo>
                  <a:cubicBezTo>
                    <a:pt x="1386" y="0"/>
                    <a:pt x="1374" y="3"/>
                    <a:pt x="1362" y="9"/>
                  </a:cubicBezTo>
                  <a:lnTo>
                    <a:pt x="95" y="230"/>
                  </a:lnTo>
                  <a:cubicBezTo>
                    <a:pt x="32" y="230"/>
                    <a:pt x="0" y="294"/>
                    <a:pt x="0" y="357"/>
                  </a:cubicBezTo>
                  <a:cubicBezTo>
                    <a:pt x="0" y="452"/>
                    <a:pt x="95" y="484"/>
                    <a:pt x="159" y="484"/>
                  </a:cubicBezTo>
                  <a:lnTo>
                    <a:pt x="1394" y="262"/>
                  </a:lnTo>
                  <a:cubicBezTo>
                    <a:pt x="1489" y="262"/>
                    <a:pt x="1520" y="167"/>
                    <a:pt x="1520" y="104"/>
                  </a:cubicBezTo>
                  <a:cubicBezTo>
                    <a:pt x="1520" y="52"/>
                    <a:pt x="1457" y="0"/>
                    <a:pt x="139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004" name="CustomShape 90"/>
            <p:cNvSpPr/>
            <p:nvPr/>
          </p:nvSpPr>
          <p:spPr>
            <a:xfrm>
              <a:off x="1031760" y="4446360"/>
              <a:ext cx="38160" cy="28440"/>
            </a:xfrm>
            <a:custGeom>
              <a:avLst/>
              <a:gdLst/>
              <a:ahLst/>
              <a:rect l="l" t="t" r="r" b="b"/>
              <a:pathLst>
                <a:path w="1204" h="898">
                  <a:moveTo>
                    <a:pt x="1076" y="0"/>
                  </a:moveTo>
                  <a:cubicBezTo>
                    <a:pt x="1051" y="0"/>
                    <a:pt x="1027" y="8"/>
                    <a:pt x="1014" y="21"/>
                  </a:cubicBezTo>
                  <a:lnTo>
                    <a:pt x="63" y="655"/>
                  </a:lnTo>
                  <a:cubicBezTo>
                    <a:pt x="0" y="718"/>
                    <a:pt x="0" y="781"/>
                    <a:pt x="32" y="845"/>
                  </a:cubicBezTo>
                  <a:cubicBezTo>
                    <a:pt x="69" y="882"/>
                    <a:pt x="106" y="897"/>
                    <a:pt x="143" y="897"/>
                  </a:cubicBezTo>
                  <a:cubicBezTo>
                    <a:pt x="169" y="897"/>
                    <a:pt x="196" y="889"/>
                    <a:pt x="222" y="876"/>
                  </a:cubicBezTo>
                  <a:lnTo>
                    <a:pt x="1140" y="243"/>
                  </a:lnTo>
                  <a:cubicBezTo>
                    <a:pt x="1204" y="211"/>
                    <a:pt x="1204" y="116"/>
                    <a:pt x="1172" y="53"/>
                  </a:cubicBezTo>
                  <a:cubicBezTo>
                    <a:pt x="1153" y="16"/>
                    <a:pt x="1113" y="0"/>
                    <a:pt x="107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005" name="CustomShape 91"/>
            <p:cNvSpPr/>
            <p:nvPr/>
          </p:nvSpPr>
          <p:spPr>
            <a:xfrm>
              <a:off x="1070280" y="4471560"/>
              <a:ext cx="23040" cy="30600"/>
            </a:xfrm>
            <a:custGeom>
              <a:avLst/>
              <a:gdLst/>
              <a:ahLst/>
              <a:rect l="l" t="t" r="r" b="b"/>
              <a:pathLst>
                <a:path w="729" h="967">
                  <a:moveTo>
                    <a:pt x="531" y="0"/>
                  </a:moveTo>
                  <a:cubicBezTo>
                    <a:pt x="499" y="0"/>
                    <a:pt x="476" y="8"/>
                    <a:pt x="476" y="24"/>
                  </a:cubicBezTo>
                  <a:lnTo>
                    <a:pt x="1" y="816"/>
                  </a:lnTo>
                  <a:cubicBezTo>
                    <a:pt x="1" y="847"/>
                    <a:pt x="32" y="911"/>
                    <a:pt x="96" y="942"/>
                  </a:cubicBezTo>
                  <a:cubicBezTo>
                    <a:pt x="127" y="958"/>
                    <a:pt x="159" y="966"/>
                    <a:pt x="187" y="966"/>
                  </a:cubicBezTo>
                  <a:cubicBezTo>
                    <a:pt x="214" y="966"/>
                    <a:pt x="238" y="958"/>
                    <a:pt x="254" y="942"/>
                  </a:cubicBezTo>
                  <a:lnTo>
                    <a:pt x="697" y="151"/>
                  </a:lnTo>
                  <a:cubicBezTo>
                    <a:pt x="729" y="119"/>
                    <a:pt x="697" y="56"/>
                    <a:pt x="634" y="24"/>
                  </a:cubicBezTo>
                  <a:cubicBezTo>
                    <a:pt x="602" y="8"/>
                    <a:pt x="563" y="0"/>
                    <a:pt x="53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006" name="CustomShape 92"/>
            <p:cNvSpPr/>
            <p:nvPr/>
          </p:nvSpPr>
          <p:spPr>
            <a:xfrm>
              <a:off x="1142280" y="4416120"/>
              <a:ext cx="25200" cy="77400"/>
            </a:xfrm>
            <a:custGeom>
              <a:avLst/>
              <a:gdLst/>
              <a:ahLst/>
              <a:rect l="l" t="t" r="r" b="b"/>
              <a:pathLst>
                <a:path w="792" h="2425">
                  <a:moveTo>
                    <a:pt x="648" y="1"/>
                  </a:moveTo>
                  <a:cubicBezTo>
                    <a:pt x="581" y="1"/>
                    <a:pt x="538" y="52"/>
                    <a:pt x="538" y="104"/>
                  </a:cubicBezTo>
                  <a:lnTo>
                    <a:pt x="32" y="2258"/>
                  </a:lnTo>
                  <a:cubicBezTo>
                    <a:pt x="0" y="2353"/>
                    <a:pt x="63" y="2416"/>
                    <a:pt x="127" y="2416"/>
                  </a:cubicBezTo>
                  <a:cubicBezTo>
                    <a:pt x="138" y="2422"/>
                    <a:pt x="151" y="2424"/>
                    <a:pt x="164" y="2424"/>
                  </a:cubicBezTo>
                  <a:cubicBezTo>
                    <a:pt x="222" y="2424"/>
                    <a:pt x="285" y="2373"/>
                    <a:pt x="285" y="2321"/>
                  </a:cubicBezTo>
                  <a:lnTo>
                    <a:pt x="792" y="167"/>
                  </a:lnTo>
                  <a:cubicBezTo>
                    <a:pt x="792" y="72"/>
                    <a:pt x="760" y="9"/>
                    <a:pt x="697" y="9"/>
                  </a:cubicBezTo>
                  <a:cubicBezTo>
                    <a:pt x="679" y="3"/>
                    <a:pt x="663" y="1"/>
                    <a:pt x="648" y="1"/>
                  </a:cubicBez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007" name="CustomShape 93"/>
            <p:cNvSpPr/>
            <p:nvPr/>
          </p:nvSpPr>
          <p:spPr>
            <a:xfrm>
              <a:off x="1105920" y="4415400"/>
              <a:ext cx="24120" cy="78120"/>
            </a:xfrm>
            <a:custGeom>
              <a:avLst/>
              <a:gdLst/>
              <a:ahLst/>
              <a:rect l="l" t="t" r="r" b="b"/>
              <a:pathLst>
                <a:path w="762" h="2448">
                  <a:moveTo>
                    <a:pt x="128" y="0"/>
                  </a:moveTo>
                  <a:cubicBezTo>
                    <a:pt x="33" y="32"/>
                    <a:pt x="1" y="95"/>
                    <a:pt x="1" y="159"/>
                  </a:cubicBezTo>
                  <a:lnTo>
                    <a:pt x="476" y="2344"/>
                  </a:lnTo>
                  <a:cubicBezTo>
                    <a:pt x="502" y="2396"/>
                    <a:pt x="549" y="2447"/>
                    <a:pt x="600" y="2447"/>
                  </a:cubicBezTo>
                  <a:cubicBezTo>
                    <a:pt x="611" y="2447"/>
                    <a:pt x="623" y="2445"/>
                    <a:pt x="634" y="2439"/>
                  </a:cubicBezTo>
                  <a:cubicBezTo>
                    <a:pt x="698" y="2439"/>
                    <a:pt x="761" y="2344"/>
                    <a:pt x="729" y="2281"/>
                  </a:cubicBezTo>
                  <a:lnTo>
                    <a:pt x="286" y="127"/>
                  </a:lnTo>
                  <a:cubicBezTo>
                    <a:pt x="254" y="32"/>
                    <a:pt x="191" y="0"/>
                    <a:pt x="128" y="0"/>
                  </a:cubicBez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008" name="CustomShape 94"/>
            <p:cNvSpPr/>
            <p:nvPr/>
          </p:nvSpPr>
          <p:spPr>
            <a:xfrm>
              <a:off x="1098720" y="4484520"/>
              <a:ext cx="74880" cy="16920"/>
            </a:xfrm>
            <a:custGeom>
              <a:avLst/>
              <a:gdLst/>
              <a:ahLst/>
              <a:rect l="l" t="t" r="r" b="b"/>
              <a:pathLst>
                <a:path w="2344" h="540">
                  <a:moveTo>
                    <a:pt x="0" y="1"/>
                  </a:moveTo>
                  <a:lnTo>
                    <a:pt x="0" y="539"/>
                  </a:lnTo>
                  <a:lnTo>
                    <a:pt x="2344" y="539"/>
                  </a:lnTo>
                  <a:lnTo>
                    <a:pt x="2344" y="1"/>
                  </a:ln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009" name="CustomShape 95"/>
            <p:cNvSpPr/>
            <p:nvPr/>
          </p:nvSpPr>
          <p:spPr>
            <a:xfrm>
              <a:off x="1160640" y="4538520"/>
              <a:ext cx="720" cy="360"/>
            </a:xfrm>
            <a:custGeom>
              <a:avLst/>
              <a:gdLst/>
              <a:ahLst/>
              <a:rect l="l" t="t" r="r" b="b"/>
              <a:pathLst>
                <a:path w="32" h="1">
                  <a:moveTo>
                    <a:pt x="0" y="0"/>
                  </a:moveTo>
                  <a:cubicBezTo>
                    <a:pt x="0" y="0"/>
                    <a:pt x="0" y="0"/>
                    <a:pt x="32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010" name="CustomShape 96"/>
            <p:cNvSpPr/>
            <p:nvPr/>
          </p:nvSpPr>
          <p:spPr>
            <a:xfrm>
              <a:off x="1157760" y="4539600"/>
              <a:ext cx="720" cy="360"/>
            </a:xfrm>
            <a:custGeom>
              <a:avLst/>
              <a:gdLst/>
              <a:ahLst/>
              <a:rect l="l" t="t" r="r" b="b"/>
              <a:pathLst>
                <a:path w="32" h="1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32" y="0"/>
                    <a:pt x="32" y="0"/>
                  </a:cubicBezTo>
                  <a:lnTo>
                    <a:pt x="32" y="0"/>
                  </a:ln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011" name="CustomShape 97"/>
            <p:cNvSpPr/>
            <p:nvPr/>
          </p:nvSpPr>
          <p:spPr>
            <a:xfrm>
              <a:off x="1168920" y="4501800"/>
              <a:ext cx="4680" cy="360"/>
            </a:xfrm>
            <a:custGeom>
              <a:avLst/>
              <a:gdLst/>
              <a:ahLst/>
              <a:rect l="l" t="t" r="r" b="b"/>
              <a:pathLst>
                <a:path w="159" h="1">
                  <a:moveTo>
                    <a:pt x="159" y="0"/>
                  </a:moveTo>
                  <a:lnTo>
                    <a:pt x="15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012" name="CustomShape 98"/>
            <p:cNvSpPr/>
            <p:nvPr/>
          </p:nvSpPr>
          <p:spPr>
            <a:xfrm>
              <a:off x="1164600" y="4509000"/>
              <a:ext cx="720" cy="720"/>
            </a:xfrm>
            <a:custGeom>
              <a:avLst/>
              <a:gdLst/>
              <a:ahLst/>
              <a:rect l="l" t="t" r="r" b="b"/>
              <a:pathLst>
                <a:path w="33" h="33">
                  <a:moveTo>
                    <a:pt x="32" y="1"/>
                  </a:moveTo>
                  <a:lnTo>
                    <a:pt x="1" y="33"/>
                  </a:lnTo>
                  <a:cubicBezTo>
                    <a:pt x="32" y="33"/>
                    <a:pt x="32" y="1"/>
                    <a:pt x="32" y="1"/>
                  </a:cubicBezTo>
                  <a:close/>
                </a:path>
              </a:pathLst>
            </a:custGeom>
            <a:solidFill>
              <a:srgbClr val="db2d43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013" name="CustomShape 99"/>
            <p:cNvSpPr/>
            <p:nvPr/>
          </p:nvSpPr>
          <p:spPr>
            <a:xfrm>
              <a:off x="1136160" y="4551840"/>
              <a:ext cx="5760" cy="720"/>
            </a:xfrm>
            <a:custGeom>
              <a:avLst/>
              <a:gdLst/>
              <a:ahLst/>
              <a:rect l="l" t="t" r="r" b="b"/>
              <a:pathLst>
                <a:path w="191" h="32">
                  <a:moveTo>
                    <a:pt x="190" y="0"/>
                  </a:moveTo>
                  <a:cubicBezTo>
                    <a:pt x="127" y="0"/>
                    <a:pt x="63" y="32"/>
                    <a:pt x="0" y="32"/>
                  </a:cubicBezTo>
                  <a:cubicBezTo>
                    <a:pt x="63" y="32"/>
                    <a:pt x="127" y="0"/>
                    <a:pt x="190" y="0"/>
                  </a:cubicBez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014" name="CustomShape 100"/>
            <p:cNvSpPr/>
            <p:nvPr/>
          </p:nvSpPr>
          <p:spPr>
            <a:xfrm>
              <a:off x="1150560" y="4539600"/>
              <a:ext cx="6840" cy="9000"/>
            </a:xfrm>
            <a:custGeom>
              <a:avLst/>
              <a:gdLst/>
              <a:ahLst/>
              <a:rect l="l" t="t" r="r" b="b"/>
              <a:pathLst>
                <a:path w="223" h="286">
                  <a:moveTo>
                    <a:pt x="0" y="285"/>
                  </a:moveTo>
                  <a:cubicBezTo>
                    <a:pt x="95" y="222"/>
                    <a:pt x="190" y="127"/>
                    <a:pt x="222" y="0"/>
                  </a:cubicBezTo>
                  <a:cubicBezTo>
                    <a:pt x="190" y="127"/>
                    <a:pt x="95" y="222"/>
                    <a:pt x="0" y="285"/>
                  </a:cubicBez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015" name="CustomShape 101"/>
            <p:cNvSpPr/>
            <p:nvPr/>
          </p:nvSpPr>
          <p:spPr>
            <a:xfrm>
              <a:off x="1114920" y="4538520"/>
              <a:ext cx="20880" cy="14040"/>
            </a:xfrm>
            <a:custGeom>
              <a:avLst/>
              <a:gdLst/>
              <a:ahLst/>
              <a:rect l="l" t="t" r="r" b="b"/>
              <a:pathLst>
                <a:path w="667" h="444">
                  <a:moveTo>
                    <a:pt x="1" y="0"/>
                  </a:moveTo>
                  <a:lnTo>
                    <a:pt x="1" y="0"/>
                  </a:lnTo>
                  <a:cubicBezTo>
                    <a:pt x="64" y="254"/>
                    <a:pt x="349" y="444"/>
                    <a:pt x="666" y="444"/>
                  </a:cubicBezTo>
                  <a:lnTo>
                    <a:pt x="666" y="32"/>
                  </a:lnTo>
                  <a:lnTo>
                    <a:pt x="96" y="32"/>
                  </a:lnTo>
                  <a:cubicBezTo>
                    <a:pt x="64" y="32"/>
                    <a:pt x="33" y="32"/>
                    <a:pt x="1" y="0"/>
                  </a:cubicBez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016" name="CustomShape 102"/>
            <p:cNvSpPr/>
            <p:nvPr/>
          </p:nvSpPr>
          <p:spPr>
            <a:xfrm>
              <a:off x="1144440" y="4548600"/>
              <a:ext cx="4680" cy="2880"/>
            </a:xfrm>
            <a:custGeom>
              <a:avLst/>
              <a:gdLst/>
              <a:ahLst/>
              <a:rect l="l" t="t" r="r" b="b"/>
              <a:pathLst>
                <a:path w="159" h="96">
                  <a:moveTo>
                    <a:pt x="159" y="0"/>
                  </a:moveTo>
                  <a:cubicBezTo>
                    <a:pt x="95" y="32"/>
                    <a:pt x="32" y="63"/>
                    <a:pt x="0" y="95"/>
                  </a:cubicBezTo>
                  <a:cubicBezTo>
                    <a:pt x="32" y="63"/>
                    <a:pt x="95" y="32"/>
                    <a:pt x="159" y="0"/>
                  </a:cubicBez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017" name="CustomShape 103"/>
            <p:cNvSpPr/>
            <p:nvPr/>
          </p:nvSpPr>
          <p:spPr>
            <a:xfrm>
              <a:off x="1164600" y="4512960"/>
              <a:ext cx="720" cy="1800"/>
            </a:xfrm>
            <a:custGeom>
              <a:avLst/>
              <a:gdLst/>
              <a:ahLst/>
              <a:rect l="l" t="t" r="r" b="b"/>
              <a:pathLst>
                <a:path w="33" h="64">
                  <a:moveTo>
                    <a:pt x="1" y="1"/>
                  </a:moveTo>
                  <a:cubicBezTo>
                    <a:pt x="32" y="32"/>
                    <a:pt x="32" y="32"/>
                    <a:pt x="32" y="64"/>
                  </a:cubicBezTo>
                  <a:cubicBezTo>
                    <a:pt x="32" y="32"/>
                    <a:pt x="32" y="32"/>
                    <a:pt x="1" y="1"/>
                  </a:cubicBezTo>
                  <a:close/>
                </a:path>
              </a:pathLst>
            </a:custGeom>
            <a:solidFill>
              <a:srgbClr val="db2d43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018" name="CustomShape 104"/>
            <p:cNvSpPr/>
            <p:nvPr/>
          </p:nvSpPr>
          <p:spPr>
            <a:xfrm>
              <a:off x="1164600" y="4522320"/>
              <a:ext cx="720" cy="720"/>
            </a:xfrm>
            <a:custGeom>
              <a:avLst/>
              <a:gdLst/>
              <a:ahLst/>
              <a:rect l="l" t="t" r="r" b="b"/>
              <a:pathLst>
                <a:path w="33" h="33">
                  <a:moveTo>
                    <a:pt x="32" y="1"/>
                  </a:moveTo>
                  <a:cubicBezTo>
                    <a:pt x="32" y="32"/>
                    <a:pt x="32" y="32"/>
                    <a:pt x="1" y="32"/>
                  </a:cubicBezTo>
                  <a:cubicBezTo>
                    <a:pt x="32" y="32"/>
                    <a:pt x="32" y="32"/>
                    <a:pt x="32" y="1"/>
                  </a:cubicBezTo>
                  <a:close/>
                </a:path>
              </a:pathLst>
            </a:custGeom>
            <a:solidFill>
              <a:srgbClr val="db2d43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019" name="CustomShape 105"/>
            <p:cNvSpPr/>
            <p:nvPr/>
          </p:nvSpPr>
          <p:spPr>
            <a:xfrm>
              <a:off x="1165680" y="4533480"/>
              <a:ext cx="360" cy="1800"/>
            </a:xfrm>
            <a:custGeom>
              <a:avLst/>
              <a:gdLst/>
              <a:ahLst/>
              <a:rect l="l" t="t" r="r" b="b"/>
              <a:pathLst>
                <a:path w="1" h="64">
                  <a:moveTo>
                    <a:pt x="0" y="0"/>
                  </a:moveTo>
                  <a:lnTo>
                    <a:pt x="0" y="63"/>
                  </a:lnTo>
                  <a:cubicBezTo>
                    <a:pt x="0" y="32"/>
                    <a:pt x="0" y="32"/>
                    <a:pt x="0" y="0"/>
                  </a:cubicBezTo>
                  <a:close/>
                </a:path>
              </a:pathLst>
            </a:custGeom>
            <a:solidFill>
              <a:srgbClr val="db2d43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020" name="CustomShape 106"/>
            <p:cNvSpPr/>
            <p:nvPr/>
          </p:nvSpPr>
          <p:spPr>
            <a:xfrm>
              <a:off x="1164600" y="4526280"/>
              <a:ext cx="720" cy="720"/>
            </a:xfrm>
            <a:custGeom>
              <a:avLst/>
              <a:gdLst/>
              <a:ahLst/>
              <a:rect l="l" t="t" r="r" b="b"/>
              <a:pathLst>
                <a:path w="33" h="33">
                  <a:moveTo>
                    <a:pt x="1" y="0"/>
                  </a:moveTo>
                  <a:cubicBezTo>
                    <a:pt x="32" y="0"/>
                    <a:pt x="32" y="32"/>
                    <a:pt x="32" y="32"/>
                  </a:cubicBezTo>
                  <a:cubicBezTo>
                    <a:pt x="32" y="0"/>
                    <a:pt x="32" y="0"/>
                    <a:pt x="1" y="0"/>
                  </a:cubicBezTo>
                  <a:close/>
                </a:path>
              </a:pathLst>
            </a:custGeom>
            <a:solidFill>
              <a:srgbClr val="db2d43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021" name="CustomShape 107"/>
            <p:cNvSpPr/>
            <p:nvPr/>
          </p:nvSpPr>
          <p:spPr>
            <a:xfrm>
              <a:off x="1161720" y="4536360"/>
              <a:ext cx="1800" cy="720"/>
            </a:xfrm>
            <a:custGeom>
              <a:avLst/>
              <a:gdLst/>
              <a:ahLst/>
              <a:rect l="l" t="t" r="r" b="b"/>
              <a:pathLst>
                <a:path w="65" h="32">
                  <a:moveTo>
                    <a:pt x="64" y="0"/>
                  </a:moveTo>
                  <a:lnTo>
                    <a:pt x="64" y="0"/>
                  </a:lnTo>
                  <a:cubicBezTo>
                    <a:pt x="32" y="32"/>
                    <a:pt x="32" y="32"/>
                    <a:pt x="1" y="32"/>
                  </a:cubicBezTo>
                  <a:cubicBezTo>
                    <a:pt x="32" y="32"/>
                    <a:pt x="64" y="32"/>
                    <a:pt x="64" y="0"/>
                  </a:cubicBezTo>
                  <a:close/>
                </a:path>
              </a:pathLst>
            </a:custGeom>
            <a:solidFill>
              <a:srgbClr val="db2d43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022" name="CustomShape 108"/>
            <p:cNvSpPr/>
            <p:nvPr/>
          </p:nvSpPr>
          <p:spPr>
            <a:xfrm>
              <a:off x="1158840" y="4538520"/>
              <a:ext cx="1800" cy="720"/>
            </a:xfrm>
            <a:custGeom>
              <a:avLst/>
              <a:gdLst/>
              <a:ahLst/>
              <a:rect l="l" t="t" r="r" b="b"/>
              <a:pathLst>
                <a:path w="65" h="33">
                  <a:moveTo>
                    <a:pt x="64" y="0"/>
                  </a:moveTo>
                  <a:cubicBezTo>
                    <a:pt x="32" y="0"/>
                    <a:pt x="1" y="0"/>
                    <a:pt x="1" y="32"/>
                  </a:cubicBezTo>
                  <a:cubicBezTo>
                    <a:pt x="1" y="0"/>
                    <a:pt x="32" y="0"/>
                    <a:pt x="64" y="0"/>
                  </a:cubicBezTo>
                  <a:close/>
                </a:path>
              </a:pathLst>
            </a:custGeom>
            <a:solidFill>
              <a:srgbClr val="db2d43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023" name="CustomShape 109"/>
            <p:cNvSpPr/>
            <p:nvPr/>
          </p:nvSpPr>
          <p:spPr>
            <a:xfrm>
              <a:off x="1158840" y="4538520"/>
              <a:ext cx="1800" cy="720"/>
            </a:xfrm>
            <a:custGeom>
              <a:avLst/>
              <a:gdLst/>
              <a:ahLst/>
              <a:rect l="l" t="t" r="r" b="b"/>
              <a:pathLst>
                <a:path w="65" h="33">
                  <a:moveTo>
                    <a:pt x="1" y="32"/>
                  </a:moveTo>
                  <a:lnTo>
                    <a:pt x="1" y="32"/>
                  </a:lnTo>
                  <a:cubicBezTo>
                    <a:pt x="1" y="32"/>
                    <a:pt x="32" y="0"/>
                    <a:pt x="64" y="0"/>
                  </a:cubicBezTo>
                  <a:lnTo>
                    <a:pt x="64" y="0"/>
                  </a:lnTo>
                  <a:cubicBezTo>
                    <a:pt x="32" y="0"/>
                    <a:pt x="1" y="32"/>
                    <a:pt x="1" y="32"/>
                  </a:cubicBezTo>
                  <a:close/>
                </a:path>
              </a:pathLst>
            </a:custGeom>
            <a:solidFill>
              <a:srgbClr val="db2d43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024" name="CustomShape 110"/>
            <p:cNvSpPr/>
            <p:nvPr/>
          </p:nvSpPr>
          <p:spPr>
            <a:xfrm>
              <a:off x="1105920" y="4494600"/>
              <a:ext cx="37440" cy="44280"/>
            </a:xfrm>
            <a:custGeom>
              <a:avLst/>
              <a:gdLst/>
              <a:ahLst/>
              <a:rect l="l" t="t" r="r" b="b"/>
              <a:pathLst>
                <a:path w="1173" h="1395">
                  <a:moveTo>
                    <a:pt x="381" y="1"/>
                  </a:moveTo>
                  <a:cubicBezTo>
                    <a:pt x="159" y="1"/>
                    <a:pt x="1" y="127"/>
                    <a:pt x="1" y="317"/>
                  </a:cubicBezTo>
                  <a:cubicBezTo>
                    <a:pt x="1" y="381"/>
                    <a:pt x="33" y="476"/>
                    <a:pt x="96" y="507"/>
                  </a:cubicBezTo>
                  <a:cubicBezTo>
                    <a:pt x="33" y="571"/>
                    <a:pt x="1" y="634"/>
                    <a:pt x="1" y="729"/>
                  </a:cubicBezTo>
                  <a:cubicBezTo>
                    <a:pt x="1" y="792"/>
                    <a:pt x="33" y="887"/>
                    <a:pt x="96" y="919"/>
                  </a:cubicBezTo>
                  <a:cubicBezTo>
                    <a:pt x="33" y="982"/>
                    <a:pt x="1" y="1046"/>
                    <a:pt x="1" y="1109"/>
                  </a:cubicBezTo>
                  <a:cubicBezTo>
                    <a:pt x="1" y="1236"/>
                    <a:pt x="128" y="1331"/>
                    <a:pt x="286" y="1362"/>
                  </a:cubicBezTo>
                  <a:cubicBezTo>
                    <a:pt x="318" y="1394"/>
                    <a:pt x="349" y="1394"/>
                    <a:pt x="381" y="1394"/>
                  </a:cubicBezTo>
                  <a:lnTo>
                    <a:pt x="983" y="1394"/>
                  </a:lnTo>
                  <a:lnTo>
                    <a:pt x="1046" y="1046"/>
                  </a:lnTo>
                  <a:lnTo>
                    <a:pt x="1014" y="824"/>
                  </a:lnTo>
                  <a:lnTo>
                    <a:pt x="1173" y="602"/>
                  </a:lnTo>
                  <a:lnTo>
                    <a:pt x="1109" y="602"/>
                  </a:lnTo>
                  <a:lnTo>
                    <a:pt x="1046" y="412"/>
                  </a:lnTo>
                  <a:lnTo>
                    <a:pt x="95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025" name="CustomShape 111"/>
            <p:cNvSpPr/>
            <p:nvPr/>
          </p:nvSpPr>
          <p:spPr>
            <a:xfrm>
              <a:off x="1149480" y="4548600"/>
              <a:ext cx="720" cy="360"/>
            </a:xfrm>
            <a:custGeom>
              <a:avLst/>
              <a:gdLst/>
              <a:ahLst/>
              <a:rect l="l" t="t" r="r" b="b"/>
              <a:pathLst>
                <a:path w="33" h="1">
                  <a:moveTo>
                    <a:pt x="1" y="0"/>
                  </a:moveTo>
                  <a:lnTo>
                    <a:pt x="1" y="0"/>
                  </a:lnTo>
                  <a:cubicBezTo>
                    <a:pt x="1" y="0"/>
                    <a:pt x="1" y="0"/>
                    <a:pt x="32" y="0"/>
                  </a:cubicBezTo>
                  <a:lnTo>
                    <a:pt x="32" y="0"/>
                  </a:ln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e9fc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026" name="CustomShape 112"/>
            <p:cNvSpPr/>
            <p:nvPr/>
          </p:nvSpPr>
          <p:spPr>
            <a:xfrm>
              <a:off x="1163880" y="4510080"/>
              <a:ext cx="720" cy="1800"/>
            </a:xfrm>
            <a:custGeom>
              <a:avLst/>
              <a:gdLst/>
              <a:ahLst/>
              <a:rect l="l" t="t" r="r" b="b"/>
              <a:pathLst>
                <a:path w="32" h="64">
                  <a:moveTo>
                    <a:pt x="32" y="1"/>
                  </a:moveTo>
                  <a:cubicBezTo>
                    <a:pt x="32" y="32"/>
                    <a:pt x="32" y="32"/>
                    <a:pt x="0" y="64"/>
                  </a:cubicBezTo>
                  <a:cubicBezTo>
                    <a:pt x="32" y="32"/>
                    <a:pt x="32" y="32"/>
                    <a:pt x="32" y="32"/>
                  </a:cubicBezTo>
                  <a:lnTo>
                    <a:pt x="32" y="1"/>
                  </a:lnTo>
                  <a:close/>
                </a:path>
              </a:pathLst>
            </a:custGeom>
            <a:solidFill>
              <a:srgbClr val="e9fc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027" name="CustomShape 113"/>
            <p:cNvSpPr/>
            <p:nvPr/>
          </p:nvSpPr>
          <p:spPr>
            <a:xfrm>
              <a:off x="1136160" y="4552560"/>
              <a:ext cx="360" cy="360"/>
            </a:xfrm>
            <a:custGeom>
              <a:avLst/>
              <a:gdLst/>
              <a:ahLst/>
              <a:rect l="l" t="t" r="r" b="b"/>
              <a:pathLst>
                <a:path w="1" h="1">
                  <a:moveTo>
                    <a:pt x="0" y="1"/>
                  </a:moveTo>
                </a:path>
              </a:pathLst>
            </a:custGeom>
            <a:solidFill>
              <a:srgbClr val="e9fc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028" name="CustomShape 114"/>
            <p:cNvSpPr/>
            <p:nvPr/>
          </p:nvSpPr>
          <p:spPr>
            <a:xfrm>
              <a:off x="1142280" y="4551840"/>
              <a:ext cx="720" cy="360"/>
            </a:xfrm>
            <a:custGeom>
              <a:avLst/>
              <a:gdLst/>
              <a:ahLst/>
              <a:rect l="l" t="t" r="r" b="b"/>
              <a:pathLst>
                <a:path w="32" h="1">
                  <a:moveTo>
                    <a:pt x="0" y="0"/>
                  </a:moveTo>
                  <a:lnTo>
                    <a:pt x="0" y="0"/>
                  </a:lnTo>
                  <a:cubicBezTo>
                    <a:pt x="32" y="0"/>
                    <a:pt x="32" y="0"/>
                    <a:pt x="32" y="0"/>
                  </a:cubicBezTo>
                  <a:lnTo>
                    <a:pt x="32" y="0"/>
                  </a:lnTo>
                  <a:cubicBezTo>
                    <a:pt x="32" y="0"/>
                    <a:pt x="32" y="0"/>
                    <a:pt x="0" y="0"/>
                  </a:cubicBezTo>
                  <a:close/>
                </a:path>
              </a:pathLst>
            </a:custGeom>
            <a:solidFill>
              <a:srgbClr val="e9fc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029" name="CustomShape 115"/>
            <p:cNvSpPr/>
            <p:nvPr/>
          </p:nvSpPr>
          <p:spPr>
            <a:xfrm>
              <a:off x="1157760" y="4539600"/>
              <a:ext cx="360" cy="360"/>
            </a:xfrm>
            <a:custGeom>
              <a:avLst/>
              <a:gdLst/>
              <a:ahLst/>
              <a:rect l="l" t="t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e9fc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030" name="CustomShape 116"/>
            <p:cNvSpPr/>
            <p:nvPr/>
          </p:nvSpPr>
          <p:spPr>
            <a:xfrm>
              <a:off x="1165680" y="4530240"/>
              <a:ext cx="720" cy="2880"/>
            </a:xfrm>
            <a:custGeom>
              <a:avLst/>
              <a:gdLst/>
              <a:ahLst/>
              <a:rect l="l" t="t" r="r" b="b"/>
              <a:pathLst>
                <a:path w="33" h="96">
                  <a:moveTo>
                    <a:pt x="32" y="0"/>
                  </a:moveTo>
                  <a:cubicBezTo>
                    <a:pt x="32" y="32"/>
                    <a:pt x="32" y="95"/>
                    <a:pt x="0" y="95"/>
                  </a:cubicBezTo>
                  <a:cubicBezTo>
                    <a:pt x="32" y="95"/>
                    <a:pt x="32" y="63"/>
                    <a:pt x="32" y="32"/>
                  </a:cubicBezTo>
                  <a:lnTo>
                    <a:pt x="32" y="0"/>
                  </a:lnTo>
                  <a:close/>
                </a:path>
              </a:pathLst>
            </a:custGeom>
            <a:solidFill>
              <a:srgbClr val="e9fc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031" name="CustomShape 117"/>
            <p:cNvSpPr/>
            <p:nvPr/>
          </p:nvSpPr>
          <p:spPr>
            <a:xfrm>
              <a:off x="1165680" y="4515120"/>
              <a:ext cx="720" cy="2520"/>
            </a:xfrm>
            <a:custGeom>
              <a:avLst/>
              <a:gdLst/>
              <a:ahLst/>
              <a:rect l="l" t="t" r="r" b="b"/>
              <a:pathLst>
                <a:path w="33" h="95">
                  <a:moveTo>
                    <a:pt x="32" y="95"/>
                  </a:moveTo>
                  <a:cubicBezTo>
                    <a:pt x="32" y="63"/>
                    <a:pt x="32" y="32"/>
                    <a:pt x="0" y="0"/>
                  </a:cubicBezTo>
                  <a:lnTo>
                    <a:pt x="0" y="0"/>
                  </a:lnTo>
                  <a:cubicBezTo>
                    <a:pt x="32" y="32"/>
                    <a:pt x="32" y="63"/>
                    <a:pt x="32" y="95"/>
                  </a:cubicBezTo>
                  <a:close/>
                </a:path>
              </a:pathLst>
            </a:custGeom>
            <a:solidFill>
              <a:srgbClr val="e9fc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032" name="CustomShape 118"/>
            <p:cNvSpPr/>
            <p:nvPr/>
          </p:nvSpPr>
          <p:spPr>
            <a:xfrm>
              <a:off x="1136160" y="4484520"/>
              <a:ext cx="360" cy="9720"/>
            </a:xfrm>
            <a:custGeom>
              <a:avLst/>
              <a:gdLst/>
              <a:ahLst/>
              <a:rect l="l" t="t" r="r" b="b"/>
              <a:pathLst>
                <a:path w="1" h="318">
                  <a:moveTo>
                    <a:pt x="0" y="1"/>
                  </a:moveTo>
                  <a:lnTo>
                    <a:pt x="0" y="1"/>
                  </a:lnTo>
                  <a:lnTo>
                    <a:pt x="0" y="318"/>
                  </a:lnTo>
                  <a:lnTo>
                    <a:pt x="0" y="318"/>
                  </a:lnTo>
                  <a:close/>
                </a:path>
              </a:pathLst>
            </a:custGeom>
            <a:solidFill>
              <a:srgbClr val="e9fc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033" name="CustomShape 119"/>
            <p:cNvSpPr/>
            <p:nvPr/>
          </p:nvSpPr>
          <p:spPr>
            <a:xfrm>
              <a:off x="1165680" y="4527360"/>
              <a:ext cx="720" cy="2880"/>
            </a:xfrm>
            <a:custGeom>
              <a:avLst/>
              <a:gdLst/>
              <a:ahLst/>
              <a:rect l="l" t="t" r="r" b="b"/>
              <a:pathLst>
                <a:path w="33" h="96">
                  <a:moveTo>
                    <a:pt x="32" y="95"/>
                  </a:moveTo>
                  <a:cubicBezTo>
                    <a:pt x="32" y="95"/>
                    <a:pt x="32" y="95"/>
                    <a:pt x="32" y="95"/>
                  </a:cubicBezTo>
                  <a:cubicBezTo>
                    <a:pt x="32" y="63"/>
                    <a:pt x="32" y="32"/>
                    <a:pt x="0" y="0"/>
                  </a:cubicBezTo>
                  <a:lnTo>
                    <a:pt x="0" y="0"/>
                  </a:lnTo>
                  <a:cubicBezTo>
                    <a:pt x="32" y="32"/>
                    <a:pt x="32" y="63"/>
                    <a:pt x="32" y="95"/>
                  </a:cubicBezTo>
                  <a:close/>
                </a:path>
              </a:pathLst>
            </a:custGeom>
            <a:solidFill>
              <a:srgbClr val="e9fc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034" name="CustomShape 120"/>
            <p:cNvSpPr/>
            <p:nvPr/>
          </p:nvSpPr>
          <p:spPr>
            <a:xfrm>
              <a:off x="1163880" y="4535280"/>
              <a:ext cx="720" cy="720"/>
            </a:xfrm>
            <a:custGeom>
              <a:avLst/>
              <a:gdLst/>
              <a:ahLst/>
              <a:rect l="l" t="t" r="r" b="b"/>
              <a:pathLst>
                <a:path w="32" h="33"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32" y="32"/>
                    <a:pt x="32" y="0"/>
                    <a:pt x="32" y="0"/>
                  </a:cubicBezTo>
                  <a:lnTo>
                    <a:pt x="32" y="0"/>
                  </a:lnTo>
                  <a:cubicBezTo>
                    <a:pt x="32" y="0"/>
                    <a:pt x="32" y="32"/>
                    <a:pt x="0" y="32"/>
                  </a:cubicBezTo>
                  <a:close/>
                </a:path>
              </a:pathLst>
            </a:custGeom>
            <a:solidFill>
              <a:srgbClr val="e9fc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035" name="CustomShape 121"/>
            <p:cNvSpPr/>
            <p:nvPr/>
          </p:nvSpPr>
          <p:spPr>
            <a:xfrm>
              <a:off x="1165680" y="4518000"/>
              <a:ext cx="720" cy="3600"/>
            </a:xfrm>
            <a:custGeom>
              <a:avLst/>
              <a:gdLst/>
              <a:ahLst/>
              <a:rect l="l" t="t" r="r" b="b"/>
              <a:pathLst>
                <a:path w="33" h="127">
                  <a:moveTo>
                    <a:pt x="0" y="127"/>
                  </a:moveTo>
                  <a:cubicBezTo>
                    <a:pt x="32" y="95"/>
                    <a:pt x="32" y="63"/>
                    <a:pt x="32" y="0"/>
                  </a:cubicBezTo>
                  <a:cubicBezTo>
                    <a:pt x="32" y="63"/>
                    <a:pt x="32" y="95"/>
                    <a:pt x="0" y="127"/>
                  </a:cubicBezTo>
                  <a:close/>
                </a:path>
              </a:pathLst>
            </a:custGeom>
            <a:solidFill>
              <a:srgbClr val="e9fc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036" name="CustomShape 122"/>
            <p:cNvSpPr/>
            <p:nvPr/>
          </p:nvSpPr>
          <p:spPr>
            <a:xfrm>
              <a:off x="1165680" y="4505040"/>
              <a:ext cx="720" cy="3600"/>
            </a:xfrm>
            <a:custGeom>
              <a:avLst/>
              <a:gdLst/>
              <a:ahLst/>
              <a:rect l="l" t="t" r="r" b="b"/>
              <a:pathLst>
                <a:path w="33" h="127">
                  <a:moveTo>
                    <a:pt x="32" y="0"/>
                  </a:moveTo>
                  <a:cubicBezTo>
                    <a:pt x="32" y="64"/>
                    <a:pt x="32" y="95"/>
                    <a:pt x="0" y="127"/>
                  </a:cubicBezTo>
                  <a:cubicBezTo>
                    <a:pt x="32" y="95"/>
                    <a:pt x="32" y="64"/>
                    <a:pt x="32" y="32"/>
                  </a:cubicBezTo>
                  <a:cubicBezTo>
                    <a:pt x="32" y="32"/>
                    <a:pt x="32" y="0"/>
                    <a:pt x="32" y="0"/>
                  </a:cubicBezTo>
                  <a:close/>
                </a:path>
              </a:pathLst>
            </a:custGeom>
            <a:solidFill>
              <a:srgbClr val="e9fc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037" name="CustomShape 123"/>
            <p:cNvSpPr/>
            <p:nvPr/>
          </p:nvSpPr>
          <p:spPr>
            <a:xfrm>
              <a:off x="1163880" y="4525200"/>
              <a:ext cx="720" cy="720"/>
            </a:xfrm>
            <a:custGeom>
              <a:avLst/>
              <a:gdLst/>
              <a:ahLst/>
              <a:rect l="l" t="t" r="r" b="b"/>
              <a:pathLst>
                <a:path w="32" h="33">
                  <a:moveTo>
                    <a:pt x="0" y="1"/>
                  </a:moveTo>
                  <a:cubicBezTo>
                    <a:pt x="32" y="1"/>
                    <a:pt x="32" y="1"/>
                    <a:pt x="32" y="32"/>
                  </a:cubicBezTo>
                  <a:cubicBezTo>
                    <a:pt x="32" y="32"/>
                    <a:pt x="32" y="32"/>
                    <a:pt x="32" y="1"/>
                  </a:cubicBezTo>
                  <a:close/>
                </a:path>
              </a:pathLst>
            </a:custGeom>
            <a:solidFill>
              <a:srgbClr val="e9fc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038" name="CustomShape 124"/>
            <p:cNvSpPr/>
            <p:nvPr/>
          </p:nvSpPr>
          <p:spPr>
            <a:xfrm>
              <a:off x="1166760" y="4484520"/>
              <a:ext cx="6840" cy="16920"/>
            </a:xfrm>
            <a:custGeom>
              <a:avLst/>
              <a:gdLst/>
              <a:ahLst/>
              <a:rect l="l" t="t" r="r" b="b"/>
              <a:pathLst>
                <a:path w="222" h="540">
                  <a:moveTo>
                    <a:pt x="222" y="1"/>
                  </a:moveTo>
                  <a:lnTo>
                    <a:pt x="222" y="539"/>
                  </a:lnTo>
                  <a:lnTo>
                    <a:pt x="222" y="539"/>
                  </a:lnTo>
                  <a:lnTo>
                    <a:pt x="222" y="1"/>
                  </a:ln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e9fc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039" name="CustomShape 125"/>
            <p:cNvSpPr/>
            <p:nvPr/>
          </p:nvSpPr>
          <p:spPr>
            <a:xfrm>
              <a:off x="1161720" y="4537440"/>
              <a:ext cx="360" cy="720"/>
            </a:xfrm>
            <a:custGeom>
              <a:avLst/>
              <a:gdLst/>
              <a:ahLst/>
              <a:rect l="l" t="t" r="r" b="b"/>
              <a:pathLst>
                <a:path w="1" h="33">
                  <a:moveTo>
                    <a:pt x="1" y="32"/>
                  </a:moveTo>
                  <a:cubicBezTo>
                    <a:pt x="1" y="32"/>
                    <a:pt x="1" y="1"/>
                    <a:pt x="1" y="1"/>
                  </a:cubicBezTo>
                  <a:lnTo>
                    <a:pt x="1" y="1"/>
                  </a:lnTo>
                  <a:cubicBezTo>
                    <a:pt x="1" y="1"/>
                    <a:pt x="1" y="32"/>
                    <a:pt x="1" y="32"/>
                  </a:cubicBezTo>
                  <a:close/>
                </a:path>
              </a:pathLst>
            </a:custGeom>
            <a:solidFill>
              <a:srgbClr val="e9fc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040" name="CustomShape 126"/>
            <p:cNvSpPr/>
            <p:nvPr/>
          </p:nvSpPr>
          <p:spPr>
            <a:xfrm>
              <a:off x="1166760" y="4501800"/>
              <a:ext cx="1800" cy="2880"/>
            </a:xfrm>
            <a:custGeom>
              <a:avLst/>
              <a:gdLst/>
              <a:ahLst/>
              <a:rect l="l" t="t" r="r" b="b"/>
              <a:pathLst>
                <a:path w="64" h="96">
                  <a:moveTo>
                    <a:pt x="0" y="95"/>
                  </a:moveTo>
                  <a:cubicBezTo>
                    <a:pt x="0" y="95"/>
                    <a:pt x="0" y="95"/>
                    <a:pt x="0" y="95"/>
                  </a:cubicBezTo>
                  <a:cubicBezTo>
                    <a:pt x="0" y="64"/>
                    <a:pt x="0" y="32"/>
                    <a:pt x="0" y="0"/>
                  </a:cubicBezTo>
                  <a:lnTo>
                    <a:pt x="63" y="0"/>
                  </a:lnTo>
                  <a:lnTo>
                    <a:pt x="0" y="0"/>
                  </a:lnTo>
                  <a:cubicBezTo>
                    <a:pt x="0" y="32"/>
                    <a:pt x="0" y="64"/>
                    <a:pt x="0" y="95"/>
                  </a:cubicBezTo>
                  <a:close/>
                </a:path>
              </a:pathLst>
            </a:custGeom>
            <a:solidFill>
              <a:srgbClr val="e9fc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041" name="CustomShape 127"/>
            <p:cNvSpPr/>
            <p:nvPr/>
          </p:nvSpPr>
          <p:spPr>
            <a:xfrm>
              <a:off x="1165680" y="4527360"/>
              <a:ext cx="720" cy="2880"/>
            </a:xfrm>
            <a:custGeom>
              <a:avLst/>
              <a:gdLst/>
              <a:ahLst/>
              <a:rect l="l" t="t" r="r" b="b"/>
              <a:pathLst>
                <a:path w="33" h="96">
                  <a:moveTo>
                    <a:pt x="0" y="0"/>
                  </a:moveTo>
                  <a:cubicBezTo>
                    <a:pt x="32" y="32"/>
                    <a:pt x="32" y="63"/>
                    <a:pt x="32" y="95"/>
                  </a:cubicBezTo>
                  <a:cubicBezTo>
                    <a:pt x="32" y="63"/>
                    <a:pt x="32" y="32"/>
                    <a:pt x="0" y="0"/>
                  </a:cubicBez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042" name="CustomShape 128"/>
            <p:cNvSpPr/>
            <p:nvPr/>
          </p:nvSpPr>
          <p:spPr>
            <a:xfrm>
              <a:off x="1165680" y="4527360"/>
              <a:ext cx="720" cy="2880"/>
            </a:xfrm>
            <a:custGeom>
              <a:avLst/>
              <a:gdLst/>
              <a:ahLst/>
              <a:rect l="l" t="t" r="r" b="b"/>
              <a:pathLst>
                <a:path w="33" h="96">
                  <a:moveTo>
                    <a:pt x="0" y="0"/>
                  </a:moveTo>
                  <a:cubicBezTo>
                    <a:pt x="32" y="32"/>
                    <a:pt x="32" y="63"/>
                    <a:pt x="32" y="95"/>
                  </a:cubicBezTo>
                  <a:cubicBezTo>
                    <a:pt x="32" y="63"/>
                    <a:pt x="32" y="32"/>
                    <a:pt x="0" y="0"/>
                  </a:cubicBezTo>
                  <a:close/>
                </a:path>
              </a:pathLst>
            </a:custGeom>
            <a:solidFill>
              <a:srgbClr val="e9fc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043" name="CustomShape 129"/>
            <p:cNvSpPr/>
            <p:nvPr/>
          </p:nvSpPr>
          <p:spPr>
            <a:xfrm>
              <a:off x="1149480" y="4548600"/>
              <a:ext cx="720" cy="360"/>
            </a:xfrm>
            <a:custGeom>
              <a:avLst/>
              <a:gdLst/>
              <a:ahLst/>
              <a:rect l="l" t="t" r="r" b="b"/>
              <a:pathLst>
                <a:path w="33" h="1">
                  <a:moveTo>
                    <a:pt x="32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32" y="0"/>
                  </a:cubicBez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044" name="CustomShape 130"/>
            <p:cNvSpPr/>
            <p:nvPr/>
          </p:nvSpPr>
          <p:spPr>
            <a:xfrm>
              <a:off x="1149480" y="4548600"/>
              <a:ext cx="720" cy="360"/>
            </a:xfrm>
            <a:custGeom>
              <a:avLst/>
              <a:gdLst/>
              <a:ahLst/>
              <a:rect l="l" t="t" r="r" b="b"/>
              <a:pathLst>
                <a:path w="33" h="1">
                  <a:moveTo>
                    <a:pt x="32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32" y="0"/>
                  </a:cubicBezTo>
                  <a:close/>
                </a:path>
              </a:pathLst>
            </a:custGeom>
            <a:solidFill>
              <a:srgbClr val="e9fc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045" name="CustomShape 131"/>
            <p:cNvSpPr/>
            <p:nvPr/>
          </p:nvSpPr>
          <p:spPr>
            <a:xfrm>
              <a:off x="1165680" y="4531320"/>
              <a:ext cx="720" cy="2880"/>
            </a:xfrm>
            <a:custGeom>
              <a:avLst/>
              <a:gdLst/>
              <a:ahLst/>
              <a:rect l="l" t="t" r="r" b="b"/>
              <a:pathLst>
                <a:path w="33" h="96">
                  <a:moveTo>
                    <a:pt x="32" y="1"/>
                  </a:moveTo>
                  <a:cubicBezTo>
                    <a:pt x="32" y="32"/>
                    <a:pt x="32" y="64"/>
                    <a:pt x="0" y="96"/>
                  </a:cubicBezTo>
                  <a:cubicBezTo>
                    <a:pt x="32" y="64"/>
                    <a:pt x="32" y="32"/>
                    <a:pt x="32" y="1"/>
                  </a:cubicBez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046" name="CustomShape 132"/>
            <p:cNvSpPr/>
            <p:nvPr/>
          </p:nvSpPr>
          <p:spPr>
            <a:xfrm>
              <a:off x="1165680" y="4531320"/>
              <a:ext cx="720" cy="2880"/>
            </a:xfrm>
            <a:custGeom>
              <a:avLst/>
              <a:gdLst/>
              <a:ahLst/>
              <a:rect l="l" t="t" r="r" b="b"/>
              <a:pathLst>
                <a:path w="33" h="96">
                  <a:moveTo>
                    <a:pt x="32" y="1"/>
                  </a:moveTo>
                  <a:cubicBezTo>
                    <a:pt x="32" y="32"/>
                    <a:pt x="32" y="64"/>
                    <a:pt x="0" y="96"/>
                  </a:cubicBezTo>
                  <a:cubicBezTo>
                    <a:pt x="32" y="64"/>
                    <a:pt x="32" y="32"/>
                    <a:pt x="32" y="1"/>
                  </a:cubicBezTo>
                  <a:close/>
                </a:path>
              </a:pathLst>
            </a:custGeom>
            <a:solidFill>
              <a:srgbClr val="e9fc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047" name="CustomShape 133"/>
            <p:cNvSpPr/>
            <p:nvPr/>
          </p:nvSpPr>
          <p:spPr>
            <a:xfrm>
              <a:off x="1163880" y="4524120"/>
              <a:ext cx="720" cy="720"/>
            </a:xfrm>
            <a:custGeom>
              <a:avLst/>
              <a:gdLst/>
              <a:ahLst/>
              <a:rect l="l" t="t" r="r" b="b"/>
              <a:pathLst>
                <a:path w="32" h="32">
                  <a:moveTo>
                    <a:pt x="0" y="32"/>
                  </a:moveTo>
                  <a:cubicBezTo>
                    <a:pt x="32" y="0"/>
                    <a:pt x="32" y="0"/>
                    <a:pt x="32" y="0"/>
                  </a:cubicBezTo>
                  <a:lnTo>
                    <a:pt x="0" y="32"/>
                  </a:lnTo>
                  <a:cubicBezTo>
                    <a:pt x="0" y="32"/>
                    <a:pt x="32" y="32"/>
                    <a:pt x="32" y="32"/>
                  </a:cubicBezTo>
                  <a:cubicBezTo>
                    <a:pt x="32" y="32"/>
                    <a:pt x="32" y="32"/>
                    <a:pt x="0" y="32"/>
                  </a:cubicBez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048" name="CustomShape 134"/>
            <p:cNvSpPr/>
            <p:nvPr/>
          </p:nvSpPr>
          <p:spPr>
            <a:xfrm>
              <a:off x="1163880" y="4524120"/>
              <a:ext cx="720" cy="720"/>
            </a:xfrm>
            <a:custGeom>
              <a:avLst/>
              <a:gdLst/>
              <a:ahLst/>
              <a:rect l="l" t="t" r="r" b="b"/>
              <a:pathLst>
                <a:path w="32" h="32">
                  <a:moveTo>
                    <a:pt x="0" y="32"/>
                  </a:moveTo>
                  <a:cubicBezTo>
                    <a:pt x="32" y="0"/>
                    <a:pt x="32" y="0"/>
                    <a:pt x="32" y="0"/>
                  </a:cubicBezTo>
                  <a:lnTo>
                    <a:pt x="0" y="32"/>
                  </a:lnTo>
                  <a:cubicBezTo>
                    <a:pt x="0" y="32"/>
                    <a:pt x="32" y="32"/>
                    <a:pt x="32" y="32"/>
                  </a:cubicBezTo>
                  <a:cubicBezTo>
                    <a:pt x="32" y="32"/>
                    <a:pt x="32" y="32"/>
                    <a:pt x="0" y="32"/>
                  </a:cubicBezTo>
                  <a:close/>
                </a:path>
              </a:pathLst>
            </a:custGeom>
            <a:solidFill>
              <a:srgbClr val="e9fc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049" name="CustomShape 135"/>
            <p:cNvSpPr/>
            <p:nvPr/>
          </p:nvSpPr>
          <p:spPr>
            <a:xfrm>
              <a:off x="1142280" y="4551840"/>
              <a:ext cx="720" cy="360"/>
            </a:xfrm>
            <a:custGeom>
              <a:avLst/>
              <a:gdLst/>
              <a:ahLst/>
              <a:rect l="l" t="t" r="r" b="b"/>
              <a:pathLst>
                <a:path w="32" h="1">
                  <a:moveTo>
                    <a:pt x="32" y="0"/>
                  </a:moveTo>
                  <a:cubicBezTo>
                    <a:pt x="32" y="0"/>
                    <a:pt x="32" y="0"/>
                    <a:pt x="0" y="0"/>
                  </a:cubicBezTo>
                  <a:cubicBezTo>
                    <a:pt x="32" y="0"/>
                    <a:pt x="32" y="0"/>
                    <a:pt x="32" y="0"/>
                  </a:cubicBez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050" name="CustomShape 136"/>
            <p:cNvSpPr/>
            <p:nvPr/>
          </p:nvSpPr>
          <p:spPr>
            <a:xfrm>
              <a:off x="1142280" y="4551840"/>
              <a:ext cx="720" cy="360"/>
            </a:xfrm>
            <a:custGeom>
              <a:avLst/>
              <a:gdLst/>
              <a:ahLst/>
              <a:rect l="l" t="t" r="r" b="b"/>
              <a:pathLst>
                <a:path w="32" h="1">
                  <a:moveTo>
                    <a:pt x="32" y="0"/>
                  </a:moveTo>
                  <a:cubicBezTo>
                    <a:pt x="32" y="0"/>
                    <a:pt x="32" y="0"/>
                    <a:pt x="0" y="0"/>
                  </a:cubicBezTo>
                  <a:cubicBezTo>
                    <a:pt x="32" y="0"/>
                    <a:pt x="32" y="0"/>
                    <a:pt x="32" y="0"/>
                  </a:cubicBezTo>
                  <a:close/>
                </a:path>
              </a:pathLst>
            </a:custGeom>
            <a:solidFill>
              <a:srgbClr val="e9fc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051" name="CustomShape 137"/>
            <p:cNvSpPr/>
            <p:nvPr/>
          </p:nvSpPr>
          <p:spPr>
            <a:xfrm>
              <a:off x="1163880" y="4511160"/>
              <a:ext cx="720" cy="1800"/>
            </a:xfrm>
            <a:custGeom>
              <a:avLst/>
              <a:gdLst/>
              <a:ahLst/>
              <a:rect l="l" t="t" r="r" b="b"/>
              <a:pathLst>
                <a:path w="32" h="64">
                  <a:moveTo>
                    <a:pt x="32" y="64"/>
                  </a:moveTo>
                  <a:lnTo>
                    <a:pt x="0" y="32"/>
                  </a:lnTo>
                  <a:cubicBezTo>
                    <a:pt x="32" y="0"/>
                    <a:pt x="32" y="0"/>
                    <a:pt x="32" y="0"/>
                  </a:cubicBezTo>
                  <a:cubicBezTo>
                    <a:pt x="32" y="0"/>
                    <a:pt x="32" y="0"/>
                    <a:pt x="0" y="32"/>
                  </a:cubicBezTo>
                  <a:cubicBezTo>
                    <a:pt x="0" y="32"/>
                    <a:pt x="32" y="64"/>
                    <a:pt x="32" y="64"/>
                  </a:cubicBez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052" name="CustomShape 138"/>
            <p:cNvSpPr/>
            <p:nvPr/>
          </p:nvSpPr>
          <p:spPr>
            <a:xfrm>
              <a:off x="1163880" y="4511160"/>
              <a:ext cx="720" cy="1800"/>
            </a:xfrm>
            <a:custGeom>
              <a:avLst/>
              <a:gdLst/>
              <a:ahLst/>
              <a:rect l="l" t="t" r="r" b="b"/>
              <a:pathLst>
                <a:path w="32" h="64">
                  <a:moveTo>
                    <a:pt x="32" y="64"/>
                  </a:moveTo>
                  <a:lnTo>
                    <a:pt x="0" y="32"/>
                  </a:lnTo>
                  <a:cubicBezTo>
                    <a:pt x="32" y="0"/>
                    <a:pt x="32" y="0"/>
                    <a:pt x="32" y="0"/>
                  </a:cubicBezTo>
                  <a:cubicBezTo>
                    <a:pt x="32" y="0"/>
                    <a:pt x="32" y="0"/>
                    <a:pt x="0" y="32"/>
                  </a:cubicBezTo>
                  <a:cubicBezTo>
                    <a:pt x="0" y="32"/>
                    <a:pt x="32" y="64"/>
                    <a:pt x="32" y="64"/>
                  </a:cubicBezTo>
                  <a:close/>
                </a:path>
              </a:pathLst>
            </a:custGeom>
            <a:solidFill>
              <a:srgbClr val="e9fc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053" name="CustomShape 139"/>
            <p:cNvSpPr/>
            <p:nvPr/>
          </p:nvSpPr>
          <p:spPr>
            <a:xfrm>
              <a:off x="1163880" y="4535280"/>
              <a:ext cx="720" cy="720"/>
            </a:xfrm>
            <a:custGeom>
              <a:avLst/>
              <a:gdLst/>
              <a:ahLst/>
              <a:rect l="l" t="t" r="r" b="b"/>
              <a:pathLst>
                <a:path w="32" h="33">
                  <a:moveTo>
                    <a:pt x="32" y="0"/>
                  </a:moveTo>
                  <a:cubicBezTo>
                    <a:pt x="32" y="0"/>
                    <a:pt x="32" y="32"/>
                    <a:pt x="0" y="32"/>
                  </a:cubicBezTo>
                  <a:cubicBezTo>
                    <a:pt x="32" y="32"/>
                    <a:pt x="32" y="0"/>
                    <a:pt x="32" y="0"/>
                  </a:cubicBez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054" name="CustomShape 140"/>
            <p:cNvSpPr/>
            <p:nvPr/>
          </p:nvSpPr>
          <p:spPr>
            <a:xfrm>
              <a:off x="1163880" y="4535280"/>
              <a:ext cx="720" cy="720"/>
            </a:xfrm>
            <a:custGeom>
              <a:avLst/>
              <a:gdLst/>
              <a:ahLst/>
              <a:rect l="l" t="t" r="r" b="b"/>
              <a:pathLst>
                <a:path w="32" h="33">
                  <a:moveTo>
                    <a:pt x="32" y="0"/>
                  </a:moveTo>
                  <a:cubicBezTo>
                    <a:pt x="32" y="0"/>
                    <a:pt x="32" y="32"/>
                    <a:pt x="0" y="32"/>
                  </a:cubicBezTo>
                  <a:cubicBezTo>
                    <a:pt x="32" y="32"/>
                    <a:pt x="32" y="0"/>
                    <a:pt x="32" y="0"/>
                  </a:cubicBezTo>
                  <a:close/>
                </a:path>
              </a:pathLst>
            </a:custGeom>
            <a:solidFill>
              <a:srgbClr val="e9fc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055" name="CustomShape 141"/>
            <p:cNvSpPr/>
            <p:nvPr/>
          </p:nvSpPr>
          <p:spPr>
            <a:xfrm>
              <a:off x="1165680" y="4505760"/>
              <a:ext cx="720" cy="2880"/>
            </a:xfrm>
            <a:custGeom>
              <a:avLst/>
              <a:gdLst/>
              <a:ahLst/>
              <a:rect l="l" t="t" r="r" b="b"/>
              <a:pathLst>
                <a:path w="33" h="96">
                  <a:moveTo>
                    <a:pt x="32" y="1"/>
                  </a:moveTo>
                  <a:cubicBezTo>
                    <a:pt x="32" y="33"/>
                    <a:pt x="32" y="64"/>
                    <a:pt x="0" y="96"/>
                  </a:cubicBezTo>
                  <a:cubicBezTo>
                    <a:pt x="32" y="64"/>
                    <a:pt x="32" y="33"/>
                    <a:pt x="32" y="1"/>
                  </a:cubicBez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056" name="CustomShape 142"/>
            <p:cNvSpPr/>
            <p:nvPr/>
          </p:nvSpPr>
          <p:spPr>
            <a:xfrm>
              <a:off x="1165680" y="4505760"/>
              <a:ext cx="720" cy="2880"/>
            </a:xfrm>
            <a:custGeom>
              <a:avLst/>
              <a:gdLst/>
              <a:ahLst/>
              <a:rect l="l" t="t" r="r" b="b"/>
              <a:pathLst>
                <a:path w="33" h="96">
                  <a:moveTo>
                    <a:pt x="32" y="1"/>
                  </a:moveTo>
                  <a:cubicBezTo>
                    <a:pt x="32" y="33"/>
                    <a:pt x="32" y="64"/>
                    <a:pt x="0" y="96"/>
                  </a:cubicBezTo>
                  <a:cubicBezTo>
                    <a:pt x="32" y="64"/>
                    <a:pt x="32" y="33"/>
                    <a:pt x="32" y="1"/>
                  </a:cubicBezTo>
                  <a:close/>
                </a:path>
              </a:pathLst>
            </a:custGeom>
            <a:solidFill>
              <a:srgbClr val="e9fc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057" name="CustomShape 143"/>
            <p:cNvSpPr/>
            <p:nvPr/>
          </p:nvSpPr>
          <p:spPr>
            <a:xfrm>
              <a:off x="1165680" y="4515120"/>
              <a:ext cx="720" cy="2520"/>
            </a:xfrm>
            <a:custGeom>
              <a:avLst/>
              <a:gdLst/>
              <a:ahLst/>
              <a:rect l="l" t="t" r="r" b="b"/>
              <a:pathLst>
                <a:path w="33" h="95">
                  <a:moveTo>
                    <a:pt x="32" y="95"/>
                  </a:moveTo>
                  <a:cubicBezTo>
                    <a:pt x="32" y="63"/>
                    <a:pt x="32" y="32"/>
                    <a:pt x="0" y="0"/>
                  </a:cubicBezTo>
                  <a:cubicBezTo>
                    <a:pt x="32" y="32"/>
                    <a:pt x="32" y="63"/>
                    <a:pt x="32" y="95"/>
                  </a:cubicBez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058" name="CustomShape 144"/>
            <p:cNvSpPr/>
            <p:nvPr/>
          </p:nvSpPr>
          <p:spPr>
            <a:xfrm>
              <a:off x="1165680" y="4515120"/>
              <a:ext cx="720" cy="2520"/>
            </a:xfrm>
            <a:custGeom>
              <a:avLst/>
              <a:gdLst/>
              <a:ahLst/>
              <a:rect l="l" t="t" r="r" b="b"/>
              <a:pathLst>
                <a:path w="33" h="95">
                  <a:moveTo>
                    <a:pt x="32" y="95"/>
                  </a:moveTo>
                  <a:cubicBezTo>
                    <a:pt x="32" y="63"/>
                    <a:pt x="32" y="32"/>
                    <a:pt x="0" y="0"/>
                  </a:cubicBezTo>
                  <a:cubicBezTo>
                    <a:pt x="32" y="32"/>
                    <a:pt x="32" y="63"/>
                    <a:pt x="32" y="95"/>
                  </a:cubicBezTo>
                  <a:close/>
                </a:path>
              </a:pathLst>
            </a:custGeom>
            <a:solidFill>
              <a:srgbClr val="e9fc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059" name="CustomShape 145"/>
            <p:cNvSpPr/>
            <p:nvPr/>
          </p:nvSpPr>
          <p:spPr>
            <a:xfrm>
              <a:off x="1165680" y="4518000"/>
              <a:ext cx="720" cy="3600"/>
            </a:xfrm>
            <a:custGeom>
              <a:avLst/>
              <a:gdLst/>
              <a:ahLst/>
              <a:rect l="l" t="t" r="r" b="b"/>
              <a:pathLst>
                <a:path w="33" h="127">
                  <a:moveTo>
                    <a:pt x="32" y="0"/>
                  </a:moveTo>
                  <a:cubicBezTo>
                    <a:pt x="32" y="63"/>
                    <a:pt x="32" y="95"/>
                    <a:pt x="0" y="127"/>
                  </a:cubicBezTo>
                  <a:cubicBezTo>
                    <a:pt x="32" y="95"/>
                    <a:pt x="32" y="63"/>
                    <a:pt x="32" y="0"/>
                  </a:cubicBez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060" name="CustomShape 146"/>
            <p:cNvSpPr/>
            <p:nvPr/>
          </p:nvSpPr>
          <p:spPr>
            <a:xfrm>
              <a:off x="1165680" y="4518000"/>
              <a:ext cx="720" cy="3600"/>
            </a:xfrm>
            <a:custGeom>
              <a:avLst/>
              <a:gdLst/>
              <a:ahLst/>
              <a:rect l="l" t="t" r="r" b="b"/>
              <a:pathLst>
                <a:path w="33" h="127">
                  <a:moveTo>
                    <a:pt x="32" y="0"/>
                  </a:moveTo>
                  <a:cubicBezTo>
                    <a:pt x="32" y="63"/>
                    <a:pt x="32" y="95"/>
                    <a:pt x="0" y="127"/>
                  </a:cubicBezTo>
                  <a:cubicBezTo>
                    <a:pt x="32" y="95"/>
                    <a:pt x="32" y="63"/>
                    <a:pt x="32" y="0"/>
                  </a:cubicBezTo>
                  <a:close/>
                </a:path>
              </a:pathLst>
            </a:custGeom>
            <a:solidFill>
              <a:srgbClr val="e9fc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061" name="CustomShape 147"/>
            <p:cNvSpPr/>
            <p:nvPr/>
          </p:nvSpPr>
          <p:spPr>
            <a:xfrm>
              <a:off x="1157760" y="4539600"/>
              <a:ext cx="720" cy="360"/>
            </a:xfrm>
            <a:custGeom>
              <a:avLst/>
              <a:gdLst/>
              <a:ahLst/>
              <a:rect l="l" t="t" r="r" b="b"/>
              <a:pathLst>
                <a:path w="32" h="1">
                  <a:moveTo>
                    <a:pt x="32" y="0"/>
                  </a:moveTo>
                  <a:cubicBezTo>
                    <a:pt x="32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0"/>
                  </a:lnTo>
                  <a:lnTo>
                    <a:pt x="0" y="0"/>
                  </a:lnTo>
                  <a:cubicBezTo>
                    <a:pt x="0" y="0"/>
                    <a:pt x="0" y="0"/>
                    <a:pt x="32" y="0"/>
                  </a:cubicBez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062" name="CustomShape 148"/>
            <p:cNvSpPr/>
            <p:nvPr/>
          </p:nvSpPr>
          <p:spPr>
            <a:xfrm>
              <a:off x="1157760" y="4539600"/>
              <a:ext cx="720" cy="360"/>
            </a:xfrm>
            <a:custGeom>
              <a:avLst/>
              <a:gdLst/>
              <a:ahLst/>
              <a:rect l="l" t="t" r="r" b="b"/>
              <a:pathLst>
                <a:path w="32" h="1">
                  <a:moveTo>
                    <a:pt x="32" y="0"/>
                  </a:moveTo>
                  <a:cubicBezTo>
                    <a:pt x="32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0"/>
                  </a:lnTo>
                  <a:lnTo>
                    <a:pt x="0" y="0"/>
                  </a:lnTo>
                  <a:cubicBezTo>
                    <a:pt x="0" y="0"/>
                    <a:pt x="0" y="0"/>
                    <a:pt x="32" y="0"/>
                  </a:cubicBezTo>
                  <a:close/>
                </a:path>
              </a:pathLst>
            </a:custGeom>
            <a:solidFill>
              <a:srgbClr val="e9fc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063" name="CustomShape 149"/>
            <p:cNvSpPr/>
            <p:nvPr/>
          </p:nvSpPr>
          <p:spPr>
            <a:xfrm>
              <a:off x="1136160" y="4484520"/>
              <a:ext cx="37440" cy="20160"/>
            </a:xfrm>
            <a:custGeom>
              <a:avLst/>
              <a:gdLst/>
              <a:ahLst/>
              <a:rect l="l" t="t" r="r" b="b"/>
              <a:pathLst>
                <a:path w="1172" h="635">
                  <a:moveTo>
                    <a:pt x="0" y="1"/>
                  </a:moveTo>
                  <a:lnTo>
                    <a:pt x="0" y="318"/>
                  </a:lnTo>
                  <a:lnTo>
                    <a:pt x="570" y="318"/>
                  </a:lnTo>
                  <a:cubicBezTo>
                    <a:pt x="792" y="318"/>
                    <a:pt x="950" y="476"/>
                    <a:pt x="950" y="634"/>
                  </a:cubicBezTo>
                  <a:cubicBezTo>
                    <a:pt x="950" y="603"/>
                    <a:pt x="950" y="571"/>
                    <a:pt x="950" y="539"/>
                  </a:cubicBezTo>
                  <a:lnTo>
                    <a:pt x="1172" y="539"/>
                  </a:lnTo>
                  <a:lnTo>
                    <a:pt x="1172" y="1"/>
                  </a:ln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064" name="CustomShape 150"/>
            <p:cNvSpPr/>
            <p:nvPr/>
          </p:nvSpPr>
          <p:spPr>
            <a:xfrm>
              <a:off x="1136160" y="4484520"/>
              <a:ext cx="37440" cy="20160"/>
            </a:xfrm>
            <a:custGeom>
              <a:avLst/>
              <a:gdLst/>
              <a:ahLst/>
              <a:rect l="l" t="t" r="r" b="b"/>
              <a:pathLst>
                <a:path w="1172" h="635">
                  <a:moveTo>
                    <a:pt x="0" y="1"/>
                  </a:moveTo>
                  <a:lnTo>
                    <a:pt x="0" y="318"/>
                  </a:lnTo>
                  <a:lnTo>
                    <a:pt x="570" y="318"/>
                  </a:lnTo>
                  <a:cubicBezTo>
                    <a:pt x="792" y="318"/>
                    <a:pt x="950" y="476"/>
                    <a:pt x="950" y="634"/>
                  </a:cubicBezTo>
                  <a:cubicBezTo>
                    <a:pt x="950" y="603"/>
                    <a:pt x="950" y="571"/>
                    <a:pt x="950" y="539"/>
                  </a:cubicBezTo>
                  <a:lnTo>
                    <a:pt x="1172" y="539"/>
                  </a:lnTo>
                  <a:lnTo>
                    <a:pt x="1172" y="1"/>
                  </a:lnTo>
                  <a:close/>
                </a:path>
              </a:pathLst>
            </a:custGeom>
            <a:solidFill>
              <a:srgbClr val="dd91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065" name="CustomShape 151"/>
            <p:cNvSpPr/>
            <p:nvPr/>
          </p:nvSpPr>
          <p:spPr>
            <a:xfrm>
              <a:off x="1136160" y="4552560"/>
              <a:ext cx="360" cy="360"/>
            </a:xfrm>
            <a:custGeom>
              <a:avLst/>
              <a:gdLst/>
              <a:ahLst/>
              <a:rect l="l" t="t" r="r" b="b"/>
              <a:pathLst>
                <a:path w="1" h="1">
                  <a:moveTo>
                    <a:pt x="0" y="1"/>
                  </a:moveTo>
                </a:path>
              </a:pathLst>
            </a:custGeom>
            <a:solidFill>
              <a:srgbClr val="eeeee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066" name="CustomShape 152"/>
            <p:cNvSpPr/>
            <p:nvPr/>
          </p:nvSpPr>
          <p:spPr>
            <a:xfrm>
              <a:off x="1136160" y="4552560"/>
              <a:ext cx="360" cy="360"/>
            </a:xfrm>
            <a:custGeom>
              <a:avLst/>
              <a:gdLst/>
              <a:ahLst/>
              <a:rect l="l" t="t" r="r" b="b"/>
              <a:pathLst>
                <a:path w="1" h="1">
                  <a:moveTo>
                    <a:pt x="0" y="1"/>
                  </a:moveTo>
                </a:path>
              </a:pathLst>
            </a:custGeom>
            <a:solidFill>
              <a:srgbClr val="e9fc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067" name="CustomShape 153"/>
            <p:cNvSpPr/>
            <p:nvPr/>
          </p:nvSpPr>
          <p:spPr>
            <a:xfrm>
              <a:off x="1160640" y="4537440"/>
              <a:ext cx="720" cy="720"/>
            </a:xfrm>
            <a:custGeom>
              <a:avLst/>
              <a:gdLst/>
              <a:ahLst/>
              <a:rect l="l" t="t" r="r" b="b"/>
              <a:pathLst>
                <a:path w="32" h="33">
                  <a:moveTo>
                    <a:pt x="32" y="1"/>
                  </a:moveTo>
                  <a:cubicBezTo>
                    <a:pt x="32" y="1"/>
                    <a:pt x="0" y="32"/>
                    <a:pt x="0" y="32"/>
                  </a:cubicBezTo>
                  <a:lnTo>
                    <a:pt x="32" y="32"/>
                  </a:lnTo>
                  <a:cubicBezTo>
                    <a:pt x="32" y="32"/>
                    <a:pt x="32" y="1"/>
                    <a:pt x="32" y="1"/>
                  </a:cubicBez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068" name="CustomShape 154"/>
            <p:cNvSpPr/>
            <p:nvPr/>
          </p:nvSpPr>
          <p:spPr>
            <a:xfrm>
              <a:off x="1160640" y="4537440"/>
              <a:ext cx="720" cy="720"/>
            </a:xfrm>
            <a:custGeom>
              <a:avLst/>
              <a:gdLst/>
              <a:ahLst/>
              <a:rect l="l" t="t" r="r" b="b"/>
              <a:pathLst>
                <a:path w="32" h="33">
                  <a:moveTo>
                    <a:pt x="32" y="1"/>
                  </a:moveTo>
                  <a:cubicBezTo>
                    <a:pt x="32" y="1"/>
                    <a:pt x="0" y="32"/>
                    <a:pt x="0" y="32"/>
                  </a:cubicBezTo>
                  <a:lnTo>
                    <a:pt x="32" y="32"/>
                  </a:lnTo>
                  <a:cubicBezTo>
                    <a:pt x="32" y="32"/>
                    <a:pt x="32" y="1"/>
                    <a:pt x="32" y="1"/>
                  </a:cubicBezTo>
                  <a:close/>
                </a:path>
              </a:pathLst>
            </a:custGeom>
            <a:solidFill>
              <a:srgbClr val="e9fc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069" name="CustomShape 155"/>
            <p:cNvSpPr/>
            <p:nvPr/>
          </p:nvSpPr>
          <p:spPr>
            <a:xfrm>
              <a:off x="1166760" y="4505040"/>
              <a:ext cx="360" cy="720"/>
            </a:xfrm>
            <a:custGeom>
              <a:avLst/>
              <a:gdLst/>
              <a:ahLst/>
              <a:rect l="l" t="t" r="r" b="b"/>
              <a:pathLst>
                <a:path w="1" h="32">
                  <a:moveTo>
                    <a:pt x="0" y="0"/>
                  </a:moveTo>
                  <a:cubicBezTo>
                    <a:pt x="0" y="0"/>
                    <a:pt x="0" y="0"/>
                    <a:pt x="0" y="32"/>
                  </a:cubicBezTo>
                  <a:cubicBezTo>
                    <a:pt x="0" y="32"/>
                    <a:pt x="0" y="0"/>
                    <a:pt x="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db2d43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070" name="CustomShape 156"/>
            <p:cNvSpPr/>
            <p:nvPr/>
          </p:nvSpPr>
          <p:spPr>
            <a:xfrm>
              <a:off x="1166760" y="4505040"/>
              <a:ext cx="360" cy="720"/>
            </a:xfrm>
            <a:custGeom>
              <a:avLst/>
              <a:gdLst/>
              <a:ahLst/>
              <a:rect l="l" t="t" r="r" b="b"/>
              <a:pathLst>
                <a:path w="1" h="32">
                  <a:moveTo>
                    <a:pt x="0" y="0"/>
                  </a:moveTo>
                  <a:cubicBezTo>
                    <a:pt x="0" y="0"/>
                    <a:pt x="0" y="0"/>
                    <a:pt x="0" y="32"/>
                  </a:cubicBezTo>
                  <a:cubicBezTo>
                    <a:pt x="0" y="32"/>
                    <a:pt x="0" y="0"/>
                    <a:pt x="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e9fc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071" name="CustomShape 157"/>
            <p:cNvSpPr/>
            <p:nvPr/>
          </p:nvSpPr>
          <p:spPr>
            <a:xfrm>
              <a:off x="1164600" y="4509000"/>
              <a:ext cx="720" cy="1800"/>
            </a:xfrm>
            <a:custGeom>
              <a:avLst/>
              <a:gdLst/>
              <a:ahLst/>
              <a:rect l="l" t="t" r="r" b="b"/>
              <a:pathLst>
                <a:path w="33" h="65">
                  <a:moveTo>
                    <a:pt x="32" y="1"/>
                  </a:moveTo>
                  <a:cubicBezTo>
                    <a:pt x="32" y="1"/>
                    <a:pt x="32" y="33"/>
                    <a:pt x="1" y="33"/>
                  </a:cubicBezTo>
                  <a:lnTo>
                    <a:pt x="1" y="64"/>
                  </a:lnTo>
                  <a:cubicBezTo>
                    <a:pt x="32" y="33"/>
                    <a:pt x="32" y="33"/>
                    <a:pt x="32" y="1"/>
                  </a:cubicBezTo>
                  <a:close/>
                </a:path>
              </a:pathLst>
            </a:custGeom>
            <a:solidFill>
              <a:srgbClr val="db2d43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072" name="CustomShape 158"/>
            <p:cNvSpPr/>
            <p:nvPr/>
          </p:nvSpPr>
          <p:spPr>
            <a:xfrm>
              <a:off x="1164600" y="4509000"/>
              <a:ext cx="720" cy="1800"/>
            </a:xfrm>
            <a:custGeom>
              <a:avLst/>
              <a:gdLst/>
              <a:ahLst/>
              <a:rect l="l" t="t" r="r" b="b"/>
              <a:pathLst>
                <a:path w="33" h="65">
                  <a:moveTo>
                    <a:pt x="32" y="1"/>
                  </a:moveTo>
                  <a:cubicBezTo>
                    <a:pt x="32" y="1"/>
                    <a:pt x="32" y="33"/>
                    <a:pt x="1" y="33"/>
                  </a:cubicBezTo>
                  <a:lnTo>
                    <a:pt x="1" y="64"/>
                  </a:lnTo>
                  <a:cubicBezTo>
                    <a:pt x="32" y="33"/>
                    <a:pt x="32" y="33"/>
                    <a:pt x="32" y="1"/>
                  </a:cubicBezTo>
                  <a:close/>
                </a:path>
              </a:pathLst>
            </a:custGeom>
            <a:solidFill>
              <a:srgbClr val="e9fc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073" name="CustomShape 159"/>
            <p:cNvSpPr/>
            <p:nvPr/>
          </p:nvSpPr>
          <p:spPr>
            <a:xfrm>
              <a:off x="1136160" y="4494600"/>
              <a:ext cx="360" cy="12960"/>
            </a:xfrm>
            <a:custGeom>
              <a:avLst/>
              <a:gdLst/>
              <a:ahLst/>
              <a:rect l="l" t="t" r="r" b="b"/>
              <a:pathLst>
                <a:path w="1" h="413">
                  <a:moveTo>
                    <a:pt x="0" y="412"/>
                  </a:move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db2d43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074" name="CustomShape 160"/>
            <p:cNvSpPr/>
            <p:nvPr/>
          </p:nvSpPr>
          <p:spPr>
            <a:xfrm>
              <a:off x="1136160" y="4494600"/>
              <a:ext cx="360" cy="12960"/>
            </a:xfrm>
            <a:custGeom>
              <a:avLst/>
              <a:gdLst/>
              <a:ahLst/>
              <a:rect l="l" t="t" r="r" b="b"/>
              <a:pathLst>
                <a:path w="1" h="413">
                  <a:moveTo>
                    <a:pt x="0" y="412"/>
                  </a:move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e9fc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075" name="CustomShape 161"/>
            <p:cNvSpPr/>
            <p:nvPr/>
          </p:nvSpPr>
          <p:spPr>
            <a:xfrm>
              <a:off x="1136160" y="4494600"/>
              <a:ext cx="30240" cy="16920"/>
            </a:xfrm>
            <a:custGeom>
              <a:avLst/>
              <a:gdLst/>
              <a:ahLst/>
              <a:rect l="l" t="t" r="r" b="b"/>
              <a:pathLst>
                <a:path w="951" h="539">
                  <a:moveTo>
                    <a:pt x="0" y="1"/>
                  </a:moveTo>
                  <a:lnTo>
                    <a:pt x="0" y="412"/>
                  </a:lnTo>
                  <a:lnTo>
                    <a:pt x="570" y="412"/>
                  </a:lnTo>
                  <a:cubicBezTo>
                    <a:pt x="697" y="412"/>
                    <a:pt x="792" y="476"/>
                    <a:pt x="855" y="539"/>
                  </a:cubicBezTo>
                  <a:cubicBezTo>
                    <a:pt x="855" y="507"/>
                    <a:pt x="887" y="507"/>
                    <a:pt x="887" y="507"/>
                  </a:cubicBezTo>
                  <a:cubicBezTo>
                    <a:pt x="887" y="476"/>
                    <a:pt x="918" y="476"/>
                    <a:pt x="918" y="444"/>
                  </a:cubicBezTo>
                  <a:cubicBezTo>
                    <a:pt x="950" y="412"/>
                    <a:pt x="950" y="381"/>
                    <a:pt x="950" y="349"/>
                  </a:cubicBezTo>
                  <a:cubicBezTo>
                    <a:pt x="950" y="349"/>
                    <a:pt x="950" y="317"/>
                    <a:pt x="950" y="317"/>
                  </a:cubicBezTo>
                  <a:cubicBezTo>
                    <a:pt x="950" y="159"/>
                    <a:pt x="792" y="1"/>
                    <a:pt x="570" y="1"/>
                  </a:cubicBezTo>
                  <a:close/>
                </a:path>
              </a:pathLst>
            </a:custGeom>
            <a:solidFill>
              <a:srgbClr val="db2d43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076" name="CustomShape 162"/>
            <p:cNvSpPr/>
            <p:nvPr/>
          </p:nvSpPr>
          <p:spPr>
            <a:xfrm>
              <a:off x="1136160" y="4539600"/>
              <a:ext cx="360" cy="12960"/>
            </a:xfrm>
            <a:custGeom>
              <a:avLst/>
              <a:gdLst/>
              <a:ahLst/>
              <a:rect l="l" t="t" r="r" b="b"/>
              <a:pathLst>
                <a:path w="1" h="412">
                  <a:moveTo>
                    <a:pt x="0" y="0"/>
                  </a:moveTo>
                  <a:lnTo>
                    <a:pt x="0" y="0"/>
                  </a:lnTo>
                  <a:lnTo>
                    <a:pt x="0" y="412"/>
                  </a:lnTo>
                  <a:lnTo>
                    <a:pt x="0" y="412"/>
                  </a:ln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077" name="CustomShape 163"/>
            <p:cNvSpPr/>
            <p:nvPr/>
          </p:nvSpPr>
          <p:spPr>
            <a:xfrm>
              <a:off x="1136160" y="4539600"/>
              <a:ext cx="360" cy="12960"/>
            </a:xfrm>
            <a:custGeom>
              <a:avLst/>
              <a:gdLst/>
              <a:ahLst/>
              <a:rect l="l" t="t" r="r" b="b"/>
              <a:pathLst>
                <a:path w="1" h="412">
                  <a:moveTo>
                    <a:pt x="0" y="0"/>
                  </a:moveTo>
                  <a:lnTo>
                    <a:pt x="0" y="0"/>
                  </a:lnTo>
                  <a:lnTo>
                    <a:pt x="0" y="412"/>
                  </a:lnTo>
                  <a:lnTo>
                    <a:pt x="0" y="412"/>
                  </a:lnTo>
                  <a:close/>
                </a:path>
              </a:pathLst>
            </a:custGeom>
            <a:solidFill>
              <a:srgbClr val="e9fc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078" name="CustomShape 164"/>
            <p:cNvSpPr/>
            <p:nvPr/>
          </p:nvSpPr>
          <p:spPr>
            <a:xfrm>
              <a:off x="1136160" y="4551840"/>
              <a:ext cx="5760" cy="720"/>
            </a:xfrm>
            <a:custGeom>
              <a:avLst/>
              <a:gdLst/>
              <a:ahLst/>
              <a:rect l="l" t="t" r="r" b="b"/>
              <a:pathLst>
                <a:path w="191" h="32">
                  <a:moveTo>
                    <a:pt x="0" y="32"/>
                  </a:moveTo>
                  <a:lnTo>
                    <a:pt x="0" y="32"/>
                  </a:lnTo>
                  <a:cubicBezTo>
                    <a:pt x="63" y="32"/>
                    <a:pt x="127" y="0"/>
                    <a:pt x="190" y="0"/>
                  </a:cubicBezTo>
                  <a:lnTo>
                    <a:pt x="190" y="0"/>
                  </a:lnTo>
                  <a:cubicBezTo>
                    <a:pt x="127" y="0"/>
                    <a:pt x="63" y="32"/>
                    <a:pt x="0" y="32"/>
                  </a:cubicBez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079" name="CustomShape 165"/>
            <p:cNvSpPr/>
            <p:nvPr/>
          </p:nvSpPr>
          <p:spPr>
            <a:xfrm>
              <a:off x="1136160" y="4551840"/>
              <a:ext cx="5760" cy="720"/>
            </a:xfrm>
            <a:custGeom>
              <a:avLst/>
              <a:gdLst/>
              <a:ahLst/>
              <a:rect l="l" t="t" r="r" b="b"/>
              <a:pathLst>
                <a:path w="191" h="32">
                  <a:moveTo>
                    <a:pt x="0" y="32"/>
                  </a:moveTo>
                  <a:lnTo>
                    <a:pt x="0" y="32"/>
                  </a:lnTo>
                  <a:cubicBezTo>
                    <a:pt x="63" y="32"/>
                    <a:pt x="127" y="0"/>
                    <a:pt x="190" y="0"/>
                  </a:cubicBezTo>
                  <a:lnTo>
                    <a:pt x="190" y="0"/>
                  </a:lnTo>
                  <a:cubicBezTo>
                    <a:pt x="127" y="0"/>
                    <a:pt x="63" y="32"/>
                    <a:pt x="0" y="32"/>
                  </a:cubicBezTo>
                  <a:close/>
                </a:path>
              </a:pathLst>
            </a:custGeom>
            <a:solidFill>
              <a:srgbClr val="e9fc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080" name="CustomShape 166"/>
            <p:cNvSpPr/>
            <p:nvPr/>
          </p:nvSpPr>
          <p:spPr>
            <a:xfrm>
              <a:off x="1143360" y="4548600"/>
              <a:ext cx="5760" cy="2880"/>
            </a:xfrm>
            <a:custGeom>
              <a:avLst/>
              <a:gdLst/>
              <a:ahLst/>
              <a:rect l="l" t="t" r="r" b="b"/>
              <a:pathLst>
                <a:path w="191" h="96">
                  <a:moveTo>
                    <a:pt x="1" y="95"/>
                  </a:moveTo>
                  <a:cubicBezTo>
                    <a:pt x="1" y="95"/>
                    <a:pt x="1" y="95"/>
                    <a:pt x="1" y="95"/>
                  </a:cubicBezTo>
                  <a:cubicBezTo>
                    <a:pt x="64" y="63"/>
                    <a:pt x="127" y="32"/>
                    <a:pt x="191" y="0"/>
                  </a:cubicBezTo>
                  <a:lnTo>
                    <a:pt x="191" y="0"/>
                  </a:lnTo>
                  <a:cubicBezTo>
                    <a:pt x="127" y="32"/>
                    <a:pt x="64" y="63"/>
                    <a:pt x="1" y="95"/>
                  </a:cubicBez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081" name="CustomShape 167"/>
            <p:cNvSpPr/>
            <p:nvPr/>
          </p:nvSpPr>
          <p:spPr>
            <a:xfrm>
              <a:off x="1143360" y="4548600"/>
              <a:ext cx="5760" cy="2880"/>
            </a:xfrm>
            <a:custGeom>
              <a:avLst/>
              <a:gdLst/>
              <a:ahLst/>
              <a:rect l="l" t="t" r="r" b="b"/>
              <a:pathLst>
                <a:path w="191" h="96">
                  <a:moveTo>
                    <a:pt x="1" y="95"/>
                  </a:moveTo>
                  <a:cubicBezTo>
                    <a:pt x="1" y="95"/>
                    <a:pt x="1" y="95"/>
                    <a:pt x="1" y="95"/>
                  </a:cubicBezTo>
                  <a:cubicBezTo>
                    <a:pt x="64" y="63"/>
                    <a:pt x="127" y="32"/>
                    <a:pt x="191" y="0"/>
                  </a:cubicBezTo>
                  <a:lnTo>
                    <a:pt x="191" y="0"/>
                  </a:lnTo>
                  <a:cubicBezTo>
                    <a:pt x="127" y="32"/>
                    <a:pt x="64" y="63"/>
                    <a:pt x="1" y="95"/>
                  </a:cubicBezTo>
                  <a:close/>
                </a:path>
              </a:pathLst>
            </a:custGeom>
            <a:solidFill>
              <a:srgbClr val="e9fc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082" name="CustomShape 168"/>
            <p:cNvSpPr/>
            <p:nvPr/>
          </p:nvSpPr>
          <p:spPr>
            <a:xfrm>
              <a:off x="1150560" y="4539600"/>
              <a:ext cx="6840" cy="9000"/>
            </a:xfrm>
            <a:custGeom>
              <a:avLst/>
              <a:gdLst/>
              <a:ahLst/>
              <a:rect l="l" t="t" r="r" b="b"/>
              <a:pathLst>
                <a:path w="223" h="286">
                  <a:moveTo>
                    <a:pt x="0" y="285"/>
                  </a:moveTo>
                  <a:lnTo>
                    <a:pt x="0" y="285"/>
                  </a:lnTo>
                  <a:cubicBezTo>
                    <a:pt x="95" y="222"/>
                    <a:pt x="190" y="127"/>
                    <a:pt x="222" y="0"/>
                  </a:cubicBezTo>
                  <a:lnTo>
                    <a:pt x="222" y="0"/>
                  </a:lnTo>
                  <a:cubicBezTo>
                    <a:pt x="190" y="127"/>
                    <a:pt x="95" y="222"/>
                    <a:pt x="0" y="285"/>
                  </a:cubicBez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083" name="CustomShape 169"/>
            <p:cNvSpPr/>
            <p:nvPr/>
          </p:nvSpPr>
          <p:spPr>
            <a:xfrm>
              <a:off x="1150560" y="4539600"/>
              <a:ext cx="6840" cy="9000"/>
            </a:xfrm>
            <a:custGeom>
              <a:avLst/>
              <a:gdLst/>
              <a:ahLst/>
              <a:rect l="l" t="t" r="r" b="b"/>
              <a:pathLst>
                <a:path w="223" h="286">
                  <a:moveTo>
                    <a:pt x="0" y="285"/>
                  </a:moveTo>
                  <a:lnTo>
                    <a:pt x="0" y="285"/>
                  </a:lnTo>
                  <a:cubicBezTo>
                    <a:pt x="95" y="222"/>
                    <a:pt x="190" y="127"/>
                    <a:pt x="222" y="0"/>
                  </a:cubicBezTo>
                  <a:lnTo>
                    <a:pt x="222" y="0"/>
                  </a:lnTo>
                  <a:cubicBezTo>
                    <a:pt x="190" y="127"/>
                    <a:pt x="95" y="222"/>
                    <a:pt x="0" y="285"/>
                  </a:cubicBezTo>
                  <a:close/>
                </a:path>
              </a:pathLst>
            </a:custGeom>
            <a:solidFill>
              <a:srgbClr val="e9fc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084" name="CustomShape 170"/>
            <p:cNvSpPr/>
            <p:nvPr/>
          </p:nvSpPr>
          <p:spPr>
            <a:xfrm>
              <a:off x="1136160" y="4539600"/>
              <a:ext cx="20880" cy="12960"/>
            </a:xfrm>
            <a:custGeom>
              <a:avLst/>
              <a:gdLst/>
              <a:ahLst/>
              <a:rect l="l" t="t" r="r" b="b"/>
              <a:pathLst>
                <a:path w="666" h="412">
                  <a:moveTo>
                    <a:pt x="0" y="0"/>
                  </a:moveTo>
                  <a:lnTo>
                    <a:pt x="0" y="412"/>
                  </a:lnTo>
                  <a:cubicBezTo>
                    <a:pt x="63" y="412"/>
                    <a:pt x="127" y="380"/>
                    <a:pt x="190" y="380"/>
                  </a:cubicBezTo>
                  <a:lnTo>
                    <a:pt x="222" y="380"/>
                  </a:lnTo>
                  <a:cubicBezTo>
                    <a:pt x="285" y="348"/>
                    <a:pt x="348" y="317"/>
                    <a:pt x="412" y="285"/>
                  </a:cubicBezTo>
                  <a:lnTo>
                    <a:pt x="443" y="285"/>
                  </a:lnTo>
                  <a:cubicBezTo>
                    <a:pt x="538" y="190"/>
                    <a:pt x="633" y="95"/>
                    <a:pt x="665" y="0"/>
                  </a:cubicBez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085" name="CustomShape 171"/>
            <p:cNvSpPr/>
            <p:nvPr/>
          </p:nvSpPr>
          <p:spPr>
            <a:xfrm>
              <a:off x="1136160" y="4539600"/>
              <a:ext cx="20880" cy="12960"/>
            </a:xfrm>
            <a:custGeom>
              <a:avLst/>
              <a:gdLst/>
              <a:ahLst/>
              <a:rect l="l" t="t" r="r" b="b"/>
              <a:pathLst>
                <a:path w="666" h="412">
                  <a:moveTo>
                    <a:pt x="0" y="0"/>
                  </a:moveTo>
                  <a:lnTo>
                    <a:pt x="0" y="412"/>
                  </a:lnTo>
                  <a:cubicBezTo>
                    <a:pt x="63" y="412"/>
                    <a:pt x="127" y="380"/>
                    <a:pt x="190" y="380"/>
                  </a:cubicBezTo>
                  <a:lnTo>
                    <a:pt x="222" y="380"/>
                  </a:lnTo>
                  <a:cubicBezTo>
                    <a:pt x="285" y="348"/>
                    <a:pt x="348" y="317"/>
                    <a:pt x="412" y="285"/>
                  </a:cubicBezTo>
                  <a:lnTo>
                    <a:pt x="443" y="285"/>
                  </a:lnTo>
                  <a:cubicBezTo>
                    <a:pt x="538" y="190"/>
                    <a:pt x="633" y="95"/>
                    <a:pt x="665" y="0"/>
                  </a:cubicBezTo>
                  <a:close/>
                </a:path>
              </a:pathLst>
            </a:custGeom>
            <a:solidFill>
              <a:srgbClr val="dd91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086" name="CustomShape 172"/>
            <p:cNvSpPr/>
            <p:nvPr/>
          </p:nvSpPr>
          <p:spPr>
            <a:xfrm>
              <a:off x="1164600" y="4512960"/>
              <a:ext cx="720" cy="1800"/>
            </a:xfrm>
            <a:custGeom>
              <a:avLst/>
              <a:gdLst/>
              <a:ahLst/>
              <a:rect l="l" t="t" r="r" b="b"/>
              <a:pathLst>
                <a:path w="33" h="64">
                  <a:moveTo>
                    <a:pt x="1" y="1"/>
                  </a:moveTo>
                  <a:cubicBezTo>
                    <a:pt x="32" y="32"/>
                    <a:pt x="32" y="32"/>
                    <a:pt x="32" y="64"/>
                  </a:cubicBezTo>
                  <a:cubicBezTo>
                    <a:pt x="32" y="32"/>
                    <a:pt x="32" y="1"/>
                    <a:pt x="1" y="1"/>
                  </a:cubicBezTo>
                  <a:close/>
                </a:path>
              </a:pathLst>
            </a:custGeom>
            <a:solidFill>
              <a:srgbClr val="db2d43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087" name="CustomShape 173"/>
            <p:cNvSpPr/>
            <p:nvPr/>
          </p:nvSpPr>
          <p:spPr>
            <a:xfrm>
              <a:off x="1164600" y="4512960"/>
              <a:ext cx="720" cy="1800"/>
            </a:xfrm>
            <a:custGeom>
              <a:avLst/>
              <a:gdLst/>
              <a:ahLst/>
              <a:rect l="l" t="t" r="r" b="b"/>
              <a:pathLst>
                <a:path w="33" h="64">
                  <a:moveTo>
                    <a:pt x="1" y="1"/>
                  </a:moveTo>
                  <a:cubicBezTo>
                    <a:pt x="32" y="32"/>
                    <a:pt x="32" y="32"/>
                    <a:pt x="32" y="64"/>
                  </a:cubicBezTo>
                  <a:cubicBezTo>
                    <a:pt x="32" y="32"/>
                    <a:pt x="32" y="1"/>
                    <a:pt x="1" y="1"/>
                  </a:cubicBezTo>
                  <a:close/>
                </a:path>
              </a:pathLst>
            </a:custGeom>
            <a:solidFill>
              <a:srgbClr val="e9fc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088" name="CustomShape 174"/>
            <p:cNvSpPr/>
            <p:nvPr/>
          </p:nvSpPr>
          <p:spPr>
            <a:xfrm>
              <a:off x="1136160" y="4515120"/>
              <a:ext cx="360" cy="720"/>
            </a:xfrm>
            <a:custGeom>
              <a:avLst/>
              <a:gdLst/>
              <a:ahLst/>
              <a:rect l="l" t="t" r="r" b="b"/>
              <a:pathLst>
                <a:path w="1" h="32">
                  <a:moveTo>
                    <a:pt x="0" y="32"/>
                  </a:moveTo>
                  <a:lnTo>
                    <a:pt x="0" y="3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b2d43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089" name="CustomShape 175"/>
            <p:cNvSpPr/>
            <p:nvPr/>
          </p:nvSpPr>
          <p:spPr>
            <a:xfrm>
              <a:off x="1136160" y="4515120"/>
              <a:ext cx="360" cy="720"/>
            </a:xfrm>
            <a:custGeom>
              <a:avLst/>
              <a:gdLst/>
              <a:ahLst/>
              <a:rect l="l" t="t" r="r" b="b"/>
              <a:pathLst>
                <a:path w="1" h="32">
                  <a:moveTo>
                    <a:pt x="0" y="32"/>
                  </a:moveTo>
                  <a:lnTo>
                    <a:pt x="0" y="3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9fc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090" name="CustomShape 176"/>
            <p:cNvSpPr/>
            <p:nvPr/>
          </p:nvSpPr>
          <p:spPr>
            <a:xfrm>
              <a:off x="1164600" y="4522320"/>
              <a:ext cx="720" cy="1800"/>
            </a:xfrm>
            <a:custGeom>
              <a:avLst/>
              <a:gdLst/>
              <a:ahLst/>
              <a:rect l="l" t="t" r="r" b="b"/>
              <a:pathLst>
                <a:path w="33" h="65">
                  <a:moveTo>
                    <a:pt x="32" y="1"/>
                  </a:moveTo>
                  <a:cubicBezTo>
                    <a:pt x="32" y="1"/>
                    <a:pt x="32" y="33"/>
                    <a:pt x="1" y="64"/>
                  </a:cubicBezTo>
                  <a:cubicBezTo>
                    <a:pt x="32" y="32"/>
                    <a:pt x="32" y="32"/>
                    <a:pt x="32" y="1"/>
                  </a:cubicBezTo>
                  <a:close/>
                </a:path>
              </a:pathLst>
            </a:custGeom>
            <a:solidFill>
              <a:srgbClr val="db2d43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091" name="CustomShape 177"/>
            <p:cNvSpPr/>
            <p:nvPr/>
          </p:nvSpPr>
          <p:spPr>
            <a:xfrm>
              <a:off x="1164600" y="4522320"/>
              <a:ext cx="720" cy="1800"/>
            </a:xfrm>
            <a:custGeom>
              <a:avLst/>
              <a:gdLst/>
              <a:ahLst/>
              <a:rect l="l" t="t" r="r" b="b"/>
              <a:pathLst>
                <a:path w="33" h="65">
                  <a:moveTo>
                    <a:pt x="32" y="1"/>
                  </a:moveTo>
                  <a:cubicBezTo>
                    <a:pt x="32" y="1"/>
                    <a:pt x="32" y="33"/>
                    <a:pt x="1" y="64"/>
                  </a:cubicBezTo>
                  <a:cubicBezTo>
                    <a:pt x="32" y="32"/>
                    <a:pt x="32" y="32"/>
                    <a:pt x="32" y="1"/>
                  </a:cubicBezTo>
                  <a:close/>
                </a:path>
              </a:pathLst>
            </a:custGeom>
            <a:solidFill>
              <a:srgbClr val="e9fc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092" name="CustomShape 178"/>
            <p:cNvSpPr/>
            <p:nvPr/>
          </p:nvSpPr>
          <p:spPr>
            <a:xfrm>
              <a:off x="1136160" y="4511880"/>
              <a:ext cx="30240" cy="12960"/>
            </a:xfrm>
            <a:custGeom>
              <a:avLst/>
              <a:gdLst/>
              <a:ahLst/>
              <a:rect l="l" t="t" r="r" b="b"/>
              <a:pathLst>
                <a:path w="951" h="413">
                  <a:moveTo>
                    <a:pt x="855" y="1"/>
                  </a:moveTo>
                  <a:cubicBezTo>
                    <a:pt x="792" y="64"/>
                    <a:pt x="697" y="96"/>
                    <a:pt x="570" y="96"/>
                  </a:cubicBezTo>
                  <a:lnTo>
                    <a:pt x="0" y="96"/>
                  </a:lnTo>
                  <a:lnTo>
                    <a:pt x="0" y="128"/>
                  </a:lnTo>
                  <a:cubicBezTo>
                    <a:pt x="190" y="128"/>
                    <a:pt x="380" y="191"/>
                    <a:pt x="507" y="286"/>
                  </a:cubicBezTo>
                  <a:lnTo>
                    <a:pt x="570" y="286"/>
                  </a:lnTo>
                  <a:cubicBezTo>
                    <a:pt x="697" y="286"/>
                    <a:pt x="792" y="349"/>
                    <a:pt x="855" y="413"/>
                  </a:cubicBezTo>
                  <a:cubicBezTo>
                    <a:pt x="887" y="381"/>
                    <a:pt x="887" y="381"/>
                    <a:pt x="887" y="381"/>
                  </a:cubicBezTo>
                  <a:cubicBezTo>
                    <a:pt x="918" y="349"/>
                    <a:pt x="918" y="318"/>
                    <a:pt x="918" y="318"/>
                  </a:cubicBezTo>
                  <a:cubicBezTo>
                    <a:pt x="950" y="286"/>
                    <a:pt x="950" y="254"/>
                    <a:pt x="950" y="191"/>
                  </a:cubicBezTo>
                  <a:cubicBezTo>
                    <a:pt x="950" y="159"/>
                    <a:pt x="950" y="128"/>
                    <a:pt x="918" y="96"/>
                  </a:cubicBezTo>
                  <a:cubicBezTo>
                    <a:pt x="918" y="64"/>
                    <a:pt x="918" y="33"/>
                    <a:pt x="887" y="33"/>
                  </a:cubicBezTo>
                  <a:cubicBezTo>
                    <a:pt x="887" y="33"/>
                    <a:pt x="887" y="1"/>
                    <a:pt x="855" y="1"/>
                  </a:cubicBezTo>
                  <a:close/>
                </a:path>
              </a:pathLst>
            </a:custGeom>
            <a:solidFill>
              <a:srgbClr val="db2d43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093" name="CustomShape 179"/>
            <p:cNvSpPr/>
            <p:nvPr/>
          </p:nvSpPr>
          <p:spPr>
            <a:xfrm>
              <a:off x="1136160" y="4507920"/>
              <a:ext cx="360" cy="6840"/>
            </a:xfrm>
            <a:custGeom>
              <a:avLst/>
              <a:gdLst/>
              <a:ahLst/>
              <a:rect l="l" t="t" r="r" b="b"/>
              <a:pathLst>
                <a:path w="1" h="222">
                  <a:moveTo>
                    <a:pt x="0" y="0"/>
                  </a:moveTo>
                  <a:lnTo>
                    <a:pt x="0" y="222"/>
                  </a:lnTo>
                  <a:lnTo>
                    <a:pt x="0" y="222"/>
                  </a:lnTo>
                  <a:close/>
                </a:path>
              </a:pathLst>
            </a:custGeom>
            <a:solidFill>
              <a:srgbClr val="db2d43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094" name="CustomShape 180"/>
            <p:cNvSpPr/>
            <p:nvPr/>
          </p:nvSpPr>
          <p:spPr>
            <a:xfrm>
              <a:off x="1136160" y="4507920"/>
              <a:ext cx="360" cy="6840"/>
            </a:xfrm>
            <a:custGeom>
              <a:avLst/>
              <a:gdLst/>
              <a:ahLst/>
              <a:rect l="l" t="t" r="r" b="b"/>
              <a:pathLst>
                <a:path w="1" h="222">
                  <a:moveTo>
                    <a:pt x="0" y="0"/>
                  </a:moveTo>
                  <a:lnTo>
                    <a:pt x="0" y="222"/>
                  </a:lnTo>
                  <a:lnTo>
                    <a:pt x="0" y="222"/>
                  </a:lnTo>
                  <a:close/>
                </a:path>
              </a:pathLst>
            </a:custGeom>
            <a:solidFill>
              <a:srgbClr val="e9fc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095" name="CustomShape 181"/>
            <p:cNvSpPr/>
            <p:nvPr/>
          </p:nvSpPr>
          <p:spPr>
            <a:xfrm>
              <a:off x="1136160" y="4507920"/>
              <a:ext cx="27000" cy="6840"/>
            </a:xfrm>
            <a:custGeom>
              <a:avLst/>
              <a:gdLst/>
              <a:ahLst/>
              <a:rect l="l" t="t" r="r" b="b"/>
              <a:pathLst>
                <a:path w="856" h="222">
                  <a:moveTo>
                    <a:pt x="0" y="0"/>
                  </a:moveTo>
                  <a:lnTo>
                    <a:pt x="0" y="222"/>
                  </a:lnTo>
                  <a:lnTo>
                    <a:pt x="570" y="222"/>
                  </a:lnTo>
                  <a:cubicBezTo>
                    <a:pt x="697" y="222"/>
                    <a:pt x="792" y="190"/>
                    <a:pt x="855" y="127"/>
                  </a:cubicBezTo>
                  <a:cubicBezTo>
                    <a:pt x="792" y="64"/>
                    <a:pt x="697" y="0"/>
                    <a:pt x="570" y="0"/>
                  </a:cubicBezTo>
                  <a:close/>
                </a:path>
              </a:pathLst>
            </a:custGeom>
            <a:solidFill>
              <a:srgbClr val="db2d43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096" name="CustomShape 182"/>
            <p:cNvSpPr/>
            <p:nvPr/>
          </p:nvSpPr>
          <p:spPr>
            <a:xfrm>
              <a:off x="1136160" y="4516200"/>
              <a:ext cx="360" cy="4680"/>
            </a:xfrm>
            <a:custGeom>
              <a:avLst/>
              <a:gdLst/>
              <a:ahLst/>
              <a:rect l="l" t="t" r="r" b="b"/>
              <a:pathLst>
                <a:path w="1" h="160">
                  <a:moveTo>
                    <a:pt x="0" y="159"/>
                  </a:moveTo>
                  <a:lnTo>
                    <a:pt x="0" y="159"/>
                  </a:ln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db2d43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097" name="CustomShape 183"/>
            <p:cNvSpPr/>
            <p:nvPr/>
          </p:nvSpPr>
          <p:spPr>
            <a:xfrm>
              <a:off x="1136160" y="4516200"/>
              <a:ext cx="360" cy="4680"/>
            </a:xfrm>
            <a:custGeom>
              <a:avLst/>
              <a:gdLst/>
              <a:ahLst/>
              <a:rect l="l" t="t" r="r" b="b"/>
              <a:pathLst>
                <a:path w="1" h="160">
                  <a:moveTo>
                    <a:pt x="0" y="159"/>
                  </a:moveTo>
                  <a:lnTo>
                    <a:pt x="0" y="159"/>
                  </a:ln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e9fc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098" name="CustomShape 184"/>
            <p:cNvSpPr/>
            <p:nvPr/>
          </p:nvSpPr>
          <p:spPr>
            <a:xfrm>
              <a:off x="1136160" y="4516200"/>
              <a:ext cx="15840" cy="4680"/>
            </a:xfrm>
            <a:custGeom>
              <a:avLst/>
              <a:gdLst/>
              <a:ahLst/>
              <a:rect l="l" t="t" r="r" b="b"/>
              <a:pathLst>
                <a:path w="507" h="160">
                  <a:moveTo>
                    <a:pt x="0" y="1"/>
                  </a:moveTo>
                  <a:lnTo>
                    <a:pt x="0" y="159"/>
                  </a:lnTo>
                  <a:lnTo>
                    <a:pt x="507" y="159"/>
                  </a:lnTo>
                  <a:cubicBezTo>
                    <a:pt x="380" y="64"/>
                    <a:pt x="190" y="1"/>
                    <a:pt x="0" y="1"/>
                  </a:cubicBezTo>
                  <a:close/>
                </a:path>
              </a:pathLst>
            </a:custGeom>
            <a:solidFill>
              <a:srgbClr val="db2d43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099" name="CustomShape 185"/>
            <p:cNvSpPr/>
            <p:nvPr/>
          </p:nvSpPr>
          <p:spPr>
            <a:xfrm>
              <a:off x="1166760" y="4530240"/>
              <a:ext cx="360" cy="360"/>
            </a:xfrm>
            <a:custGeom>
              <a:avLst/>
              <a:gdLst/>
              <a:ahLst/>
              <a:rect l="l" t="t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b2d43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100" name="CustomShape 186"/>
            <p:cNvSpPr/>
            <p:nvPr/>
          </p:nvSpPr>
          <p:spPr>
            <a:xfrm>
              <a:off x="1166760" y="4530240"/>
              <a:ext cx="360" cy="360"/>
            </a:xfrm>
            <a:custGeom>
              <a:avLst/>
              <a:gdLst/>
              <a:ahLst/>
              <a:rect l="l" t="t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e9fc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101" name="CustomShape 187"/>
            <p:cNvSpPr/>
            <p:nvPr/>
          </p:nvSpPr>
          <p:spPr>
            <a:xfrm>
              <a:off x="1164600" y="4534560"/>
              <a:ext cx="720" cy="720"/>
            </a:xfrm>
            <a:custGeom>
              <a:avLst/>
              <a:gdLst/>
              <a:ahLst/>
              <a:rect l="l" t="t" r="r" b="b"/>
              <a:pathLst>
                <a:path w="33" h="33">
                  <a:moveTo>
                    <a:pt x="1" y="32"/>
                  </a:moveTo>
                  <a:lnTo>
                    <a:pt x="1" y="32"/>
                  </a:lnTo>
                  <a:cubicBezTo>
                    <a:pt x="32" y="1"/>
                    <a:pt x="32" y="1"/>
                    <a:pt x="32" y="1"/>
                  </a:cubicBezTo>
                  <a:lnTo>
                    <a:pt x="32" y="1"/>
                  </a:lnTo>
                  <a:cubicBezTo>
                    <a:pt x="32" y="1"/>
                    <a:pt x="32" y="1"/>
                    <a:pt x="1" y="32"/>
                  </a:cubicBezTo>
                  <a:close/>
                </a:path>
              </a:pathLst>
            </a:custGeom>
            <a:solidFill>
              <a:srgbClr val="db2d43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102" name="CustomShape 188"/>
            <p:cNvSpPr/>
            <p:nvPr/>
          </p:nvSpPr>
          <p:spPr>
            <a:xfrm>
              <a:off x="1164600" y="4534560"/>
              <a:ext cx="720" cy="720"/>
            </a:xfrm>
            <a:custGeom>
              <a:avLst/>
              <a:gdLst/>
              <a:ahLst/>
              <a:rect l="l" t="t" r="r" b="b"/>
              <a:pathLst>
                <a:path w="33" h="33">
                  <a:moveTo>
                    <a:pt x="1" y="32"/>
                  </a:moveTo>
                  <a:lnTo>
                    <a:pt x="1" y="32"/>
                  </a:lnTo>
                  <a:cubicBezTo>
                    <a:pt x="32" y="1"/>
                    <a:pt x="32" y="1"/>
                    <a:pt x="32" y="1"/>
                  </a:cubicBezTo>
                  <a:lnTo>
                    <a:pt x="32" y="1"/>
                  </a:lnTo>
                  <a:cubicBezTo>
                    <a:pt x="32" y="1"/>
                    <a:pt x="32" y="1"/>
                    <a:pt x="1" y="32"/>
                  </a:cubicBezTo>
                  <a:close/>
                </a:path>
              </a:pathLst>
            </a:custGeom>
            <a:solidFill>
              <a:srgbClr val="e9fc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103" name="CustomShape 189"/>
            <p:cNvSpPr/>
            <p:nvPr/>
          </p:nvSpPr>
          <p:spPr>
            <a:xfrm>
              <a:off x="1161720" y="4536360"/>
              <a:ext cx="1800" cy="720"/>
            </a:xfrm>
            <a:custGeom>
              <a:avLst/>
              <a:gdLst/>
              <a:ahLst/>
              <a:rect l="l" t="t" r="r" b="b"/>
              <a:pathLst>
                <a:path w="65" h="32">
                  <a:moveTo>
                    <a:pt x="1" y="32"/>
                  </a:moveTo>
                  <a:cubicBezTo>
                    <a:pt x="1" y="32"/>
                    <a:pt x="32" y="32"/>
                    <a:pt x="1" y="32"/>
                  </a:cubicBezTo>
                  <a:cubicBezTo>
                    <a:pt x="32" y="32"/>
                    <a:pt x="64" y="32"/>
                    <a:pt x="64" y="0"/>
                  </a:cubicBezTo>
                  <a:lnTo>
                    <a:pt x="64" y="0"/>
                  </a:lnTo>
                  <a:cubicBezTo>
                    <a:pt x="64" y="32"/>
                    <a:pt x="32" y="32"/>
                    <a:pt x="1" y="32"/>
                  </a:cubicBezTo>
                  <a:close/>
                </a:path>
              </a:pathLst>
            </a:custGeom>
            <a:solidFill>
              <a:srgbClr val="db2d43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104" name="CustomShape 190"/>
            <p:cNvSpPr/>
            <p:nvPr/>
          </p:nvSpPr>
          <p:spPr>
            <a:xfrm>
              <a:off x="1161720" y="4536360"/>
              <a:ext cx="1800" cy="720"/>
            </a:xfrm>
            <a:custGeom>
              <a:avLst/>
              <a:gdLst/>
              <a:ahLst/>
              <a:rect l="l" t="t" r="r" b="b"/>
              <a:pathLst>
                <a:path w="65" h="32">
                  <a:moveTo>
                    <a:pt x="1" y="32"/>
                  </a:moveTo>
                  <a:cubicBezTo>
                    <a:pt x="1" y="32"/>
                    <a:pt x="32" y="32"/>
                    <a:pt x="1" y="32"/>
                  </a:cubicBezTo>
                  <a:cubicBezTo>
                    <a:pt x="32" y="32"/>
                    <a:pt x="64" y="32"/>
                    <a:pt x="64" y="0"/>
                  </a:cubicBezTo>
                  <a:lnTo>
                    <a:pt x="64" y="0"/>
                  </a:lnTo>
                  <a:cubicBezTo>
                    <a:pt x="64" y="32"/>
                    <a:pt x="32" y="32"/>
                    <a:pt x="1" y="32"/>
                  </a:cubicBezTo>
                  <a:close/>
                </a:path>
              </a:pathLst>
            </a:custGeom>
            <a:solidFill>
              <a:srgbClr val="e9fc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105" name="CustomShape 191"/>
            <p:cNvSpPr/>
            <p:nvPr/>
          </p:nvSpPr>
          <p:spPr>
            <a:xfrm>
              <a:off x="1164600" y="4525200"/>
              <a:ext cx="720" cy="1800"/>
            </a:xfrm>
            <a:custGeom>
              <a:avLst/>
              <a:gdLst/>
              <a:ahLst/>
              <a:rect l="l" t="t" r="r" b="b"/>
              <a:pathLst>
                <a:path w="33" h="65">
                  <a:moveTo>
                    <a:pt x="1" y="1"/>
                  </a:moveTo>
                  <a:cubicBezTo>
                    <a:pt x="1" y="32"/>
                    <a:pt x="1" y="32"/>
                    <a:pt x="1" y="32"/>
                  </a:cubicBezTo>
                  <a:cubicBezTo>
                    <a:pt x="32" y="32"/>
                    <a:pt x="32" y="64"/>
                    <a:pt x="32" y="64"/>
                  </a:cubicBezTo>
                  <a:lnTo>
                    <a:pt x="32" y="64"/>
                  </a:lnTo>
                  <a:cubicBezTo>
                    <a:pt x="32" y="32"/>
                    <a:pt x="1" y="32"/>
                    <a:pt x="1" y="1"/>
                  </a:cubicBezTo>
                  <a:close/>
                </a:path>
              </a:pathLst>
            </a:custGeom>
            <a:solidFill>
              <a:srgbClr val="db2d43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106" name="CustomShape 192"/>
            <p:cNvSpPr/>
            <p:nvPr/>
          </p:nvSpPr>
          <p:spPr>
            <a:xfrm>
              <a:off x="1164600" y="4525200"/>
              <a:ext cx="720" cy="1800"/>
            </a:xfrm>
            <a:custGeom>
              <a:avLst/>
              <a:gdLst/>
              <a:ahLst/>
              <a:rect l="l" t="t" r="r" b="b"/>
              <a:pathLst>
                <a:path w="33" h="65">
                  <a:moveTo>
                    <a:pt x="1" y="1"/>
                  </a:moveTo>
                  <a:cubicBezTo>
                    <a:pt x="1" y="32"/>
                    <a:pt x="1" y="32"/>
                    <a:pt x="1" y="32"/>
                  </a:cubicBezTo>
                  <a:cubicBezTo>
                    <a:pt x="32" y="32"/>
                    <a:pt x="32" y="64"/>
                    <a:pt x="32" y="64"/>
                  </a:cubicBezTo>
                  <a:lnTo>
                    <a:pt x="32" y="64"/>
                  </a:lnTo>
                  <a:cubicBezTo>
                    <a:pt x="32" y="32"/>
                    <a:pt x="1" y="32"/>
                    <a:pt x="1" y="1"/>
                  </a:cubicBezTo>
                  <a:close/>
                </a:path>
              </a:pathLst>
            </a:custGeom>
            <a:solidFill>
              <a:srgbClr val="e9fc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107" name="CustomShape 193"/>
            <p:cNvSpPr/>
            <p:nvPr/>
          </p:nvSpPr>
          <p:spPr>
            <a:xfrm>
              <a:off x="1157760" y="4524120"/>
              <a:ext cx="9000" cy="14760"/>
            </a:xfrm>
            <a:custGeom>
              <a:avLst/>
              <a:gdLst/>
              <a:ahLst/>
              <a:rect l="l" t="t" r="r" b="b"/>
              <a:pathLst>
                <a:path w="286" h="476">
                  <a:moveTo>
                    <a:pt x="190" y="0"/>
                  </a:moveTo>
                  <a:cubicBezTo>
                    <a:pt x="158" y="63"/>
                    <a:pt x="63" y="95"/>
                    <a:pt x="0" y="127"/>
                  </a:cubicBezTo>
                  <a:cubicBezTo>
                    <a:pt x="32" y="190"/>
                    <a:pt x="32" y="253"/>
                    <a:pt x="32" y="317"/>
                  </a:cubicBezTo>
                  <a:cubicBezTo>
                    <a:pt x="32" y="380"/>
                    <a:pt x="32" y="412"/>
                    <a:pt x="0" y="475"/>
                  </a:cubicBezTo>
                  <a:lnTo>
                    <a:pt x="32" y="475"/>
                  </a:lnTo>
                  <a:cubicBezTo>
                    <a:pt x="32" y="443"/>
                    <a:pt x="63" y="443"/>
                    <a:pt x="95" y="443"/>
                  </a:cubicBezTo>
                  <a:cubicBezTo>
                    <a:pt x="95" y="443"/>
                    <a:pt x="127" y="412"/>
                    <a:pt x="127" y="412"/>
                  </a:cubicBezTo>
                  <a:cubicBezTo>
                    <a:pt x="158" y="412"/>
                    <a:pt x="158" y="380"/>
                    <a:pt x="190" y="380"/>
                  </a:cubicBezTo>
                  <a:cubicBezTo>
                    <a:pt x="190" y="380"/>
                    <a:pt x="222" y="348"/>
                    <a:pt x="222" y="348"/>
                  </a:cubicBezTo>
                  <a:cubicBezTo>
                    <a:pt x="222" y="317"/>
                    <a:pt x="253" y="317"/>
                    <a:pt x="253" y="285"/>
                  </a:cubicBezTo>
                  <a:cubicBezTo>
                    <a:pt x="285" y="285"/>
                    <a:pt x="285" y="253"/>
                    <a:pt x="285" y="190"/>
                  </a:cubicBezTo>
                  <a:cubicBezTo>
                    <a:pt x="285" y="158"/>
                    <a:pt x="285" y="127"/>
                    <a:pt x="253" y="95"/>
                  </a:cubicBezTo>
                  <a:cubicBezTo>
                    <a:pt x="253" y="63"/>
                    <a:pt x="222" y="63"/>
                    <a:pt x="222" y="32"/>
                  </a:cubicBezTo>
                  <a:cubicBezTo>
                    <a:pt x="190" y="32"/>
                    <a:pt x="190" y="32"/>
                    <a:pt x="190" y="0"/>
                  </a:cubicBezTo>
                  <a:close/>
                </a:path>
              </a:pathLst>
            </a:custGeom>
            <a:solidFill>
              <a:srgbClr val="db2d43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108" name="CustomShape 194"/>
            <p:cNvSpPr/>
            <p:nvPr/>
          </p:nvSpPr>
          <p:spPr>
            <a:xfrm>
              <a:off x="1136160" y="4528440"/>
              <a:ext cx="360" cy="10800"/>
            </a:xfrm>
            <a:custGeom>
              <a:avLst/>
              <a:gdLst/>
              <a:ahLst/>
              <a:rect l="l" t="t" r="r" b="b"/>
              <a:pathLst>
                <a:path w="1" h="350">
                  <a:moveTo>
                    <a:pt x="0" y="1"/>
                  </a:moveTo>
                  <a:lnTo>
                    <a:pt x="0" y="349"/>
                  </a:lnTo>
                  <a:lnTo>
                    <a:pt x="0" y="349"/>
                  </a:lnTo>
                  <a:close/>
                </a:path>
              </a:pathLst>
            </a:custGeom>
            <a:solidFill>
              <a:srgbClr val="db2d43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109" name="CustomShape 195"/>
            <p:cNvSpPr/>
            <p:nvPr/>
          </p:nvSpPr>
          <p:spPr>
            <a:xfrm>
              <a:off x="1136160" y="4528440"/>
              <a:ext cx="360" cy="10800"/>
            </a:xfrm>
            <a:custGeom>
              <a:avLst/>
              <a:gdLst/>
              <a:ahLst/>
              <a:rect l="l" t="t" r="r" b="b"/>
              <a:pathLst>
                <a:path w="1" h="350">
                  <a:moveTo>
                    <a:pt x="0" y="1"/>
                  </a:moveTo>
                  <a:lnTo>
                    <a:pt x="0" y="349"/>
                  </a:lnTo>
                  <a:lnTo>
                    <a:pt x="0" y="349"/>
                  </a:lnTo>
                  <a:close/>
                </a:path>
              </a:pathLst>
            </a:custGeom>
            <a:solidFill>
              <a:srgbClr val="e9fc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110" name="CustomShape 196"/>
            <p:cNvSpPr/>
            <p:nvPr/>
          </p:nvSpPr>
          <p:spPr>
            <a:xfrm>
              <a:off x="1136160" y="4528440"/>
              <a:ext cx="21960" cy="10800"/>
            </a:xfrm>
            <a:custGeom>
              <a:avLst/>
              <a:gdLst/>
              <a:ahLst/>
              <a:rect l="l" t="t" r="r" b="b"/>
              <a:pathLst>
                <a:path w="697" h="350">
                  <a:moveTo>
                    <a:pt x="0" y="1"/>
                  </a:moveTo>
                  <a:lnTo>
                    <a:pt x="0" y="349"/>
                  </a:lnTo>
                  <a:lnTo>
                    <a:pt x="570" y="349"/>
                  </a:lnTo>
                  <a:cubicBezTo>
                    <a:pt x="602" y="349"/>
                    <a:pt x="633" y="349"/>
                    <a:pt x="665" y="317"/>
                  </a:cubicBezTo>
                  <a:cubicBezTo>
                    <a:pt x="697" y="286"/>
                    <a:pt x="697" y="222"/>
                    <a:pt x="697" y="191"/>
                  </a:cubicBezTo>
                  <a:cubicBezTo>
                    <a:pt x="697" y="127"/>
                    <a:pt x="697" y="64"/>
                    <a:pt x="665" y="1"/>
                  </a:cubicBezTo>
                  <a:close/>
                </a:path>
              </a:pathLst>
            </a:custGeom>
            <a:solidFill>
              <a:srgbClr val="db2d43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111" name="CustomShape 197"/>
            <p:cNvSpPr/>
            <p:nvPr/>
          </p:nvSpPr>
          <p:spPr>
            <a:xfrm>
              <a:off x="1152720" y="4521240"/>
              <a:ext cx="10800" cy="6840"/>
            </a:xfrm>
            <a:custGeom>
              <a:avLst/>
              <a:gdLst/>
              <a:ahLst/>
              <a:rect l="l" t="t" r="r" b="b"/>
              <a:pathLst>
                <a:path w="350" h="222">
                  <a:moveTo>
                    <a:pt x="1" y="0"/>
                  </a:moveTo>
                  <a:cubicBezTo>
                    <a:pt x="64" y="63"/>
                    <a:pt x="127" y="127"/>
                    <a:pt x="159" y="222"/>
                  </a:cubicBezTo>
                  <a:cubicBezTo>
                    <a:pt x="222" y="190"/>
                    <a:pt x="317" y="158"/>
                    <a:pt x="349" y="127"/>
                  </a:cubicBezTo>
                  <a:cubicBezTo>
                    <a:pt x="286" y="63"/>
                    <a:pt x="191" y="0"/>
                    <a:pt x="64" y="0"/>
                  </a:cubicBezTo>
                  <a:close/>
                </a:path>
              </a:pathLst>
            </a:custGeom>
            <a:solidFill>
              <a:srgbClr val="db2d43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112" name="CustomShape 198"/>
            <p:cNvSpPr/>
            <p:nvPr/>
          </p:nvSpPr>
          <p:spPr>
            <a:xfrm>
              <a:off x="1136160" y="4521240"/>
              <a:ext cx="360" cy="6840"/>
            </a:xfrm>
            <a:custGeom>
              <a:avLst/>
              <a:gdLst/>
              <a:ahLst/>
              <a:rect l="l" t="t" r="r" b="b"/>
              <a:pathLst>
                <a:path w="1" h="222">
                  <a:moveTo>
                    <a:pt x="0" y="0"/>
                  </a:moveTo>
                  <a:lnTo>
                    <a:pt x="0" y="0"/>
                  </a:lnTo>
                  <a:lnTo>
                    <a:pt x="0" y="222"/>
                  </a:lnTo>
                  <a:lnTo>
                    <a:pt x="0" y="222"/>
                  </a:lnTo>
                  <a:close/>
                </a:path>
              </a:pathLst>
            </a:custGeom>
            <a:solidFill>
              <a:srgbClr val="db2d43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113" name="CustomShape 199"/>
            <p:cNvSpPr/>
            <p:nvPr/>
          </p:nvSpPr>
          <p:spPr>
            <a:xfrm>
              <a:off x="1136160" y="4521240"/>
              <a:ext cx="360" cy="6840"/>
            </a:xfrm>
            <a:custGeom>
              <a:avLst/>
              <a:gdLst/>
              <a:ahLst/>
              <a:rect l="l" t="t" r="r" b="b"/>
              <a:pathLst>
                <a:path w="1" h="222">
                  <a:moveTo>
                    <a:pt x="0" y="0"/>
                  </a:moveTo>
                  <a:lnTo>
                    <a:pt x="0" y="0"/>
                  </a:lnTo>
                  <a:lnTo>
                    <a:pt x="0" y="222"/>
                  </a:lnTo>
                  <a:lnTo>
                    <a:pt x="0" y="222"/>
                  </a:lnTo>
                  <a:close/>
                </a:path>
              </a:pathLst>
            </a:custGeom>
            <a:solidFill>
              <a:srgbClr val="e9fc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114" name="CustomShape 200"/>
            <p:cNvSpPr/>
            <p:nvPr/>
          </p:nvSpPr>
          <p:spPr>
            <a:xfrm>
              <a:off x="1136160" y="4521240"/>
              <a:ext cx="20880" cy="6840"/>
            </a:xfrm>
            <a:custGeom>
              <a:avLst/>
              <a:gdLst/>
              <a:ahLst/>
              <a:rect l="l" t="t" r="r" b="b"/>
              <a:pathLst>
                <a:path w="666" h="222">
                  <a:moveTo>
                    <a:pt x="0" y="0"/>
                  </a:moveTo>
                  <a:lnTo>
                    <a:pt x="0" y="222"/>
                  </a:lnTo>
                  <a:lnTo>
                    <a:pt x="665" y="222"/>
                  </a:lnTo>
                  <a:cubicBezTo>
                    <a:pt x="633" y="127"/>
                    <a:pt x="570" y="63"/>
                    <a:pt x="507" y="0"/>
                  </a:cubicBezTo>
                  <a:close/>
                </a:path>
              </a:pathLst>
            </a:custGeom>
            <a:solidFill>
              <a:srgbClr val="db2d43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115" name="CustomShape 201"/>
            <p:cNvSpPr/>
            <p:nvPr/>
          </p:nvSpPr>
          <p:spPr>
            <a:xfrm>
              <a:off x="1135440" y="4494600"/>
              <a:ext cx="31320" cy="44280"/>
            </a:xfrm>
            <a:custGeom>
              <a:avLst/>
              <a:gdLst/>
              <a:ahLst/>
              <a:rect l="l" t="t" r="r" b="b"/>
              <a:pathLst>
                <a:path w="983" h="1395">
                  <a:moveTo>
                    <a:pt x="0" y="1"/>
                  </a:moveTo>
                  <a:lnTo>
                    <a:pt x="0" y="412"/>
                  </a:lnTo>
                  <a:lnTo>
                    <a:pt x="0" y="634"/>
                  </a:lnTo>
                  <a:lnTo>
                    <a:pt x="0" y="666"/>
                  </a:lnTo>
                  <a:lnTo>
                    <a:pt x="0" y="824"/>
                  </a:lnTo>
                  <a:lnTo>
                    <a:pt x="0" y="1046"/>
                  </a:lnTo>
                  <a:lnTo>
                    <a:pt x="0" y="1394"/>
                  </a:lnTo>
                  <a:lnTo>
                    <a:pt x="729" y="1394"/>
                  </a:lnTo>
                  <a:cubicBezTo>
                    <a:pt x="729" y="1394"/>
                    <a:pt x="760" y="1362"/>
                    <a:pt x="792" y="1362"/>
                  </a:cubicBezTo>
                  <a:cubicBezTo>
                    <a:pt x="792" y="1362"/>
                    <a:pt x="824" y="1331"/>
                    <a:pt x="824" y="1331"/>
                  </a:cubicBezTo>
                  <a:cubicBezTo>
                    <a:pt x="855" y="1331"/>
                    <a:pt x="855" y="1331"/>
                    <a:pt x="887" y="1299"/>
                  </a:cubicBezTo>
                  <a:cubicBezTo>
                    <a:pt x="887" y="1299"/>
                    <a:pt x="919" y="1267"/>
                    <a:pt x="919" y="1267"/>
                  </a:cubicBezTo>
                  <a:cubicBezTo>
                    <a:pt x="919" y="1236"/>
                    <a:pt x="950" y="1236"/>
                    <a:pt x="950" y="1236"/>
                  </a:cubicBezTo>
                  <a:cubicBezTo>
                    <a:pt x="982" y="1204"/>
                    <a:pt x="982" y="1172"/>
                    <a:pt x="982" y="1141"/>
                  </a:cubicBezTo>
                  <a:lnTo>
                    <a:pt x="982" y="1109"/>
                  </a:lnTo>
                  <a:cubicBezTo>
                    <a:pt x="982" y="1077"/>
                    <a:pt x="982" y="1046"/>
                    <a:pt x="950" y="1014"/>
                  </a:cubicBezTo>
                  <a:cubicBezTo>
                    <a:pt x="950" y="1014"/>
                    <a:pt x="919" y="982"/>
                    <a:pt x="919" y="951"/>
                  </a:cubicBezTo>
                  <a:lnTo>
                    <a:pt x="887" y="951"/>
                  </a:lnTo>
                  <a:cubicBezTo>
                    <a:pt x="887" y="919"/>
                    <a:pt x="887" y="919"/>
                    <a:pt x="919" y="887"/>
                  </a:cubicBezTo>
                  <a:cubicBezTo>
                    <a:pt x="950" y="887"/>
                    <a:pt x="950" y="887"/>
                    <a:pt x="950" y="856"/>
                  </a:cubicBezTo>
                  <a:cubicBezTo>
                    <a:pt x="982" y="824"/>
                    <a:pt x="982" y="792"/>
                    <a:pt x="982" y="729"/>
                  </a:cubicBezTo>
                  <a:cubicBezTo>
                    <a:pt x="982" y="697"/>
                    <a:pt x="982" y="666"/>
                    <a:pt x="950" y="634"/>
                  </a:cubicBezTo>
                  <a:cubicBezTo>
                    <a:pt x="950" y="602"/>
                    <a:pt x="919" y="571"/>
                    <a:pt x="919" y="571"/>
                  </a:cubicBezTo>
                  <a:cubicBezTo>
                    <a:pt x="919" y="571"/>
                    <a:pt x="887" y="539"/>
                    <a:pt x="887" y="539"/>
                  </a:cubicBezTo>
                  <a:cubicBezTo>
                    <a:pt x="887" y="507"/>
                    <a:pt x="919" y="507"/>
                    <a:pt x="919" y="507"/>
                  </a:cubicBezTo>
                  <a:cubicBezTo>
                    <a:pt x="919" y="476"/>
                    <a:pt x="950" y="476"/>
                    <a:pt x="950" y="444"/>
                  </a:cubicBezTo>
                  <a:cubicBezTo>
                    <a:pt x="982" y="412"/>
                    <a:pt x="982" y="381"/>
                    <a:pt x="982" y="349"/>
                  </a:cubicBezTo>
                  <a:cubicBezTo>
                    <a:pt x="982" y="349"/>
                    <a:pt x="982" y="317"/>
                    <a:pt x="982" y="317"/>
                  </a:cubicBezTo>
                  <a:cubicBezTo>
                    <a:pt x="982" y="159"/>
                    <a:pt x="824" y="1"/>
                    <a:pt x="602" y="1"/>
                  </a:cubicBez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116" name="CustomShape 202"/>
            <p:cNvSpPr/>
            <p:nvPr/>
          </p:nvSpPr>
          <p:spPr>
            <a:xfrm>
              <a:off x="1137240" y="4266000"/>
              <a:ext cx="4680" cy="48600"/>
            </a:xfrm>
            <a:custGeom>
              <a:avLst/>
              <a:gdLst/>
              <a:ahLst/>
              <a:rect l="l" t="t" r="r" b="b"/>
              <a:pathLst>
                <a:path w="160" h="1521">
                  <a:moveTo>
                    <a:pt x="32" y="0"/>
                  </a:moveTo>
                  <a:lnTo>
                    <a:pt x="1" y="1520"/>
                  </a:lnTo>
                  <a:cubicBezTo>
                    <a:pt x="96" y="1520"/>
                    <a:pt x="159" y="1457"/>
                    <a:pt x="159" y="1394"/>
                  </a:cubicBezTo>
                  <a:lnTo>
                    <a:pt x="159" y="127"/>
                  </a:lnTo>
                  <a:cubicBezTo>
                    <a:pt x="159" y="32"/>
                    <a:pt x="96" y="0"/>
                    <a:pt x="32" y="0"/>
                  </a:cubicBez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117" name="CustomShape 203"/>
            <p:cNvSpPr/>
            <p:nvPr/>
          </p:nvSpPr>
          <p:spPr>
            <a:xfrm>
              <a:off x="1170000" y="4278960"/>
              <a:ext cx="27000" cy="44280"/>
            </a:xfrm>
            <a:custGeom>
              <a:avLst/>
              <a:gdLst/>
              <a:ahLst/>
              <a:rect l="l" t="t" r="r" b="b"/>
              <a:pathLst>
                <a:path w="856" h="1387">
                  <a:moveTo>
                    <a:pt x="704" y="0"/>
                  </a:moveTo>
                  <a:cubicBezTo>
                    <a:pt x="650" y="0"/>
                    <a:pt x="593" y="30"/>
                    <a:pt x="570" y="76"/>
                  </a:cubicBezTo>
                  <a:lnTo>
                    <a:pt x="32" y="1216"/>
                  </a:lnTo>
                  <a:cubicBezTo>
                    <a:pt x="0" y="1280"/>
                    <a:pt x="32" y="1343"/>
                    <a:pt x="95" y="1375"/>
                  </a:cubicBezTo>
                  <a:cubicBezTo>
                    <a:pt x="112" y="1383"/>
                    <a:pt x="131" y="1387"/>
                    <a:pt x="151" y="1387"/>
                  </a:cubicBezTo>
                  <a:cubicBezTo>
                    <a:pt x="205" y="1387"/>
                    <a:pt x="262" y="1358"/>
                    <a:pt x="285" y="1311"/>
                  </a:cubicBezTo>
                  <a:lnTo>
                    <a:pt x="823" y="171"/>
                  </a:lnTo>
                  <a:cubicBezTo>
                    <a:pt x="855" y="108"/>
                    <a:pt x="823" y="44"/>
                    <a:pt x="760" y="13"/>
                  </a:cubicBezTo>
                  <a:cubicBezTo>
                    <a:pt x="743" y="4"/>
                    <a:pt x="724" y="0"/>
                    <a:pt x="704" y="0"/>
                  </a:cubicBez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118" name="CustomShape 204"/>
            <p:cNvSpPr/>
            <p:nvPr/>
          </p:nvSpPr>
          <p:spPr>
            <a:xfrm>
              <a:off x="1200240" y="4313160"/>
              <a:ext cx="40320" cy="34560"/>
            </a:xfrm>
            <a:custGeom>
              <a:avLst/>
              <a:gdLst/>
              <a:ahLst/>
              <a:rect l="l" t="t" r="r" b="b"/>
              <a:pathLst>
                <a:path w="1267" h="1083">
                  <a:moveTo>
                    <a:pt x="1124" y="1"/>
                  </a:moveTo>
                  <a:cubicBezTo>
                    <a:pt x="1098" y="1"/>
                    <a:pt x="1071" y="8"/>
                    <a:pt x="1045" y="22"/>
                  </a:cubicBezTo>
                  <a:lnTo>
                    <a:pt x="64" y="845"/>
                  </a:lnTo>
                  <a:cubicBezTo>
                    <a:pt x="0" y="877"/>
                    <a:pt x="0" y="972"/>
                    <a:pt x="64" y="1035"/>
                  </a:cubicBezTo>
                  <a:cubicBezTo>
                    <a:pt x="79" y="1067"/>
                    <a:pt x="111" y="1082"/>
                    <a:pt x="147" y="1082"/>
                  </a:cubicBezTo>
                  <a:cubicBezTo>
                    <a:pt x="182" y="1082"/>
                    <a:pt x="222" y="1067"/>
                    <a:pt x="254" y="1035"/>
                  </a:cubicBezTo>
                  <a:lnTo>
                    <a:pt x="1204" y="243"/>
                  </a:lnTo>
                  <a:cubicBezTo>
                    <a:pt x="1267" y="180"/>
                    <a:pt x="1267" y="117"/>
                    <a:pt x="1235" y="53"/>
                  </a:cubicBezTo>
                  <a:cubicBezTo>
                    <a:pt x="1198" y="16"/>
                    <a:pt x="1161" y="1"/>
                    <a:pt x="1124" y="1"/>
                  </a:cubicBez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119" name="CustomShape 205"/>
            <p:cNvSpPr/>
            <p:nvPr/>
          </p:nvSpPr>
          <p:spPr>
            <a:xfrm>
              <a:off x="1217520" y="4363200"/>
              <a:ext cx="48600" cy="18360"/>
            </a:xfrm>
            <a:custGeom>
              <a:avLst/>
              <a:gdLst/>
              <a:ahLst/>
              <a:rect l="l" t="t" r="r" b="b"/>
              <a:pathLst>
                <a:path w="1521" h="588">
                  <a:moveTo>
                    <a:pt x="1368" y="1"/>
                  </a:moveTo>
                  <a:cubicBezTo>
                    <a:pt x="1355" y="1"/>
                    <a:pt x="1342" y="4"/>
                    <a:pt x="1331" y="9"/>
                  </a:cubicBezTo>
                  <a:lnTo>
                    <a:pt x="96" y="326"/>
                  </a:lnTo>
                  <a:cubicBezTo>
                    <a:pt x="32" y="358"/>
                    <a:pt x="1" y="421"/>
                    <a:pt x="32" y="484"/>
                  </a:cubicBezTo>
                  <a:cubicBezTo>
                    <a:pt x="32" y="536"/>
                    <a:pt x="74" y="588"/>
                    <a:pt x="142" y="588"/>
                  </a:cubicBezTo>
                  <a:cubicBezTo>
                    <a:pt x="157" y="588"/>
                    <a:pt x="173" y="585"/>
                    <a:pt x="191" y="579"/>
                  </a:cubicBezTo>
                  <a:lnTo>
                    <a:pt x="1394" y="263"/>
                  </a:lnTo>
                  <a:cubicBezTo>
                    <a:pt x="1489" y="231"/>
                    <a:pt x="1521" y="168"/>
                    <a:pt x="1489" y="104"/>
                  </a:cubicBezTo>
                  <a:cubicBezTo>
                    <a:pt x="1489" y="53"/>
                    <a:pt x="1426" y="1"/>
                    <a:pt x="1368" y="1"/>
                  </a:cubicBez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120" name="CustomShape 206"/>
            <p:cNvSpPr/>
            <p:nvPr/>
          </p:nvSpPr>
          <p:spPr>
            <a:xfrm>
              <a:off x="1218600" y="4412160"/>
              <a:ext cx="48600" cy="15120"/>
            </a:xfrm>
            <a:custGeom>
              <a:avLst/>
              <a:gdLst/>
              <a:ahLst/>
              <a:rect l="l" t="t" r="r" b="b"/>
              <a:pathLst>
                <a:path w="1521" h="484">
                  <a:moveTo>
                    <a:pt x="124" y="0"/>
                  </a:moveTo>
                  <a:cubicBezTo>
                    <a:pt x="73" y="0"/>
                    <a:pt x="26" y="52"/>
                    <a:pt x="0" y="103"/>
                  </a:cubicBezTo>
                  <a:cubicBezTo>
                    <a:pt x="0" y="167"/>
                    <a:pt x="32" y="262"/>
                    <a:pt x="127" y="262"/>
                  </a:cubicBezTo>
                  <a:lnTo>
                    <a:pt x="1362" y="483"/>
                  </a:lnTo>
                  <a:cubicBezTo>
                    <a:pt x="1425" y="483"/>
                    <a:pt x="1520" y="452"/>
                    <a:pt x="1520" y="388"/>
                  </a:cubicBezTo>
                  <a:cubicBezTo>
                    <a:pt x="1520" y="325"/>
                    <a:pt x="1489" y="230"/>
                    <a:pt x="1425" y="230"/>
                  </a:cubicBezTo>
                  <a:lnTo>
                    <a:pt x="159" y="8"/>
                  </a:lnTo>
                  <a:cubicBezTo>
                    <a:pt x="147" y="3"/>
                    <a:pt x="135" y="0"/>
                    <a:pt x="124" y="0"/>
                  </a:cubicBez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121" name="CustomShape 207"/>
            <p:cNvSpPr/>
            <p:nvPr/>
          </p:nvSpPr>
          <p:spPr>
            <a:xfrm>
              <a:off x="1202400" y="4447440"/>
              <a:ext cx="39240" cy="29160"/>
            </a:xfrm>
            <a:custGeom>
              <a:avLst/>
              <a:gdLst/>
              <a:ahLst/>
              <a:rect l="l" t="t" r="r" b="b"/>
              <a:pathLst>
                <a:path w="1236" h="920">
                  <a:moveTo>
                    <a:pt x="159" y="0"/>
                  </a:moveTo>
                  <a:cubicBezTo>
                    <a:pt x="123" y="0"/>
                    <a:pt x="82" y="15"/>
                    <a:pt x="64" y="53"/>
                  </a:cubicBezTo>
                  <a:cubicBezTo>
                    <a:pt x="1" y="116"/>
                    <a:pt x="32" y="179"/>
                    <a:pt x="64" y="243"/>
                  </a:cubicBezTo>
                  <a:lnTo>
                    <a:pt x="1014" y="908"/>
                  </a:lnTo>
                  <a:cubicBezTo>
                    <a:pt x="1031" y="916"/>
                    <a:pt x="1048" y="920"/>
                    <a:pt x="1064" y="920"/>
                  </a:cubicBezTo>
                  <a:cubicBezTo>
                    <a:pt x="1109" y="920"/>
                    <a:pt x="1149" y="891"/>
                    <a:pt x="1172" y="844"/>
                  </a:cubicBezTo>
                  <a:cubicBezTo>
                    <a:pt x="1236" y="781"/>
                    <a:pt x="1204" y="718"/>
                    <a:pt x="1172" y="686"/>
                  </a:cubicBezTo>
                  <a:lnTo>
                    <a:pt x="222" y="21"/>
                  </a:lnTo>
                  <a:cubicBezTo>
                    <a:pt x="209" y="8"/>
                    <a:pt x="185" y="0"/>
                    <a:pt x="159" y="0"/>
                  </a:cubicBez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122" name="CustomShape 208"/>
            <p:cNvSpPr/>
            <p:nvPr/>
          </p:nvSpPr>
          <p:spPr>
            <a:xfrm>
              <a:off x="1180080" y="4471920"/>
              <a:ext cx="23040" cy="31320"/>
            </a:xfrm>
            <a:custGeom>
              <a:avLst/>
              <a:gdLst/>
              <a:ahLst/>
              <a:rect l="l" t="t" r="r" b="b"/>
              <a:pathLst>
                <a:path w="730" h="988">
                  <a:moveTo>
                    <a:pt x="151" y="1"/>
                  </a:moveTo>
                  <a:cubicBezTo>
                    <a:pt x="133" y="1"/>
                    <a:pt x="114" y="5"/>
                    <a:pt x="96" y="14"/>
                  </a:cubicBezTo>
                  <a:cubicBezTo>
                    <a:pt x="32" y="46"/>
                    <a:pt x="1" y="141"/>
                    <a:pt x="32" y="172"/>
                  </a:cubicBezTo>
                  <a:lnTo>
                    <a:pt x="476" y="964"/>
                  </a:lnTo>
                  <a:cubicBezTo>
                    <a:pt x="492" y="980"/>
                    <a:pt x="515" y="988"/>
                    <a:pt x="543" y="988"/>
                  </a:cubicBezTo>
                  <a:cubicBezTo>
                    <a:pt x="571" y="988"/>
                    <a:pt x="603" y="980"/>
                    <a:pt x="634" y="964"/>
                  </a:cubicBezTo>
                  <a:cubicBezTo>
                    <a:pt x="698" y="932"/>
                    <a:pt x="729" y="869"/>
                    <a:pt x="698" y="837"/>
                  </a:cubicBezTo>
                  <a:lnTo>
                    <a:pt x="254" y="46"/>
                  </a:lnTo>
                  <a:cubicBezTo>
                    <a:pt x="232" y="23"/>
                    <a:pt x="194" y="1"/>
                    <a:pt x="151" y="1"/>
                  </a:cubicBez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grpSp>
        <p:nvGrpSpPr>
          <p:cNvPr id="3123" name="Group 209"/>
          <p:cNvGrpSpPr/>
          <p:nvPr/>
        </p:nvGrpSpPr>
        <p:grpSpPr>
          <a:xfrm>
            <a:off x="7947000" y="4109400"/>
            <a:ext cx="623520" cy="519480"/>
            <a:chOff x="7947000" y="4109400"/>
            <a:chExt cx="623520" cy="519480"/>
          </a:xfrm>
        </p:grpSpPr>
        <p:sp>
          <p:nvSpPr>
            <p:cNvPr id="3124" name="CustomShape 210"/>
            <p:cNvSpPr/>
            <p:nvPr/>
          </p:nvSpPr>
          <p:spPr>
            <a:xfrm>
              <a:off x="7996680" y="4177440"/>
              <a:ext cx="27000" cy="19080"/>
            </a:xfrm>
            <a:custGeom>
              <a:avLst/>
              <a:gdLst/>
              <a:ahLst/>
              <a:rect l="l" t="t" r="r" b="b"/>
              <a:pathLst>
                <a:path w="856" h="603">
                  <a:moveTo>
                    <a:pt x="128" y="1"/>
                  </a:moveTo>
                  <a:cubicBezTo>
                    <a:pt x="64" y="1"/>
                    <a:pt x="1" y="64"/>
                    <a:pt x="1" y="128"/>
                  </a:cubicBezTo>
                  <a:lnTo>
                    <a:pt x="1" y="508"/>
                  </a:lnTo>
                  <a:cubicBezTo>
                    <a:pt x="1" y="571"/>
                    <a:pt x="64" y="603"/>
                    <a:pt x="128" y="603"/>
                  </a:cubicBezTo>
                  <a:lnTo>
                    <a:pt x="761" y="603"/>
                  </a:lnTo>
                  <a:cubicBezTo>
                    <a:pt x="824" y="603"/>
                    <a:pt x="856" y="571"/>
                    <a:pt x="856" y="508"/>
                  </a:cubicBezTo>
                  <a:lnTo>
                    <a:pt x="856" y="128"/>
                  </a:lnTo>
                  <a:cubicBezTo>
                    <a:pt x="856" y="64"/>
                    <a:pt x="824" y="1"/>
                    <a:pt x="761" y="1"/>
                  </a:cubicBezTo>
                  <a:close/>
                </a:path>
              </a:pathLst>
            </a:custGeom>
            <a:solidFill>
              <a:srgbClr val="a8a8a8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125" name="CustomShape 211"/>
            <p:cNvSpPr/>
            <p:nvPr/>
          </p:nvSpPr>
          <p:spPr>
            <a:xfrm>
              <a:off x="7996680" y="4284360"/>
              <a:ext cx="27000" cy="20160"/>
            </a:xfrm>
            <a:custGeom>
              <a:avLst/>
              <a:gdLst/>
              <a:ahLst/>
              <a:rect l="l" t="t" r="r" b="b"/>
              <a:pathLst>
                <a:path w="856" h="634">
                  <a:moveTo>
                    <a:pt x="128" y="0"/>
                  </a:moveTo>
                  <a:cubicBezTo>
                    <a:pt x="64" y="0"/>
                    <a:pt x="1" y="64"/>
                    <a:pt x="1" y="127"/>
                  </a:cubicBezTo>
                  <a:lnTo>
                    <a:pt x="1" y="507"/>
                  </a:lnTo>
                  <a:cubicBezTo>
                    <a:pt x="1" y="570"/>
                    <a:pt x="64" y="634"/>
                    <a:pt x="128" y="634"/>
                  </a:cubicBezTo>
                  <a:lnTo>
                    <a:pt x="761" y="634"/>
                  </a:lnTo>
                  <a:cubicBezTo>
                    <a:pt x="824" y="634"/>
                    <a:pt x="856" y="570"/>
                    <a:pt x="856" y="507"/>
                  </a:cubicBezTo>
                  <a:lnTo>
                    <a:pt x="856" y="127"/>
                  </a:lnTo>
                  <a:cubicBezTo>
                    <a:pt x="856" y="64"/>
                    <a:pt x="824" y="0"/>
                    <a:pt x="761" y="0"/>
                  </a:cubicBezTo>
                  <a:close/>
                </a:path>
              </a:pathLst>
            </a:custGeom>
            <a:solidFill>
              <a:srgbClr val="a8a8a8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126" name="CustomShape 212"/>
            <p:cNvSpPr/>
            <p:nvPr/>
          </p:nvSpPr>
          <p:spPr>
            <a:xfrm>
              <a:off x="7957080" y="4187880"/>
              <a:ext cx="31320" cy="30600"/>
            </a:xfrm>
            <a:custGeom>
              <a:avLst/>
              <a:gdLst/>
              <a:ahLst/>
              <a:rect l="l" t="t" r="r" b="b"/>
              <a:pathLst>
                <a:path w="983" h="959">
                  <a:moveTo>
                    <a:pt x="587" y="1"/>
                  </a:moveTo>
                  <a:cubicBezTo>
                    <a:pt x="555" y="1"/>
                    <a:pt x="523" y="8"/>
                    <a:pt x="508" y="24"/>
                  </a:cubicBezTo>
                  <a:lnTo>
                    <a:pt x="64" y="468"/>
                  </a:lnTo>
                  <a:cubicBezTo>
                    <a:pt x="1" y="531"/>
                    <a:pt x="1" y="594"/>
                    <a:pt x="64" y="658"/>
                  </a:cubicBezTo>
                  <a:lnTo>
                    <a:pt x="317" y="911"/>
                  </a:lnTo>
                  <a:cubicBezTo>
                    <a:pt x="333" y="943"/>
                    <a:pt x="365" y="959"/>
                    <a:pt x="397" y="959"/>
                  </a:cubicBezTo>
                  <a:cubicBezTo>
                    <a:pt x="428" y="959"/>
                    <a:pt x="460" y="943"/>
                    <a:pt x="476" y="911"/>
                  </a:cubicBezTo>
                  <a:lnTo>
                    <a:pt x="919" y="468"/>
                  </a:lnTo>
                  <a:cubicBezTo>
                    <a:pt x="983" y="404"/>
                    <a:pt x="983" y="341"/>
                    <a:pt x="919" y="309"/>
                  </a:cubicBezTo>
                  <a:lnTo>
                    <a:pt x="666" y="24"/>
                  </a:lnTo>
                  <a:cubicBezTo>
                    <a:pt x="650" y="8"/>
                    <a:pt x="618" y="1"/>
                    <a:pt x="587" y="1"/>
                  </a:cubicBezTo>
                  <a:close/>
                </a:path>
              </a:pathLst>
            </a:custGeom>
            <a:solidFill>
              <a:srgbClr val="a8a8a8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127" name="CustomShape 213"/>
            <p:cNvSpPr/>
            <p:nvPr/>
          </p:nvSpPr>
          <p:spPr>
            <a:xfrm>
              <a:off x="8033400" y="4263480"/>
              <a:ext cx="30240" cy="30600"/>
            </a:xfrm>
            <a:custGeom>
              <a:avLst/>
              <a:gdLst/>
              <a:ahLst/>
              <a:rect l="l" t="t" r="r" b="b"/>
              <a:pathLst>
                <a:path w="952" h="959">
                  <a:moveTo>
                    <a:pt x="567" y="1"/>
                  </a:moveTo>
                  <a:cubicBezTo>
                    <a:pt x="539" y="1"/>
                    <a:pt x="508" y="17"/>
                    <a:pt x="476" y="48"/>
                  </a:cubicBezTo>
                  <a:lnTo>
                    <a:pt x="33" y="492"/>
                  </a:lnTo>
                  <a:cubicBezTo>
                    <a:pt x="1" y="523"/>
                    <a:pt x="1" y="618"/>
                    <a:pt x="33" y="650"/>
                  </a:cubicBezTo>
                  <a:lnTo>
                    <a:pt x="286" y="935"/>
                  </a:lnTo>
                  <a:cubicBezTo>
                    <a:pt x="318" y="951"/>
                    <a:pt x="349" y="959"/>
                    <a:pt x="381" y="959"/>
                  </a:cubicBezTo>
                  <a:cubicBezTo>
                    <a:pt x="413" y="959"/>
                    <a:pt x="444" y="951"/>
                    <a:pt x="476" y="935"/>
                  </a:cubicBezTo>
                  <a:lnTo>
                    <a:pt x="919" y="460"/>
                  </a:lnTo>
                  <a:cubicBezTo>
                    <a:pt x="951" y="428"/>
                    <a:pt x="951" y="365"/>
                    <a:pt x="919" y="302"/>
                  </a:cubicBezTo>
                  <a:lnTo>
                    <a:pt x="634" y="48"/>
                  </a:lnTo>
                  <a:cubicBezTo>
                    <a:pt x="619" y="17"/>
                    <a:pt x="595" y="1"/>
                    <a:pt x="567" y="1"/>
                  </a:cubicBezTo>
                  <a:close/>
                </a:path>
              </a:pathLst>
            </a:custGeom>
            <a:solidFill>
              <a:srgbClr val="a8a8a8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128" name="CustomShape 214"/>
            <p:cNvSpPr/>
            <p:nvPr/>
          </p:nvSpPr>
          <p:spPr>
            <a:xfrm>
              <a:off x="7947000" y="4227480"/>
              <a:ext cx="20160" cy="27000"/>
            </a:xfrm>
            <a:custGeom>
              <a:avLst/>
              <a:gdLst/>
              <a:ahLst/>
              <a:rect l="l" t="t" r="r" b="b"/>
              <a:pathLst>
                <a:path w="634" h="856">
                  <a:moveTo>
                    <a:pt x="127" y="1"/>
                  </a:moveTo>
                  <a:cubicBezTo>
                    <a:pt x="63" y="1"/>
                    <a:pt x="0" y="32"/>
                    <a:pt x="0" y="96"/>
                  </a:cubicBezTo>
                  <a:lnTo>
                    <a:pt x="0" y="729"/>
                  </a:lnTo>
                  <a:cubicBezTo>
                    <a:pt x="0" y="792"/>
                    <a:pt x="63" y="856"/>
                    <a:pt x="127" y="856"/>
                  </a:cubicBezTo>
                  <a:lnTo>
                    <a:pt x="507" y="856"/>
                  </a:lnTo>
                  <a:cubicBezTo>
                    <a:pt x="570" y="856"/>
                    <a:pt x="633" y="792"/>
                    <a:pt x="633" y="729"/>
                  </a:cubicBezTo>
                  <a:lnTo>
                    <a:pt x="633" y="96"/>
                  </a:lnTo>
                  <a:cubicBezTo>
                    <a:pt x="633" y="32"/>
                    <a:pt x="570" y="1"/>
                    <a:pt x="507" y="1"/>
                  </a:cubicBezTo>
                  <a:close/>
                </a:path>
              </a:pathLst>
            </a:custGeom>
            <a:solidFill>
              <a:srgbClr val="a8a8a8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129" name="CustomShape 215"/>
            <p:cNvSpPr/>
            <p:nvPr/>
          </p:nvSpPr>
          <p:spPr>
            <a:xfrm>
              <a:off x="8054640" y="4227480"/>
              <a:ext cx="19080" cy="27000"/>
            </a:xfrm>
            <a:custGeom>
              <a:avLst/>
              <a:gdLst/>
              <a:ahLst/>
              <a:rect l="l" t="t" r="r" b="b"/>
              <a:pathLst>
                <a:path w="602" h="856">
                  <a:moveTo>
                    <a:pt x="127" y="1"/>
                  </a:moveTo>
                  <a:cubicBezTo>
                    <a:pt x="32" y="1"/>
                    <a:pt x="0" y="32"/>
                    <a:pt x="0" y="96"/>
                  </a:cubicBezTo>
                  <a:lnTo>
                    <a:pt x="0" y="729"/>
                  </a:lnTo>
                  <a:cubicBezTo>
                    <a:pt x="0" y="792"/>
                    <a:pt x="32" y="856"/>
                    <a:pt x="127" y="856"/>
                  </a:cubicBezTo>
                  <a:lnTo>
                    <a:pt x="475" y="856"/>
                  </a:lnTo>
                  <a:cubicBezTo>
                    <a:pt x="570" y="856"/>
                    <a:pt x="602" y="792"/>
                    <a:pt x="602" y="729"/>
                  </a:cubicBezTo>
                  <a:lnTo>
                    <a:pt x="602" y="96"/>
                  </a:lnTo>
                  <a:cubicBezTo>
                    <a:pt x="602" y="32"/>
                    <a:pt x="538" y="1"/>
                    <a:pt x="475" y="1"/>
                  </a:cubicBezTo>
                  <a:close/>
                </a:path>
              </a:pathLst>
            </a:custGeom>
            <a:solidFill>
              <a:srgbClr val="a8a8a8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130" name="CustomShape 216"/>
            <p:cNvSpPr/>
            <p:nvPr/>
          </p:nvSpPr>
          <p:spPr>
            <a:xfrm>
              <a:off x="7957080" y="4263480"/>
              <a:ext cx="31320" cy="30600"/>
            </a:xfrm>
            <a:custGeom>
              <a:avLst/>
              <a:gdLst/>
              <a:ahLst/>
              <a:rect l="l" t="t" r="r" b="b"/>
              <a:pathLst>
                <a:path w="983" h="959">
                  <a:moveTo>
                    <a:pt x="397" y="1"/>
                  </a:moveTo>
                  <a:cubicBezTo>
                    <a:pt x="365" y="1"/>
                    <a:pt x="333" y="17"/>
                    <a:pt x="317" y="48"/>
                  </a:cubicBezTo>
                  <a:lnTo>
                    <a:pt x="64" y="302"/>
                  </a:lnTo>
                  <a:cubicBezTo>
                    <a:pt x="1" y="365"/>
                    <a:pt x="1" y="428"/>
                    <a:pt x="64" y="460"/>
                  </a:cubicBezTo>
                  <a:lnTo>
                    <a:pt x="508" y="935"/>
                  </a:lnTo>
                  <a:cubicBezTo>
                    <a:pt x="523" y="951"/>
                    <a:pt x="555" y="959"/>
                    <a:pt x="587" y="959"/>
                  </a:cubicBezTo>
                  <a:cubicBezTo>
                    <a:pt x="618" y="959"/>
                    <a:pt x="650" y="951"/>
                    <a:pt x="666" y="935"/>
                  </a:cubicBezTo>
                  <a:lnTo>
                    <a:pt x="919" y="650"/>
                  </a:lnTo>
                  <a:cubicBezTo>
                    <a:pt x="983" y="618"/>
                    <a:pt x="983" y="523"/>
                    <a:pt x="919" y="492"/>
                  </a:cubicBezTo>
                  <a:lnTo>
                    <a:pt x="476" y="48"/>
                  </a:lnTo>
                  <a:cubicBezTo>
                    <a:pt x="460" y="17"/>
                    <a:pt x="428" y="1"/>
                    <a:pt x="397" y="1"/>
                  </a:cubicBezTo>
                  <a:close/>
                </a:path>
              </a:pathLst>
            </a:custGeom>
            <a:solidFill>
              <a:srgbClr val="a8a8a8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131" name="CustomShape 217"/>
            <p:cNvSpPr/>
            <p:nvPr/>
          </p:nvSpPr>
          <p:spPr>
            <a:xfrm>
              <a:off x="8033400" y="4187880"/>
              <a:ext cx="30240" cy="30600"/>
            </a:xfrm>
            <a:custGeom>
              <a:avLst/>
              <a:gdLst/>
              <a:ahLst/>
              <a:rect l="l" t="t" r="r" b="b"/>
              <a:pathLst>
                <a:path w="952" h="959">
                  <a:moveTo>
                    <a:pt x="381" y="1"/>
                  </a:moveTo>
                  <a:cubicBezTo>
                    <a:pt x="349" y="1"/>
                    <a:pt x="318" y="8"/>
                    <a:pt x="286" y="24"/>
                  </a:cubicBezTo>
                  <a:lnTo>
                    <a:pt x="33" y="309"/>
                  </a:lnTo>
                  <a:cubicBezTo>
                    <a:pt x="1" y="341"/>
                    <a:pt x="1" y="404"/>
                    <a:pt x="33" y="468"/>
                  </a:cubicBezTo>
                  <a:lnTo>
                    <a:pt x="476" y="911"/>
                  </a:lnTo>
                  <a:cubicBezTo>
                    <a:pt x="508" y="943"/>
                    <a:pt x="539" y="959"/>
                    <a:pt x="571" y="959"/>
                  </a:cubicBezTo>
                  <a:cubicBezTo>
                    <a:pt x="603" y="959"/>
                    <a:pt x="634" y="943"/>
                    <a:pt x="666" y="911"/>
                  </a:cubicBezTo>
                  <a:lnTo>
                    <a:pt x="919" y="658"/>
                  </a:lnTo>
                  <a:cubicBezTo>
                    <a:pt x="951" y="594"/>
                    <a:pt x="951" y="531"/>
                    <a:pt x="919" y="468"/>
                  </a:cubicBezTo>
                  <a:lnTo>
                    <a:pt x="476" y="24"/>
                  </a:lnTo>
                  <a:cubicBezTo>
                    <a:pt x="444" y="8"/>
                    <a:pt x="413" y="1"/>
                    <a:pt x="381" y="1"/>
                  </a:cubicBezTo>
                  <a:close/>
                </a:path>
              </a:pathLst>
            </a:custGeom>
            <a:solidFill>
              <a:srgbClr val="a8a8a8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132" name="CustomShape 218"/>
            <p:cNvSpPr/>
            <p:nvPr/>
          </p:nvSpPr>
          <p:spPr>
            <a:xfrm>
              <a:off x="7966080" y="4195800"/>
              <a:ext cx="89280" cy="89280"/>
            </a:xfrm>
            <a:custGeom>
              <a:avLst/>
              <a:gdLst/>
              <a:ahLst/>
              <a:rect l="l" t="t" r="r" b="b"/>
              <a:pathLst>
                <a:path w="2788" h="2788">
                  <a:moveTo>
                    <a:pt x="1394" y="318"/>
                  </a:moveTo>
                  <a:cubicBezTo>
                    <a:pt x="1996" y="318"/>
                    <a:pt x="2503" y="793"/>
                    <a:pt x="2503" y="1394"/>
                  </a:cubicBezTo>
                  <a:cubicBezTo>
                    <a:pt x="2471" y="1996"/>
                    <a:pt x="1996" y="2503"/>
                    <a:pt x="1394" y="2503"/>
                  </a:cubicBezTo>
                  <a:cubicBezTo>
                    <a:pt x="793" y="2503"/>
                    <a:pt x="286" y="2028"/>
                    <a:pt x="286" y="1394"/>
                  </a:cubicBezTo>
                  <a:cubicBezTo>
                    <a:pt x="286" y="793"/>
                    <a:pt x="793" y="318"/>
                    <a:pt x="1394" y="318"/>
                  </a:cubicBezTo>
                  <a:close/>
                  <a:moveTo>
                    <a:pt x="1394" y="1"/>
                  </a:moveTo>
                  <a:cubicBezTo>
                    <a:pt x="603" y="1"/>
                    <a:pt x="1" y="634"/>
                    <a:pt x="1" y="1394"/>
                  </a:cubicBezTo>
                  <a:cubicBezTo>
                    <a:pt x="1" y="2186"/>
                    <a:pt x="634" y="2788"/>
                    <a:pt x="1394" y="2788"/>
                  </a:cubicBezTo>
                  <a:cubicBezTo>
                    <a:pt x="2154" y="2788"/>
                    <a:pt x="2788" y="2186"/>
                    <a:pt x="2788" y="1394"/>
                  </a:cubicBezTo>
                  <a:cubicBezTo>
                    <a:pt x="2788" y="634"/>
                    <a:pt x="2154" y="1"/>
                    <a:pt x="1394" y="1"/>
                  </a:cubicBezTo>
                  <a:close/>
                </a:path>
              </a:pathLst>
            </a:custGeom>
            <a:solidFill>
              <a:srgbClr val="a8a8a8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133" name="CustomShape 219"/>
            <p:cNvSpPr/>
            <p:nvPr/>
          </p:nvSpPr>
          <p:spPr>
            <a:xfrm>
              <a:off x="8159400" y="4443120"/>
              <a:ext cx="194040" cy="172440"/>
            </a:xfrm>
            <a:custGeom>
              <a:avLst/>
              <a:gdLst/>
              <a:ahLst/>
              <a:rect l="l" t="t" r="r" b="b"/>
              <a:pathLst>
                <a:path w="6050" h="5383">
                  <a:moveTo>
                    <a:pt x="3032" y="919"/>
                  </a:moveTo>
                  <a:cubicBezTo>
                    <a:pt x="3770" y="919"/>
                    <a:pt x="4467" y="1395"/>
                    <a:pt x="4720" y="2153"/>
                  </a:cubicBezTo>
                  <a:cubicBezTo>
                    <a:pt x="5005" y="3071"/>
                    <a:pt x="4498" y="4085"/>
                    <a:pt x="3580" y="4370"/>
                  </a:cubicBezTo>
                  <a:cubicBezTo>
                    <a:pt x="3388" y="4434"/>
                    <a:pt x="3195" y="4464"/>
                    <a:pt x="3007" y="4464"/>
                  </a:cubicBezTo>
                  <a:cubicBezTo>
                    <a:pt x="2261" y="4464"/>
                    <a:pt x="1584" y="3988"/>
                    <a:pt x="1331" y="3230"/>
                  </a:cubicBezTo>
                  <a:cubicBezTo>
                    <a:pt x="1046" y="2311"/>
                    <a:pt x="1553" y="1298"/>
                    <a:pt x="2471" y="1013"/>
                  </a:cubicBezTo>
                  <a:cubicBezTo>
                    <a:pt x="2656" y="949"/>
                    <a:pt x="2845" y="919"/>
                    <a:pt x="3032" y="919"/>
                  </a:cubicBezTo>
                  <a:close/>
                  <a:moveTo>
                    <a:pt x="2997" y="0"/>
                  </a:moveTo>
                  <a:cubicBezTo>
                    <a:pt x="2727" y="0"/>
                    <a:pt x="2454" y="41"/>
                    <a:pt x="2186" y="126"/>
                  </a:cubicBezTo>
                  <a:cubicBezTo>
                    <a:pt x="761" y="601"/>
                    <a:pt x="1" y="2121"/>
                    <a:pt x="476" y="3546"/>
                  </a:cubicBezTo>
                  <a:cubicBezTo>
                    <a:pt x="834" y="4671"/>
                    <a:pt x="1893" y="5383"/>
                    <a:pt x="3037" y="5383"/>
                  </a:cubicBezTo>
                  <a:cubicBezTo>
                    <a:pt x="3311" y="5383"/>
                    <a:pt x="3589" y="5342"/>
                    <a:pt x="3865" y="5257"/>
                  </a:cubicBezTo>
                  <a:cubicBezTo>
                    <a:pt x="5258" y="4782"/>
                    <a:pt x="6050" y="3261"/>
                    <a:pt x="5575" y="1868"/>
                  </a:cubicBezTo>
                  <a:cubicBezTo>
                    <a:pt x="5191" y="717"/>
                    <a:pt x="4126" y="0"/>
                    <a:pt x="2997" y="0"/>
                  </a:cubicBezTo>
                  <a:close/>
                </a:path>
              </a:pathLst>
            </a:custGeom>
            <a:solidFill>
              <a:srgbClr val="a8a8a8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134" name="CustomShape 220"/>
            <p:cNvSpPr/>
            <p:nvPr/>
          </p:nvSpPr>
          <p:spPr>
            <a:xfrm>
              <a:off x="8208360" y="4429440"/>
              <a:ext cx="42480" cy="34920"/>
            </a:xfrm>
            <a:custGeom>
              <a:avLst/>
              <a:gdLst/>
              <a:ahLst/>
              <a:rect l="l" t="t" r="r" b="b"/>
              <a:pathLst>
                <a:path w="1331" h="1098">
                  <a:moveTo>
                    <a:pt x="1000" y="1"/>
                  </a:moveTo>
                  <a:cubicBezTo>
                    <a:pt x="984" y="1"/>
                    <a:pt x="967" y="3"/>
                    <a:pt x="950" y="9"/>
                  </a:cubicBezTo>
                  <a:lnTo>
                    <a:pt x="127" y="294"/>
                  </a:lnTo>
                  <a:cubicBezTo>
                    <a:pt x="32" y="326"/>
                    <a:pt x="0" y="421"/>
                    <a:pt x="0" y="484"/>
                  </a:cubicBezTo>
                  <a:lnTo>
                    <a:pt x="190" y="991"/>
                  </a:lnTo>
                  <a:cubicBezTo>
                    <a:pt x="190" y="1062"/>
                    <a:pt x="244" y="1097"/>
                    <a:pt x="310" y="1097"/>
                  </a:cubicBezTo>
                  <a:cubicBezTo>
                    <a:pt x="333" y="1097"/>
                    <a:pt x="356" y="1093"/>
                    <a:pt x="380" y="1086"/>
                  </a:cubicBezTo>
                  <a:lnTo>
                    <a:pt x="1203" y="832"/>
                  </a:lnTo>
                  <a:cubicBezTo>
                    <a:pt x="1299" y="801"/>
                    <a:pt x="1330" y="706"/>
                    <a:pt x="1299" y="611"/>
                  </a:cubicBezTo>
                  <a:lnTo>
                    <a:pt x="1140" y="135"/>
                  </a:lnTo>
                  <a:cubicBezTo>
                    <a:pt x="1140" y="57"/>
                    <a:pt x="1076" y="1"/>
                    <a:pt x="1000" y="1"/>
                  </a:cubicBezTo>
                  <a:close/>
                </a:path>
              </a:pathLst>
            </a:custGeom>
            <a:solidFill>
              <a:srgbClr val="a8a8a8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135" name="CustomShape 221"/>
            <p:cNvSpPr/>
            <p:nvPr/>
          </p:nvSpPr>
          <p:spPr>
            <a:xfrm>
              <a:off x="8260920" y="4593960"/>
              <a:ext cx="43560" cy="34920"/>
            </a:xfrm>
            <a:custGeom>
              <a:avLst/>
              <a:gdLst/>
              <a:ahLst/>
              <a:rect l="l" t="t" r="r" b="b"/>
              <a:pathLst>
                <a:path w="1363" h="1098">
                  <a:moveTo>
                    <a:pt x="1035" y="0"/>
                  </a:moveTo>
                  <a:cubicBezTo>
                    <a:pt x="1016" y="0"/>
                    <a:pt x="998" y="4"/>
                    <a:pt x="983" y="12"/>
                  </a:cubicBezTo>
                  <a:lnTo>
                    <a:pt x="159" y="266"/>
                  </a:lnTo>
                  <a:cubicBezTo>
                    <a:pt x="64" y="297"/>
                    <a:pt x="1" y="392"/>
                    <a:pt x="33" y="487"/>
                  </a:cubicBezTo>
                  <a:lnTo>
                    <a:pt x="191" y="962"/>
                  </a:lnTo>
                  <a:cubicBezTo>
                    <a:pt x="217" y="1040"/>
                    <a:pt x="286" y="1097"/>
                    <a:pt x="362" y="1097"/>
                  </a:cubicBezTo>
                  <a:cubicBezTo>
                    <a:pt x="379" y="1097"/>
                    <a:pt x="396" y="1095"/>
                    <a:pt x="413" y="1089"/>
                  </a:cubicBezTo>
                  <a:lnTo>
                    <a:pt x="1236" y="804"/>
                  </a:lnTo>
                  <a:cubicBezTo>
                    <a:pt x="1331" y="772"/>
                    <a:pt x="1363" y="677"/>
                    <a:pt x="1331" y="614"/>
                  </a:cubicBezTo>
                  <a:lnTo>
                    <a:pt x="1173" y="107"/>
                  </a:lnTo>
                  <a:cubicBezTo>
                    <a:pt x="1149" y="36"/>
                    <a:pt x="1089" y="0"/>
                    <a:pt x="1035" y="0"/>
                  </a:cubicBezTo>
                  <a:close/>
                </a:path>
              </a:pathLst>
            </a:custGeom>
            <a:solidFill>
              <a:srgbClr val="a8a8a8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136" name="CustomShape 222"/>
            <p:cNvSpPr/>
            <p:nvPr/>
          </p:nvSpPr>
          <p:spPr>
            <a:xfrm>
              <a:off x="8159400" y="4469040"/>
              <a:ext cx="39240" cy="42840"/>
            </a:xfrm>
            <a:custGeom>
              <a:avLst/>
              <a:gdLst/>
              <a:ahLst/>
              <a:rect l="l" t="t" r="r" b="b"/>
              <a:pathLst>
                <a:path w="1237" h="1345">
                  <a:moveTo>
                    <a:pt x="591" y="0"/>
                  </a:moveTo>
                  <a:cubicBezTo>
                    <a:pt x="525" y="0"/>
                    <a:pt x="468" y="30"/>
                    <a:pt x="444" y="76"/>
                  </a:cubicBezTo>
                  <a:lnTo>
                    <a:pt x="33" y="868"/>
                  </a:lnTo>
                  <a:cubicBezTo>
                    <a:pt x="1" y="963"/>
                    <a:pt x="33" y="1058"/>
                    <a:pt x="128" y="1090"/>
                  </a:cubicBezTo>
                  <a:lnTo>
                    <a:pt x="571" y="1311"/>
                  </a:lnTo>
                  <a:cubicBezTo>
                    <a:pt x="605" y="1334"/>
                    <a:pt x="638" y="1344"/>
                    <a:pt x="669" y="1344"/>
                  </a:cubicBezTo>
                  <a:cubicBezTo>
                    <a:pt x="725" y="1344"/>
                    <a:pt x="772" y="1309"/>
                    <a:pt x="793" y="1248"/>
                  </a:cubicBezTo>
                  <a:lnTo>
                    <a:pt x="1204" y="488"/>
                  </a:lnTo>
                  <a:cubicBezTo>
                    <a:pt x="1236" y="393"/>
                    <a:pt x="1204" y="298"/>
                    <a:pt x="1109" y="266"/>
                  </a:cubicBezTo>
                  <a:lnTo>
                    <a:pt x="666" y="13"/>
                  </a:lnTo>
                  <a:cubicBezTo>
                    <a:pt x="641" y="4"/>
                    <a:pt x="615" y="0"/>
                    <a:pt x="591" y="0"/>
                  </a:cubicBezTo>
                  <a:close/>
                </a:path>
              </a:pathLst>
            </a:custGeom>
            <a:solidFill>
              <a:srgbClr val="a8a8a8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137" name="CustomShape 223"/>
            <p:cNvSpPr/>
            <p:nvPr/>
          </p:nvSpPr>
          <p:spPr>
            <a:xfrm>
              <a:off x="8313840" y="4546800"/>
              <a:ext cx="39240" cy="42480"/>
            </a:xfrm>
            <a:custGeom>
              <a:avLst/>
              <a:gdLst/>
              <a:ahLst/>
              <a:rect l="l" t="t" r="r" b="b"/>
              <a:pathLst>
                <a:path w="1236" h="1338">
                  <a:moveTo>
                    <a:pt x="572" y="0"/>
                  </a:moveTo>
                  <a:cubicBezTo>
                    <a:pt x="518" y="0"/>
                    <a:pt x="457" y="45"/>
                    <a:pt x="412" y="90"/>
                  </a:cubicBezTo>
                  <a:lnTo>
                    <a:pt x="32" y="850"/>
                  </a:lnTo>
                  <a:cubicBezTo>
                    <a:pt x="1" y="945"/>
                    <a:pt x="32" y="1040"/>
                    <a:pt x="96" y="1071"/>
                  </a:cubicBezTo>
                  <a:lnTo>
                    <a:pt x="571" y="1325"/>
                  </a:lnTo>
                  <a:cubicBezTo>
                    <a:pt x="596" y="1333"/>
                    <a:pt x="622" y="1337"/>
                    <a:pt x="646" y="1337"/>
                  </a:cubicBezTo>
                  <a:cubicBezTo>
                    <a:pt x="712" y="1337"/>
                    <a:pt x="769" y="1308"/>
                    <a:pt x="792" y="1261"/>
                  </a:cubicBezTo>
                  <a:lnTo>
                    <a:pt x="1172" y="470"/>
                  </a:lnTo>
                  <a:cubicBezTo>
                    <a:pt x="1236" y="406"/>
                    <a:pt x="1172" y="280"/>
                    <a:pt x="1109" y="248"/>
                  </a:cubicBezTo>
                  <a:lnTo>
                    <a:pt x="634" y="26"/>
                  </a:lnTo>
                  <a:cubicBezTo>
                    <a:pt x="615" y="8"/>
                    <a:pt x="594" y="0"/>
                    <a:pt x="572" y="0"/>
                  </a:cubicBezTo>
                  <a:close/>
                </a:path>
              </a:pathLst>
            </a:custGeom>
            <a:solidFill>
              <a:srgbClr val="a8a8a8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138" name="CustomShape 224"/>
            <p:cNvSpPr/>
            <p:nvPr/>
          </p:nvSpPr>
          <p:spPr>
            <a:xfrm>
              <a:off x="8156160" y="4535280"/>
              <a:ext cx="36360" cy="41760"/>
            </a:xfrm>
            <a:custGeom>
              <a:avLst/>
              <a:gdLst/>
              <a:ahLst/>
              <a:rect l="l" t="t" r="r" b="b"/>
              <a:pathLst>
                <a:path w="1142" h="1317">
                  <a:moveTo>
                    <a:pt x="672" y="1"/>
                  </a:moveTo>
                  <a:cubicBezTo>
                    <a:pt x="659" y="1"/>
                    <a:pt x="646" y="4"/>
                    <a:pt x="634" y="9"/>
                  </a:cubicBezTo>
                  <a:lnTo>
                    <a:pt x="128" y="168"/>
                  </a:lnTo>
                  <a:cubicBezTo>
                    <a:pt x="33" y="199"/>
                    <a:pt x="1" y="294"/>
                    <a:pt x="33" y="389"/>
                  </a:cubicBezTo>
                  <a:lnTo>
                    <a:pt x="286" y="1213"/>
                  </a:lnTo>
                  <a:cubicBezTo>
                    <a:pt x="312" y="1265"/>
                    <a:pt x="380" y="1316"/>
                    <a:pt x="456" y="1316"/>
                  </a:cubicBezTo>
                  <a:cubicBezTo>
                    <a:pt x="473" y="1316"/>
                    <a:pt x="490" y="1314"/>
                    <a:pt x="508" y="1308"/>
                  </a:cubicBezTo>
                  <a:lnTo>
                    <a:pt x="983" y="1149"/>
                  </a:lnTo>
                  <a:cubicBezTo>
                    <a:pt x="1078" y="1118"/>
                    <a:pt x="1141" y="1023"/>
                    <a:pt x="1109" y="928"/>
                  </a:cubicBezTo>
                  <a:lnTo>
                    <a:pt x="824" y="104"/>
                  </a:lnTo>
                  <a:cubicBezTo>
                    <a:pt x="798" y="53"/>
                    <a:pt x="730" y="1"/>
                    <a:pt x="672" y="1"/>
                  </a:cubicBezTo>
                  <a:close/>
                </a:path>
              </a:pathLst>
            </a:custGeom>
            <a:solidFill>
              <a:srgbClr val="a8a8a8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139" name="CustomShape 225"/>
            <p:cNvSpPr/>
            <p:nvPr/>
          </p:nvSpPr>
          <p:spPr>
            <a:xfrm>
              <a:off x="8319960" y="4481280"/>
              <a:ext cx="36360" cy="42120"/>
            </a:xfrm>
            <a:custGeom>
              <a:avLst/>
              <a:gdLst/>
              <a:ahLst/>
              <a:rect l="l" t="t" r="r" b="b"/>
              <a:pathLst>
                <a:path w="1141" h="1320">
                  <a:moveTo>
                    <a:pt x="672" y="1"/>
                  </a:moveTo>
                  <a:cubicBezTo>
                    <a:pt x="658" y="1"/>
                    <a:pt x="646" y="3"/>
                    <a:pt x="634" y="9"/>
                  </a:cubicBezTo>
                  <a:lnTo>
                    <a:pt x="127" y="167"/>
                  </a:lnTo>
                  <a:cubicBezTo>
                    <a:pt x="64" y="199"/>
                    <a:pt x="1" y="294"/>
                    <a:pt x="32" y="389"/>
                  </a:cubicBezTo>
                  <a:lnTo>
                    <a:pt x="317" y="1212"/>
                  </a:lnTo>
                  <a:cubicBezTo>
                    <a:pt x="317" y="1284"/>
                    <a:pt x="371" y="1319"/>
                    <a:pt x="438" y="1319"/>
                  </a:cubicBezTo>
                  <a:cubicBezTo>
                    <a:pt x="460" y="1319"/>
                    <a:pt x="484" y="1315"/>
                    <a:pt x="507" y="1307"/>
                  </a:cubicBezTo>
                  <a:lnTo>
                    <a:pt x="1014" y="1149"/>
                  </a:lnTo>
                  <a:cubicBezTo>
                    <a:pt x="1077" y="1117"/>
                    <a:pt x="1141" y="1022"/>
                    <a:pt x="1109" y="927"/>
                  </a:cubicBezTo>
                  <a:lnTo>
                    <a:pt x="824" y="104"/>
                  </a:lnTo>
                  <a:cubicBezTo>
                    <a:pt x="798" y="52"/>
                    <a:pt x="730" y="1"/>
                    <a:pt x="672" y="1"/>
                  </a:cubicBezTo>
                  <a:close/>
                </a:path>
              </a:pathLst>
            </a:custGeom>
            <a:solidFill>
              <a:srgbClr val="a8a8a8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140" name="CustomShape 226"/>
            <p:cNvSpPr/>
            <p:nvPr/>
          </p:nvSpPr>
          <p:spPr>
            <a:xfrm>
              <a:off x="8195040" y="4587120"/>
              <a:ext cx="44280" cy="37800"/>
            </a:xfrm>
            <a:custGeom>
              <a:avLst/>
              <a:gdLst/>
              <a:ahLst/>
              <a:rect l="l" t="t" r="r" b="b"/>
              <a:pathLst>
                <a:path w="1394" h="1186">
                  <a:moveTo>
                    <a:pt x="409" y="0"/>
                  </a:moveTo>
                  <a:cubicBezTo>
                    <a:pt x="353" y="0"/>
                    <a:pt x="306" y="35"/>
                    <a:pt x="285" y="97"/>
                  </a:cubicBezTo>
                  <a:lnTo>
                    <a:pt x="32" y="572"/>
                  </a:lnTo>
                  <a:cubicBezTo>
                    <a:pt x="0" y="635"/>
                    <a:pt x="32" y="730"/>
                    <a:pt x="127" y="793"/>
                  </a:cubicBezTo>
                  <a:lnTo>
                    <a:pt x="887" y="1173"/>
                  </a:lnTo>
                  <a:cubicBezTo>
                    <a:pt x="913" y="1182"/>
                    <a:pt x="938" y="1186"/>
                    <a:pt x="962" y="1186"/>
                  </a:cubicBezTo>
                  <a:cubicBezTo>
                    <a:pt x="1028" y="1186"/>
                    <a:pt x="1086" y="1156"/>
                    <a:pt x="1109" y="1110"/>
                  </a:cubicBezTo>
                  <a:lnTo>
                    <a:pt x="1362" y="635"/>
                  </a:lnTo>
                  <a:cubicBezTo>
                    <a:pt x="1394" y="572"/>
                    <a:pt x="1362" y="445"/>
                    <a:pt x="1267" y="413"/>
                  </a:cubicBezTo>
                  <a:lnTo>
                    <a:pt x="507" y="33"/>
                  </a:lnTo>
                  <a:cubicBezTo>
                    <a:pt x="473" y="11"/>
                    <a:pt x="440" y="0"/>
                    <a:pt x="409" y="0"/>
                  </a:cubicBezTo>
                  <a:close/>
                </a:path>
              </a:pathLst>
            </a:custGeom>
            <a:solidFill>
              <a:srgbClr val="a8a8a8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141" name="CustomShape 227"/>
            <p:cNvSpPr/>
            <p:nvPr/>
          </p:nvSpPr>
          <p:spPr>
            <a:xfrm>
              <a:off x="8273160" y="4433400"/>
              <a:ext cx="44280" cy="37800"/>
            </a:xfrm>
            <a:custGeom>
              <a:avLst/>
              <a:gdLst/>
              <a:ahLst/>
              <a:rect l="l" t="t" r="r" b="b"/>
              <a:pathLst>
                <a:path w="1395" h="1186">
                  <a:moveTo>
                    <a:pt x="432" y="0"/>
                  </a:moveTo>
                  <a:cubicBezTo>
                    <a:pt x="366" y="0"/>
                    <a:pt x="309" y="29"/>
                    <a:pt x="286" y="76"/>
                  </a:cubicBezTo>
                  <a:lnTo>
                    <a:pt x="33" y="551"/>
                  </a:lnTo>
                  <a:cubicBezTo>
                    <a:pt x="1" y="646"/>
                    <a:pt x="33" y="741"/>
                    <a:pt x="96" y="773"/>
                  </a:cubicBezTo>
                  <a:lnTo>
                    <a:pt x="888" y="1153"/>
                  </a:lnTo>
                  <a:cubicBezTo>
                    <a:pt x="921" y="1175"/>
                    <a:pt x="955" y="1186"/>
                    <a:pt x="986" y="1186"/>
                  </a:cubicBezTo>
                  <a:cubicBezTo>
                    <a:pt x="1042" y="1186"/>
                    <a:pt x="1089" y="1151"/>
                    <a:pt x="1109" y="1089"/>
                  </a:cubicBezTo>
                  <a:lnTo>
                    <a:pt x="1331" y="646"/>
                  </a:lnTo>
                  <a:cubicBezTo>
                    <a:pt x="1394" y="551"/>
                    <a:pt x="1363" y="456"/>
                    <a:pt x="1268" y="424"/>
                  </a:cubicBezTo>
                  <a:lnTo>
                    <a:pt x="508" y="12"/>
                  </a:lnTo>
                  <a:cubicBezTo>
                    <a:pt x="482" y="4"/>
                    <a:pt x="457" y="0"/>
                    <a:pt x="432" y="0"/>
                  </a:cubicBezTo>
                  <a:close/>
                </a:path>
              </a:pathLst>
            </a:custGeom>
            <a:solidFill>
              <a:srgbClr val="a8a8a8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142" name="CustomShape 228"/>
            <p:cNvSpPr/>
            <p:nvPr/>
          </p:nvSpPr>
          <p:spPr>
            <a:xfrm>
              <a:off x="8054640" y="4109400"/>
              <a:ext cx="491760" cy="356400"/>
            </a:xfrm>
            <a:custGeom>
              <a:avLst/>
              <a:gdLst/>
              <a:ahLst/>
              <a:rect l="l" t="t" r="r" b="b"/>
              <a:pathLst>
                <a:path w="15328" h="11116">
                  <a:moveTo>
                    <a:pt x="665" y="0"/>
                  </a:moveTo>
                  <a:cubicBezTo>
                    <a:pt x="285" y="0"/>
                    <a:pt x="0" y="317"/>
                    <a:pt x="0" y="665"/>
                  </a:cubicBezTo>
                  <a:lnTo>
                    <a:pt x="0" y="10451"/>
                  </a:lnTo>
                  <a:cubicBezTo>
                    <a:pt x="0" y="10831"/>
                    <a:pt x="285" y="11116"/>
                    <a:pt x="665" y="11116"/>
                  </a:cubicBezTo>
                  <a:lnTo>
                    <a:pt x="14663" y="11116"/>
                  </a:lnTo>
                  <a:cubicBezTo>
                    <a:pt x="15011" y="11116"/>
                    <a:pt x="15328" y="10831"/>
                    <a:pt x="15328" y="10451"/>
                  </a:cubicBezTo>
                  <a:lnTo>
                    <a:pt x="15328" y="665"/>
                  </a:lnTo>
                  <a:cubicBezTo>
                    <a:pt x="15328" y="317"/>
                    <a:pt x="15011" y="0"/>
                    <a:pt x="14663" y="0"/>
                  </a:cubicBez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143" name="CustomShape 229"/>
            <p:cNvSpPr/>
            <p:nvPr/>
          </p:nvSpPr>
          <p:spPr>
            <a:xfrm>
              <a:off x="8073000" y="4128840"/>
              <a:ext cx="455040" cy="290520"/>
            </a:xfrm>
            <a:custGeom>
              <a:avLst/>
              <a:gdLst/>
              <a:ahLst/>
              <a:rect l="l" t="t" r="r" b="b"/>
              <a:pathLst>
                <a:path w="14188" h="9059">
                  <a:moveTo>
                    <a:pt x="95" y="1"/>
                  </a:moveTo>
                  <a:cubicBezTo>
                    <a:pt x="32" y="1"/>
                    <a:pt x="0" y="64"/>
                    <a:pt x="0" y="64"/>
                  </a:cubicBezTo>
                  <a:lnTo>
                    <a:pt x="0" y="8995"/>
                  </a:lnTo>
                  <a:cubicBezTo>
                    <a:pt x="0" y="9026"/>
                    <a:pt x="32" y="9058"/>
                    <a:pt x="95" y="9058"/>
                  </a:cubicBezTo>
                  <a:lnTo>
                    <a:pt x="14093" y="9058"/>
                  </a:lnTo>
                  <a:cubicBezTo>
                    <a:pt x="14156" y="9058"/>
                    <a:pt x="14188" y="8995"/>
                    <a:pt x="14188" y="8995"/>
                  </a:cubicBezTo>
                  <a:lnTo>
                    <a:pt x="14188" y="64"/>
                  </a:lnTo>
                  <a:cubicBezTo>
                    <a:pt x="14188" y="64"/>
                    <a:pt x="14156" y="1"/>
                    <a:pt x="1409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144" name="CustomShape 230"/>
            <p:cNvSpPr/>
            <p:nvPr/>
          </p:nvSpPr>
          <p:spPr>
            <a:xfrm>
              <a:off x="8029080" y="4438800"/>
              <a:ext cx="541440" cy="33120"/>
            </a:xfrm>
            <a:custGeom>
              <a:avLst/>
              <a:gdLst/>
              <a:ahLst/>
              <a:rect l="l" t="t" r="r" b="b"/>
              <a:pathLst>
                <a:path w="16880" h="1046">
                  <a:moveTo>
                    <a:pt x="760" y="1"/>
                  </a:moveTo>
                  <a:cubicBezTo>
                    <a:pt x="349" y="1"/>
                    <a:pt x="0" y="223"/>
                    <a:pt x="0" y="508"/>
                  </a:cubicBezTo>
                  <a:cubicBezTo>
                    <a:pt x="0" y="793"/>
                    <a:pt x="349" y="1046"/>
                    <a:pt x="760" y="1046"/>
                  </a:cubicBezTo>
                  <a:lnTo>
                    <a:pt x="16120" y="1046"/>
                  </a:lnTo>
                  <a:cubicBezTo>
                    <a:pt x="16563" y="1046"/>
                    <a:pt x="16880" y="793"/>
                    <a:pt x="16880" y="508"/>
                  </a:cubicBezTo>
                  <a:cubicBezTo>
                    <a:pt x="16880" y="223"/>
                    <a:pt x="16563" y="1"/>
                    <a:pt x="16120" y="1"/>
                  </a:cubicBez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145" name="CustomShape 231"/>
            <p:cNvSpPr/>
            <p:nvPr/>
          </p:nvSpPr>
          <p:spPr>
            <a:xfrm>
              <a:off x="8073000" y="4128840"/>
              <a:ext cx="455040" cy="35280"/>
            </a:xfrm>
            <a:custGeom>
              <a:avLst/>
              <a:gdLst/>
              <a:ahLst/>
              <a:rect l="l" t="t" r="r" b="b"/>
              <a:pathLst>
                <a:path w="14188" h="1110">
                  <a:moveTo>
                    <a:pt x="95" y="1"/>
                  </a:moveTo>
                  <a:cubicBezTo>
                    <a:pt x="32" y="1"/>
                    <a:pt x="0" y="64"/>
                    <a:pt x="0" y="64"/>
                  </a:cubicBezTo>
                  <a:lnTo>
                    <a:pt x="0" y="1109"/>
                  </a:lnTo>
                  <a:lnTo>
                    <a:pt x="14188" y="1109"/>
                  </a:lnTo>
                  <a:lnTo>
                    <a:pt x="14188" y="64"/>
                  </a:lnTo>
                  <a:cubicBezTo>
                    <a:pt x="14188" y="64"/>
                    <a:pt x="14156" y="1"/>
                    <a:pt x="14093" y="1"/>
                  </a:cubicBez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146" name="CustomShape 232"/>
            <p:cNvSpPr/>
            <p:nvPr/>
          </p:nvSpPr>
          <p:spPr>
            <a:xfrm>
              <a:off x="8087040" y="4138920"/>
              <a:ext cx="14040" cy="14760"/>
            </a:xfrm>
            <a:custGeom>
              <a:avLst/>
              <a:gdLst/>
              <a:ahLst/>
              <a:rect l="l" t="t" r="r" b="b"/>
              <a:pathLst>
                <a:path w="444" h="476">
                  <a:moveTo>
                    <a:pt x="222" y="1"/>
                  </a:moveTo>
                  <a:cubicBezTo>
                    <a:pt x="95" y="1"/>
                    <a:pt x="0" y="96"/>
                    <a:pt x="0" y="222"/>
                  </a:cubicBezTo>
                  <a:cubicBezTo>
                    <a:pt x="0" y="349"/>
                    <a:pt x="95" y="476"/>
                    <a:pt x="222" y="476"/>
                  </a:cubicBezTo>
                  <a:cubicBezTo>
                    <a:pt x="317" y="476"/>
                    <a:pt x="444" y="381"/>
                    <a:pt x="444" y="222"/>
                  </a:cubicBezTo>
                  <a:cubicBezTo>
                    <a:pt x="444" y="96"/>
                    <a:pt x="317" y="1"/>
                    <a:pt x="222" y="1"/>
                  </a:cubicBez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147" name="CustomShape 233"/>
            <p:cNvSpPr/>
            <p:nvPr/>
          </p:nvSpPr>
          <p:spPr>
            <a:xfrm>
              <a:off x="8104320" y="4138920"/>
              <a:ext cx="14040" cy="14760"/>
            </a:xfrm>
            <a:custGeom>
              <a:avLst/>
              <a:gdLst/>
              <a:ahLst/>
              <a:rect l="l" t="t" r="r" b="b"/>
              <a:pathLst>
                <a:path w="445" h="476">
                  <a:moveTo>
                    <a:pt x="223" y="1"/>
                  </a:moveTo>
                  <a:cubicBezTo>
                    <a:pt x="127" y="1"/>
                    <a:pt x="1" y="96"/>
                    <a:pt x="1" y="222"/>
                  </a:cubicBezTo>
                  <a:cubicBezTo>
                    <a:pt x="1" y="349"/>
                    <a:pt x="127" y="476"/>
                    <a:pt x="223" y="476"/>
                  </a:cubicBezTo>
                  <a:cubicBezTo>
                    <a:pt x="349" y="476"/>
                    <a:pt x="444" y="381"/>
                    <a:pt x="444" y="222"/>
                  </a:cubicBezTo>
                  <a:cubicBezTo>
                    <a:pt x="444" y="96"/>
                    <a:pt x="349" y="1"/>
                    <a:pt x="223" y="1"/>
                  </a:cubicBez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148" name="CustomShape 234"/>
            <p:cNvSpPr/>
            <p:nvPr/>
          </p:nvSpPr>
          <p:spPr>
            <a:xfrm>
              <a:off x="8122680" y="4138920"/>
              <a:ext cx="14040" cy="14760"/>
            </a:xfrm>
            <a:custGeom>
              <a:avLst/>
              <a:gdLst/>
              <a:ahLst/>
              <a:rect l="l" t="t" r="r" b="b"/>
              <a:pathLst>
                <a:path w="445" h="476">
                  <a:moveTo>
                    <a:pt x="223" y="1"/>
                  </a:moveTo>
                  <a:cubicBezTo>
                    <a:pt x="96" y="1"/>
                    <a:pt x="1" y="96"/>
                    <a:pt x="1" y="222"/>
                  </a:cubicBezTo>
                  <a:cubicBezTo>
                    <a:pt x="1" y="349"/>
                    <a:pt x="96" y="476"/>
                    <a:pt x="223" y="476"/>
                  </a:cubicBezTo>
                  <a:cubicBezTo>
                    <a:pt x="349" y="476"/>
                    <a:pt x="444" y="381"/>
                    <a:pt x="444" y="222"/>
                  </a:cubicBezTo>
                  <a:cubicBezTo>
                    <a:pt x="444" y="96"/>
                    <a:pt x="349" y="1"/>
                    <a:pt x="223" y="1"/>
                  </a:cubicBez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149" name="CustomShape 235"/>
            <p:cNvSpPr/>
            <p:nvPr/>
          </p:nvSpPr>
          <p:spPr>
            <a:xfrm>
              <a:off x="8071920" y="4163400"/>
              <a:ext cx="456120" cy="51480"/>
            </a:xfrm>
            <a:custGeom>
              <a:avLst/>
              <a:gdLst/>
              <a:ahLst/>
              <a:rect l="l" t="t" r="r" b="b"/>
              <a:pathLst>
                <a:path w="14220" h="1616">
                  <a:moveTo>
                    <a:pt x="0" y="1"/>
                  </a:moveTo>
                  <a:lnTo>
                    <a:pt x="0" y="1616"/>
                  </a:lnTo>
                  <a:lnTo>
                    <a:pt x="14220" y="1616"/>
                  </a:lnTo>
                  <a:lnTo>
                    <a:pt x="14220" y="1"/>
                  </a:ln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150" name="CustomShape 236"/>
            <p:cNvSpPr/>
            <p:nvPr/>
          </p:nvSpPr>
          <p:spPr>
            <a:xfrm>
              <a:off x="8087040" y="4180680"/>
              <a:ext cx="78840" cy="20880"/>
            </a:xfrm>
            <a:custGeom>
              <a:avLst/>
              <a:gdLst/>
              <a:ahLst/>
              <a:rect l="l" t="t" r="r" b="b"/>
              <a:pathLst>
                <a:path w="2471" h="666">
                  <a:moveTo>
                    <a:pt x="0" y="1"/>
                  </a:moveTo>
                  <a:lnTo>
                    <a:pt x="0" y="666"/>
                  </a:lnTo>
                  <a:lnTo>
                    <a:pt x="2471" y="666"/>
                  </a:lnTo>
                  <a:lnTo>
                    <a:pt x="24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151" name="CustomShape 237"/>
            <p:cNvSpPr/>
            <p:nvPr/>
          </p:nvSpPr>
          <p:spPr>
            <a:xfrm>
              <a:off x="8207280" y="4180680"/>
              <a:ext cx="155160" cy="20880"/>
            </a:xfrm>
            <a:custGeom>
              <a:avLst/>
              <a:gdLst/>
              <a:ahLst/>
              <a:rect l="l" t="t" r="r" b="b"/>
              <a:pathLst>
                <a:path w="4846" h="666">
                  <a:moveTo>
                    <a:pt x="0" y="1"/>
                  </a:moveTo>
                  <a:lnTo>
                    <a:pt x="0" y="666"/>
                  </a:lnTo>
                  <a:lnTo>
                    <a:pt x="4846" y="666"/>
                  </a:lnTo>
                  <a:lnTo>
                    <a:pt x="484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152" name="CustomShape 238"/>
            <p:cNvSpPr/>
            <p:nvPr/>
          </p:nvSpPr>
          <p:spPr>
            <a:xfrm>
              <a:off x="8391240" y="4180680"/>
              <a:ext cx="108360" cy="20880"/>
            </a:xfrm>
            <a:custGeom>
              <a:avLst/>
              <a:gdLst/>
              <a:ahLst/>
              <a:rect l="l" t="t" r="r" b="b"/>
              <a:pathLst>
                <a:path w="3390" h="666">
                  <a:moveTo>
                    <a:pt x="1" y="1"/>
                  </a:moveTo>
                  <a:lnTo>
                    <a:pt x="1" y="666"/>
                  </a:lnTo>
                  <a:lnTo>
                    <a:pt x="3389" y="666"/>
                  </a:lnTo>
                  <a:lnTo>
                    <a:pt x="33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153" name="CustomShape 239"/>
            <p:cNvSpPr/>
            <p:nvPr/>
          </p:nvSpPr>
          <p:spPr>
            <a:xfrm>
              <a:off x="8087040" y="4243680"/>
              <a:ext cx="111600" cy="14760"/>
            </a:xfrm>
            <a:custGeom>
              <a:avLst/>
              <a:gdLst/>
              <a:ahLst/>
              <a:rect l="l" t="t" r="r" b="b"/>
              <a:pathLst>
                <a:path w="3485" h="476">
                  <a:moveTo>
                    <a:pt x="0" y="0"/>
                  </a:moveTo>
                  <a:lnTo>
                    <a:pt x="0" y="475"/>
                  </a:lnTo>
                  <a:lnTo>
                    <a:pt x="3484" y="475"/>
                  </a:lnTo>
                  <a:lnTo>
                    <a:pt x="3484" y="0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154" name="CustomShape 240"/>
            <p:cNvSpPr/>
            <p:nvPr/>
          </p:nvSpPr>
          <p:spPr>
            <a:xfrm>
              <a:off x="8087040" y="4269960"/>
              <a:ext cx="111600" cy="15840"/>
            </a:xfrm>
            <a:custGeom>
              <a:avLst/>
              <a:gdLst/>
              <a:ahLst/>
              <a:rect l="l" t="t" r="r" b="b"/>
              <a:pathLst>
                <a:path w="3485" h="508">
                  <a:moveTo>
                    <a:pt x="0" y="1"/>
                  </a:moveTo>
                  <a:lnTo>
                    <a:pt x="0" y="508"/>
                  </a:lnTo>
                  <a:lnTo>
                    <a:pt x="3484" y="508"/>
                  </a:lnTo>
                  <a:lnTo>
                    <a:pt x="3484" y="1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155" name="CustomShape 241"/>
            <p:cNvSpPr/>
            <p:nvPr/>
          </p:nvSpPr>
          <p:spPr>
            <a:xfrm>
              <a:off x="8087040" y="4296600"/>
              <a:ext cx="111600" cy="15840"/>
            </a:xfrm>
            <a:custGeom>
              <a:avLst/>
              <a:gdLst/>
              <a:ahLst/>
              <a:rect l="l" t="t" r="r" b="b"/>
              <a:pathLst>
                <a:path w="3485" h="507">
                  <a:moveTo>
                    <a:pt x="0" y="0"/>
                  </a:moveTo>
                  <a:lnTo>
                    <a:pt x="0" y="507"/>
                  </a:lnTo>
                  <a:lnTo>
                    <a:pt x="3484" y="507"/>
                  </a:lnTo>
                  <a:lnTo>
                    <a:pt x="3484" y="0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156" name="CustomShape 242"/>
            <p:cNvSpPr/>
            <p:nvPr/>
          </p:nvSpPr>
          <p:spPr>
            <a:xfrm>
              <a:off x="8087040" y="4323960"/>
              <a:ext cx="111600" cy="14760"/>
            </a:xfrm>
            <a:custGeom>
              <a:avLst/>
              <a:gdLst/>
              <a:ahLst/>
              <a:rect l="l" t="t" r="r" b="b"/>
              <a:pathLst>
                <a:path w="3485" h="476">
                  <a:moveTo>
                    <a:pt x="0" y="0"/>
                  </a:moveTo>
                  <a:lnTo>
                    <a:pt x="0" y="475"/>
                  </a:lnTo>
                  <a:lnTo>
                    <a:pt x="3484" y="475"/>
                  </a:lnTo>
                  <a:lnTo>
                    <a:pt x="3484" y="0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157" name="CustomShape 243"/>
            <p:cNvSpPr/>
            <p:nvPr/>
          </p:nvSpPr>
          <p:spPr>
            <a:xfrm>
              <a:off x="8087040" y="4350240"/>
              <a:ext cx="111600" cy="15840"/>
            </a:xfrm>
            <a:custGeom>
              <a:avLst/>
              <a:gdLst/>
              <a:ahLst/>
              <a:rect l="l" t="t" r="r" b="b"/>
              <a:pathLst>
                <a:path w="3485" h="508">
                  <a:moveTo>
                    <a:pt x="0" y="1"/>
                  </a:moveTo>
                  <a:lnTo>
                    <a:pt x="0" y="507"/>
                  </a:lnTo>
                  <a:lnTo>
                    <a:pt x="3484" y="507"/>
                  </a:lnTo>
                  <a:lnTo>
                    <a:pt x="3484" y="1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158" name="CustomShape 244"/>
            <p:cNvSpPr/>
            <p:nvPr/>
          </p:nvSpPr>
          <p:spPr>
            <a:xfrm>
              <a:off x="8087040" y="4376880"/>
              <a:ext cx="111600" cy="15840"/>
            </a:xfrm>
            <a:custGeom>
              <a:avLst/>
              <a:gdLst/>
              <a:ahLst/>
              <a:rect l="l" t="t" r="r" b="b"/>
              <a:pathLst>
                <a:path w="3485" h="507">
                  <a:moveTo>
                    <a:pt x="0" y="0"/>
                  </a:moveTo>
                  <a:lnTo>
                    <a:pt x="0" y="507"/>
                  </a:lnTo>
                  <a:lnTo>
                    <a:pt x="3484" y="507"/>
                  </a:lnTo>
                  <a:lnTo>
                    <a:pt x="3484" y="0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159" name="CustomShape 245"/>
            <p:cNvSpPr/>
            <p:nvPr/>
          </p:nvSpPr>
          <p:spPr>
            <a:xfrm>
              <a:off x="8230680" y="4243680"/>
              <a:ext cx="153360" cy="145080"/>
            </a:xfrm>
            <a:custGeom>
              <a:avLst/>
              <a:gdLst/>
              <a:ahLst/>
              <a:rect l="l" t="t" r="r" b="b"/>
              <a:pathLst>
                <a:path w="4783" h="4530">
                  <a:moveTo>
                    <a:pt x="1" y="0"/>
                  </a:moveTo>
                  <a:lnTo>
                    <a:pt x="1" y="4529"/>
                  </a:lnTo>
                  <a:lnTo>
                    <a:pt x="4783" y="4529"/>
                  </a:lnTo>
                  <a:lnTo>
                    <a:pt x="4783" y="0"/>
                  </a:ln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160" name="CustomShape 246"/>
            <p:cNvSpPr/>
            <p:nvPr/>
          </p:nvSpPr>
          <p:spPr>
            <a:xfrm>
              <a:off x="8230680" y="4269960"/>
              <a:ext cx="153360" cy="118800"/>
            </a:xfrm>
            <a:custGeom>
              <a:avLst/>
              <a:gdLst/>
              <a:ahLst/>
              <a:rect l="l" t="t" r="r" b="b"/>
              <a:pathLst>
                <a:path w="4783" h="3707">
                  <a:moveTo>
                    <a:pt x="1838" y="1"/>
                  </a:moveTo>
                  <a:lnTo>
                    <a:pt x="856" y="1806"/>
                  </a:lnTo>
                  <a:lnTo>
                    <a:pt x="381" y="1078"/>
                  </a:lnTo>
                  <a:lnTo>
                    <a:pt x="1" y="1869"/>
                  </a:lnTo>
                  <a:lnTo>
                    <a:pt x="1" y="3706"/>
                  </a:lnTo>
                  <a:lnTo>
                    <a:pt x="4783" y="3706"/>
                  </a:lnTo>
                  <a:lnTo>
                    <a:pt x="4783" y="856"/>
                  </a:lnTo>
                  <a:lnTo>
                    <a:pt x="4308" y="1996"/>
                  </a:lnTo>
                  <a:lnTo>
                    <a:pt x="3706" y="634"/>
                  </a:lnTo>
                  <a:lnTo>
                    <a:pt x="3199" y="1489"/>
                  </a:lnTo>
                  <a:lnTo>
                    <a:pt x="2756" y="1078"/>
                  </a:lnTo>
                  <a:lnTo>
                    <a:pt x="2408" y="1489"/>
                  </a:lnTo>
                  <a:lnTo>
                    <a:pt x="1838" y="1"/>
                  </a:ln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161" name="CustomShape 247"/>
            <p:cNvSpPr/>
            <p:nvPr/>
          </p:nvSpPr>
          <p:spPr>
            <a:xfrm>
              <a:off x="8230680" y="4290480"/>
              <a:ext cx="153360" cy="98280"/>
            </a:xfrm>
            <a:custGeom>
              <a:avLst/>
              <a:gdLst/>
              <a:ahLst/>
              <a:rect l="l" t="t" r="r" b="b"/>
              <a:pathLst>
                <a:path w="4783" h="3073">
                  <a:moveTo>
                    <a:pt x="983" y="0"/>
                  </a:moveTo>
                  <a:lnTo>
                    <a:pt x="1" y="1774"/>
                  </a:lnTo>
                  <a:lnTo>
                    <a:pt x="1" y="3072"/>
                  </a:lnTo>
                  <a:lnTo>
                    <a:pt x="4783" y="3072"/>
                  </a:lnTo>
                  <a:lnTo>
                    <a:pt x="4783" y="1837"/>
                  </a:lnTo>
                  <a:lnTo>
                    <a:pt x="4339" y="855"/>
                  </a:lnTo>
                  <a:lnTo>
                    <a:pt x="3706" y="1774"/>
                  </a:lnTo>
                  <a:lnTo>
                    <a:pt x="3231" y="222"/>
                  </a:lnTo>
                  <a:lnTo>
                    <a:pt x="2408" y="2154"/>
                  </a:lnTo>
                  <a:lnTo>
                    <a:pt x="1901" y="1520"/>
                  </a:lnTo>
                  <a:lnTo>
                    <a:pt x="1521" y="1774"/>
                  </a:lnTo>
                  <a:lnTo>
                    <a:pt x="983" y="0"/>
                  </a:ln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162" name="CustomShape 248"/>
            <p:cNvSpPr/>
            <p:nvPr/>
          </p:nvSpPr>
          <p:spPr>
            <a:xfrm>
              <a:off x="8401320" y="4339080"/>
              <a:ext cx="24120" cy="49320"/>
            </a:xfrm>
            <a:custGeom>
              <a:avLst/>
              <a:gdLst/>
              <a:ahLst/>
              <a:rect l="l" t="t" r="r" b="b"/>
              <a:pathLst>
                <a:path w="761" h="1553">
                  <a:moveTo>
                    <a:pt x="0" y="0"/>
                  </a:moveTo>
                  <a:lnTo>
                    <a:pt x="0" y="1552"/>
                  </a:lnTo>
                  <a:lnTo>
                    <a:pt x="760" y="1552"/>
                  </a:lnTo>
                  <a:lnTo>
                    <a:pt x="760" y="0"/>
                  </a:ln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163" name="CustomShape 249"/>
            <p:cNvSpPr/>
            <p:nvPr/>
          </p:nvSpPr>
          <p:spPr>
            <a:xfrm>
              <a:off x="8439840" y="4269960"/>
              <a:ext cx="24120" cy="118800"/>
            </a:xfrm>
            <a:custGeom>
              <a:avLst/>
              <a:gdLst/>
              <a:ahLst/>
              <a:rect l="l" t="t" r="r" b="b"/>
              <a:pathLst>
                <a:path w="761" h="3707">
                  <a:moveTo>
                    <a:pt x="1" y="1"/>
                  </a:moveTo>
                  <a:lnTo>
                    <a:pt x="1" y="3706"/>
                  </a:lnTo>
                  <a:lnTo>
                    <a:pt x="761" y="3706"/>
                  </a:lnTo>
                  <a:lnTo>
                    <a:pt x="761" y="1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164" name="CustomShape 250"/>
            <p:cNvSpPr/>
            <p:nvPr/>
          </p:nvSpPr>
          <p:spPr>
            <a:xfrm>
              <a:off x="8478720" y="4312800"/>
              <a:ext cx="24120" cy="75960"/>
            </a:xfrm>
            <a:custGeom>
              <a:avLst/>
              <a:gdLst/>
              <a:ahLst/>
              <a:rect l="l" t="t" r="r" b="b"/>
              <a:pathLst>
                <a:path w="761" h="2377">
                  <a:moveTo>
                    <a:pt x="0" y="1"/>
                  </a:moveTo>
                  <a:lnTo>
                    <a:pt x="0" y="2376"/>
                  </a:lnTo>
                  <a:lnTo>
                    <a:pt x="760" y="2376"/>
                  </a:lnTo>
                  <a:lnTo>
                    <a:pt x="760" y="1"/>
                  </a:ln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grpSp>
        <p:nvGrpSpPr>
          <p:cNvPr id="3165" name="Group 251"/>
          <p:cNvGrpSpPr/>
          <p:nvPr/>
        </p:nvGrpSpPr>
        <p:grpSpPr>
          <a:xfrm>
            <a:off x="531360" y="1106280"/>
            <a:ext cx="711360" cy="651960"/>
            <a:chOff x="531360" y="1106280"/>
            <a:chExt cx="711360" cy="651960"/>
          </a:xfrm>
        </p:grpSpPr>
        <p:sp>
          <p:nvSpPr>
            <p:cNvPr id="3166" name="CustomShape 252"/>
            <p:cNvSpPr/>
            <p:nvPr/>
          </p:nvSpPr>
          <p:spPr>
            <a:xfrm>
              <a:off x="1044720" y="1106280"/>
              <a:ext cx="198000" cy="210960"/>
            </a:xfrm>
            <a:custGeom>
              <a:avLst/>
              <a:gdLst/>
              <a:ahLst/>
              <a:rect l="l" t="t" r="r" b="b"/>
              <a:pathLst>
                <a:path w="6177" h="6588">
                  <a:moveTo>
                    <a:pt x="3104" y="1"/>
                  </a:moveTo>
                  <a:lnTo>
                    <a:pt x="191" y="2186"/>
                  </a:lnTo>
                  <a:cubicBezTo>
                    <a:pt x="96" y="2249"/>
                    <a:pt x="1" y="2344"/>
                    <a:pt x="1" y="2471"/>
                  </a:cubicBezTo>
                  <a:lnTo>
                    <a:pt x="1" y="6208"/>
                  </a:lnTo>
                  <a:cubicBezTo>
                    <a:pt x="1" y="6430"/>
                    <a:pt x="159" y="6588"/>
                    <a:pt x="349" y="6588"/>
                  </a:cubicBezTo>
                  <a:lnTo>
                    <a:pt x="5796" y="6588"/>
                  </a:lnTo>
                  <a:cubicBezTo>
                    <a:pt x="6018" y="6588"/>
                    <a:pt x="6176" y="6430"/>
                    <a:pt x="6176" y="6208"/>
                  </a:cubicBezTo>
                  <a:lnTo>
                    <a:pt x="6176" y="2471"/>
                  </a:lnTo>
                  <a:cubicBezTo>
                    <a:pt x="6176" y="2249"/>
                    <a:pt x="6081" y="2249"/>
                    <a:pt x="6081" y="2249"/>
                  </a:cubicBezTo>
                  <a:cubicBezTo>
                    <a:pt x="6050" y="2218"/>
                    <a:pt x="3104" y="1"/>
                    <a:pt x="3104" y="1"/>
                  </a:cubicBezTo>
                  <a:close/>
                </a:path>
              </a:pathLst>
            </a:custGeom>
            <a:solidFill>
              <a:srgbClr val="1b1f26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167" name="CustomShape 253"/>
            <p:cNvSpPr/>
            <p:nvPr/>
          </p:nvSpPr>
          <p:spPr>
            <a:xfrm>
              <a:off x="1087560" y="1161000"/>
              <a:ext cx="112680" cy="94320"/>
            </a:xfrm>
            <a:custGeom>
              <a:avLst/>
              <a:gdLst/>
              <a:ahLst/>
              <a:rect l="l" t="t" r="r" b="b"/>
              <a:pathLst>
                <a:path w="3517" h="2947">
                  <a:moveTo>
                    <a:pt x="1" y="1"/>
                  </a:moveTo>
                  <a:lnTo>
                    <a:pt x="1" y="2946"/>
                  </a:lnTo>
                  <a:lnTo>
                    <a:pt x="3516" y="2946"/>
                  </a:lnTo>
                  <a:lnTo>
                    <a:pt x="351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168" name="CustomShape 254"/>
            <p:cNvSpPr/>
            <p:nvPr/>
          </p:nvSpPr>
          <p:spPr>
            <a:xfrm>
              <a:off x="1044720" y="1185480"/>
              <a:ext cx="198000" cy="131760"/>
            </a:xfrm>
            <a:custGeom>
              <a:avLst/>
              <a:gdLst/>
              <a:ahLst/>
              <a:rect l="l" t="t" r="r" b="b"/>
              <a:pathLst>
                <a:path w="6177" h="4118">
                  <a:moveTo>
                    <a:pt x="1" y="1"/>
                  </a:moveTo>
                  <a:lnTo>
                    <a:pt x="1" y="3738"/>
                  </a:lnTo>
                  <a:cubicBezTo>
                    <a:pt x="1" y="3928"/>
                    <a:pt x="159" y="4118"/>
                    <a:pt x="349" y="4118"/>
                  </a:cubicBezTo>
                  <a:lnTo>
                    <a:pt x="5828" y="4118"/>
                  </a:lnTo>
                  <a:cubicBezTo>
                    <a:pt x="6018" y="4118"/>
                    <a:pt x="6176" y="3960"/>
                    <a:pt x="6176" y="3738"/>
                  </a:cubicBezTo>
                  <a:lnTo>
                    <a:pt x="6176" y="1"/>
                  </a:lnTo>
                  <a:lnTo>
                    <a:pt x="3104" y="2724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169" name="CustomShape 255"/>
            <p:cNvSpPr/>
            <p:nvPr/>
          </p:nvSpPr>
          <p:spPr>
            <a:xfrm>
              <a:off x="1105920" y="1174320"/>
              <a:ext cx="75960" cy="74880"/>
            </a:xfrm>
            <a:custGeom>
              <a:avLst/>
              <a:gdLst/>
              <a:ahLst/>
              <a:rect l="l" t="t" r="r" b="b"/>
              <a:pathLst>
                <a:path w="2377" h="2345">
                  <a:moveTo>
                    <a:pt x="1236" y="824"/>
                  </a:moveTo>
                  <a:cubicBezTo>
                    <a:pt x="1299" y="824"/>
                    <a:pt x="1331" y="856"/>
                    <a:pt x="1331" y="856"/>
                  </a:cubicBezTo>
                  <a:cubicBezTo>
                    <a:pt x="1363" y="856"/>
                    <a:pt x="1394" y="887"/>
                    <a:pt x="1426" y="887"/>
                  </a:cubicBezTo>
                  <a:lnTo>
                    <a:pt x="1331" y="1236"/>
                  </a:lnTo>
                  <a:cubicBezTo>
                    <a:pt x="1331" y="1299"/>
                    <a:pt x="1299" y="1331"/>
                    <a:pt x="1268" y="1362"/>
                  </a:cubicBezTo>
                  <a:cubicBezTo>
                    <a:pt x="1268" y="1394"/>
                    <a:pt x="1236" y="1394"/>
                    <a:pt x="1204" y="1426"/>
                  </a:cubicBezTo>
                  <a:cubicBezTo>
                    <a:pt x="1173" y="1457"/>
                    <a:pt x="1141" y="1489"/>
                    <a:pt x="1141" y="1489"/>
                  </a:cubicBezTo>
                  <a:cubicBezTo>
                    <a:pt x="1109" y="1521"/>
                    <a:pt x="1078" y="1521"/>
                    <a:pt x="1046" y="1521"/>
                  </a:cubicBezTo>
                  <a:cubicBezTo>
                    <a:pt x="983" y="1521"/>
                    <a:pt x="951" y="1489"/>
                    <a:pt x="919" y="1457"/>
                  </a:cubicBezTo>
                  <a:cubicBezTo>
                    <a:pt x="919" y="1426"/>
                    <a:pt x="888" y="1362"/>
                    <a:pt x="888" y="1331"/>
                  </a:cubicBezTo>
                  <a:cubicBezTo>
                    <a:pt x="888" y="1267"/>
                    <a:pt x="888" y="1204"/>
                    <a:pt x="919" y="1141"/>
                  </a:cubicBezTo>
                  <a:cubicBezTo>
                    <a:pt x="951" y="1109"/>
                    <a:pt x="951" y="1046"/>
                    <a:pt x="983" y="982"/>
                  </a:cubicBezTo>
                  <a:cubicBezTo>
                    <a:pt x="1014" y="951"/>
                    <a:pt x="1078" y="919"/>
                    <a:pt x="1109" y="887"/>
                  </a:cubicBezTo>
                  <a:cubicBezTo>
                    <a:pt x="1141" y="856"/>
                    <a:pt x="1204" y="824"/>
                    <a:pt x="1236" y="824"/>
                  </a:cubicBezTo>
                  <a:close/>
                  <a:moveTo>
                    <a:pt x="1236" y="1"/>
                  </a:moveTo>
                  <a:cubicBezTo>
                    <a:pt x="1078" y="1"/>
                    <a:pt x="919" y="32"/>
                    <a:pt x="761" y="96"/>
                  </a:cubicBezTo>
                  <a:cubicBezTo>
                    <a:pt x="634" y="127"/>
                    <a:pt x="508" y="222"/>
                    <a:pt x="381" y="317"/>
                  </a:cubicBezTo>
                  <a:cubicBezTo>
                    <a:pt x="254" y="444"/>
                    <a:pt x="191" y="571"/>
                    <a:pt x="96" y="729"/>
                  </a:cubicBezTo>
                  <a:cubicBezTo>
                    <a:pt x="33" y="856"/>
                    <a:pt x="1" y="1046"/>
                    <a:pt x="1" y="1236"/>
                  </a:cubicBezTo>
                  <a:cubicBezTo>
                    <a:pt x="1" y="1426"/>
                    <a:pt x="33" y="1584"/>
                    <a:pt x="96" y="1711"/>
                  </a:cubicBezTo>
                  <a:cubicBezTo>
                    <a:pt x="159" y="1837"/>
                    <a:pt x="254" y="1964"/>
                    <a:pt x="349" y="2059"/>
                  </a:cubicBezTo>
                  <a:cubicBezTo>
                    <a:pt x="444" y="2154"/>
                    <a:pt x="571" y="2217"/>
                    <a:pt x="698" y="2281"/>
                  </a:cubicBezTo>
                  <a:cubicBezTo>
                    <a:pt x="856" y="2312"/>
                    <a:pt x="1014" y="2344"/>
                    <a:pt x="1173" y="2344"/>
                  </a:cubicBezTo>
                  <a:lnTo>
                    <a:pt x="1426" y="2344"/>
                  </a:lnTo>
                  <a:cubicBezTo>
                    <a:pt x="1489" y="2312"/>
                    <a:pt x="1553" y="2281"/>
                    <a:pt x="1648" y="2249"/>
                  </a:cubicBezTo>
                  <a:lnTo>
                    <a:pt x="1553" y="1996"/>
                  </a:lnTo>
                  <a:cubicBezTo>
                    <a:pt x="1521" y="2027"/>
                    <a:pt x="1458" y="2059"/>
                    <a:pt x="1394" y="2059"/>
                  </a:cubicBezTo>
                  <a:cubicBezTo>
                    <a:pt x="1331" y="2091"/>
                    <a:pt x="1268" y="2091"/>
                    <a:pt x="1204" y="2091"/>
                  </a:cubicBezTo>
                  <a:cubicBezTo>
                    <a:pt x="1078" y="2091"/>
                    <a:pt x="951" y="2059"/>
                    <a:pt x="824" y="2027"/>
                  </a:cubicBezTo>
                  <a:cubicBezTo>
                    <a:pt x="698" y="1996"/>
                    <a:pt x="603" y="1932"/>
                    <a:pt x="539" y="1837"/>
                  </a:cubicBezTo>
                  <a:cubicBezTo>
                    <a:pt x="444" y="1774"/>
                    <a:pt x="381" y="1679"/>
                    <a:pt x="349" y="1584"/>
                  </a:cubicBezTo>
                  <a:cubicBezTo>
                    <a:pt x="318" y="1457"/>
                    <a:pt x="286" y="1362"/>
                    <a:pt x="286" y="1204"/>
                  </a:cubicBezTo>
                  <a:cubicBezTo>
                    <a:pt x="286" y="1077"/>
                    <a:pt x="318" y="951"/>
                    <a:pt x="381" y="856"/>
                  </a:cubicBezTo>
                  <a:cubicBezTo>
                    <a:pt x="413" y="729"/>
                    <a:pt x="476" y="634"/>
                    <a:pt x="571" y="539"/>
                  </a:cubicBezTo>
                  <a:cubicBezTo>
                    <a:pt x="666" y="444"/>
                    <a:pt x="761" y="381"/>
                    <a:pt x="888" y="349"/>
                  </a:cubicBezTo>
                  <a:cubicBezTo>
                    <a:pt x="983" y="286"/>
                    <a:pt x="1109" y="286"/>
                    <a:pt x="1236" y="286"/>
                  </a:cubicBezTo>
                  <a:cubicBezTo>
                    <a:pt x="1363" y="286"/>
                    <a:pt x="1458" y="286"/>
                    <a:pt x="1584" y="317"/>
                  </a:cubicBezTo>
                  <a:cubicBezTo>
                    <a:pt x="1679" y="349"/>
                    <a:pt x="1774" y="381"/>
                    <a:pt x="1838" y="444"/>
                  </a:cubicBezTo>
                  <a:cubicBezTo>
                    <a:pt x="1901" y="507"/>
                    <a:pt x="1964" y="571"/>
                    <a:pt x="2028" y="666"/>
                  </a:cubicBezTo>
                  <a:cubicBezTo>
                    <a:pt x="2059" y="761"/>
                    <a:pt x="2091" y="856"/>
                    <a:pt x="2091" y="982"/>
                  </a:cubicBezTo>
                  <a:cubicBezTo>
                    <a:pt x="2091" y="1077"/>
                    <a:pt x="2059" y="1172"/>
                    <a:pt x="2059" y="1236"/>
                  </a:cubicBezTo>
                  <a:cubicBezTo>
                    <a:pt x="2028" y="1299"/>
                    <a:pt x="1996" y="1362"/>
                    <a:pt x="1964" y="1394"/>
                  </a:cubicBezTo>
                  <a:cubicBezTo>
                    <a:pt x="1933" y="1426"/>
                    <a:pt x="1901" y="1457"/>
                    <a:pt x="1838" y="1489"/>
                  </a:cubicBezTo>
                  <a:cubicBezTo>
                    <a:pt x="1806" y="1521"/>
                    <a:pt x="1774" y="1521"/>
                    <a:pt x="1711" y="1521"/>
                  </a:cubicBezTo>
                  <a:cubicBezTo>
                    <a:pt x="1679" y="1521"/>
                    <a:pt x="1648" y="1489"/>
                    <a:pt x="1648" y="1457"/>
                  </a:cubicBezTo>
                  <a:cubicBezTo>
                    <a:pt x="1616" y="1426"/>
                    <a:pt x="1616" y="1362"/>
                    <a:pt x="1648" y="1299"/>
                  </a:cubicBezTo>
                  <a:lnTo>
                    <a:pt x="1743" y="602"/>
                  </a:lnTo>
                  <a:lnTo>
                    <a:pt x="1584" y="602"/>
                  </a:lnTo>
                  <a:lnTo>
                    <a:pt x="1489" y="666"/>
                  </a:lnTo>
                  <a:cubicBezTo>
                    <a:pt x="1458" y="634"/>
                    <a:pt x="1426" y="602"/>
                    <a:pt x="1394" y="602"/>
                  </a:cubicBezTo>
                  <a:cubicBezTo>
                    <a:pt x="1331" y="571"/>
                    <a:pt x="1299" y="571"/>
                    <a:pt x="1236" y="571"/>
                  </a:cubicBezTo>
                  <a:cubicBezTo>
                    <a:pt x="1141" y="571"/>
                    <a:pt x="1046" y="602"/>
                    <a:pt x="983" y="634"/>
                  </a:cubicBezTo>
                  <a:cubicBezTo>
                    <a:pt x="888" y="697"/>
                    <a:pt x="824" y="761"/>
                    <a:pt x="761" y="824"/>
                  </a:cubicBezTo>
                  <a:cubicBezTo>
                    <a:pt x="729" y="887"/>
                    <a:pt x="666" y="982"/>
                    <a:pt x="634" y="1077"/>
                  </a:cubicBezTo>
                  <a:cubicBezTo>
                    <a:pt x="603" y="1204"/>
                    <a:pt x="571" y="1299"/>
                    <a:pt x="571" y="1394"/>
                  </a:cubicBezTo>
                  <a:cubicBezTo>
                    <a:pt x="571" y="1457"/>
                    <a:pt x="603" y="1521"/>
                    <a:pt x="603" y="1552"/>
                  </a:cubicBezTo>
                  <a:cubicBezTo>
                    <a:pt x="634" y="1616"/>
                    <a:pt x="634" y="1647"/>
                    <a:pt x="666" y="1679"/>
                  </a:cubicBezTo>
                  <a:cubicBezTo>
                    <a:pt x="698" y="1711"/>
                    <a:pt x="729" y="1742"/>
                    <a:pt x="761" y="1742"/>
                  </a:cubicBezTo>
                  <a:cubicBezTo>
                    <a:pt x="824" y="1774"/>
                    <a:pt x="856" y="1774"/>
                    <a:pt x="888" y="1774"/>
                  </a:cubicBezTo>
                  <a:cubicBezTo>
                    <a:pt x="951" y="1774"/>
                    <a:pt x="983" y="1774"/>
                    <a:pt x="1046" y="1742"/>
                  </a:cubicBezTo>
                  <a:cubicBezTo>
                    <a:pt x="1078" y="1742"/>
                    <a:pt x="1109" y="1711"/>
                    <a:pt x="1141" y="1679"/>
                  </a:cubicBezTo>
                  <a:cubicBezTo>
                    <a:pt x="1173" y="1647"/>
                    <a:pt x="1204" y="1647"/>
                    <a:pt x="1236" y="1616"/>
                  </a:cubicBezTo>
                  <a:lnTo>
                    <a:pt x="1331" y="1489"/>
                  </a:lnTo>
                  <a:cubicBezTo>
                    <a:pt x="1331" y="1552"/>
                    <a:pt x="1331" y="1584"/>
                    <a:pt x="1363" y="1616"/>
                  </a:cubicBezTo>
                  <a:cubicBezTo>
                    <a:pt x="1363" y="1679"/>
                    <a:pt x="1394" y="1679"/>
                    <a:pt x="1394" y="1711"/>
                  </a:cubicBezTo>
                  <a:cubicBezTo>
                    <a:pt x="1426" y="1742"/>
                    <a:pt x="1458" y="1742"/>
                    <a:pt x="1489" y="1774"/>
                  </a:cubicBezTo>
                  <a:lnTo>
                    <a:pt x="1616" y="1774"/>
                  </a:lnTo>
                  <a:cubicBezTo>
                    <a:pt x="1711" y="1774"/>
                    <a:pt x="1806" y="1742"/>
                    <a:pt x="1901" y="1711"/>
                  </a:cubicBezTo>
                  <a:cubicBezTo>
                    <a:pt x="1996" y="1679"/>
                    <a:pt x="2091" y="1616"/>
                    <a:pt x="2154" y="1552"/>
                  </a:cubicBezTo>
                  <a:cubicBezTo>
                    <a:pt x="2218" y="1489"/>
                    <a:pt x="2281" y="1394"/>
                    <a:pt x="2313" y="1299"/>
                  </a:cubicBezTo>
                  <a:cubicBezTo>
                    <a:pt x="2344" y="1204"/>
                    <a:pt x="2376" y="1109"/>
                    <a:pt x="2376" y="982"/>
                  </a:cubicBezTo>
                  <a:cubicBezTo>
                    <a:pt x="2376" y="824"/>
                    <a:pt x="2344" y="697"/>
                    <a:pt x="2281" y="571"/>
                  </a:cubicBezTo>
                  <a:cubicBezTo>
                    <a:pt x="2218" y="444"/>
                    <a:pt x="2154" y="349"/>
                    <a:pt x="2028" y="254"/>
                  </a:cubicBezTo>
                  <a:cubicBezTo>
                    <a:pt x="1933" y="191"/>
                    <a:pt x="1838" y="127"/>
                    <a:pt x="1679" y="64"/>
                  </a:cubicBezTo>
                  <a:cubicBezTo>
                    <a:pt x="1553" y="32"/>
                    <a:pt x="1426" y="1"/>
                    <a:pt x="1236" y="1"/>
                  </a:cubicBez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170" name="CustomShape 256"/>
            <p:cNvSpPr/>
            <p:nvPr/>
          </p:nvSpPr>
          <p:spPr>
            <a:xfrm>
              <a:off x="1044720" y="1235160"/>
              <a:ext cx="198000" cy="81000"/>
            </a:xfrm>
            <a:custGeom>
              <a:avLst/>
              <a:gdLst/>
              <a:ahLst/>
              <a:rect l="l" t="t" r="r" b="b"/>
              <a:pathLst>
                <a:path w="6177" h="2535">
                  <a:moveTo>
                    <a:pt x="3104" y="1"/>
                  </a:moveTo>
                  <a:lnTo>
                    <a:pt x="1" y="2186"/>
                  </a:lnTo>
                  <a:cubicBezTo>
                    <a:pt x="1" y="2376"/>
                    <a:pt x="159" y="2534"/>
                    <a:pt x="381" y="2534"/>
                  </a:cubicBezTo>
                  <a:lnTo>
                    <a:pt x="5828" y="2534"/>
                  </a:lnTo>
                  <a:cubicBezTo>
                    <a:pt x="6018" y="2534"/>
                    <a:pt x="6176" y="2376"/>
                    <a:pt x="6176" y="2186"/>
                  </a:cubicBezTo>
                  <a:lnTo>
                    <a:pt x="3104" y="1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171" name="CustomShape 257"/>
            <p:cNvSpPr/>
            <p:nvPr/>
          </p:nvSpPr>
          <p:spPr>
            <a:xfrm>
              <a:off x="804960" y="1344600"/>
              <a:ext cx="100440" cy="94680"/>
            </a:xfrm>
            <a:custGeom>
              <a:avLst/>
              <a:gdLst/>
              <a:ahLst/>
              <a:rect l="l" t="t" r="r" b="b"/>
              <a:pathLst>
                <a:path w="3137" h="2957">
                  <a:moveTo>
                    <a:pt x="1381" y="1"/>
                  </a:moveTo>
                  <a:cubicBezTo>
                    <a:pt x="1165" y="1"/>
                    <a:pt x="953" y="55"/>
                    <a:pt x="761" y="170"/>
                  </a:cubicBezTo>
                  <a:cubicBezTo>
                    <a:pt x="159" y="550"/>
                    <a:pt x="1" y="1437"/>
                    <a:pt x="444" y="2165"/>
                  </a:cubicBezTo>
                  <a:cubicBezTo>
                    <a:pt x="749" y="2666"/>
                    <a:pt x="1262" y="2957"/>
                    <a:pt x="1749" y="2957"/>
                  </a:cubicBezTo>
                  <a:cubicBezTo>
                    <a:pt x="1971" y="2957"/>
                    <a:pt x="2188" y="2896"/>
                    <a:pt x="2376" y="2767"/>
                  </a:cubicBezTo>
                  <a:cubicBezTo>
                    <a:pt x="3009" y="2387"/>
                    <a:pt x="3136" y="1500"/>
                    <a:pt x="2693" y="772"/>
                  </a:cubicBezTo>
                  <a:cubicBezTo>
                    <a:pt x="2384" y="287"/>
                    <a:pt x="1875" y="1"/>
                    <a:pt x="138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172" name="CustomShape 258"/>
            <p:cNvSpPr/>
            <p:nvPr/>
          </p:nvSpPr>
          <p:spPr>
            <a:xfrm>
              <a:off x="815040" y="1362240"/>
              <a:ext cx="90000" cy="77040"/>
            </a:xfrm>
            <a:custGeom>
              <a:avLst/>
              <a:gdLst/>
              <a:ahLst/>
              <a:rect l="l" t="t" r="r" b="b"/>
              <a:pathLst>
                <a:path w="2820" h="2407">
                  <a:moveTo>
                    <a:pt x="2217" y="0"/>
                  </a:moveTo>
                  <a:lnTo>
                    <a:pt x="1" y="1362"/>
                  </a:lnTo>
                  <a:cubicBezTo>
                    <a:pt x="32" y="1457"/>
                    <a:pt x="96" y="1552"/>
                    <a:pt x="127" y="1615"/>
                  </a:cubicBezTo>
                  <a:cubicBezTo>
                    <a:pt x="432" y="2116"/>
                    <a:pt x="945" y="2407"/>
                    <a:pt x="1432" y="2407"/>
                  </a:cubicBezTo>
                  <a:cubicBezTo>
                    <a:pt x="1654" y="2407"/>
                    <a:pt x="1871" y="2346"/>
                    <a:pt x="2059" y="2217"/>
                  </a:cubicBezTo>
                  <a:cubicBezTo>
                    <a:pt x="2692" y="1837"/>
                    <a:pt x="2819" y="950"/>
                    <a:pt x="2376" y="222"/>
                  </a:cubicBezTo>
                  <a:cubicBezTo>
                    <a:pt x="2344" y="159"/>
                    <a:pt x="2281" y="64"/>
                    <a:pt x="2217" y="0"/>
                  </a:cubicBez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173" name="CustomShape 259"/>
            <p:cNvSpPr/>
            <p:nvPr/>
          </p:nvSpPr>
          <p:spPr>
            <a:xfrm>
              <a:off x="631080" y="1553760"/>
              <a:ext cx="164520" cy="204480"/>
            </a:xfrm>
            <a:custGeom>
              <a:avLst/>
              <a:gdLst/>
              <a:ahLst/>
              <a:rect l="l" t="t" r="r" b="b"/>
              <a:pathLst>
                <a:path w="5131" h="6380">
                  <a:moveTo>
                    <a:pt x="1469" y="1"/>
                  </a:moveTo>
                  <a:cubicBezTo>
                    <a:pt x="1353" y="1"/>
                    <a:pt x="1241" y="28"/>
                    <a:pt x="1141" y="87"/>
                  </a:cubicBezTo>
                  <a:lnTo>
                    <a:pt x="412" y="530"/>
                  </a:lnTo>
                  <a:cubicBezTo>
                    <a:pt x="32" y="752"/>
                    <a:pt x="0" y="1354"/>
                    <a:pt x="286" y="1861"/>
                  </a:cubicBezTo>
                  <a:lnTo>
                    <a:pt x="2724" y="5787"/>
                  </a:lnTo>
                  <a:cubicBezTo>
                    <a:pt x="2958" y="6161"/>
                    <a:pt x="3312" y="6380"/>
                    <a:pt x="3634" y="6380"/>
                  </a:cubicBezTo>
                  <a:cubicBezTo>
                    <a:pt x="3749" y="6380"/>
                    <a:pt x="3859" y="6352"/>
                    <a:pt x="3959" y="6294"/>
                  </a:cubicBezTo>
                  <a:lnTo>
                    <a:pt x="4688" y="5819"/>
                  </a:lnTo>
                  <a:cubicBezTo>
                    <a:pt x="5068" y="5597"/>
                    <a:pt x="5131" y="5027"/>
                    <a:pt x="4814" y="4521"/>
                  </a:cubicBezTo>
                  <a:lnTo>
                    <a:pt x="2376" y="562"/>
                  </a:lnTo>
                  <a:cubicBezTo>
                    <a:pt x="2143" y="213"/>
                    <a:pt x="1790" y="1"/>
                    <a:pt x="1469" y="1"/>
                  </a:cubicBez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174" name="CustomShape 260"/>
            <p:cNvSpPr/>
            <p:nvPr/>
          </p:nvSpPr>
          <p:spPr>
            <a:xfrm>
              <a:off x="903600" y="1285560"/>
              <a:ext cx="102240" cy="68400"/>
            </a:xfrm>
            <a:custGeom>
              <a:avLst/>
              <a:gdLst/>
              <a:ahLst/>
              <a:rect l="l" t="t" r="r" b="b"/>
              <a:pathLst>
                <a:path w="3200" h="2138">
                  <a:moveTo>
                    <a:pt x="2926" y="1"/>
                  </a:moveTo>
                  <a:cubicBezTo>
                    <a:pt x="2880" y="1"/>
                    <a:pt x="2832" y="15"/>
                    <a:pt x="2788" y="48"/>
                  </a:cubicBezTo>
                  <a:lnTo>
                    <a:pt x="159" y="1663"/>
                  </a:lnTo>
                  <a:cubicBezTo>
                    <a:pt x="32" y="1726"/>
                    <a:pt x="1" y="1885"/>
                    <a:pt x="64" y="2011"/>
                  </a:cubicBezTo>
                  <a:cubicBezTo>
                    <a:pt x="106" y="2096"/>
                    <a:pt x="205" y="2138"/>
                    <a:pt x="294" y="2138"/>
                  </a:cubicBezTo>
                  <a:cubicBezTo>
                    <a:pt x="339" y="2138"/>
                    <a:pt x="381" y="2127"/>
                    <a:pt x="413" y="2106"/>
                  </a:cubicBezTo>
                  <a:lnTo>
                    <a:pt x="3041" y="491"/>
                  </a:lnTo>
                  <a:cubicBezTo>
                    <a:pt x="3168" y="396"/>
                    <a:pt x="3199" y="238"/>
                    <a:pt x="3136" y="111"/>
                  </a:cubicBezTo>
                  <a:cubicBezTo>
                    <a:pt x="3095" y="49"/>
                    <a:pt x="3013" y="1"/>
                    <a:pt x="2926" y="1"/>
                  </a:cubicBezTo>
                  <a:close/>
                </a:path>
              </a:pathLst>
            </a:custGeom>
            <a:solidFill>
              <a:srgbClr val="162753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175" name="CustomShape 261"/>
            <p:cNvSpPr/>
            <p:nvPr/>
          </p:nvSpPr>
          <p:spPr>
            <a:xfrm>
              <a:off x="903600" y="1285560"/>
              <a:ext cx="102240" cy="68400"/>
            </a:xfrm>
            <a:custGeom>
              <a:avLst/>
              <a:gdLst/>
              <a:ahLst/>
              <a:rect l="l" t="t" r="r" b="b"/>
              <a:pathLst>
                <a:path w="3200" h="2138">
                  <a:moveTo>
                    <a:pt x="2926" y="1"/>
                  </a:moveTo>
                  <a:cubicBezTo>
                    <a:pt x="2880" y="1"/>
                    <a:pt x="2832" y="15"/>
                    <a:pt x="2788" y="48"/>
                  </a:cubicBezTo>
                  <a:lnTo>
                    <a:pt x="159" y="1663"/>
                  </a:lnTo>
                  <a:cubicBezTo>
                    <a:pt x="32" y="1726"/>
                    <a:pt x="1" y="1885"/>
                    <a:pt x="64" y="2011"/>
                  </a:cubicBezTo>
                  <a:cubicBezTo>
                    <a:pt x="106" y="2096"/>
                    <a:pt x="205" y="2138"/>
                    <a:pt x="294" y="2138"/>
                  </a:cubicBezTo>
                  <a:cubicBezTo>
                    <a:pt x="339" y="2138"/>
                    <a:pt x="381" y="2127"/>
                    <a:pt x="413" y="2106"/>
                  </a:cubicBezTo>
                  <a:lnTo>
                    <a:pt x="3041" y="491"/>
                  </a:lnTo>
                  <a:cubicBezTo>
                    <a:pt x="3168" y="396"/>
                    <a:pt x="3199" y="238"/>
                    <a:pt x="3136" y="111"/>
                  </a:cubicBezTo>
                  <a:cubicBezTo>
                    <a:pt x="3095" y="49"/>
                    <a:pt x="3013" y="1"/>
                    <a:pt x="2926" y="1"/>
                  </a:cubicBez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176" name="CustomShape 262"/>
            <p:cNvSpPr/>
            <p:nvPr/>
          </p:nvSpPr>
          <p:spPr>
            <a:xfrm>
              <a:off x="884160" y="1226160"/>
              <a:ext cx="58680" cy="106920"/>
            </a:xfrm>
            <a:custGeom>
              <a:avLst/>
              <a:gdLst/>
              <a:ahLst/>
              <a:rect l="l" t="t" r="r" b="b"/>
              <a:pathLst>
                <a:path w="1837" h="3344">
                  <a:moveTo>
                    <a:pt x="1522" y="1"/>
                  </a:moveTo>
                  <a:cubicBezTo>
                    <a:pt x="1413" y="1"/>
                    <a:pt x="1322" y="59"/>
                    <a:pt x="1299" y="152"/>
                  </a:cubicBezTo>
                  <a:lnTo>
                    <a:pt x="63" y="2971"/>
                  </a:lnTo>
                  <a:cubicBezTo>
                    <a:pt x="0" y="3129"/>
                    <a:pt x="63" y="3256"/>
                    <a:pt x="190" y="3319"/>
                  </a:cubicBezTo>
                  <a:cubicBezTo>
                    <a:pt x="233" y="3336"/>
                    <a:pt x="275" y="3344"/>
                    <a:pt x="315" y="3344"/>
                  </a:cubicBezTo>
                  <a:cubicBezTo>
                    <a:pt x="424" y="3344"/>
                    <a:pt x="515" y="3285"/>
                    <a:pt x="538" y="3192"/>
                  </a:cubicBezTo>
                  <a:lnTo>
                    <a:pt x="1774" y="374"/>
                  </a:lnTo>
                  <a:cubicBezTo>
                    <a:pt x="1837" y="215"/>
                    <a:pt x="1774" y="89"/>
                    <a:pt x="1647" y="25"/>
                  </a:cubicBezTo>
                  <a:cubicBezTo>
                    <a:pt x="1604" y="8"/>
                    <a:pt x="1562" y="1"/>
                    <a:pt x="1522" y="1"/>
                  </a:cubicBez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177" name="CustomShape 263"/>
            <p:cNvSpPr/>
            <p:nvPr/>
          </p:nvSpPr>
          <p:spPr>
            <a:xfrm>
              <a:off x="913680" y="1363320"/>
              <a:ext cx="116640" cy="21960"/>
            </a:xfrm>
            <a:custGeom>
              <a:avLst/>
              <a:gdLst/>
              <a:ahLst/>
              <a:rect l="l" t="t" r="r" b="b"/>
              <a:pathLst>
                <a:path w="3643" h="698">
                  <a:moveTo>
                    <a:pt x="286" y="1"/>
                  </a:moveTo>
                  <a:cubicBezTo>
                    <a:pt x="159" y="1"/>
                    <a:pt x="32" y="96"/>
                    <a:pt x="32" y="254"/>
                  </a:cubicBezTo>
                  <a:cubicBezTo>
                    <a:pt x="0" y="381"/>
                    <a:pt x="127" y="508"/>
                    <a:pt x="254" y="508"/>
                  </a:cubicBezTo>
                  <a:lnTo>
                    <a:pt x="3357" y="698"/>
                  </a:lnTo>
                  <a:cubicBezTo>
                    <a:pt x="3484" y="698"/>
                    <a:pt x="3611" y="603"/>
                    <a:pt x="3611" y="444"/>
                  </a:cubicBezTo>
                  <a:cubicBezTo>
                    <a:pt x="3642" y="318"/>
                    <a:pt x="3516" y="191"/>
                    <a:pt x="3389" y="191"/>
                  </a:cubicBezTo>
                  <a:lnTo>
                    <a:pt x="286" y="1"/>
                  </a:lnTo>
                  <a:close/>
                </a:path>
              </a:pathLst>
            </a:custGeom>
            <a:solidFill>
              <a:srgbClr val="dd91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178" name="CustomShape 264"/>
            <p:cNvSpPr/>
            <p:nvPr/>
          </p:nvSpPr>
          <p:spPr>
            <a:xfrm>
              <a:off x="694080" y="1658160"/>
              <a:ext cx="78120" cy="58680"/>
            </a:xfrm>
            <a:custGeom>
              <a:avLst/>
              <a:gdLst/>
              <a:ahLst/>
              <a:rect l="l" t="t" r="r" b="b"/>
              <a:pathLst>
                <a:path w="2440" h="1838">
                  <a:moveTo>
                    <a:pt x="2059" y="1"/>
                  </a:moveTo>
                  <a:lnTo>
                    <a:pt x="1" y="1268"/>
                  </a:lnTo>
                  <a:lnTo>
                    <a:pt x="1" y="1331"/>
                  </a:lnTo>
                  <a:lnTo>
                    <a:pt x="318" y="1838"/>
                  </a:lnTo>
                  <a:lnTo>
                    <a:pt x="2439" y="571"/>
                  </a:lnTo>
                  <a:lnTo>
                    <a:pt x="2059" y="1"/>
                  </a:lnTo>
                  <a:close/>
                </a:path>
              </a:pathLst>
            </a:custGeom>
            <a:solidFill>
              <a:srgbClr val="fbf28a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179" name="CustomShape 265"/>
            <p:cNvSpPr/>
            <p:nvPr/>
          </p:nvSpPr>
          <p:spPr>
            <a:xfrm>
              <a:off x="714240" y="1691640"/>
              <a:ext cx="72000" cy="50400"/>
            </a:xfrm>
            <a:custGeom>
              <a:avLst/>
              <a:gdLst/>
              <a:ahLst/>
              <a:rect l="l" t="t" r="r" b="b"/>
              <a:pathLst>
                <a:path w="2249" h="1584">
                  <a:moveTo>
                    <a:pt x="2091" y="0"/>
                  </a:moveTo>
                  <a:lnTo>
                    <a:pt x="0" y="1267"/>
                  </a:lnTo>
                  <a:lnTo>
                    <a:pt x="127" y="1488"/>
                  </a:lnTo>
                  <a:cubicBezTo>
                    <a:pt x="159" y="1520"/>
                    <a:pt x="159" y="1552"/>
                    <a:pt x="190" y="1583"/>
                  </a:cubicBezTo>
                  <a:lnTo>
                    <a:pt x="2249" y="317"/>
                  </a:lnTo>
                  <a:cubicBezTo>
                    <a:pt x="2249" y="285"/>
                    <a:pt x="2249" y="253"/>
                    <a:pt x="2217" y="222"/>
                  </a:cubicBezTo>
                  <a:lnTo>
                    <a:pt x="209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180" name="CustomShape 266"/>
            <p:cNvSpPr/>
            <p:nvPr/>
          </p:nvSpPr>
          <p:spPr>
            <a:xfrm>
              <a:off x="635040" y="1230120"/>
              <a:ext cx="303480" cy="331200"/>
            </a:xfrm>
            <a:custGeom>
              <a:avLst/>
              <a:gdLst/>
              <a:ahLst/>
              <a:rect l="l" t="t" r="r" b="b"/>
              <a:pathLst>
                <a:path w="9470" h="10325">
                  <a:moveTo>
                    <a:pt x="3230" y="0"/>
                  </a:moveTo>
                  <a:lnTo>
                    <a:pt x="3230" y="0"/>
                  </a:lnTo>
                  <a:cubicBezTo>
                    <a:pt x="3357" y="1996"/>
                    <a:pt x="0" y="5954"/>
                    <a:pt x="0" y="5954"/>
                  </a:cubicBezTo>
                  <a:lnTo>
                    <a:pt x="1330" y="8139"/>
                  </a:lnTo>
                  <a:lnTo>
                    <a:pt x="2692" y="10324"/>
                  </a:lnTo>
                  <a:cubicBezTo>
                    <a:pt x="2692" y="10324"/>
                    <a:pt x="5232" y="9717"/>
                    <a:pt x="7329" y="9717"/>
                  </a:cubicBezTo>
                  <a:cubicBezTo>
                    <a:pt x="8183" y="9717"/>
                    <a:pt x="8965" y="9818"/>
                    <a:pt x="9469" y="10103"/>
                  </a:cubicBezTo>
                  <a:lnTo>
                    <a:pt x="6429" y="5004"/>
                  </a:lnTo>
                  <a:lnTo>
                    <a:pt x="3230" y="0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181" name="CustomShape 267"/>
            <p:cNvSpPr/>
            <p:nvPr/>
          </p:nvSpPr>
          <p:spPr>
            <a:xfrm>
              <a:off x="677880" y="1390680"/>
              <a:ext cx="261000" cy="170280"/>
            </a:xfrm>
            <a:custGeom>
              <a:avLst/>
              <a:gdLst/>
              <a:ahLst/>
              <a:rect l="l" t="t" r="r" b="b"/>
              <a:pathLst>
                <a:path w="8140" h="5321">
                  <a:moveTo>
                    <a:pt x="5067" y="0"/>
                  </a:moveTo>
                  <a:lnTo>
                    <a:pt x="0" y="3135"/>
                  </a:lnTo>
                  <a:lnTo>
                    <a:pt x="1362" y="5320"/>
                  </a:lnTo>
                  <a:cubicBezTo>
                    <a:pt x="1362" y="5320"/>
                    <a:pt x="3902" y="4713"/>
                    <a:pt x="5999" y="4713"/>
                  </a:cubicBezTo>
                  <a:cubicBezTo>
                    <a:pt x="6853" y="4713"/>
                    <a:pt x="7635" y="4814"/>
                    <a:pt x="8139" y="5099"/>
                  </a:cubicBezTo>
                  <a:lnTo>
                    <a:pt x="5099" y="0"/>
                  </a:lnTo>
                  <a:close/>
                </a:path>
              </a:pathLst>
            </a:custGeom>
            <a:solidFill>
              <a:srgbClr val="263c4c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182" name="CustomShape 268"/>
            <p:cNvSpPr/>
            <p:nvPr/>
          </p:nvSpPr>
          <p:spPr>
            <a:xfrm>
              <a:off x="729720" y="1216080"/>
              <a:ext cx="229320" cy="345600"/>
            </a:xfrm>
            <a:custGeom>
              <a:avLst/>
              <a:gdLst/>
              <a:ahLst/>
              <a:rect l="l" t="t" r="r" b="b"/>
              <a:pathLst>
                <a:path w="7158" h="10782">
                  <a:moveTo>
                    <a:pt x="605" y="1"/>
                  </a:moveTo>
                  <a:cubicBezTo>
                    <a:pt x="511" y="1"/>
                    <a:pt x="407" y="32"/>
                    <a:pt x="317" y="92"/>
                  </a:cubicBezTo>
                  <a:cubicBezTo>
                    <a:pt x="95" y="219"/>
                    <a:pt x="0" y="440"/>
                    <a:pt x="64" y="599"/>
                  </a:cubicBezTo>
                  <a:lnTo>
                    <a:pt x="6271" y="10669"/>
                  </a:lnTo>
                  <a:cubicBezTo>
                    <a:pt x="6324" y="10741"/>
                    <a:pt x="6428" y="10782"/>
                    <a:pt x="6547" y="10782"/>
                  </a:cubicBezTo>
                  <a:cubicBezTo>
                    <a:pt x="6640" y="10782"/>
                    <a:pt x="6744" y="10757"/>
                    <a:pt x="6841" y="10701"/>
                  </a:cubicBezTo>
                  <a:cubicBezTo>
                    <a:pt x="7063" y="10543"/>
                    <a:pt x="7158" y="10321"/>
                    <a:pt x="7063" y="10194"/>
                  </a:cubicBezTo>
                  <a:lnTo>
                    <a:pt x="855" y="124"/>
                  </a:lnTo>
                  <a:cubicBezTo>
                    <a:pt x="805" y="40"/>
                    <a:pt x="711" y="1"/>
                    <a:pt x="605" y="1"/>
                  </a:cubicBez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183" name="CustomShape 269"/>
            <p:cNvSpPr/>
            <p:nvPr/>
          </p:nvSpPr>
          <p:spPr>
            <a:xfrm>
              <a:off x="831240" y="1380600"/>
              <a:ext cx="127800" cy="181080"/>
            </a:xfrm>
            <a:custGeom>
              <a:avLst/>
              <a:gdLst/>
              <a:ahLst/>
              <a:rect l="l" t="t" r="r" b="b"/>
              <a:pathLst>
                <a:path w="3991" h="5655">
                  <a:moveTo>
                    <a:pt x="792" y="0"/>
                  </a:moveTo>
                  <a:lnTo>
                    <a:pt x="0" y="475"/>
                  </a:lnTo>
                  <a:lnTo>
                    <a:pt x="3136" y="5542"/>
                  </a:lnTo>
                  <a:cubicBezTo>
                    <a:pt x="3189" y="5614"/>
                    <a:pt x="3282" y="5655"/>
                    <a:pt x="3393" y="5655"/>
                  </a:cubicBezTo>
                  <a:cubicBezTo>
                    <a:pt x="3480" y="5655"/>
                    <a:pt x="3577" y="5630"/>
                    <a:pt x="3674" y="5574"/>
                  </a:cubicBezTo>
                  <a:cubicBezTo>
                    <a:pt x="3896" y="5416"/>
                    <a:pt x="3991" y="5194"/>
                    <a:pt x="3896" y="5036"/>
                  </a:cubicBezTo>
                  <a:lnTo>
                    <a:pt x="792" y="0"/>
                  </a:lnTo>
                  <a:close/>
                </a:path>
              </a:pathLst>
            </a:custGeom>
            <a:solidFill>
              <a:srgbClr val="dd91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184" name="CustomShape 270"/>
            <p:cNvSpPr/>
            <p:nvPr/>
          </p:nvSpPr>
          <p:spPr>
            <a:xfrm>
              <a:off x="531360" y="1418400"/>
              <a:ext cx="194040" cy="198360"/>
            </a:xfrm>
            <a:custGeom>
              <a:avLst/>
              <a:gdLst/>
              <a:ahLst/>
              <a:rect l="l" t="t" r="r" b="b"/>
              <a:pathLst>
                <a:path w="6050" h="6185">
                  <a:moveTo>
                    <a:pt x="3295" y="0"/>
                  </a:moveTo>
                  <a:lnTo>
                    <a:pt x="856" y="1489"/>
                  </a:lnTo>
                  <a:cubicBezTo>
                    <a:pt x="223" y="1900"/>
                    <a:pt x="1" y="2660"/>
                    <a:pt x="349" y="3262"/>
                  </a:cubicBezTo>
                  <a:lnTo>
                    <a:pt x="1838" y="5637"/>
                  </a:lnTo>
                  <a:cubicBezTo>
                    <a:pt x="2053" y="5990"/>
                    <a:pt x="2439" y="6185"/>
                    <a:pt x="2858" y="6185"/>
                  </a:cubicBezTo>
                  <a:cubicBezTo>
                    <a:pt x="3117" y="6185"/>
                    <a:pt x="3389" y="6111"/>
                    <a:pt x="3643" y="5954"/>
                  </a:cubicBezTo>
                  <a:lnTo>
                    <a:pt x="5511" y="4814"/>
                  </a:lnTo>
                  <a:lnTo>
                    <a:pt x="6050" y="4465"/>
                  </a:lnTo>
                  <a:lnTo>
                    <a:pt x="329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185" name="CustomShape 271"/>
            <p:cNvSpPr/>
            <p:nvPr/>
          </p:nvSpPr>
          <p:spPr>
            <a:xfrm>
              <a:off x="565920" y="1489320"/>
              <a:ext cx="159120" cy="127440"/>
            </a:xfrm>
            <a:custGeom>
              <a:avLst/>
              <a:gdLst/>
              <a:ahLst/>
              <a:rect l="l" t="t" r="r" b="b"/>
              <a:pathLst>
                <a:path w="4973" h="3978">
                  <a:moveTo>
                    <a:pt x="3579" y="1"/>
                  </a:moveTo>
                  <a:lnTo>
                    <a:pt x="1" y="2218"/>
                  </a:lnTo>
                  <a:lnTo>
                    <a:pt x="761" y="3421"/>
                  </a:lnTo>
                  <a:cubicBezTo>
                    <a:pt x="973" y="3787"/>
                    <a:pt x="1349" y="3978"/>
                    <a:pt x="1761" y="3978"/>
                  </a:cubicBezTo>
                  <a:cubicBezTo>
                    <a:pt x="2026" y="3978"/>
                    <a:pt x="2306" y="3899"/>
                    <a:pt x="2566" y="3738"/>
                  </a:cubicBezTo>
                  <a:lnTo>
                    <a:pt x="4434" y="2598"/>
                  </a:lnTo>
                  <a:lnTo>
                    <a:pt x="4973" y="2249"/>
                  </a:lnTo>
                  <a:lnTo>
                    <a:pt x="3579" y="1"/>
                  </a:ln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186" name="CustomShape 272"/>
            <p:cNvSpPr/>
            <p:nvPr/>
          </p:nvSpPr>
          <p:spPr>
            <a:xfrm>
              <a:off x="905400" y="1289160"/>
              <a:ext cx="100440" cy="64800"/>
            </a:xfrm>
            <a:custGeom>
              <a:avLst/>
              <a:gdLst/>
              <a:ahLst/>
              <a:rect l="l" t="t" r="r" b="b"/>
              <a:pathLst>
                <a:path w="3136" h="2027">
                  <a:moveTo>
                    <a:pt x="3072" y="0"/>
                  </a:moveTo>
                  <a:lnTo>
                    <a:pt x="0" y="1900"/>
                  </a:lnTo>
                  <a:cubicBezTo>
                    <a:pt x="63" y="1985"/>
                    <a:pt x="155" y="2027"/>
                    <a:pt x="246" y="2027"/>
                  </a:cubicBezTo>
                  <a:cubicBezTo>
                    <a:pt x="292" y="2027"/>
                    <a:pt x="338" y="2016"/>
                    <a:pt x="380" y="1995"/>
                  </a:cubicBezTo>
                  <a:lnTo>
                    <a:pt x="2977" y="380"/>
                  </a:lnTo>
                  <a:cubicBezTo>
                    <a:pt x="3104" y="285"/>
                    <a:pt x="3135" y="127"/>
                    <a:pt x="3072" y="0"/>
                  </a:cubicBezTo>
                  <a:close/>
                </a:path>
              </a:pathLst>
            </a:custGeom>
            <a:solidFill>
              <a:srgbClr val="dd91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grpSp>
        <p:nvGrpSpPr>
          <p:cNvPr id="3187" name="Group 273"/>
          <p:cNvGrpSpPr/>
          <p:nvPr/>
        </p:nvGrpSpPr>
        <p:grpSpPr>
          <a:xfrm>
            <a:off x="7940880" y="1106280"/>
            <a:ext cx="648360" cy="518040"/>
            <a:chOff x="7940880" y="1106280"/>
            <a:chExt cx="648360" cy="518040"/>
          </a:xfrm>
        </p:grpSpPr>
        <p:sp>
          <p:nvSpPr>
            <p:cNvPr id="3188" name="CustomShape 274"/>
            <p:cNvSpPr/>
            <p:nvPr/>
          </p:nvSpPr>
          <p:spPr>
            <a:xfrm>
              <a:off x="8397360" y="1514880"/>
              <a:ext cx="191880" cy="109440"/>
            </a:xfrm>
            <a:custGeom>
              <a:avLst/>
              <a:gdLst/>
              <a:ahLst/>
              <a:rect l="l" t="t" r="r" b="b"/>
              <a:pathLst>
                <a:path w="5986" h="3421">
                  <a:moveTo>
                    <a:pt x="2977" y="1"/>
                  </a:moveTo>
                  <a:cubicBezTo>
                    <a:pt x="1964" y="1"/>
                    <a:pt x="1077" y="286"/>
                    <a:pt x="507" y="729"/>
                  </a:cubicBezTo>
                  <a:lnTo>
                    <a:pt x="1" y="729"/>
                  </a:lnTo>
                  <a:lnTo>
                    <a:pt x="1" y="1711"/>
                  </a:lnTo>
                  <a:cubicBezTo>
                    <a:pt x="1" y="2629"/>
                    <a:pt x="1331" y="3421"/>
                    <a:pt x="2977" y="3421"/>
                  </a:cubicBezTo>
                  <a:cubicBezTo>
                    <a:pt x="4656" y="3421"/>
                    <a:pt x="5986" y="2629"/>
                    <a:pt x="5986" y="1711"/>
                  </a:cubicBezTo>
                  <a:lnTo>
                    <a:pt x="5986" y="729"/>
                  </a:lnTo>
                  <a:lnTo>
                    <a:pt x="5448" y="729"/>
                  </a:lnTo>
                  <a:cubicBezTo>
                    <a:pt x="4909" y="286"/>
                    <a:pt x="4022" y="1"/>
                    <a:pt x="2977" y="1"/>
                  </a:cubicBezTo>
                  <a:close/>
                </a:path>
              </a:pathLst>
            </a:custGeom>
            <a:solidFill>
              <a:srgbClr val="dd91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189" name="CustomShape 275"/>
            <p:cNvSpPr/>
            <p:nvPr/>
          </p:nvSpPr>
          <p:spPr>
            <a:xfrm>
              <a:off x="8397360" y="1479240"/>
              <a:ext cx="191880" cy="109440"/>
            </a:xfrm>
            <a:custGeom>
              <a:avLst/>
              <a:gdLst/>
              <a:ahLst/>
              <a:rect l="l" t="t" r="r" b="b"/>
              <a:pathLst>
                <a:path w="5986" h="3421">
                  <a:moveTo>
                    <a:pt x="2977" y="0"/>
                  </a:moveTo>
                  <a:cubicBezTo>
                    <a:pt x="1964" y="0"/>
                    <a:pt x="1077" y="285"/>
                    <a:pt x="507" y="760"/>
                  </a:cubicBezTo>
                  <a:lnTo>
                    <a:pt x="1" y="760"/>
                  </a:lnTo>
                  <a:lnTo>
                    <a:pt x="1" y="1710"/>
                  </a:lnTo>
                  <a:cubicBezTo>
                    <a:pt x="1" y="2660"/>
                    <a:pt x="1331" y="3420"/>
                    <a:pt x="2977" y="3420"/>
                  </a:cubicBezTo>
                  <a:cubicBezTo>
                    <a:pt x="4656" y="3420"/>
                    <a:pt x="5986" y="2660"/>
                    <a:pt x="5986" y="1710"/>
                  </a:cubicBezTo>
                  <a:lnTo>
                    <a:pt x="5986" y="760"/>
                  </a:lnTo>
                  <a:lnTo>
                    <a:pt x="5448" y="760"/>
                  </a:lnTo>
                  <a:cubicBezTo>
                    <a:pt x="4909" y="285"/>
                    <a:pt x="4022" y="0"/>
                    <a:pt x="2977" y="0"/>
                  </a:cubicBez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190" name="CustomShape 276"/>
            <p:cNvSpPr/>
            <p:nvPr/>
          </p:nvSpPr>
          <p:spPr>
            <a:xfrm>
              <a:off x="8397360" y="1444680"/>
              <a:ext cx="191880" cy="109440"/>
            </a:xfrm>
            <a:custGeom>
              <a:avLst/>
              <a:gdLst/>
              <a:ahLst/>
              <a:rect l="l" t="t" r="r" b="b"/>
              <a:pathLst>
                <a:path w="5986" h="3421">
                  <a:moveTo>
                    <a:pt x="2977" y="1"/>
                  </a:moveTo>
                  <a:cubicBezTo>
                    <a:pt x="1964" y="1"/>
                    <a:pt x="1077" y="286"/>
                    <a:pt x="507" y="729"/>
                  </a:cubicBezTo>
                  <a:lnTo>
                    <a:pt x="1" y="729"/>
                  </a:lnTo>
                  <a:lnTo>
                    <a:pt x="1" y="1711"/>
                  </a:lnTo>
                  <a:cubicBezTo>
                    <a:pt x="1" y="2661"/>
                    <a:pt x="1331" y="3421"/>
                    <a:pt x="2977" y="3421"/>
                  </a:cubicBezTo>
                  <a:cubicBezTo>
                    <a:pt x="4656" y="3421"/>
                    <a:pt x="5986" y="2661"/>
                    <a:pt x="5986" y="1711"/>
                  </a:cubicBezTo>
                  <a:lnTo>
                    <a:pt x="5986" y="729"/>
                  </a:lnTo>
                  <a:lnTo>
                    <a:pt x="5448" y="729"/>
                  </a:lnTo>
                  <a:cubicBezTo>
                    <a:pt x="4909" y="286"/>
                    <a:pt x="4022" y="1"/>
                    <a:pt x="2977" y="1"/>
                  </a:cubicBezTo>
                  <a:close/>
                </a:path>
              </a:pathLst>
            </a:custGeom>
            <a:solidFill>
              <a:srgbClr val="dd91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191" name="CustomShape 277"/>
            <p:cNvSpPr/>
            <p:nvPr/>
          </p:nvSpPr>
          <p:spPr>
            <a:xfrm>
              <a:off x="8397360" y="1409040"/>
              <a:ext cx="191880" cy="109440"/>
            </a:xfrm>
            <a:custGeom>
              <a:avLst/>
              <a:gdLst/>
              <a:ahLst/>
              <a:rect l="l" t="t" r="r" b="b"/>
              <a:pathLst>
                <a:path w="5986" h="3421">
                  <a:moveTo>
                    <a:pt x="2977" y="0"/>
                  </a:moveTo>
                  <a:cubicBezTo>
                    <a:pt x="1964" y="0"/>
                    <a:pt x="1077" y="317"/>
                    <a:pt x="507" y="760"/>
                  </a:cubicBezTo>
                  <a:lnTo>
                    <a:pt x="1" y="760"/>
                  </a:lnTo>
                  <a:lnTo>
                    <a:pt x="1" y="1710"/>
                  </a:lnTo>
                  <a:cubicBezTo>
                    <a:pt x="1" y="2660"/>
                    <a:pt x="1331" y="3420"/>
                    <a:pt x="2977" y="3420"/>
                  </a:cubicBezTo>
                  <a:cubicBezTo>
                    <a:pt x="4656" y="3420"/>
                    <a:pt x="5986" y="2660"/>
                    <a:pt x="5986" y="1710"/>
                  </a:cubicBezTo>
                  <a:lnTo>
                    <a:pt x="5986" y="760"/>
                  </a:lnTo>
                  <a:lnTo>
                    <a:pt x="5448" y="760"/>
                  </a:lnTo>
                  <a:cubicBezTo>
                    <a:pt x="4909" y="317"/>
                    <a:pt x="4022" y="0"/>
                    <a:pt x="2977" y="0"/>
                  </a:cubicBez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192" name="CustomShape 278"/>
            <p:cNvSpPr/>
            <p:nvPr/>
          </p:nvSpPr>
          <p:spPr>
            <a:xfrm>
              <a:off x="8397360" y="1374480"/>
              <a:ext cx="191880" cy="109440"/>
            </a:xfrm>
            <a:custGeom>
              <a:avLst/>
              <a:gdLst/>
              <a:ahLst/>
              <a:rect l="l" t="t" r="r" b="b"/>
              <a:pathLst>
                <a:path w="5986" h="3421">
                  <a:moveTo>
                    <a:pt x="2977" y="0"/>
                  </a:moveTo>
                  <a:cubicBezTo>
                    <a:pt x="1964" y="0"/>
                    <a:pt x="1077" y="285"/>
                    <a:pt x="507" y="729"/>
                  </a:cubicBezTo>
                  <a:lnTo>
                    <a:pt x="1" y="729"/>
                  </a:lnTo>
                  <a:lnTo>
                    <a:pt x="1" y="1710"/>
                  </a:lnTo>
                  <a:cubicBezTo>
                    <a:pt x="1" y="2661"/>
                    <a:pt x="1331" y="3421"/>
                    <a:pt x="2977" y="3421"/>
                  </a:cubicBezTo>
                  <a:cubicBezTo>
                    <a:pt x="4656" y="3421"/>
                    <a:pt x="5986" y="2661"/>
                    <a:pt x="5986" y="1710"/>
                  </a:cubicBezTo>
                  <a:lnTo>
                    <a:pt x="5986" y="729"/>
                  </a:lnTo>
                  <a:lnTo>
                    <a:pt x="5448" y="729"/>
                  </a:lnTo>
                  <a:cubicBezTo>
                    <a:pt x="4909" y="285"/>
                    <a:pt x="4022" y="0"/>
                    <a:pt x="2977" y="0"/>
                  </a:cubicBezTo>
                  <a:close/>
                </a:path>
              </a:pathLst>
            </a:custGeom>
            <a:solidFill>
              <a:srgbClr val="dd91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193" name="CustomShape 279"/>
            <p:cNvSpPr/>
            <p:nvPr/>
          </p:nvSpPr>
          <p:spPr>
            <a:xfrm>
              <a:off x="8397360" y="1343160"/>
              <a:ext cx="191880" cy="109440"/>
            </a:xfrm>
            <a:custGeom>
              <a:avLst/>
              <a:gdLst/>
              <a:ahLst/>
              <a:rect l="l" t="t" r="r" b="b"/>
              <a:pathLst>
                <a:path w="5986" h="3421">
                  <a:moveTo>
                    <a:pt x="2977" y="1"/>
                  </a:moveTo>
                  <a:cubicBezTo>
                    <a:pt x="1331" y="1"/>
                    <a:pt x="1" y="761"/>
                    <a:pt x="1" y="1711"/>
                  </a:cubicBezTo>
                  <a:cubicBezTo>
                    <a:pt x="1" y="2661"/>
                    <a:pt x="1331" y="3421"/>
                    <a:pt x="2977" y="3421"/>
                  </a:cubicBezTo>
                  <a:cubicBezTo>
                    <a:pt x="4656" y="3421"/>
                    <a:pt x="5986" y="2661"/>
                    <a:pt x="5986" y="1711"/>
                  </a:cubicBezTo>
                  <a:cubicBezTo>
                    <a:pt x="5986" y="761"/>
                    <a:pt x="4656" y="1"/>
                    <a:pt x="2977" y="1"/>
                  </a:cubicBez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194" name="CustomShape 280"/>
            <p:cNvSpPr/>
            <p:nvPr/>
          </p:nvSpPr>
          <p:spPr>
            <a:xfrm>
              <a:off x="8412480" y="1352160"/>
              <a:ext cx="161280" cy="92160"/>
            </a:xfrm>
            <a:custGeom>
              <a:avLst/>
              <a:gdLst/>
              <a:ahLst/>
              <a:rect l="l" t="t" r="r" b="b"/>
              <a:pathLst>
                <a:path w="5036" h="2883">
                  <a:moveTo>
                    <a:pt x="2502" y="1"/>
                  </a:moveTo>
                  <a:cubicBezTo>
                    <a:pt x="1109" y="1"/>
                    <a:pt x="1" y="634"/>
                    <a:pt x="1" y="1426"/>
                  </a:cubicBezTo>
                  <a:cubicBezTo>
                    <a:pt x="1" y="2217"/>
                    <a:pt x="1109" y="2883"/>
                    <a:pt x="2502" y="2883"/>
                  </a:cubicBezTo>
                  <a:cubicBezTo>
                    <a:pt x="3928" y="2883"/>
                    <a:pt x="5036" y="2217"/>
                    <a:pt x="5036" y="1426"/>
                  </a:cubicBezTo>
                  <a:cubicBezTo>
                    <a:pt x="5036" y="634"/>
                    <a:pt x="3928" y="1"/>
                    <a:pt x="2502" y="1"/>
                  </a:cubicBezTo>
                  <a:close/>
                </a:path>
              </a:pathLst>
            </a:custGeom>
            <a:solidFill>
              <a:srgbClr val="dd91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195" name="CustomShape 281"/>
            <p:cNvSpPr/>
            <p:nvPr/>
          </p:nvSpPr>
          <p:spPr>
            <a:xfrm>
              <a:off x="8423640" y="1358280"/>
              <a:ext cx="138960" cy="78840"/>
            </a:xfrm>
            <a:custGeom>
              <a:avLst/>
              <a:gdLst/>
              <a:ahLst/>
              <a:rect l="l" t="t" r="r" b="b"/>
              <a:pathLst>
                <a:path w="4340" h="2471">
                  <a:moveTo>
                    <a:pt x="2154" y="1"/>
                  </a:moveTo>
                  <a:cubicBezTo>
                    <a:pt x="983" y="1"/>
                    <a:pt x="1" y="571"/>
                    <a:pt x="1" y="1236"/>
                  </a:cubicBezTo>
                  <a:cubicBezTo>
                    <a:pt x="1" y="1932"/>
                    <a:pt x="983" y="2471"/>
                    <a:pt x="2154" y="2471"/>
                  </a:cubicBezTo>
                  <a:cubicBezTo>
                    <a:pt x="3358" y="2471"/>
                    <a:pt x="4340" y="1932"/>
                    <a:pt x="4340" y="1236"/>
                  </a:cubicBezTo>
                  <a:cubicBezTo>
                    <a:pt x="4340" y="571"/>
                    <a:pt x="3358" y="1"/>
                    <a:pt x="2154" y="1"/>
                  </a:cubicBez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196" name="CustomShape 282"/>
            <p:cNvSpPr/>
            <p:nvPr/>
          </p:nvSpPr>
          <p:spPr>
            <a:xfrm>
              <a:off x="8466480" y="1366200"/>
              <a:ext cx="53640" cy="62640"/>
            </a:xfrm>
            <a:custGeom>
              <a:avLst/>
              <a:gdLst/>
              <a:ahLst/>
              <a:rect l="l" t="t" r="r" b="b"/>
              <a:pathLst>
                <a:path w="1679" h="1965">
                  <a:moveTo>
                    <a:pt x="792" y="444"/>
                  </a:moveTo>
                  <a:lnTo>
                    <a:pt x="792" y="793"/>
                  </a:lnTo>
                  <a:cubicBezTo>
                    <a:pt x="697" y="761"/>
                    <a:pt x="633" y="729"/>
                    <a:pt x="570" y="729"/>
                  </a:cubicBezTo>
                  <a:cubicBezTo>
                    <a:pt x="507" y="698"/>
                    <a:pt x="475" y="666"/>
                    <a:pt x="475" y="603"/>
                  </a:cubicBezTo>
                  <a:cubicBezTo>
                    <a:pt x="475" y="571"/>
                    <a:pt x="507" y="539"/>
                    <a:pt x="538" y="508"/>
                  </a:cubicBezTo>
                  <a:cubicBezTo>
                    <a:pt x="602" y="476"/>
                    <a:pt x="665" y="444"/>
                    <a:pt x="792" y="444"/>
                  </a:cubicBezTo>
                  <a:close/>
                  <a:moveTo>
                    <a:pt x="855" y="1141"/>
                  </a:moveTo>
                  <a:cubicBezTo>
                    <a:pt x="950" y="1173"/>
                    <a:pt x="1045" y="1204"/>
                    <a:pt x="1108" y="1204"/>
                  </a:cubicBezTo>
                  <a:cubicBezTo>
                    <a:pt x="1172" y="1268"/>
                    <a:pt x="1203" y="1299"/>
                    <a:pt x="1203" y="1331"/>
                  </a:cubicBezTo>
                  <a:cubicBezTo>
                    <a:pt x="1203" y="1394"/>
                    <a:pt x="1172" y="1426"/>
                    <a:pt x="1108" y="1458"/>
                  </a:cubicBezTo>
                  <a:cubicBezTo>
                    <a:pt x="1045" y="1489"/>
                    <a:pt x="982" y="1521"/>
                    <a:pt x="855" y="1521"/>
                  </a:cubicBezTo>
                  <a:lnTo>
                    <a:pt x="855" y="1141"/>
                  </a:lnTo>
                  <a:close/>
                  <a:moveTo>
                    <a:pt x="633" y="1"/>
                  </a:moveTo>
                  <a:lnTo>
                    <a:pt x="633" y="223"/>
                  </a:lnTo>
                  <a:cubicBezTo>
                    <a:pt x="443" y="223"/>
                    <a:pt x="285" y="286"/>
                    <a:pt x="158" y="349"/>
                  </a:cubicBezTo>
                  <a:cubicBezTo>
                    <a:pt x="32" y="413"/>
                    <a:pt x="0" y="508"/>
                    <a:pt x="0" y="634"/>
                  </a:cubicBezTo>
                  <a:cubicBezTo>
                    <a:pt x="0" y="698"/>
                    <a:pt x="0" y="761"/>
                    <a:pt x="32" y="793"/>
                  </a:cubicBezTo>
                  <a:cubicBezTo>
                    <a:pt x="63" y="856"/>
                    <a:pt x="127" y="888"/>
                    <a:pt x="190" y="919"/>
                  </a:cubicBezTo>
                  <a:cubicBezTo>
                    <a:pt x="253" y="951"/>
                    <a:pt x="317" y="983"/>
                    <a:pt x="380" y="1014"/>
                  </a:cubicBezTo>
                  <a:cubicBezTo>
                    <a:pt x="475" y="1046"/>
                    <a:pt x="538" y="1078"/>
                    <a:pt x="633" y="1078"/>
                  </a:cubicBezTo>
                  <a:lnTo>
                    <a:pt x="633" y="1521"/>
                  </a:lnTo>
                  <a:cubicBezTo>
                    <a:pt x="507" y="1521"/>
                    <a:pt x="412" y="1521"/>
                    <a:pt x="348" y="1489"/>
                  </a:cubicBezTo>
                  <a:cubicBezTo>
                    <a:pt x="253" y="1489"/>
                    <a:pt x="190" y="1458"/>
                    <a:pt x="158" y="1458"/>
                  </a:cubicBezTo>
                  <a:lnTo>
                    <a:pt x="0" y="1679"/>
                  </a:lnTo>
                  <a:cubicBezTo>
                    <a:pt x="63" y="1711"/>
                    <a:pt x="127" y="1743"/>
                    <a:pt x="253" y="1743"/>
                  </a:cubicBezTo>
                  <a:cubicBezTo>
                    <a:pt x="348" y="1774"/>
                    <a:pt x="475" y="1774"/>
                    <a:pt x="633" y="1774"/>
                  </a:cubicBezTo>
                  <a:lnTo>
                    <a:pt x="633" y="1964"/>
                  </a:lnTo>
                  <a:lnTo>
                    <a:pt x="1013" y="1964"/>
                  </a:lnTo>
                  <a:lnTo>
                    <a:pt x="1013" y="1743"/>
                  </a:lnTo>
                  <a:cubicBezTo>
                    <a:pt x="1235" y="1743"/>
                    <a:pt x="1393" y="1679"/>
                    <a:pt x="1520" y="1616"/>
                  </a:cubicBezTo>
                  <a:cubicBezTo>
                    <a:pt x="1615" y="1553"/>
                    <a:pt x="1678" y="1426"/>
                    <a:pt x="1678" y="1299"/>
                  </a:cubicBezTo>
                  <a:cubicBezTo>
                    <a:pt x="1678" y="1236"/>
                    <a:pt x="1678" y="1173"/>
                    <a:pt x="1615" y="1141"/>
                  </a:cubicBezTo>
                  <a:cubicBezTo>
                    <a:pt x="1583" y="1078"/>
                    <a:pt x="1552" y="1046"/>
                    <a:pt x="1488" y="1014"/>
                  </a:cubicBezTo>
                  <a:cubicBezTo>
                    <a:pt x="1425" y="983"/>
                    <a:pt x="1330" y="951"/>
                    <a:pt x="1267" y="919"/>
                  </a:cubicBezTo>
                  <a:cubicBezTo>
                    <a:pt x="1172" y="888"/>
                    <a:pt x="1108" y="888"/>
                    <a:pt x="1013" y="856"/>
                  </a:cubicBezTo>
                  <a:lnTo>
                    <a:pt x="1013" y="444"/>
                  </a:lnTo>
                  <a:cubicBezTo>
                    <a:pt x="1108" y="444"/>
                    <a:pt x="1172" y="476"/>
                    <a:pt x="1235" y="476"/>
                  </a:cubicBezTo>
                  <a:cubicBezTo>
                    <a:pt x="1298" y="476"/>
                    <a:pt x="1362" y="508"/>
                    <a:pt x="1425" y="508"/>
                  </a:cubicBezTo>
                  <a:lnTo>
                    <a:pt x="1552" y="286"/>
                  </a:lnTo>
                  <a:cubicBezTo>
                    <a:pt x="1488" y="254"/>
                    <a:pt x="1393" y="223"/>
                    <a:pt x="1330" y="223"/>
                  </a:cubicBezTo>
                  <a:cubicBezTo>
                    <a:pt x="1235" y="223"/>
                    <a:pt x="1140" y="191"/>
                    <a:pt x="1013" y="191"/>
                  </a:cubicBezTo>
                  <a:lnTo>
                    <a:pt x="1013" y="1"/>
                  </a:lnTo>
                  <a:close/>
                </a:path>
              </a:pathLst>
            </a:custGeom>
            <a:solidFill>
              <a:srgbClr val="dd91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197" name="CustomShape 283"/>
            <p:cNvSpPr/>
            <p:nvPr/>
          </p:nvSpPr>
          <p:spPr>
            <a:xfrm>
              <a:off x="8111520" y="1557360"/>
              <a:ext cx="320760" cy="66600"/>
            </a:xfrm>
            <a:custGeom>
              <a:avLst/>
              <a:gdLst/>
              <a:ahLst/>
              <a:rect l="l" t="t" r="r" b="b"/>
              <a:pathLst>
                <a:path w="10008" h="2091">
                  <a:moveTo>
                    <a:pt x="5004" y="1"/>
                  </a:moveTo>
                  <a:cubicBezTo>
                    <a:pt x="4334" y="590"/>
                    <a:pt x="1556" y="636"/>
                    <a:pt x="717" y="636"/>
                  </a:cubicBezTo>
                  <a:cubicBezTo>
                    <a:pt x="564" y="636"/>
                    <a:pt x="476" y="634"/>
                    <a:pt x="476" y="634"/>
                  </a:cubicBezTo>
                  <a:cubicBezTo>
                    <a:pt x="476" y="634"/>
                    <a:pt x="1" y="761"/>
                    <a:pt x="32" y="1394"/>
                  </a:cubicBezTo>
                  <a:cubicBezTo>
                    <a:pt x="32" y="2059"/>
                    <a:pt x="476" y="2091"/>
                    <a:pt x="476" y="2091"/>
                  </a:cubicBezTo>
                  <a:lnTo>
                    <a:pt x="9533" y="2091"/>
                  </a:lnTo>
                  <a:cubicBezTo>
                    <a:pt x="9533" y="2091"/>
                    <a:pt x="10008" y="2059"/>
                    <a:pt x="10008" y="1394"/>
                  </a:cubicBezTo>
                  <a:cubicBezTo>
                    <a:pt x="10008" y="761"/>
                    <a:pt x="9533" y="634"/>
                    <a:pt x="9533" y="634"/>
                  </a:cubicBezTo>
                  <a:cubicBezTo>
                    <a:pt x="9533" y="634"/>
                    <a:pt x="9445" y="636"/>
                    <a:pt x="9294" y="636"/>
                  </a:cubicBezTo>
                  <a:cubicBezTo>
                    <a:pt x="8461" y="636"/>
                    <a:pt x="5701" y="590"/>
                    <a:pt x="5004" y="1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198" name="CustomShape 284"/>
            <p:cNvSpPr/>
            <p:nvPr/>
          </p:nvSpPr>
          <p:spPr>
            <a:xfrm>
              <a:off x="8112600" y="1577880"/>
              <a:ext cx="320040" cy="46440"/>
            </a:xfrm>
            <a:custGeom>
              <a:avLst/>
              <a:gdLst/>
              <a:ahLst/>
              <a:rect l="l" t="t" r="r" b="b"/>
              <a:pathLst>
                <a:path w="9976" h="1457">
                  <a:moveTo>
                    <a:pt x="475" y="0"/>
                  </a:moveTo>
                  <a:cubicBezTo>
                    <a:pt x="475" y="0"/>
                    <a:pt x="0" y="127"/>
                    <a:pt x="0" y="760"/>
                  </a:cubicBezTo>
                  <a:cubicBezTo>
                    <a:pt x="0" y="1425"/>
                    <a:pt x="475" y="1457"/>
                    <a:pt x="475" y="1457"/>
                  </a:cubicBezTo>
                  <a:lnTo>
                    <a:pt x="9533" y="1457"/>
                  </a:lnTo>
                  <a:cubicBezTo>
                    <a:pt x="9533" y="1457"/>
                    <a:pt x="9976" y="1425"/>
                    <a:pt x="9976" y="760"/>
                  </a:cubicBezTo>
                  <a:cubicBezTo>
                    <a:pt x="9976" y="127"/>
                    <a:pt x="9501" y="0"/>
                    <a:pt x="9501" y="0"/>
                  </a:cubicBezTo>
                  <a:lnTo>
                    <a:pt x="9216" y="0"/>
                  </a:lnTo>
                  <a:cubicBezTo>
                    <a:pt x="9311" y="32"/>
                    <a:pt x="9628" y="158"/>
                    <a:pt x="9628" y="570"/>
                  </a:cubicBezTo>
                  <a:cubicBezTo>
                    <a:pt x="9603" y="945"/>
                    <a:pt x="9281" y="985"/>
                    <a:pt x="9147" y="985"/>
                  </a:cubicBezTo>
                  <a:cubicBezTo>
                    <a:pt x="9112" y="985"/>
                    <a:pt x="9089" y="982"/>
                    <a:pt x="9089" y="982"/>
                  </a:cubicBezTo>
                  <a:lnTo>
                    <a:pt x="855" y="982"/>
                  </a:lnTo>
                  <a:cubicBezTo>
                    <a:pt x="855" y="982"/>
                    <a:pt x="833" y="985"/>
                    <a:pt x="797" y="985"/>
                  </a:cubicBezTo>
                  <a:cubicBezTo>
                    <a:pt x="664" y="985"/>
                    <a:pt x="349" y="945"/>
                    <a:pt x="349" y="570"/>
                  </a:cubicBezTo>
                  <a:cubicBezTo>
                    <a:pt x="349" y="158"/>
                    <a:pt x="665" y="32"/>
                    <a:pt x="760" y="0"/>
                  </a:cubicBezTo>
                  <a:close/>
                </a:path>
              </a:pathLst>
            </a:custGeom>
            <a:solidFill>
              <a:srgbClr val="1b1f26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199" name="CustomShape 285"/>
            <p:cNvSpPr/>
            <p:nvPr/>
          </p:nvSpPr>
          <p:spPr>
            <a:xfrm>
              <a:off x="8233560" y="1106280"/>
              <a:ext cx="77040" cy="41400"/>
            </a:xfrm>
            <a:custGeom>
              <a:avLst/>
              <a:gdLst/>
              <a:ahLst/>
              <a:rect l="l" t="t" r="r" b="b"/>
              <a:pathLst>
                <a:path w="2408" h="1300">
                  <a:moveTo>
                    <a:pt x="666" y="1"/>
                  </a:moveTo>
                  <a:cubicBezTo>
                    <a:pt x="317" y="1"/>
                    <a:pt x="1" y="286"/>
                    <a:pt x="1" y="634"/>
                  </a:cubicBezTo>
                  <a:cubicBezTo>
                    <a:pt x="1" y="1014"/>
                    <a:pt x="317" y="1299"/>
                    <a:pt x="666" y="1299"/>
                  </a:cubicBezTo>
                  <a:lnTo>
                    <a:pt x="1774" y="1299"/>
                  </a:lnTo>
                  <a:cubicBezTo>
                    <a:pt x="2123" y="1299"/>
                    <a:pt x="2408" y="1014"/>
                    <a:pt x="2408" y="634"/>
                  </a:cubicBezTo>
                  <a:cubicBezTo>
                    <a:pt x="2408" y="286"/>
                    <a:pt x="2123" y="1"/>
                    <a:pt x="1774" y="1"/>
                  </a:cubicBez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200" name="CustomShape 286"/>
            <p:cNvSpPr/>
            <p:nvPr/>
          </p:nvSpPr>
          <p:spPr>
            <a:xfrm>
              <a:off x="8051760" y="1140840"/>
              <a:ext cx="442080" cy="442080"/>
            </a:xfrm>
            <a:custGeom>
              <a:avLst/>
              <a:gdLst/>
              <a:ahLst/>
              <a:rect l="l" t="t" r="r" b="b"/>
              <a:pathLst>
                <a:path w="13777" h="13777">
                  <a:moveTo>
                    <a:pt x="6872" y="1426"/>
                  </a:moveTo>
                  <a:cubicBezTo>
                    <a:pt x="9912" y="1426"/>
                    <a:pt x="12351" y="3864"/>
                    <a:pt x="12351" y="6904"/>
                  </a:cubicBezTo>
                  <a:cubicBezTo>
                    <a:pt x="12351" y="9913"/>
                    <a:pt x="9912" y="12383"/>
                    <a:pt x="6872" y="12383"/>
                  </a:cubicBezTo>
                  <a:cubicBezTo>
                    <a:pt x="3864" y="12383"/>
                    <a:pt x="1393" y="9913"/>
                    <a:pt x="1393" y="6904"/>
                  </a:cubicBezTo>
                  <a:cubicBezTo>
                    <a:pt x="1393" y="3864"/>
                    <a:pt x="3864" y="1426"/>
                    <a:pt x="6872" y="1426"/>
                  </a:cubicBezTo>
                  <a:close/>
                  <a:moveTo>
                    <a:pt x="6872" y="1"/>
                  </a:moveTo>
                  <a:cubicBezTo>
                    <a:pt x="3072" y="1"/>
                    <a:pt x="0" y="3104"/>
                    <a:pt x="0" y="6904"/>
                  </a:cubicBezTo>
                  <a:cubicBezTo>
                    <a:pt x="0" y="10705"/>
                    <a:pt x="3072" y="13776"/>
                    <a:pt x="6872" y="13776"/>
                  </a:cubicBezTo>
                  <a:cubicBezTo>
                    <a:pt x="10673" y="13776"/>
                    <a:pt x="13776" y="10705"/>
                    <a:pt x="13776" y="6904"/>
                  </a:cubicBezTo>
                  <a:cubicBezTo>
                    <a:pt x="13776" y="3104"/>
                    <a:pt x="10673" y="1"/>
                    <a:pt x="6872" y="1"/>
                  </a:cubicBez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201" name="CustomShape 287"/>
            <p:cNvSpPr/>
            <p:nvPr/>
          </p:nvSpPr>
          <p:spPr>
            <a:xfrm>
              <a:off x="8096400" y="1186560"/>
              <a:ext cx="351360" cy="351360"/>
            </a:xfrm>
            <a:custGeom>
              <a:avLst/>
              <a:gdLst/>
              <a:ahLst/>
              <a:rect l="l" t="t" r="r" b="b"/>
              <a:pathLst>
                <a:path w="10958" h="10959">
                  <a:moveTo>
                    <a:pt x="5479" y="1"/>
                  </a:moveTo>
                  <a:cubicBezTo>
                    <a:pt x="2471" y="1"/>
                    <a:pt x="0" y="2439"/>
                    <a:pt x="0" y="5479"/>
                  </a:cubicBezTo>
                  <a:cubicBezTo>
                    <a:pt x="0" y="8488"/>
                    <a:pt x="2471" y="10958"/>
                    <a:pt x="5479" y="10958"/>
                  </a:cubicBezTo>
                  <a:cubicBezTo>
                    <a:pt x="8519" y="10958"/>
                    <a:pt x="10958" y="8488"/>
                    <a:pt x="10958" y="5479"/>
                  </a:cubicBezTo>
                  <a:cubicBezTo>
                    <a:pt x="10958" y="2439"/>
                    <a:pt x="8519" y="1"/>
                    <a:pt x="5479" y="1"/>
                  </a:cubicBezTo>
                  <a:close/>
                </a:path>
              </a:pathLst>
            </a:custGeom>
            <a:solidFill>
              <a:srgbClr val="e9fc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202" name="CustomShape 288"/>
            <p:cNvSpPr/>
            <p:nvPr/>
          </p:nvSpPr>
          <p:spPr>
            <a:xfrm>
              <a:off x="8106480" y="1186560"/>
              <a:ext cx="331200" cy="331200"/>
            </a:xfrm>
            <a:custGeom>
              <a:avLst/>
              <a:gdLst/>
              <a:ahLst/>
              <a:rect l="l" t="t" r="r" b="b"/>
              <a:pathLst>
                <a:path w="10325" h="10325">
                  <a:moveTo>
                    <a:pt x="5162" y="1"/>
                  </a:moveTo>
                  <a:cubicBezTo>
                    <a:pt x="2312" y="1"/>
                    <a:pt x="0" y="2312"/>
                    <a:pt x="0" y="5163"/>
                  </a:cubicBezTo>
                  <a:cubicBezTo>
                    <a:pt x="0" y="8013"/>
                    <a:pt x="2312" y="10325"/>
                    <a:pt x="5162" y="10325"/>
                  </a:cubicBezTo>
                  <a:cubicBezTo>
                    <a:pt x="8012" y="10325"/>
                    <a:pt x="10324" y="8013"/>
                    <a:pt x="10324" y="5163"/>
                  </a:cubicBezTo>
                  <a:cubicBezTo>
                    <a:pt x="10324" y="2312"/>
                    <a:pt x="8012" y="1"/>
                    <a:pt x="516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203" name="CustomShape 289"/>
            <p:cNvSpPr/>
            <p:nvPr/>
          </p:nvSpPr>
          <p:spPr>
            <a:xfrm>
              <a:off x="8272080" y="1278720"/>
              <a:ext cx="108360" cy="109080"/>
            </a:xfrm>
            <a:custGeom>
              <a:avLst/>
              <a:gdLst/>
              <a:ahLst/>
              <a:rect l="l" t="t" r="r" b="b"/>
              <a:pathLst>
                <a:path w="3389" h="3407">
                  <a:moveTo>
                    <a:pt x="3269" y="1"/>
                  </a:moveTo>
                  <a:cubicBezTo>
                    <a:pt x="3101" y="1"/>
                    <a:pt x="2353" y="669"/>
                    <a:pt x="1520" y="1561"/>
                  </a:cubicBezTo>
                  <a:cubicBezTo>
                    <a:pt x="634" y="2480"/>
                    <a:pt x="0" y="3303"/>
                    <a:pt x="95" y="3398"/>
                  </a:cubicBezTo>
                  <a:cubicBezTo>
                    <a:pt x="101" y="3404"/>
                    <a:pt x="110" y="3407"/>
                    <a:pt x="120" y="3407"/>
                  </a:cubicBezTo>
                  <a:cubicBezTo>
                    <a:pt x="288" y="3407"/>
                    <a:pt x="1036" y="2740"/>
                    <a:pt x="1869" y="1878"/>
                  </a:cubicBezTo>
                  <a:cubicBezTo>
                    <a:pt x="2755" y="928"/>
                    <a:pt x="3389" y="104"/>
                    <a:pt x="3294" y="9"/>
                  </a:cubicBezTo>
                  <a:cubicBezTo>
                    <a:pt x="3288" y="4"/>
                    <a:pt x="3280" y="1"/>
                    <a:pt x="3269" y="1"/>
                  </a:cubicBezTo>
                  <a:close/>
                </a:path>
              </a:pathLst>
            </a:custGeom>
            <a:solidFill>
              <a:srgbClr val="263c4c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204" name="CustomShape 290"/>
            <p:cNvSpPr/>
            <p:nvPr/>
          </p:nvSpPr>
          <p:spPr>
            <a:xfrm>
              <a:off x="8164440" y="1284840"/>
              <a:ext cx="113400" cy="102960"/>
            </a:xfrm>
            <a:custGeom>
              <a:avLst/>
              <a:gdLst/>
              <a:ahLst/>
              <a:rect l="l" t="t" r="r" b="b"/>
              <a:pathLst>
                <a:path w="3548" h="3218">
                  <a:moveTo>
                    <a:pt x="92" y="0"/>
                  </a:moveTo>
                  <a:cubicBezTo>
                    <a:pt x="80" y="0"/>
                    <a:pt x="70" y="3"/>
                    <a:pt x="64" y="9"/>
                  </a:cubicBezTo>
                  <a:cubicBezTo>
                    <a:pt x="0" y="104"/>
                    <a:pt x="665" y="896"/>
                    <a:pt x="1615" y="1783"/>
                  </a:cubicBezTo>
                  <a:cubicBezTo>
                    <a:pt x="2473" y="2611"/>
                    <a:pt x="3247" y="3217"/>
                    <a:pt x="3424" y="3217"/>
                  </a:cubicBezTo>
                  <a:cubicBezTo>
                    <a:pt x="3436" y="3217"/>
                    <a:pt x="3446" y="3214"/>
                    <a:pt x="3452" y="3208"/>
                  </a:cubicBezTo>
                  <a:cubicBezTo>
                    <a:pt x="3547" y="3113"/>
                    <a:pt x="2851" y="2321"/>
                    <a:pt x="1932" y="1435"/>
                  </a:cubicBezTo>
                  <a:cubicBezTo>
                    <a:pt x="1045" y="607"/>
                    <a:pt x="269" y="0"/>
                    <a:pt x="92" y="0"/>
                  </a:cubicBezTo>
                  <a:close/>
                </a:path>
              </a:pathLst>
            </a:custGeom>
            <a:solidFill>
              <a:srgbClr val="263c4c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205" name="CustomShape 291"/>
            <p:cNvSpPr/>
            <p:nvPr/>
          </p:nvSpPr>
          <p:spPr>
            <a:xfrm>
              <a:off x="8267040" y="1501560"/>
              <a:ext cx="10800" cy="55440"/>
            </a:xfrm>
            <a:custGeom>
              <a:avLst/>
              <a:gdLst/>
              <a:ahLst/>
              <a:rect l="l" t="t" r="r" b="b"/>
              <a:pathLst>
                <a:path w="350" h="1743">
                  <a:moveTo>
                    <a:pt x="159" y="1"/>
                  </a:moveTo>
                  <a:cubicBezTo>
                    <a:pt x="64" y="1"/>
                    <a:pt x="1" y="413"/>
                    <a:pt x="1" y="888"/>
                  </a:cubicBezTo>
                  <a:cubicBezTo>
                    <a:pt x="1" y="1363"/>
                    <a:pt x="64" y="1743"/>
                    <a:pt x="159" y="1743"/>
                  </a:cubicBezTo>
                  <a:cubicBezTo>
                    <a:pt x="254" y="1743"/>
                    <a:pt x="349" y="1363"/>
                    <a:pt x="349" y="888"/>
                  </a:cubicBezTo>
                  <a:cubicBezTo>
                    <a:pt x="349" y="413"/>
                    <a:pt x="254" y="1"/>
                    <a:pt x="159" y="1"/>
                  </a:cubicBezTo>
                  <a:close/>
                </a:path>
              </a:pathLst>
            </a:custGeom>
            <a:solidFill>
              <a:srgbClr val="263c4c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206" name="CustomShape 292"/>
            <p:cNvSpPr/>
            <p:nvPr/>
          </p:nvSpPr>
          <p:spPr>
            <a:xfrm>
              <a:off x="8267040" y="1166040"/>
              <a:ext cx="10800" cy="55440"/>
            </a:xfrm>
            <a:custGeom>
              <a:avLst/>
              <a:gdLst/>
              <a:ahLst/>
              <a:rect l="l" t="t" r="r" b="b"/>
              <a:pathLst>
                <a:path w="350" h="1743">
                  <a:moveTo>
                    <a:pt x="159" y="0"/>
                  </a:moveTo>
                  <a:cubicBezTo>
                    <a:pt x="64" y="0"/>
                    <a:pt x="1" y="380"/>
                    <a:pt x="1" y="887"/>
                  </a:cubicBezTo>
                  <a:cubicBezTo>
                    <a:pt x="1" y="1362"/>
                    <a:pt x="64" y="1742"/>
                    <a:pt x="159" y="1742"/>
                  </a:cubicBezTo>
                  <a:cubicBezTo>
                    <a:pt x="254" y="1742"/>
                    <a:pt x="349" y="1362"/>
                    <a:pt x="349" y="887"/>
                  </a:cubicBezTo>
                  <a:cubicBezTo>
                    <a:pt x="349" y="380"/>
                    <a:pt x="254" y="0"/>
                    <a:pt x="159" y="0"/>
                  </a:cubicBezTo>
                  <a:close/>
                </a:path>
              </a:pathLst>
            </a:custGeom>
            <a:solidFill>
              <a:srgbClr val="263c4c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207" name="CustomShape 293"/>
            <p:cNvSpPr/>
            <p:nvPr/>
          </p:nvSpPr>
          <p:spPr>
            <a:xfrm>
              <a:off x="8412480" y="1356120"/>
              <a:ext cx="55440" cy="10800"/>
            </a:xfrm>
            <a:custGeom>
              <a:avLst/>
              <a:gdLst/>
              <a:ahLst/>
              <a:rect l="l" t="t" r="r" b="b"/>
              <a:pathLst>
                <a:path w="1743" h="349">
                  <a:moveTo>
                    <a:pt x="856" y="0"/>
                  </a:moveTo>
                  <a:cubicBezTo>
                    <a:pt x="381" y="0"/>
                    <a:pt x="1" y="95"/>
                    <a:pt x="1" y="190"/>
                  </a:cubicBezTo>
                  <a:cubicBezTo>
                    <a:pt x="1" y="285"/>
                    <a:pt x="381" y="349"/>
                    <a:pt x="856" y="349"/>
                  </a:cubicBezTo>
                  <a:cubicBezTo>
                    <a:pt x="1362" y="349"/>
                    <a:pt x="1742" y="285"/>
                    <a:pt x="1742" y="190"/>
                  </a:cubicBezTo>
                  <a:cubicBezTo>
                    <a:pt x="1742" y="95"/>
                    <a:pt x="1362" y="0"/>
                    <a:pt x="856" y="0"/>
                  </a:cubicBezTo>
                  <a:close/>
                </a:path>
              </a:pathLst>
            </a:custGeom>
            <a:solidFill>
              <a:srgbClr val="263c4c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208" name="CustomShape 294"/>
            <p:cNvSpPr/>
            <p:nvPr/>
          </p:nvSpPr>
          <p:spPr>
            <a:xfrm>
              <a:off x="8076960" y="1356120"/>
              <a:ext cx="55440" cy="10800"/>
            </a:xfrm>
            <a:custGeom>
              <a:avLst/>
              <a:gdLst/>
              <a:ahLst/>
              <a:rect l="l" t="t" r="r" b="b"/>
              <a:pathLst>
                <a:path w="1743" h="349">
                  <a:moveTo>
                    <a:pt x="856" y="0"/>
                  </a:moveTo>
                  <a:cubicBezTo>
                    <a:pt x="381" y="0"/>
                    <a:pt x="1" y="95"/>
                    <a:pt x="1" y="190"/>
                  </a:cubicBezTo>
                  <a:cubicBezTo>
                    <a:pt x="1" y="285"/>
                    <a:pt x="381" y="349"/>
                    <a:pt x="856" y="349"/>
                  </a:cubicBezTo>
                  <a:cubicBezTo>
                    <a:pt x="1363" y="349"/>
                    <a:pt x="1743" y="285"/>
                    <a:pt x="1743" y="190"/>
                  </a:cubicBezTo>
                  <a:cubicBezTo>
                    <a:pt x="1743" y="95"/>
                    <a:pt x="1331" y="0"/>
                    <a:pt x="856" y="0"/>
                  </a:cubicBezTo>
                  <a:close/>
                </a:path>
              </a:pathLst>
            </a:custGeom>
            <a:solidFill>
              <a:srgbClr val="263c4c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209" name="CustomShape 295"/>
            <p:cNvSpPr/>
            <p:nvPr/>
          </p:nvSpPr>
          <p:spPr>
            <a:xfrm>
              <a:off x="8381880" y="1473840"/>
              <a:ext cx="34200" cy="30600"/>
            </a:xfrm>
            <a:custGeom>
              <a:avLst/>
              <a:gdLst/>
              <a:ahLst/>
              <a:rect l="l" t="t" r="r" b="b"/>
              <a:pathLst>
                <a:path w="1078" h="968">
                  <a:moveTo>
                    <a:pt x="104" y="0"/>
                  </a:moveTo>
                  <a:cubicBezTo>
                    <a:pt x="87" y="0"/>
                    <a:pt x="73" y="5"/>
                    <a:pt x="64" y="14"/>
                  </a:cubicBezTo>
                  <a:cubicBezTo>
                    <a:pt x="0" y="46"/>
                    <a:pt x="190" y="299"/>
                    <a:pt x="444" y="584"/>
                  </a:cubicBezTo>
                  <a:cubicBezTo>
                    <a:pt x="705" y="816"/>
                    <a:pt x="939" y="968"/>
                    <a:pt x="1001" y="968"/>
                  </a:cubicBezTo>
                  <a:cubicBezTo>
                    <a:pt x="1007" y="968"/>
                    <a:pt x="1011" y="967"/>
                    <a:pt x="1014" y="964"/>
                  </a:cubicBezTo>
                  <a:cubicBezTo>
                    <a:pt x="1077" y="901"/>
                    <a:pt x="887" y="647"/>
                    <a:pt x="634" y="394"/>
                  </a:cubicBezTo>
                  <a:cubicBezTo>
                    <a:pt x="418" y="151"/>
                    <a:pt x="202" y="0"/>
                    <a:pt x="104" y="0"/>
                  </a:cubicBezTo>
                  <a:close/>
                </a:path>
              </a:pathLst>
            </a:custGeom>
            <a:solidFill>
              <a:srgbClr val="162753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210" name="CustomShape 296"/>
            <p:cNvSpPr/>
            <p:nvPr/>
          </p:nvSpPr>
          <p:spPr>
            <a:xfrm>
              <a:off x="8128800" y="1219680"/>
              <a:ext cx="33120" cy="30960"/>
            </a:xfrm>
            <a:custGeom>
              <a:avLst/>
              <a:gdLst/>
              <a:ahLst/>
              <a:rect l="l" t="t" r="r" b="b"/>
              <a:pathLst>
                <a:path w="1046" h="976">
                  <a:moveTo>
                    <a:pt x="67" y="0"/>
                  </a:moveTo>
                  <a:cubicBezTo>
                    <a:pt x="52" y="0"/>
                    <a:pt x="41" y="4"/>
                    <a:pt x="33" y="13"/>
                  </a:cubicBezTo>
                  <a:cubicBezTo>
                    <a:pt x="1" y="76"/>
                    <a:pt x="159" y="329"/>
                    <a:pt x="444" y="583"/>
                  </a:cubicBezTo>
                  <a:cubicBezTo>
                    <a:pt x="664" y="803"/>
                    <a:pt x="884" y="975"/>
                    <a:pt x="980" y="975"/>
                  </a:cubicBezTo>
                  <a:cubicBezTo>
                    <a:pt x="994" y="975"/>
                    <a:pt x="1006" y="971"/>
                    <a:pt x="1014" y="963"/>
                  </a:cubicBezTo>
                  <a:cubicBezTo>
                    <a:pt x="1046" y="899"/>
                    <a:pt x="888" y="646"/>
                    <a:pt x="603" y="393"/>
                  </a:cubicBezTo>
                  <a:cubicBezTo>
                    <a:pt x="383" y="173"/>
                    <a:pt x="163" y="0"/>
                    <a:pt x="67" y="0"/>
                  </a:cubicBezTo>
                  <a:close/>
                </a:path>
              </a:pathLst>
            </a:custGeom>
            <a:solidFill>
              <a:srgbClr val="263c4c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211" name="CustomShape 297"/>
            <p:cNvSpPr/>
            <p:nvPr/>
          </p:nvSpPr>
          <p:spPr>
            <a:xfrm>
              <a:off x="8381880" y="1219680"/>
              <a:ext cx="34200" cy="30960"/>
            </a:xfrm>
            <a:custGeom>
              <a:avLst/>
              <a:gdLst/>
              <a:ahLst/>
              <a:rect l="l" t="t" r="r" b="b"/>
              <a:pathLst>
                <a:path w="1078" h="976">
                  <a:moveTo>
                    <a:pt x="989" y="0"/>
                  </a:moveTo>
                  <a:cubicBezTo>
                    <a:pt x="908" y="0"/>
                    <a:pt x="664" y="173"/>
                    <a:pt x="444" y="393"/>
                  </a:cubicBezTo>
                  <a:cubicBezTo>
                    <a:pt x="190" y="646"/>
                    <a:pt x="0" y="899"/>
                    <a:pt x="64" y="963"/>
                  </a:cubicBezTo>
                  <a:cubicBezTo>
                    <a:pt x="72" y="971"/>
                    <a:pt x="84" y="975"/>
                    <a:pt x="98" y="975"/>
                  </a:cubicBezTo>
                  <a:cubicBezTo>
                    <a:pt x="194" y="975"/>
                    <a:pt x="414" y="803"/>
                    <a:pt x="634" y="583"/>
                  </a:cubicBezTo>
                  <a:cubicBezTo>
                    <a:pt x="887" y="329"/>
                    <a:pt x="1077" y="76"/>
                    <a:pt x="1014" y="13"/>
                  </a:cubicBezTo>
                  <a:cubicBezTo>
                    <a:pt x="1010" y="4"/>
                    <a:pt x="1001" y="0"/>
                    <a:pt x="989" y="0"/>
                  </a:cubicBezTo>
                  <a:close/>
                </a:path>
              </a:pathLst>
            </a:custGeom>
            <a:solidFill>
              <a:srgbClr val="263c4c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212" name="CustomShape 298"/>
            <p:cNvSpPr/>
            <p:nvPr/>
          </p:nvSpPr>
          <p:spPr>
            <a:xfrm>
              <a:off x="8128800" y="1473840"/>
              <a:ext cx="33120" cy="30600"/>
            </a:xfrm>
            <a:custGeom>
              <a:avLst/>
              <a:gdLst/>
              <a:ahLst/>
              <a:rect l="l" t="t" r="r" b="b"/>
              <a:pathLst>
                <a:path w="1046" h="968">
                  <a:moveTo>
                    <a:pt x="974" y="0"/>
                  </a:moveTo>
                  <a:cubicBezTo>
                    <a:pt x="876" y="0"/>
                    <a:pt x="660" y="151"/>
                    <a:pt x="444" y="394"/>
                  </a:cubicBezTo>
                  <a:cubicBezTo>
                    <a:pt x="159" y="647"/>
                    <a:pt x="1" y="901"/>
                    <a:pt x="33" y="964"/>
                  </a:cubicBezTo>
                  <a:cubicBezTo>
                    <a:pt x="38" y="967"/>
                    <a:pt x="45" y="968"/>
                    <a:pt x="53" y="968"/>
                  </a:cubicBezTo>
                  <a:cubicBezTo>
                    <a:pt x="139" y="968"/>
                    <a:pt x="374" y="816"/>
                    <a:pt x="634" y="584"/>
                  </a:cubicBezTo>
                  <a:cubicBezTo>
                    <a:pt x="888" y="299"/>
                    <a:pt x="1046" y="46"/>
                    <a:pt x="1014" y="14"/>
                  </a:cubicBezTo>
                  <a:cubicBezTo>
                    <a:pt x="1005" y="5"/>
                    <a:pt x="991" y="0"/>
                    <a:pt x="974" y="0"/>
                  </a:cubicBezTo>
                  <a:close/>
                </a:path>
              </a:pathLst>
            </a:custGeom>
            <a:solidFill>
              <a:srgbClr val="263c4c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213" name="CustomShape 299"/>
            <p:cNvSpPr/>
            <p:nvPr/>
          </p:nvSpPr>
          <p:spPr>
            <a:xfrm>
              <a:off x="8331120" y="1458000"/>
              <a:ext cx="166320" cy="166320"/>
            </a:xfrm>
            <a:custGeom>
              <a:avLst/>
              <a:gdLst/>
              <a:ahLst/>
              <a:rect l="l" t="t" r="r" b="b"/>
              <a:pathLst>
                <a:path w="5194" h="5194">
                  <a:moveTo>
                    <a:pt x="2597" y="0"/>
                  </a:moveTo>
                  <a:cubicBezTo>
                    <a:pt x="1140" y="0"/>
                    <a:pt x="0" y="1172"/>
                    <a:pt x="0" y="2597"/>
                  </a:cubicBezTo>
                  <a:cubicBezTo>
                    <a:pt x="0" y="4054"/>
                    <a:pt x="1140" y="5194"/>
                    <a:pt x="2597" y="5194"/>
                  </a:cubicBezTo>
                  <a:cubicBezTo>
                    <a:pt x="4022" y="5194"/>
                    <a:pt x="5194" y="4054"/>
                    <a:pt x="5194" y="2597"/>
                  </a:cubicBezTo>
                  <a:cubicBezTo>
                    <a:pt x="5194" y="1172"/>
                    <a:pt x="4022" y="0"/>
                    <a:pt x="2597" y="0"/>
                  </a:cubicBez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214" name="CustomShape 300"/>
            <p:cNvSpPr/>
            <p:nvPr/>
          </p:nvSpPr>
          <p:spPr>
            <a:xfrm>
              <a:off x="8344440" y="1470960"/>
              <a:ext cx="140040" cy="140040"/>
            </a:xfrm>
            <a:custGeom>
              <a:avLst/>
              <a:gdLst/>
              <a:ahLst/>
              <a:rect l="l" t="t" r="r" b="b"/>
              <a:pathLst>
                <a:path w="4372" h="4372">
                  <a:moveTo>
                    <a:pt x="2186" y="1"/>
                  </a:moveTo>
                  <a:cubicBezTo>
                    <a:pt x="951" y="1"/>
                    <a:pt x="1" y="983"/>
                    <a:pt x="1" y="2186"/>
                  </a:cubicBezTo>
                  <a:cubicBezTo>
                    <a:pt x="1" y="3389"/>
                    <a:pt x="951" y="4371"/>
                    <a:pt x="2186" y="4371"/>
                  </a:cubicBezTo>
                  <a:cubicBezTo>
                    <a:pt x="3389" y="4371"/>
                    <a:pt x="4371" y="3389"/>
                    <a:pt x="4371" y="2186"/>
                  </a:cubicBezTo>
                  <a:cubicBezTo>
                    <a:pt x="4371" y="983"/>
                    <a:pt x="3389" y="1"/>
                    <a:pt x="2186" y="1"/>
                  </a:cubicBezTo>
                  <a:close/>
                </a:path>
              </a:pathLst>
            </a:custGeom>
            <a:solidFill>
              <a:srgbClr val="dd91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215" name="CustomShape 301"/>
            <p:cNvSpPr/>
            <p:nvPr/>
          </p:nvSpPr>
          <p:spPr>
            <a:xfrm>
              <a:off x="8353440" y="1481400"/>
              <a:ext cx="120600" cy="120600"/>
            </a:xfrm>
            <a:custGeom>
              <a:avLst/>
              <a:gdLst/>
              <a:ahLst/>
              <a:rect l="l" t="t" r="r" b="b"/>
              <a:pathLst>
                <a:path w="3770" h="3770">
                  <a:moveTo>
                    <a:pt x="1901" y="1"/>
                  </a:moveTo>
                  <a:cubicBezTo>
                    <a:pt x="856" y="1"/>
                    <a:pt x="1" y="856"/>
                    <a:pt x="1" y="1869"/>
                  </a:cubicBezTo>
                  <a:cubicBezTo>
                    <a:pt x="1" y="2914"/>
                    <a:pt x="856" y="3769"/>
                    <a:pt x="1901" y="3769"/>
                  </a:cubicBezTo>
                  <a:cubicBezTo>
                    <a:pt x="2914" y="3769"/>
                    <a:pt x="3769" y="2914"/>
                    <a:pt x="3769" y="1869"/>
                  </a:cubicBezTo>
                  <a:cubicBezTo>
                    <a:pt x="3769" y="856"/>
                    <a:pt x="2914" y="1"/>
                    <a:pt x="1901" y="1"/>
                  </a:cubicBez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216" name="CustomShape 302"/>
            <p:cNvSpPr/>
            <p:nvPr/>
          </p:nvSpPr>
          <p:spPr>
            <a:xfrm>
              <a:off x="8390160" y="1493280"/>
              <a:ext cx="47520" cy="95400"/>
            </a:xfrm>
            <a:custGeom>
              <a:avLst/>
              <a:gdLst/>
              <a:ahLst/>
              <a:rect l="l" t="t" r="r" b="b"/>
              <a:pathLst>
                <a:path w="1490" h="2978">
                  <a:moveTo>
                    <a:pt x="698" y="666"/>
                  </a:moveTo>
                  <a:lnTo>
                    <a:pt x="698" y="1204"/>
                  </a:lnTo>
                  <a:cubicBezTo>
                    <a:pt x="634" y="1172"/>
                    <a:pt x="571" y="1141"/>
                    <a:pt x="508" y="1077"/>
                  </a:cubicBezTo>
                  <a:cubicBezTo>
                    <a:pt x="476" y="1046"/>
                    <a:pt x="444" y="982"/>
                    <a:pt x="444" y="919"/>
                  </a:cubicBezTo>
                  <a:cubicBezTo>
                    <a:pt x="444" y="856"/>
                    <a:pt x="476" y="792"/>
                    <a:pt x="508" y="761"/>
                  </a:cubicBezTo>
                  <a:cubicBezTo>
                    <a:pt x="539" y="697"/>
                    <a:pt x="603" y="666"/>
                    <a:pt x="698" y="666"/>
                  </a:cubicBezTo>
                  <a:close/>
                  <a:moveTo>
                    <a:pt x="761" y="1742"/>
                  </a:moveTo>
                  <a:cubicBezTo>
                    <a:pt x="856" y="1774"/>
                    <a:pt x="919" y="1806"/>
                    <a:pt x="983" y="1869"/>
                  </a:cubicBezTo>
                  <a:cubicBezTo>
                    <a:pt x="1014" y="1901"/>
                    <a:pt x="1046" y="1964"/>
                    <a:pt x="1046" y="2027"/>
                  </a:cubicBezTo>
                  <a:cubicBezTo>
                    <a:pt x="1046" y="2091"/>
                    <a:pt x="1046" y="2186"/>
                    <a:pt x="983" y="2217"/>
                  </a:cubicBezTo>
                  <a:cubicBezTo>
                    <a:pt x="919" y="2281"/>
                    <a:pt x="856" y="2281"/>
                    <a:pt x="761" y="2312"/>
                  </a:cubicBezTo>
                  <a:lnTo>
                    <a:pt x="761" y="1742"/>
                  </a:lnTo>
                  <a:close/>
                  <a:moveTo>
                    <a:pt x="571" y="1"/>
                  </a:moveTo>
                  <a:lnTo>
                    <a:pt x="571" y="317"/>
                  </a:lnTo>
                  <a:cubicBezTo>
                    <a:pt x="413" y="349"/>
                    <a:pt x="254" y="412"/>
                    <a:pt x="159" y="507"/>
                  </a:cubicBezTo>
                  <a:cubicBezTo>
                    <a:pt x="64" y="634"/>
                    <a:pt x="1" y="761"/>
                    <a:pt x="1" y="951"/>
                  </a:cubicBezTo>
                  <a:cubicBezTo>
                    <a:pt x="1" y="1046"/>
                    <a:pt x="33" y="1141"/>
                    <a:pt x="64" y="1204"/>
                  </a:cubicBezTo>
                  <a:cubicBezTo>
                    <a:pt x="96" y="1299"/>
                    <a:pt x="128" y="1362"/>
                    <a:pt x="191" y="1394"/>
                  </a:cubicBezTo>
                  <a:cubicBezTo>
                    <a:pt x="254" y="1457"/>
                    <a:pt x="318" y="1521"/>
                    <a:pt x="381" y="1552"/>
                  </a:cubicBezTo>
                  <a:cubicBezTo>
                    <a:pt x="444" y="1584"/>
                    <a:pt x="508" y="1616"/>
                    <a:pt x="571" y="1647"/>
                  </a:cubicBezTo>
                  <a:lnTo>
                    <a:pt x="571" y="2312"/>
                  </a:lnTo>
                  <a:cubicBezTo>
                    <a:pt x="476" y="2312"/>
                    <a:pt x="381" y="2281"/>
                    <a:pt x="318" y="2281"/>
                  </a:cubicBezTo>
                  <a:cubicBezTo>
                    <a:pt x="254" y="2249"/>
                    <a:pt x="191" y="2217"/>
                    <a:pt x="159" y="2186"/>
                  </a:cubicBezTo>
                  <a:lnTo>
                    <a:pt x="33" y="2566"/>
                  </a:lnTo>
                  <a:cubicBezTo>
                    <a:pt x="64" y="2597"/>
                    <a:pt x="159" y="2629"/>
                    <a:pt x="254" y="2661"/>
                  </a:cubicBezTo>
                  <a:cubicBezTo>
                    <a:pt x="349" y="2661"/>
                    <a:pt x="444" y="2692"/>
                    <a:pt x="571" y="2692"/>
                  </a:cubicBezTo>
                  <a:lnTo>
                    <a:pt x="571" y="2977"/>
                  </a:lnTo>
                  <a:lnTo>
                    <a:pt x="919" y="2977"/>
                  </a:lnTo>
                  <a:lnTo>
                    <a:pt x="919" y="2661"/>
                  </a:lnTo>
                  <a:cubicBezTo>
                    <a:pt x="1078" y="2629"/>
                    <a:pt x="1236" y="2566"/>
                    <a:pt x="1331" y="2439"/>
                  </a:cubicBezTo>
                  <a:cubicBezTo>
                    <a:pt x="1426" y="2344"/>
                    <a:pt x="1489" y="2186"/>
                    <a:pt x="1489" y="1964"/>
                  </a:cubicBezTo>
                  <a:cubicBezTo>
                    <a:pt x="1489" y="1869"/>
                    <a:pt x="1458" y="1774"/>
                    <a:pt x="1426" y="1711"/>
                  </a:cubicBezTo>
                  <a:cubicBezTo>
                    <a:pt x="1394" y="1647"/>
                    <a:pt x="1363" y="1584"/>
                    <a:pt x="1299" y="1521"/>
                  </a:cubicBezTo>
                  <a:cubicBezTo>
                    <a:pt x="1236" y="1489"/>
                    <a:pt x="1173" y="1426"/>
                    <a:pt x="1109" y="1394"/>
                  </a:cubicBezTo>
                  <a:cubicBezTo>
                    <a:pt x="1046" y="1362"/>
                    <a:pt x="983" y="1331"/>
                    <a:pt x="919" y="1299"/>
                  </a:cubicBezTo>
                  <a:lnTo>
                    <a:pt x="919" y="666"/>
                  </a:lnTo>
                  <a:cubicBezTo>
                    <a:pt x="983" y="666"/>
                    <a:pt x="1046" y="697"/>
                    <a:pt x="1109" y="697"/>
                  </a:cubicBezTo>
                  <a:cubicBezTo>
                    <a:pt x="1173" y="729"/>
                    <a:pt x="1204" y="761"/>
                    <a:pt x="1236" y="761"/>
                  </a:cubicBezTo>
                  <a:lnTo>
                    <a:pt x="1363" y="412"/>
                  </a:lnTo>
                  <a:cubicBezTo>
                    <a:pt x="1299" y="381"/>
                    <a:pt x="1236" y="349"/>
                    <a:pt x="1173" y="349"/>
                  </a:cubicBezTo>
                  <a:cubicBezTo>
                    <a:pt x="1078" y="317"/>
                    <a:pt x="1014" y="317"/>
                    <a:pt x="919" y="286"/>
                  </a:cubicBezTo>
                  <a:lnTo>
                    <a:pt x="919" y="1"/>
                  </a:lnTo>
                  <a:close/>
                </a:path>
              </a:pathLst>
            </a:custGeom>
            <a:solidFill>
              <a:srgbClr val="dd91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217" name="CustomShape 303"/>
            <p:cNvSpPr/>
            <p:nvPr/>
          </p:nvSpPr>
          <p:spPr>
            <a:xfrm>
              <a:off x="7995600" y="1474200"/>
              <a:ext cx="15840" cy="15840"/>
            </a:xfrm>
            <a:custGeom>
              <a:avLst/>
              <a:gdLst/>
              <a:ahLst/>
              <a:rect l="l" t="t" r="r" b="b"/>
              <a:pathLst>
                <a:path w="507" h="508">
                  <a:moveTo>
                    <a:pt x="95" y="1"/>
                  </a:moveTo>
                  <a:cubicBezTo>
                    <a:pt x="32" y="1"/>
                    <a:pt x="0" y="33"/>
                    <a:pt x="0" y="96"/>
                  </a:cubicBezTo>
                  <a:lnTo>
                    <a:pt x="0" y="381"/>
                  </a:lnTo>
                  <a:cubicBezTo>
                    <a:pt x="0" y="444"/>
                    <a:pt x="0" y="508"/>
                    <a:pt x="64" y="508"/>
                  </a:cubicBezTo>
                  <a:lnTo>
                    <a:pt x="444" y="508"/>
                  </a:lnTo>
                  <a:cubicBezTo>
                    <a:pt x="475" y="508"/>
                    <a:pt x="507" y="476"/>
                    <a:pt x="507" y="413"/>
                  </a:cubicBezTo>
                  <a:lnTo>
                    <a:pt x="507" y="128"/>
                  </a:lnTo>
                  <a:cubicBezTo>
                    <a:pt x="507" y="64"/>
                    <a:pt x="507" y="33"/>
                    <a:pt x="444" y="33"/>
                  </a:cubicBezTo>
                  <a:lnTo>
                    <a:pt x="9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218" name="CustomShape 304"/>
            <p:cNvSpPr/>
            <p:nvPr/>
          </p:nvSpPr>
          <p:spPr>
            <a:xfrm>
              <a:off x="7989480" y="1577880"/>
              <a:ext cx="16920" cy="15840"/>
            </a:xfrm>
            <a:custGeom>
              <a:avLst/>
              <a:gdLst/>
              <a:ahLst/>
              <a:rect l="l" t="t" r="r" b="b"/>
              <a:pathLst>
                <a:path w="539" h="507">
                  <a:moveTo>
                    <a:pt x="95" y="0"/>
                  </a:moveTo>
                  <a:cubicBezTo>
                    <a:pt x="64" y="0"/>
                    <a:pt x="32" y="32"/>
                    <a:pt x="32" y="95"/>
                  </a:cubicBezTo>
                  <a:lnTo>
                    <a:pt x="32" y="380"/>
                  </a:lnTo>
                  <a:cubicBezTo>
                    <a:pt x="0" y="443"/>
                    <a:pt x="32" y="475"/>
                    <a:pt x="95" y="475"/>
                  </a:cubicBezTo>
                  <a:lnTo>
                    <a:pt x="444" y="507"/>
                  </a:lnTo>
                  <a:cubicBezTo>
                    <a:pt x="507" y="507"/>
                    <a:pt x="539" y="475"/>
                    <a:pt x="539" y="412"/>
                  </a:cubicBezTo>
                  <a:lnTo>
                    <a:pt x="539" y="127"/>
                  </a:lnTo>
                  <a:cubicBezTo>
                    <a:pt x="539" y="63"/>
                    <a:pt x="507" y="32"/>
                    <a:pt x="475" y="32"/>
                  </a:cubicBezTo>
                  <a:lnTo>
                    <a:pt x="9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219" name="CustomShape 305"/>
            <p:cNvSpPr/>
            <p:nvPr/>
          </p:nvSpPr>
          <p:spPr>
            <a:xfrm>
              <a:off x="7967160" y="1477800"/>
              <a:ext cx="20160" cy="19800"/>
            </a:xfrm>
            <a:custGeom>
              <a:avLst/>
              <a:gdLst/>
              <a:ahLst/>
              <a:rect l="l" t="t" r="r" b="b"/>
              <a:pathLst>
                <a:path w="634" h="628">
                  <a:moveTo>
                    <a:pt x="411" y="0"/>
                  </a:moveTo>
                  <a:cubicBezTo>
                    <a:pt x="400" y="0"/>
                    <a:pt x="389" y="4"/>
                    <a:pt x="381" y="13"/>
                  </a:cubicBezTo>
                  <a:lnTo>
                    <a:pt x="32" y="171"/>
                  </a:lnTo>
                  <a:cubicBezTo>
                    <a:pt x="0" y="203"/>
                    <a:pt x="0" y="266"/>
                    <a:pt x="32" y="298"/>
                  </a:cubicBezTo>
                  <a:lnTo>
                    <a:pt x="159" y="583"/>
                  </a:lnTo>
                  <a:cubicBezTo>
                    <a:pt x="181" y="605"/>
                    <a:pt x="204" y="627"/>
                    <a:pt x="237" y="627"/>
                  </a:cubicBezTo>
                  <a:cubicBezTo>
                    <a:pt x="251" y="627"/>
                    <a:pt x="267" y="624"/>
                    <a:pt x="286" y="614"/>
                  </a:cubicBezTo>
                  <a:lnTo>
                    <a:pt x="602" y="456"/>
                  </a:lnTo>
                  <a:cubicBezTo>
                    <a:pt x="634" y="424"/>
                    <a:pt x="634" y="393"/>
                    <a:pt x="634" y="329"/>
                  </a:cubicBezTo>
                  <a:lnTo>
                    <a:pt x="476" y="76"/>
                  </a:lnTo>
                  <a:cubicBezTo>
                    <a:pt x="476" y="30"/>
                    <a:pt x="442" y="0"/>
                    <a:pt x="41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220" name="CustomShape 306"/>
            <p:cNvSpPr/>
            <p:nvPr/>
          </p:nvSpPr>
          <p:spPr>
            <a:xfrm>
              <a:off x="8013960" y="1570320"/>
              <a:ext cx="20880" cy="19800"/>
            </a:xfrm>
            <a:custGeom>
              <a:avLst/>
              <a:gdLst/>
              <a:ahLst/>
              <a:rect l="l" t="t" r="r" b="b"/>
              <a:pathLst>
                <a:path w="666" h="628">
                  <a:moveTo>
                    <a:pt x="425" y="0"/>
                  </a:moveTo>
                  <a:cubicBezTo>
                    <a:pt x="412" y="0"/>
                    <a:pt x="397" y="4"/>
                    <a:pt x="380" y="12"/>
                  </a:cubicBezTo>
                  <a:lnTo>
                    <a:pt x="64" y="171"/>
                  </a:lnTo>
                  <a:cubicBezTo>
                    <a:pt x="32" y="202"/>
                    <a:pt x="0" y="266"/>
                    <a:pt x="32" y="297"/>
                  </a:cubicBezTo>
                  <a:lnTo>
                    <a:pt x="190" y="582"/>
                  </a:lnTo>
                  <a:cubicBezTo>
                    <a:pt x="190" y="605"/>
                    <a:pt x="222" y="627"/>
                    <a:pt x="252" y="627"/>
                  </a:cubicBezTo>
                  <a:cubicBezTo>
                    <a:pt x="264" y="627"/>
                    <a:pt x="276" y="623"/>
                    <a:pt x="285" y="614"/>
                  </a:cubicBezTo>
                  <a:lnTo>
                    <a:pt x="634" y="456"/>
                  </a:lnTo>
                  <a:cubicBezTo>
                    <a:pt x="665" y="424"/>
                    <a:pt x="665" y="392"/>
                    <a:pt x="634" y="329"/>
                  </a:cubicBezTo>
                  <a:lnTo>
                    <a:pt x="507" y="76"/>
                  </a:lnTo>
                  <a:cubicBezTo>
                    <a:pt x="484" y="29"/>
                    <a:pt x="461" y="0"/>
                    <a:pt x="42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221" name="CustomShape 307"/>
            <p:cNvSpPr/>
            <p:nvPr/>
          </p:nvSpPr>
          <p:spPr>
            <a:xfrm>
              <a:off x="7947000" y="1495800"/>
              <a:ext cx="20880" cy="20520"/>
            </a:xfrm>
            <a:custGeom>
              <a:avLst/>
              <a:gdLst/>
              <a:ahLst/>
              <a:rect l="l" t="t" r="r" b="b"/>
              <a:pathLst>
                <a:path w="666" h="651">
                  <a:moveTo>
                    <a:pt x="285" y="1"/>
                  </a:moveTo>
                  <a:cubicBezTo>
                    <a:pt x="261" y="1"/>
                    <a:pt x="238" y="9"/>
                    <a:pt x="222" y="25"/>
                  </a:cubicBezTo>
                  <a:lnTo>
                    <a:pt x="32" y="341"/>
                  </a:lnTo>
                  <a:cubicBezTo>
                    <a:pt x="0" y="373"/>
                    <a:pt x="32" y="436"/>
                    <a:pt x="63" y="468"/>
                  </a:cubicBezTo>
                  <a:lnTo>
                    <a:pt x="317" y="626"/>
                  </a:lnTo>
                  <a:cubicBezTo>
                    <a:pt x="348" y="642"/>
                    <a:pt x="372" y="650"/>
                    <a:pt x="392" y="650"/>
                  </a:cubicBezTo>
                  <a:cubicBezTo>
                    <a:pt x="412" y="650"/>
                    <a:pt x="428" y="642"/>
                    <a:pt x="443" y="626"/>
                  </a:cubicBezTo>
                  <a:lnTo>
                    <a:pt x="633" y="310"/>
                  </a:lnTo>
                  <a:cubicBezTo>
                    <a:pt x="665" y="278"/>
                    <a:pt x="633" y="215"/>
                    <a:pt x="602" y="183"/>
                  </a:cubicBezTo>
                  <a:lnTo>
                    <a:pt x="348" y="25"/>
                  </a:lnTo>
                  <a:cubicBezTo>
                    <a:pt x="333" y="9"/>
                    <a:pt x="309" y="1"/>
                    <a:pt x="28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222" name="CustomShape 308"/>
            <p:cNvSpPr/>
            <p:nvPr/>
          </p:nvSpPr>
          <p:spPr>
            <a:xfrm>
              <a:off x="8034480" y="1552320"/>
              <a:ext cx="20880" cy="19800"/>
            </a:xfrm>
            <a:custGeom>
              <a:avLst/>
              <a:gdLst/>
              <a:ahLst/>
              <a:rect l="l" t="t" r="r" b="b"/>
              <a:pathLst>
                <a:path w="666" h="626">
                  <a:moveTo>
                    <a:pt x="349" y="0"/>
                  </a:moveTo>
                  <a:cubicBezTo>
                    <a:pt x="286" y="0"/>
                    <a:pt x="254" y="0"/>
                    <a:pt x="222" y="32"/>
                  </a:cubicBezTo>
                  <a:lnTo>
                    <a:pt x="32" y="349"/>
                  </a:lnTo>
                  <a:cubicBezTo>
                    <a:pt x="1" y="380"/>
                    <a:pt x="32" y="412"/>
                    <a:pt x="64" y="444"/>
                  </a:cubicBezTo>
                  <a:lnTo>
                    <a:pt x="317" y="602"/>
                  </a:lnTo>
                  <a:cubicBezTo>
                    <a:pt x="333" y="618"/>
                    <a:pt x="357" y="626"/>
                    <a:pt x="381" y="626"/>
                  </a:cubicBezTo>
                  <a:cubicBezTo>
                    <a:pt x="404" y="626"/>
                    <a:pt x="428" y="618"/>
                    <a:pt x="444" y="602"/>
                  </a:cubicBezTo>
                  <a:lnTo>
                    <a:pt x="634" y="285"/>
                  </a:lnTo>
                  <a:cubicBezTo>
                    <a:pt x="666" y="254"/>
                    <a:pt x="634" y="190"/>
                    <a:pt x="602" y="190"/>
                  </a:cubicBezTo>
                  <a:lnTo>
                    <a:pt x="34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223" name="CustomShape 309"/>
            <p:cNvSpPr/>
            <p:nvPr/>
          </p:nvSpPr>
          <p:spPr>
            <a:xfrm>
              <a:off x="7940880" y="1522800"/>
              <a:ext cx="16920" cy="16920"/>
            </a:xfrm>
            <a:custGeom>
              <a:avLst/>
              <a:gdLst/>
              <a:ahLst/>
              <a:rect l="l" t="t" r="r" b="b"/>
              <a:pathLst>
                <a:path w="539" h="539">
                  <a:moveTo>
                    <a:pt x="127" y="0"/>
                  </a:moveTo>
                  <a:cubicBezTo>
                    <a:pt x="95" y="0"/>
                    <a:pt x="32" y="32"/>
                    <a:pt x="32" y="63"/>
                  </a:cubicBezTo>
                  <a:lnTo>
                    <a:pt x="0" y="443"/>
                  </a:lnTo>
                  <a:cubicBezTo>
                    <a:pt x="0" y="475"/>
                    <a:pt x="63" y="507"/>
                    <a:pt x="95" y="507"/>
                  </a:cubicBezTo>
                  <a:lnTo>
                    <a:pt x="412" y="538"/>
                  </a:lnTo>
                  <a:cubicBezTo>
                    <a:pt x="443" y="538"/>
                    <a:pt x="507" y="507"/>
                    <a:pt x="507" y="475"/>
                  </a:cubicBezTo>
                  <a:lnTo>
                    <a:pt x="538" y="95"/>
                  </a:lnTo>
                  <a:cubicBezTo>
                    <a:pt x="538" y="63"/>
                    <a:pt x="475" y="32"/>
                    <a:pt x="443" y="32"/>
                  </a:cubicBezTo>
                  <a:lnTo>
                    <a:pt x="12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224" name="CustomShape 310"/>
            <p:cNvSpPr/>
            <p:nvPr/>
          </p:nvSpPr>
          <p:spPr>
            <a:xfrm>
              <a:off x="8044560" y="1528200"/>
              <a:ext cx="16920" cy="16920"/>
            </a:xfrm>
            <a:custGeom>
              <a:avLst/>
              <a:gdLst/>
              <a:ahLst/>
              <a:rect l="l" t="t" r="r" b="b"/>
              <a:pathLst>
                <a:path w="539" h="539">
                  <a:moveTo>
                    <a:pt x="127" y="0"/>
                  </a:moveTo>
                  <a:cubicBezTo>
                    <a:pt x="95" y="0"/>
                    <a:pt x="32" y="32"/>
                    <a:pt x="32" y="64"/>
                  </a:cubicBezTo>
                  <a:lnTo>
                    <a:pt x="0" y="444"/>
                  </a:lnTo>
                  <a:cubicBezTo>
                    <a:pt x="0" y="475"/>
                    <a:pt x="64" y="507"/>
                    <a:pt x="95" y="539"/>
                  </a:cubicBezTo>
                  <a:lnTo>
                    <a:pt x="412" y="539"/>
                  </a:lnTo>
                  <a:cubicBezTo>
                    <a:pt x="444" y="539"/>
                    <a:pt x="507" y="507"/>
                    <a:pt x="507" y="475"/>
                  </a:cubicBezTo>
                  <a:lnTo>
                    <a:pt x="539" y="95"/>
                  </a:lnTo>
                  <a:cubicBezTo>
                    <a:pt x="539" y="64"/>
                    <a:pt x="475" y="32"/>
                    <a:pt x="444" y="32"/>
                  </a:cubicBezTo>
                  <a:lnTo>
                    <a:pt x="12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225" name="CustomShape 311"/>
            <p:cNvSpPr/>
            <p:nvPr/>
          </p:nvSpPr>
          <p:spPr>
            <a:xfrm>
              <a:off x="7944840" y="1547640"/>
              <a:ext cx="20160" cy="19800"/>
            </a:xfrm>
            <a:custGeom>
              <a:avLst/>
              <a:gdLst/>
              <a:ahLst/>
              <a:rect l="l" t="t" r="r" b="b"/>
              <a:pathLst>
                <a:path w="635" h="627">
                  <a:moveTo>
                    <a:pt x="409" y="1"/>
                  </a:moveTo>
                  <a:cubicBezTo>
                    <a:pt x="389" y="1"/>
                    <a:pt x="365" y="9"/>
                    <a:pt x="349" y="25"/>
                  </a:cubicBezTo>
                  <a:lnTo>
                    <a:pt x="64" y="151"/>
                  </a:lnTo>
                  <a:cubicBezTo>
                    <a:pt x="32" y="183"/>
                    <a:pt x="1" y="215"/>
                    <a:pt x="1" y="278"/>
                  </a:cubicBezTo>
                  <a:lnTo>
                    <a:pt x="191" y="595"/>
                  </a:lnTo>
                  <a:cubicBezTo>
                    <a:pt x="191" y="626"/>
                    <a:pt x="254" y="626"/>
                    <a:pt x="286" y="626"/>
                  </a:cubicBezTo>
                  <a:lnTo>
                    <a:pt x="571" y="468"/>
                  </a:lnTo>
                  <a:cubicBezTo>
                    <a:pt x="602" y="468"/>
                    <a:pt x="634" y="405"/>
                    <a:pt x="634" y="373"/>
                  </a:cubicBezTo>
                  <a:lnTo>
                    <a:pt x="444" y="25"/>
                  </a:lnTo>
                  <a:cubicBezTo>
                    <a:pt x="444" y="9"/>
                    <a:pt x="428" y="1"/>
                    <a:pt x="40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226" name="CustomShape 312"/>
            <p:cNvSpPr/>
            <p:nvPr/>
          </p:nvSpPr>
          <p:spPr>
            <a:xfrm>
              <a:off x="8037360" y="1500480"/>
              <a:ext cx="20160" cy="19800"/>
            </a:xfrm>
            <a:custGeom>
              <a:avLst/>
              <a:gdLst/>
              <a:ahLst/>
              <a:rect l="l" t="t" r="r" b="b"/>
              <a:pathLst>
                <a:path w="635" h="626">
                  <a:moveTo>
                    <a:pt x="317" y="0"/>
                  </a:moveTo>
                  <a:lnTo>
                    <a:pt x="64" y="159"/>
                  </a:lnTo>
                  <a:cubicBezTo>
                    <a:pt x="32" y="190"/>
                    <a:pt x="1" y="222"/>
                    <a:pt x="1" y="254"/>
                  </a:cubicBezTo>
                  <a:lnTo>
                    <a:pt x="191" y="602"/>
                  </a:lnTo>
                  <a:cubicBezTo>
                    <a:pt x="191" y="618"/>
                    <a:pt x="207" y="626"/>
                    <a:pt x="226" y="626"/>
                  </a:cubicBezTo>
                  <a:cubicBezTo>
                    <a:pt x="246" y="626"/>
                    <a:pt x="270" y="618"/>
                    <a:pt x="286" y="602"/>
                  </a:cubicBezTo>
                  <a:lnTo>
                    <a:pt x="571" y="475"/>
                  </a:lnTo>
                  <a:cubicBezTo>
                    <a:pt x="602" y="444"/>
                    <a:pt x="634" y="412"/>
                    <a:pt x="634" y="380"/>
                  </a:cubicBezTo>
                  <a:lnTo>
                    <a:pt x="444" y="32"/>
                  </a:lnTo>
                  <a:cubicBezTo>
                    <a:pt x="444" y="0"/>
                    <a:pt x="381" y="0"/>
                    <a:pt x="31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227" name="CustomShape 313"/>
            <p:cNvSpPr/>
            <p:nvPr/>
          </p:nvSpPr>
          <p:spPr>
            <a:xfrm>
              <a:off x="7963200" y="1567800"/>
              <a:ext cx="20160" cy="20160"/>
            </a:xfrm>
            <a:custGeom>
              <a:avLst/>
              <a:gdLst/>
              <a:ahLst/>
              <a:rect l="l" t="t" r="r" b="b"/>
              <a:pathLst>
                <a:path w="635" h="634">
                  <a:moveTo>
                    <a:pt x="286" y="0"/>
                  </a:moveTo>
                  <a:cubicBezTo>
                    <a:pt x="254" y="0"/>
                    <a:pt x="191" y="0"/>
                    <a:pt x="191" y="64"/>
                  </a:cubicBezTo>
                  <a:lnTo>
                    <a:pt x="1" y="285"/>
                  </a:lnTo>
                  <a:cubicBezTo>
                    <a:pt x="1" y="349"/>
                    <a:pt x="1" y="380"/>
                    <a:pt x="32" y="412"/>
                  </a:cubicBezTo>
                  <a:lnTo>
                    <a:pt x="349" y="634"/>
                  </a:lnTo>
                  <a:cubicBezTo>
                    <a:pt x="349" y="634"/>
                    <a:pt x="413" y="634"/>
                    <a:pt x="444" y="570"/>
                  </a:cubicBezTo>
                  <a:lnTo>
                    <a:pt x="603" y="317"/>
                  </a:lnTo>
                  <a:cubicBezTo>
                    <a:pt x="634" y="285"/>
                    <a:pt x="634" y="222"/>
                    <a:pt x="603" y="222"/>
                  </a:cubicBezTo>
                  <a:lnTo>
                    <a:pt x="28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228" name="CustomShape 314"/>
            <p:cNvSpPr/>
            <p:nvPr/>
          </p:nvSpPr>
          <p:spPr>
            <a:xfrm>
              <a:off x="8019000" y="1480320"/>
              <a:ext cx="20160" cy="20520"/>
            </a:xfrm>
            <a:custGeom>
              <a:avLst/>
              <a:gdLst/>
              <a:ahLst/>
              <a:rect l="l" t="t" r="r" b="b"/>
              <a:pathLst>
                <a:path w="634" h="648">
                  <a:moveTo>
                    <a:pt x="286" y="1"/>
                  </a:moveTo>
                  <a:cubicBezTo>
                    <a:pt x="254" y="1"/>
                    <a:pt x="222" y="1"/>
                    <a:pt x="191" y="64"/>
                  </a:cubicBezTo>
                  <a:lnTo>
                    <a:pt x="32" y="318"/>
                  </a:lnTo>
                  <a:cubicBezTo>
                    <a:pt x="1" y="349"/>
                    <a:pt x="1" y="413"/>
                    <a:pt x="32" y="444"/>
                  </a:cubicBezTo>
                  <a:lnTo>
                    <a:pt x="349" y="634"/>
                  </a:lnTo>
                  <a:cubicBezTo>
                    <a:pt x="358" y="644"/>
                    <a:pt x="370" y="647"/>
                    <a:pt x="383" y="647"/>
                  </a:cubicBezTo>
                  <a:cubicBezTo>
                    <a:pt x="412" y="647"/>
                    <a:pt x="444" y="625"/>
                    <a:pt x="444" y="603"/>
                  </a:cubicBezTo>
                  <a:lnTo>
                    <a:pt x="602" y="349"/>
                  </a:lnTo>
                  <a:cubicBezTo>
                    <a:pt x="634" y="286"/>
                    <a:pt x="634" y="223"/>
                    <a:pt x="602" y="223"/>
                  </a:cubicBezTo>
                  <a:lnTo>
                    <a:pt x="2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229" name="CustomShape 315"/>
            <p:cNvSpPr/>
            <p:nvPr/>
          </p:nvSpPr>
          <p:spPr>
            <a:xfrm>
              <a:off x="7949880" y="1483200"/>
              <a:ext cx="103320" cy="101520"/>
            </a:xfrm>
            <a:custGeom>
              <a:avLst/>
              <a:gdLst/>
              <a:ahLst/>
              <a:rect l="l" t="t" r="r" b="b"/>
              <a:pathLst>
                <a:path w="3231" h="3170">
                  <a:moveTo>
                    <a:pt x="1590" y="539"/>
                  </a:moveTo>
                  <a:cubicBezTo>
                    <a:pt x="1609" y="539"/>
                    <a:pt x="1628" y="539"/>
                    <a:pt x="1647" y="540"/>
                  </a:cubicBezTo>
                  <a:cubicBezTo>
                    <a:pt x="2217" y="572"/>
                    <a:pt x="2660" y="1079"/>
                    <a:pt x="2629" y="1649"/>
                  </a:cubicBezTo>
                  <a:cubicBezTo>
                    <a:pt x="2598" y="2200"/>
                    <a:pt x="2154" y="2632"/>
                    <a:pt x="1609" y="2632"/>
                  </a:cubicBezTo>
                  <a:cubicBezTo>
                    <a:pt x="1590" y="2632"/>
                    <a:pt x="1571" y="2632"/>
                    <a:pt x="1552" y="2630"/>
                  </a:cubicBezTo>
                  <a:cubicBezTo>
                    <a:pt x="982" y="2599"/>
                    <a:pt x="538" y="2124"/>
                    <a:pt x="570" y="1522"/>
                  </a:cubicBezTo>
                  <a:cubicBezTo>
                    <a:pt x="601" y="971"/>
                    <a:pt x="1045" y="539"/>
                    <a:pt x="1590" y="539"/>
                  </a:cubicBezTo>
                  <a:close/>
                  <a:moveTo>
                    <a:pt x="1620" y="1"/>
                  </a:moveTo>
                  <a:cubicBezTo>
                    <a:pt x="789" y="1"/>
                    <a:pt x="63" y="656"/>
                    <a:pt x="32" y="1522"/>
                  </a:cubicBezTo>
                  <a:cubicBezTo>
                    <a:pt x="0" y="2377"/>
                    <a:pt x="665" y="3105"/>
                    <a:pt x="1520" y="3169"/>
                  </a:cubicBezTo>
                  <a:cubicBezTo>
                    <a:pt x="1540" y="3170"/>
                    <a:pt x="1559" y="3170"/>
                    <a:pt x="1579" y="3170"/>
                  </a:cubicBezTo>
                  <a:cubicBezTo>
                    <a:pt x="2410" y="3170"/>
                    <a:pt x="3136" y="2516"/>
                    <a:pt x="3167" y="1680"/>
                  </a:cubicBezTo>
                  <a:cubicBezTo>
                    <a:pt x="3230" y="794"/>
                    <a:pt x="2534" y="65"/>
                    <a:pt x="1679" y="2"/>
                  </a:cubicBezTo>
                  <a:cubicBezTo>
                    <a:pt x="1659" y="1"/>
                    <a:pt x="1639" y="1"/>
                    <a:pt x="162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3230" name="CustomShape 316"/>
          <p:cNvSpPr/>
          <p:nvPr/>
        </p:nvSpPr>
        <p:spPr>
          <a:xfrm>
            <a:off x="710280" y="411480"/>
            <a:ext cx="7723080" cy="4021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2500" spc="-1" strike="noStrike">
                <a:solidFill>
                  <a:srgbClr val="000000"/>
                </a:solidFill>
                <a:latin typeface="Fira Sans Medium"/>
                <a:ea typeface="Fira Sans Medium"/>
              </a:rPr>
              <a:t>Technology Infographics</a:t>
            </a:r>
            <a:endParaRPr b="0" lang="en-US" sz="2500" spc="-1" strike="noStrike">
              <a:latin typeface="Arial"/>
            </a:endParaRPr>
          </a:p>
        </p:txBody>
      </p:sp>
      <p:sp>
        <p:nvSpPr>
          <p:cNvPr id="3231" name="CustomShape 317"/>
          <p:cNvSpPr/>
          <p:nvPr/>
        </p:nvSpPr>
        <p:spPr>
          <a:xfrm>
            <a:off x="665280" y="1886400"/>
            <a:ext cx="1926360" cy="2840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" sz="1400" spc="-1" strike="noStrike">
                <a:solidFill>
                  <a:srgbClr val="ffffff"/>
                </a:solidFill>
                <a:latin typeface="Fira Sans Medium"/>
                <a:ea typeface="Fira Sans Medium"/>
              </a:rPr>
              <a:t>Jupiter</a:t>
            </a:r>
            <a:endParaRPr b="0" lang="en-US" sz="1400" spc="-1" strike="noStrike">
              <a:latin typeface="Arial"/>
            </a:endParaRPr>
          </a:p>
        </p:txBody>
      </p:sp>
      <p:sp>
        <p:nvSpPr>
          <p:cNvPr id="3232" name="CustomShape 318"/>
          <p:cNvSpPr/>
          <p:nvPr/>
        </p:nvSpPr>
        <p:spPr>
          <a:xfrm>
            <a:off x="665280" y="2197440"/>
            <a:ext cx="1926360" cy="3873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" sz="1200" spc="-1" strike="noStrike">
                <a:solidFill>
                  <a:srgbClr val="ffffff"/>
                </a:solidFill>
                <a:latin typeface="Fira Sans"/>
                <a:ea typeface="Fira Sans"/>
              </a:rPr>
              <a:t>Jupiter is the biggest planet of them all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3233" name="CustomShape 319"/>
          <p:cNvSpPr/>
          <p:nvPr/>
        </p:nvSpPr>
        <p:spPr>
          <a:xfrm>
            <a:off x="6553080" y="1886400"/>
            <a:ext cx="1926360" cy="2840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 algn="r">
              <a:lnSpc>
                <a:spcPct val="100000"/>
              </a:lnSpc>
              <a:tabLst>
                <a:tab algn="l" pos="0"/>
              </a:tabLst>
            </a:pPr>
            <a:r>
              <a:rPr b="0" lang="en" sz="1400" spc="-1" strike="noStrike">
                <a:solidFill>
                  <a:srgbClr val="ffffff"/>
                </a:solidFill>
                <a:latin typeface="Fira Sans Medium"/>
                <a:ea typeface="Fira Sans Medium"/>
              </a:rPr>
              <a:t>Neptune</a:t>
            </a:r>
            <a:endParaRPr b="0" lang="en-US" sz="1400" spc="-1" strike="noStrike">
              <a:latin typeface="Arial"/>
            </a:endParaRPr>
          </a:p>
        </p:txBody>
      </p:sp>
      <p:sp>
        <p:nvSpPr>
          <p:cNvPr id="3234" name="CustomShape 320"/>
          <p:cNvSpPr/>
          <p:nvPr/>
        </p:nvSpPr>
        <p:spPr>
          <a:xfrm>
            <a:off x="6553080" y="2197440"/>
            <a:ext cx="1926360" cy="3873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 algn="r">
              <a:lnSpc>
                <a:spcPct val="100000"/>
              </a:lnSpc>
              <a:tabLst>
                <a:tab algn="l" pos="0"/>
              </a:tabLst>
            </a:pPr>
            <a:r>
              <a:rPr b="0" lang="en" sz="1200" spc="-1" strike="noStrike">
                <a:solidFill>
                  <a:srgbClr val="ffffff"/>
                </a:solidFill>
                <a:latin typeface="Fira Sans Light"/>
                <a:ea typeface="Fira Sans Light"/>
              </a:rPr>
              <a:t>It’s the farthest planet from the Sun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3235" name="CustomShape 321"/>
          <p:cNvSpPr/>
          <p:nvPr/>
        </p:nvSpPr>
        <p:spPr>
          <a:xfrm>
            <a:off x="665280" y="3114720"/>
            <a:ext cx="1926360" cy="2840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" sz="1400" spc="-1" strike="noStrike">
                <a:solidFill>
                  <a:srgbClr val="ffffff"/>
                </a:solidFill>
                <a:latin typeface="Fira Sans Medium"/>
                <a:ea typeface="Fira Sans Medium"/>
              </a:rPr>
              <a:t>Saturn</a:t>
            </a:r>
            <a:endParaRPr b="0" lang="en-US" sz="1400" spc="-1" strike="noStrike">
              <a:latin typeface="Arial"/>
            </a:endParaRPr>
          </a:p>
        </p:txBody>
      </p:sp>
      <p:sp>
        <p:nvSpPr>
          <p:cNvPr id="3236" name="CustomShape 322"/>
          <p:cNvSpPr/>
          <p:nvPr/>
        </p:nvSpPr>
        <p:spPr>
          <a:xfrm>
            <a:off x="665280" y="3402000"/>
            <a:ext cx="1926360" cy="3873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" sz="1200" spc="-1" strike="noStrike">
                <a:solidFill>
                  <a:srgbClr val="ffffff"/>
                </a:solidFill>
                <a:latin typeface="Fira Sans"/>
                <a:ea typeface="Fira Sans"/>
              </a:rPr>
              <a:t>It’s a gas giant and has several rings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3237" name="CustomShape 323"/>
          <p:cNvSpPr/>
          <p:nvPr/>
        </p:nvSpPr>
        <p:spPr>
          <a:xfrm>
            <a:off x="3609360" y="1086840"/>
            <a:ext cx="1926360" cy="2840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1400" spc="-1" strike="noStrike">
                <a:solidFill>
                  <a:srgbClr val="ffffff"/>
                </a:solidFill>
                <a:latin typeface="Fira Sans Medium"/>
                <a:ea typeface="Fira Sans Medium"/>
              </a:rPr>
              <a:t>Mercury</a:t>
            </a:r>
            <a:endParaRPr b="0" lang="en-US" sz="1400" spc="-1" strike="noStrike">
              <a:latin typeface="Arial"/>
            </a:endParaRPr>
          </a:p>
        </p:txBody>
      </p:sp>
      <p:sp>
        <p:nvSpPr>
          <p:cNvPr id="3238" name="CustomShape 324"/>
          <p:cNvSpPr/>
          <p:nvPr/>
        </p:nvSpPr>
        <p:spPr>
          <a:xfrm>
            <a:off x="3609360" y="1397880"/>
            <a:ext cx="1926360" cy="3873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1200" spc="-1" strike="noStrike">
                <a:solidFill>
                  <a:srgbClr val="ffffff"/>
                </a:solidFill>
                <a:latin typeface="Fira Sans"/>
                <a:ea typeface="Fira Sans"/>
              </a:rPr>
              <a:t>It’s the closest planet of the Sun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3239" name="CustomShape 325"/>
          <p:cNvSpPr/>
          <p:nvPr/>
        </p:nvSpPr>
        <p:spPr>
          <a:xfrm>
            <a:off x="3609360" y="3898800"/>
            <a:ext cx="1926360" cy="2840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1400" spc="-1" strike="noStrike">
                <a:solidFill>
                  <a:srgbClr val="ffffff"/>
                </a:solidFill>
                <a:latin typeface="Fira Sans Medium"/>
                <a:ea typeface="Fira Sans Medium"/>
              </a:rPr>
              <a:t>Earth</a:t>
            </a:r>
            <a:endParaRPr b="0" lang="en-US" sz="1400" spc="-1" strike="noStrike">
              <a:latin typeface="Arial"/>
            </a:endParaRPr>
          </a:p>
        </p:txBody>
      </p:sp>
      <p:sp>
        <p:nvSpPr>
          <p:cNvPr id="3240" name="CustomShape 326"/>
          <p:cNvSpPr/>
          <p:nvPr/>
        </p:nvSpPr>
        <p:spPr>
          <a:xfrm>
            <a:off x="3609360" y="4183200"/>
            <a:ext cx="1926360" cy="3873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1200" spc="-1" strike="noStrike">
                <a:solidFill>
                  <a:srgbClr val="ffffff"/>
                </a:solidFill>
                <a:latin typeface="Fira Sans"/>
                <a:ea typeface="Fira Sans"/>
              </a:rPr>
              <a:t>It’s the third planet from the Sun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3241" name="CustomShape 327"/>
          <p:cNvSpPr/>
          <p:nvPr/>
        </p:nvSpPr>
        <p:spPr>
          <a:xfrm>
            <a:off x="6553080" y="3114720"/>
            <a:ext cx="1926360" cy="2840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 algn="r">
              <a:lnSpc>
                <a:spcPct val="100000"/>
              </a:lnSpc>
              <a:tabLst>
                <a:tab algn="l" pos="0"/>
              </a:tabLst>
            </a:pPr>
            <a:r>
              <a:rPr b="0" lang="en" sz="1400" spc="-1" strike="noStrike">
                <a:solidFill>
                  <a:srgbClr val="ffffff"/>
                </a:solidFill>
                <a:latin typeface="Fira Sans Medium"/>
                <a:ea typeface="Fira Sans Medium"/>
              </a:rPr>
              <a:t>Mars</a:t>
            </a:r>
            <a:endParaRPr b="0" lang="en-US" sz="1400" spc="-1" strike="noStrike">
              <a:latin typeface="Arial"/>
            </a:endParaRPr>
          </a:p>
        </p:txBody>
      </p:sp>
      <p:sp>
        <p:nvSpPr>
          <p:cNvPr id="3242" name="CustomShape 328"/>
          <p:cNvSpPr/>
          <p:nvPr/>
        </p:nvSpPr>
        <p:spPr>
          <a:xfrm>
            <a:off x="6553080" y="3402000"/>
            <a:ext cx="1926360" cy="3873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 algn="r">
              <a:lnSpc>
                <a:spcPct val="100000"/>
              </a:lnSpc>
              <a:tabLst>
                <a:tab algn="l" pos="0"/>
              </a:tabLst>
            </a:pPr>
            <a:r>
              <a:rPr b="0" lang="en" sz="1200" spc="-1" strike="noStrike">
                <a:solidFill>
                  <a:srgbClr val="ffffff"/>
                </a:solidFill>
                <a:latin typeface="Fira Sans"/>
                <a:ea typeface="Fira Sans"/>
              </a:rPr>
              <a:t>It’s actually a cold place</a:t>
            </a:r>
            <a:endParaRPr b="0" lang="en-US" sz="1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43" name="Group 1"/>
          <p:cNvGrpSpPr/>
          <p:nvPr/>
        </p:nvGrpSpPr>
        <p:grpSpPr>
          <a:xfrm>
            <a:off x="2498760" y="912600"/>
            <a:ext cx="4146480" cy="3823560"/>
            <a:chOff x="2498760" y="912600"/>
            <a:chExt cx="4146480" cy="3823560"/>
          </a:xfrm>
        </p:grpSpPr>
        <p:sp>
          <p:nvSpPr>
            <p:cNvPr id="3244" name="CustomShape 2"/>
            <p:cNvSpPr/>
            <p:nvPr/>
          </p:nvSpPr>
          <p:spPr>
            <a:xfrm>
              <a:off x="5253480" y="2892600"/>
              <a:ext cx="619560" cy="17640"/>
            </a:xfrm>
            <a:custGeom>
              <a:avLst/>
              <a:gdLst/>
              <a:ahLst/>
              <a:rect l="l" t="t" r="r" b="b"/>
              <a:pathLst>
                <a:path w="18496" h="540">
                  <a:moveTo>
                    <a:pt x="285" y="1"/>
                  </a:moveTo>
                  <a:cubicBezTo>
                    <a:pt x="127" y="1"/>
                    <a:pt x="0" y="128"/>
                    <a:pt x="0" y="254"/>
                  </a:cubicBezTo>
                  <a:cubicBezTo>
                    <a:pt x="0" y="413"/>
                    <a:pt x="127" y="539"/>
                    <a:pt x="285" y="539"/>
                  </a:cubicBezTo>
                  <a:lnTo>
                    <a:pt x="18210" y="539"/>
                  </a:lnTo>
                  <a:cubicBezTo>
                    <a:pt x="18368" y="539"/>
                    <a:pt x="18495" y="413"/>
                    <a:pt x="18495" y="254"/>
                  </a:cubicBezTo>
                  <a:cubicBezTo>
                    <a:pt x="18495" y="128"/>
                    <a:pt x="18368" y="1"/>
                    <a:pt x="18210" y="1"/>
                  </a:cubicBez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245" name="CustomShape 3"/>
            <p:cNvSpPr/>
            <p:nvPr/>
          </p:nvSpPr>
          <p:spPr>
            <a:xfrm>
              <a:off x="3270240" y="2892600"/>
              <a:ext cx="620640" cy="17640"/>
            </a:xfrm>
            <a:custGeom>
              <a:avLst/>
              <a:gdLst/>
              <a:ahLst/>
              <a:rect l="l" t="t" r="r" b="b"/>
              <a:pathLst>
                <a:path w="18527" h="540">
                  <a:moveTo>
                    <a:pt x="286" y="1"/>
                  </a:moveTo>
                  <a:cubicBezTo>
                    <a:pt x="127" y="1"/>
                    <a:pt x="1" y="128"/>
                    <a:pt x="1" y="254"/>
                  </a:cubicBezTo>
                  <a:cubicBezTo>
                    <a:pt x="1" y="413"/>
                    <a:pt x="127" y="539"/>
                    <a:pt x="286" y="539"/>
                  </a:cubicBezTo>
                  <a:lnTo>
                    <a:pt x="18242" y="539"/>
                  </a:lnTo>
                  <a:cubicBezTo>
                    <a:pt x="18400" y="539"/>
                    <a:pt x="18527" y="413"/>
                    <a:pt x="18527" y="254"/>
                  </a:cubicBezTo>
                  <a:cubicBezTo>
                    <a:pt x="18527" y="128"/>
                    <a:pt x="18400" y="1"/>
                    <a:pt x="18242" y="1"/>
                  </a:cubicBez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246" name="CustomShape 4"/>
            <p:cNvSpPr/>
            <p:nvPr/>
          </p:nvSpPr>
          <p:spPr>
            <a:xfrm>
              <a:off x="4847040" y="3248280"/>
              <a:ext cx="236520" cy="1347840"/>
            </a:xfrm>
            <a:custGeom>
              <a:avLst/>
              <a:gdLst/>
              <a:ahLst/>
              <a:rect l="l" t="t" r="r" b="b"/>
              <a:pathLst>
                <a:path w="7063" h="40221">
                  <a:moveTo>
                    <a:pt x="285" y="1"/>
                  </a:moveTo>
                  <a:cubicBezTo>
                    <a:pt x="127" y="1"/>
                    <a:pt x="0" y="128"/>
                    <a:pt x="0" y="286"/>
                  </a:cubicBezTo>
                  <a:lnTo>
                    <a:pt x="0" y="15899"/>
                  </a:lnTo>
                  <a:cubicBezTo>
                    <a:pt x="0" y="15994"/>
                    <a:pt x="32" y="16057"/>
                    <a:pt x="95" y="16120"/>
                  </a:cubicBezTo>
                  <a:lnTo>
                    <a:pt x="6492" y="22518"/>
                  </a:lnTo>
                  <a:lnTo>
                    <a:pt x="6492" y="39935"/>
                  </a:lnTo>
                  <a:cubicBezTo>
                    <a:pt x="6492" y="40094"/>
                    <a:pt x="6619" y="40220"/>
                    <a:pt x="6777" y="40220"/>
                  </a:cubicBezTo>
                  <a:cubicBezTo>
                    <a:pt x="6936" y="40220"/>
                    <a:pt x="7062" y="40094"/>
                    <a:pt x="7062" y="39935"/>
                  </a:cubicBezTo>
                  <a:lnTo>
                    <a:pt x="7062" y="22391"/>
                  </a:lnTo>
                  <a:cubicBezTo>
                    <a:pt x="7062" y="22328"/>
                    <a:pt x="7031" y="22264"/>
                    <a:pt x="6967" y="22201"/>
                  </a:cubicBezTo>
                  <a:lnTo>
                    <a:pt x="570" y="15804"/>
                  </a:lnTo>
                  <a:lnTo>
                    <a:pt x="570" y="286"/>
                  </a:lnTo>
                  <a:cubicBezTo>
                    <a:pt x="570" y="128"/>
                    <a:pt x="443" y="1"/>
                    <a:pt x="285" y="1"/>
                  </a:cubicBez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247" name="CustomShape 5"/>
            <p:cNvSpPr/>
            <p:nvPr/>
          </p:nvSpPr>
          <p:spPr>
            <a:xfrm>
              <a:off x="4710960" y="3362040"/>
              <a:ext cx="153720" cy="1131480"/>
            </a:xfrm>
            <a:custGeom>
              <a:avLst/>
              <a:gdLst/>
              <a:ahLst/>
              <a:rect l="l" t="t" r="r" b="b"/>
              <a:pathLst>
                <a:path w="4593" h="33760">
                  <a:moveTo>
                    <a:pt x="285" y="1"/>
                  </a:moveTo>
                  <a:cubicBezTo>
                    <a:pt x="127" y="1"/>
                    <a:pt x="0" y="127"/>
                    <a:pt x="0" y="286"/>
                  </a:cubicBezTo>
                  <a:lnTo>
                    <a:pt x="0" y="22454"/>
                  </a:lnTo>
                  <a:cubicBezTo>
                    <a:pt x="0" y="22549"/>
                    <a:pt x="32" y="22612"/>
                    <a:pt x="64" y="22644"/>
                  </a:cubicBezTo>
                  <a:lnTo>
                    <a:pt x="4022" y="26602"/>
                  </a:lnTo>
                  <a:lnTo>
                    <a:pt x="4022" y="33475"/>
                  </a:lnTo>
                  <a:cubicBezTo>
                    <a:pt x="4022" y="33633"/>
                    <a:pt x="4149" y="33760"/>
                    <a:pt x="4307" y="33760"/>
                  </a:cubicBezTo>
                  <a:cubicBezTo>
                    <a:pt x="4466" y="33760"/>
                    <a:pt x="4592" y="33633"/>
                    <a:pt x="4592" y="33475"/>
                  </a:cubicBezTo>
                  <a:lnTo>
                    <a:pt x="4592" y="26476"/>
                  </a:lnTo>
                  <a:cubicBezTo>
                    <a:pt x="4592" y="26412"/>
                    <a:pt x="4561" y="26349"/>
                    <a:pt x="4497" y="26286"/>
                  </a:cubicBezTo>
                  <a:lnTo>
                    <a:pt x="539" y="22359"/>
                  </a:lnTo>
                  <a:lnTo>
                    <a:pt x="539" y="286"/>
                  </a:lnTo>
                  <a:cubicBezTo>
                    <a:pt x="539" y="127"/>
                    <a:pt x="412" y="1"/>
                    <a:pt x="285" y="1"/>
                  </a:cubicBez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248" name="CustomShape 6"/>
            <p:cNvSpPr/>
            <p:nvPr/>
          </p:nvSpPr>
          <p:spPr>
            <a:xfrm>
              <a:off x="5227920" y="3402360"/>
              <a:ext cx="1250280" cy="763920"/>
            </a:xfrm>
            <a:custGeom>
              <a:avLst/>
              <a:gdLst/>
              <a:ahLst/>
              <a:rect l="l" t="t" r="r" b="b"/>
              <a:pathLst>
                <a:path w="37307" h="22803">
                  <a:moveTo>
                    <a:pt x="313" y="1"/>
                  </a:moveTo>
                  <a:cubicBezTo>
                    <a:pt x="238" y="1"/>
                    <a:pt x="159" y="33"/>
                    <a:pt x="95" y="96"/>
                  </a:cubicBezTo>
                  <a:cubicBezTo>
                    <a:pt x="0" y="191"/>
                    <a:pt x="0" y="381"/>
                    <a:pt x="95" y="476"/>
                  </a:cubicBezTo>
                  <a:lnTo>
                    <a:pt x="9026" y="9375"/>
                  </a:lnTo>
                  <a:cubicBezTo>
                    <a:pt x="9058" y="9438"/>
                    <a:pt x="9121" y="9470"/>
                    <a:pt x="9216" y="9470"/>
                  </a:cubicBezTo>
                  <a:lnTo>
                    <a:pt x="23562" y="9470"/>
                  </a:lnTo>
                  <a:lnTo>
                    <a:pt x="36800" y="22708"/>
                  </a:lnTo>
                  <a:cubicBezTo>
                    <a:pt x="36863" y="22771"/>
                    <a:pt x="36926" y="22803"/>
                    <a:pt x="36990" y="22803"/>
                  </a:cubicBezTo>
                  <a:cubicBezTo>
                    <a:pt x="37085" y="22803"/>
                    <a:pt x="37148" y="22771"/>
                    <a:pt x="37211" y="22739"/>
                  </a:cubicBezTo>
                  <a:cubicBezTo>
                    <a:pt x="37306" y="22613"/>
                    <a:pt x="37306" y="22454"/>
                    <a:pt x="37211" y="22327"/>
                  </a:cubicBezTo>
                  <a:lnTo>
                    <a:pt x="23879" y="8995"/>
                  </a:lnTo>
                  <a:cubicBezTo>
                    <a:pt x="23815" y="8932"/>
                    <a:pt x="23752" y="8900"/>
                    <a:pt x="23657" y="8900"/>
                  </a:cubicBezTo>
                  <a:lnTo>
                    <a:pt x="9343" y="8900"/>
                  </a:lnTo>
                  <a:lnTo>
                    <a:pt x="507" y="96"/>
                  </a:lnTo>
                  <a:cubicBezTo>
                    <a:pt x="459" y="33"/>
                    <a:pt x="388" y="1"/>
                    <a:pt x="313" y="1"/>
                  </a:cubicBez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249" name="CustomShape 7"/>
            <p:cNvSpPr/>
            <p:nvPr/>
          </p:nvSpPr>
          <p:spPr>
            <a:xfrm>
              <a:off x="5151600" y="3250440"/>
              <a:ext cx="376560" cy="852120"/>
            </a:xfrm>
            <a:custGeom>
              <a:avLst/>
              <a:gdLst/>
              <a:ahLst/>
              <a:rect l="l" t="t" r="r" b="b"/>
              <a:pathLst>
                <a:path w="11243" h="25431">
                  <a:moveTo>
                    <a:pt x="285" y="0"/>
                  </a:moveTo>
                  <a:cubicBezTo>
                    <a:pt x="127" y="0"/>
                    <a:pt x="0" y="127"/>
                    <a:pt x="0" y="254"/>
                  </a:cubicBezTo>
                  <a:lnTo>
                    <a:pt x="0" y="17418"/>
                  </a:lnTo>
                  <a:cubicBezTo>
                    <a:pt x="0" y="17513"/>
                    <a:pt x="32" y="17608"/>
                    <a:pt x="127" y="17640"/>
                  </a:cubicBezTo>
                  <a:lnTo>
                    <a:pt x="10736" y="25367"/>
                  </a:lnTo>
                  <a:cubicBezTo>
                    <a:pt x="10799" y="25399"/>
                    <a:pt x="10863" y="25430"/>
                    <a:pt x="10926" y="25430"/>
                  </a:cubicBezTo>
                  <a:cubicBezTo>
                    <a:pt x="10989" y="25430"/>
                    <a:pt x="11084" y="25367"/>
                    <a:pt x="11148" y="25304"/>
                  </a:cubicBezTo>
                  <a:cubicBezTo>
                    <a:pt x="11243" y="25177"/>
                    <a:pt x="11211" y="24987"/>
                    <a:pt x="11084" y="24892"/>
                  </a:cubicBezTo>
                  <a:lnTo>
                    <a:pt x="570" y="17291"/>
                  </a:lnTo>
                  <a:lnTo>
                    <a:pt x="570" y="254"/>
                  </a:lnTo>
                  <a:cubicBezTo>
                    <a:pt x="570" y="127"/>
                    <a:pt x="443" y="0"/>
                    <a:pt x="285" y="0"/>
                  </a:cubicBez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250" name="CustomShape 8"/>
            <p:cNvSpPr/>
            <p:nvPr/>
          </p:nvSpPr>
          <p:spPr>
            <a:xfrm>
              <a:off x="4710960" y="1177200"/>
              <a:ext cx="199440" cy="1154880"/>
            </a:xfrm>
            <a:custGeom>
              <a:avLst/>
              <a:gdLst/>
              <a:ahLst/>
              <a:rect l="l" t="t" r="r" b="b"/>
              <a:pathLst>
                <a:path w="5955" h="34457">
                  <a:moveTo>
                    <a:pt x="5669" y="1"/>
                  </a:moveTo>
                  <a:cubicBezTo>
                    <a:pt x="5543" y="1"/>
                    <a:pt x="5416" y="128"/>
                    <a:pt x="5416" y="286"/>
                  </a:cubicBezTo>
                  <a:lnTo>
                    <a:pt x="5416" y="10990"/>
                  </a:lnTo>
                  <a:lnTo>
                    <a:pt x="64" y="16310"/>
                  </a:lnTo>
                  <a:cubicBezTo>
                    <a:pt x="32" y="16374"/>
                    <a:pt x="0" y="16437"/>
                    <a:pt x="0" y="16500"/>
                  </a:cubicBezTo>
                  <a:lnTo>
                    <a:pt x="0" y="34172"/>
                  </a:lnTo>
                  <a:cubicBezTo>
                    <a:pt x="0" y="34330"/>
                    <a:pt x="127" y="34457"/>
                    <a:pt x="285" y="34457"/>
                  </a:cubicBezTo>
                  <a:cubicBezTo>
                    <a:pt x="444" y="34457"/>
                    <a:pt x="571" y="34330"/>
                    <a:pt x="571" y="34172"/>
                  </a:cubicBezTo>
                  <a:lnTo>
                    <a:pt x="571" y="16627"/>
                  </a:lnTo>
                  <a:lnTo>
                    <a:pt x="5891" y="11307"/>
                  </a:lnTo>
                  <a:cubicBezTo>
                    <a:pt x="5923" y="11275"/>
                    <a:pt x="5954" y="11180"/>
                    <a:pt x="5954" y="11117"/>
                  </a:cubicBezTo>
                  <a:lnTo>
                    <a:pt x="5954" y="286"/>
                  </a:lnTo>
                  <a:cubicBezTo>
                    <a:pt x="5954" y="128"/>
                    <a:pt x="5828" y="1"/>
                    <a:pt x="5669" y="1"/>
                  </a:cubicBez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251" name="CustomShape 9"/>
            <p:cNvSpPr/>
            <p:nvPr/>
          </p:nvSpPr>
          <p:spPr>
            <a:xfrm>
              <a:off x="5151600" y="1573200"/>
              <a:ext cx="464760" cy="892440"/>
            </a:xfrm>
            <a:custGeom>
              <a:avLst/>
              <a:gdLst/>
              <a:ahLst/>
              <a:rect l="l" t="t" r="r" b="b"/>
              <a:pathLst>
                <a:path w="13872" h="26634">
                  <a:moveTo>
                    <a:pt x="13570" y="0"/>
                  </a:moveTo>
                  <a:cubicBezTo>
                    <a:pt x="13499" y="0"/>
                    <a:pt x="13428" y="32"/>
                    <a:pt x="13364" y="95"/>
                  </a:cubicBezTo>
                  <a:lnTo>
                    <a:pt x="95" y="13365"/>
                  </a:lnTo>
                  <a:cubicBezTo>
                    <a:pt x="32" y="13428"/>
                    <a:pt x="0" y="13491"/>
                    <a:pt x="0" y="13586"/>
                  </a:cubicBezTo>
                  <a:lnTo>
                    <a:pt x="0" y="26349"/>
                  </a:lnTo>
                  <a:cubicBezTo>
                    <a:pt x="0" y="26507"/>
                    <a:pt x="127" y="26634"/>
                    <a:pt x="285" y="26634"/>
                  </a:cubicBezTo>
                  <a:cubicBezTo>
                    <a:pt x="443" y="26634"/>
                    <a:pt x="570" y="26507"/>
                    <a:pt x="570" y="26349"/>
                  </a:cubicBezTo>
                  <a:lnTo>
                    <a:pt x="570" y="13681"/>
                  </a:lnTo>
                  <a:lnTo>
                    <a:pt x="13776" y="475"/>
                  </a:lnTo>
                  <a:cubicBezTo>
                    <a:pt x="13871" y="380"/>
                    <a:pt x="13871" y="190"/>
                    <a:pt x="13776" y="95"/>
                  </a:cubicBezTo>
                  <a:cubicBezTo>
                    <a:pt x="13713" y="32"/>
                    <a:pt x="13642" y="0"/>
                    <a:pt x="13570" y="0"/>
                  </a:cubicBez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252" name="CustomShape 10"/>
            <p:cNvSpPr/>
            <p:nvPr/>
          </p:nvSpPr>
          <p:spPr>
            <a:xfrm>
              <a:off x="6325920" y="1656000"/>
              <a:ext cx="95040" cy="95040"/>
            </a:xfrm>
            <a:custGeom>
              <a:avLst/>
              <a:gdLst/>
              <a:ahLst/>
              <a:rect l="l" t="t" r="r" b="b"/>
              <a:pathLst>
                <a:path w="2851" h="2851">
                  <a:moveTo>
                    <a:pt x="1425" y="571"/>
                  </a:moveTo>
                  <a:cubicBezTo>
                    <a:pt x="1900" y="571"/>
                    <a:pt x="2280" y="951"/>
                    <a:pt x="2280" y="1426"/>
                  </a:cubicBezTo>
                  <a:cubicBezTo>
                    <a:pt x="2280" y="1901"/>
                    <a:pt x="1900" y="2281"/>
                    <a:pt x="1425" y="2281"/>
                  </a:cubicBezTo>
                  <a:cubicBezTo>
                    <a:pt x="950" y="2281"/>
                    <a:pt x="570" y="1901"/>
                    <a:pt x="570" y="1426"/>
                  </a:cubicBezTo>
                  <a:cubicBezTo>
                    <a:pt x="570" y="951"/>
                    <a:pt x="950" y="571"/>
                    <a:pt x="1425" y="571"/>
                  </a:cubicBezTo>
                  <a:close/>
                  <a:moveTo>
                    <a:pt x="1425" y="1"/>
                  </a:moveTo>
                  <a:cubicBezTo>
                    <a:pt x="633" y="1"/>
                    <a:pt x="0" y="634"/>
                    <a:pt x="0" y="1426"/>
                  </a:cubicBezTo>
                  <a:cubicBezTo>
                    <a:pt x="0" y="2186"/>
                    <a:pt x="633" y="2851"/>
                    <a:pt x="1425" y="2851"/>
                  </a:cubicBezTo>
                  <a:cubicBezTo>
                    <a:pt x="2217" y="2851"/>
                    <a:pt x="2850" y="2186"/>
                    <a:pt x="2850" y="1426"/>
                  </a:cubicBezTo>
                  <a:cubicBezTo>
                    <a:pt x="2850" y="634"/>
                    <a:pt x="2217" y="1"/>
                    <a:pt x="1425" y="1"/>
                  </a:cubicBez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253" name="CustomShape 11"/>
            <p:cNvSpPr/>
            <p:nvPr/>
          </p:nvSpPr>
          <p:spPr>
            <a:xfrm>
              <a:off x="6550920" y="1653840"/>
              <a:ext cx="94320" cy="95040"/>
            </a:xfrm>
            <a:custGeom>
              <a:avLst/>
              <a:gdLst/>
              <a:ahLst/>
              <a:rect l="l" t="t" r="r" b="b"/>
              <a:pathLst>
                <a:path w="2820" h="2851">
                  <a:moveTo>
                    <a:pt x="1394" y="570"/>
                  </a:moveTo>
                  <a:cubicBezTo>
                    <a:pt x="1869" y="570"/>
                    <a:pt x="2281" y="950"/>
                    <a:pt x="2249" y="1425"/>
                  </a:cubicBezTo>
                  <a:cubicBezTo>
                    <a:pt x="2249" y="1900"/>
                    <a:pt x="1869" y="2280"/>
                    <a:pt x="1394" y="2280"/>
                  </a:cubicBezTo>
                  <a:cubicBezTo>
                    <a:pt x="951" y="2280"/>
                    <a:pt x="539" y="1900"/>
                    <a:pt x="539" y="1425"/>
                  </a:cubicBezTo>
                  <a:cubicBezTo>
                    <a:pt x="539" y="950"/>
                    <a:pt x="951" y="570"/>
                    <a:pt x="1394" y="570"/>
                  </a:cubicBezTo>
                  <a:close/>
                  <a:moveTo>
                    <a:pt x="1394" y="0"/>
                  </a:moveTo>
                  <a:cubicBezTo>
                    <a:pt x="634" y="0"/>
                    <a:pt x="1" y="665"/>
                    <a:pt x="1" y="1425"/>
                  </a:cubicBezTo>
                  <a:cubicBezTo>
                    <a:pt x="1" y="2217"/>
                    <a:pt x="634" y="2850"/>
                    <a:pt x="1394" y="2850"/>
                  </a:cubicBezTo>
                  <a:cubicBezTo>
                    <a:pt x="2186" y="2850"/>
                    <a:pt x="2820" y="2217"/>
                    <a:pt x="2820" y="1425"/>
                  </a:cubicBezTo>
                  <a:cubicBezTo>
                    <a:pt x="2820" y="665"/>
                    <a:pt x="2186" y="0"/>
                    <a:pt x="1394" y="0"/>
                  </a:cubicBez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254" name="CustomShape 12"/>
            <p:cNvSpPr/>
            <p:nvPr/>
          </p:nvSpPr>
          <p:spPr>
            <a:xfrm>
              <a:off x="4854240" y="1096200"/>
              <a:ext cx="94320" cy="95040"/>
            </a:xfrm>
            <a:custGeom>
              <a:avLst/>
              <a:gdLst/>
              <a:ahLst/>
              <a:rect l="l" t="t" r="r" b="b"/>
              <a:pathLst>
                <a:path w="2820" h="2851">
                  <a:moveTo>
                    <a:pt x="1394" y="570"/>
                  </a:moveTo>
                  <a:cubicBezTo>
                    <a:pt x="1869" y="570"/>
                    <a:pt x="2249" y="950"/>
                    <a:pt x="2249" y="1425"/>
                  </a:cubicBezTo>
                  <a:cubicBezTo>
                    <a:pt x="2249" y="1900"/>
                    <a:pt x="1869" y="2280"/>
                    <a:pt x="1394" y="2280"/>
                  </a:cubicBezTo>
                  <a:cubicBezTo>
                    <a:pt x="919" y="2280"/>
                    <a:pt x="539" y="1900"/>
                    <a:pt x="539" y="1425"/>
                  </a:cubicBezTo>
                  <a:cubicBezTo>
                    <a:pt x="539" y="950"/>
                    <a:pt x="919" y="570"/>
                    <a:pt x="1394" y="570"/>
                  </a:cubicBezTo>
                  <a:close/>
                  <a:moveTo>
                    <a:pt x="1394" y="0"/>
                  </a:moveTo>
                  <a:cubicBezTo>
                    <a:pt x="634" y="0"/>
                    <a:pt x="1" y="633"/>
                    <a:pt x="1" y="1425"/>
                  </a:cubicBezTo>
                  <a:cubicBezTo>
                    <a:pt x="1" y="2217"/>
                    <a:pt x="634" y="2850"/>
                    <a:pt x="1394" y="2850"/>
                  </a:cubicBezTo>
                  <a:cubicBezTo>
                    <a:pt x="2186" y="2850"/>
                    <a:pt x="2819" y="2217"/>
                    <a:pt x="2819" y="1425"/>
                  </a:cubicBezTo>
                  <a:cubicBezTo>
                    <a:pt x="2819" y="633"/>
                    <a:pt x="2186" y="0"/>
                    <a:pt x="1394" y="0"/>
                  </a:cubicBez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255" name="CustomShape 13"/>
            <p:cNvSpPr/>
            <p:nvPr/>
          </p:nvSpPr>
          <p:spPr>
            <a:xfrm>
              <a:off x="5051880" y="1675080"/>
              <a:ext cx="95040" cy="94320"/>
            </a:xfrm>
            <a:custGeom>
              <a:avLst/>
              <a:gdLst/>
              <a:ahLst/>
              <a:rect l="l" t="t" r="r" b="b"/>
              <a:pathLst>
                <a:path w="2851" h="2820">
                  <a:moveTo>
                    <a:pt x="1425" y="571"/>
                  </a:moveTo>
                  <a:cubicBezTo>
                    <a:pt x="1900" y="571"/>
                    <a:pt x="2280" y="951"/>
                    <a:pt x="2280" y="1426"/>
                  </a:cubicBezTo>
                  <a:cubicBezTo>
                    <a:pt x="2280" y="1869"/>
                    <a:pt x="1900" y="2281"/>
                    <a:pt x="1425" y="2281"/>
                  </a:cubicBezTo>
                  <a:cubicBezTo>
                    <a:pt x="950" y="2281"/>
                    <a:pt x="570" y="1869"/>
                    <a:pt x="570" y="1426"/>
                  </a:cubicBezTo>
                  <a:cubicBezTo>
                    <a:pt x="570" y="951"/>
                    <a:pt x="950" y="571"/>
                    <a:pt x="1425" y="571"/>
                  </a:cubicBezTo>
                  <a:close/>
                  <a:moveTo>
                    <a:pt x="1425" y="1"/>
                  </a:moveTo>
                  <a:cubicBezTo>
                    <a:pt x="634" y="1"/>
                    <a:pt x="0" y="634"/>
                    <a:pt x="0" y="1426"/>
                  </a:cubicBezTo>
                  <a:cubicBezTo>
                    <a:pt x="0" y="2186"/>
                    <a:pt x="634" y="2819"/>
                    <a:pt x="1425" y="2819"/>
                  </a:cubicBezTo>
                  <a:cubicBezTo>
                    <a:pt x="2217" y="2819"/>
                    <a:pt x="2850" y="2186"/>
                    <a:pt x="2850" y="1426"/>
                  </a:cubicBezTo>
                  <a:cubicBezTo>
                    <a:pt x="2850" y="634"/>
                    <a:pt x="2217" y="1"/>
                    <a:pt x="1425" y="1"/>
                  </a:cubicBez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256" name="CustomShape 14"/>
            <p:cNvSpPr/>
            <p:nvPr/>
          </p:nvSpPr>
          <p:spPr>
            <a:xfrm>
              <a:off x="5695200" y="2399040"/>
              <a:ext cx="94320" cy="95400"/>
            </a:xfrm>
            <a:custGeom>
              <a:avLst/>
              <a:gdLst/>
              <a:ahLst/>
              <a:rect l="l" t="t" r="r" b="b"/>
              <a:pathLst>
                <a:path w="2820" h="2852">
                  <a:moveTo>
                    <a:pt x="1394" y="571"/>
                  </a:moveTo>
                  <a:cubicBezTo>
                    <a:pt x="1869" y="571"/>
                    <a:pt x="2249" y="951"/>
                    <a:pt x="2249" y="1426"/>
                  </a:cubicBezTo>
                  <a:cubicBezTo>
                    <a:pt x="2249" y="1901"/>
                    <a:pt x="1869" y="2281"/>
                    <a:pt x="1394" y="2281"/>
                  </a:cubicBezTo>
                  <a:cubicBezTo>
                    <a:pt x="951" y="2281"/>
                    <a:pt x="539" y="1901"/>
                    <a:pt x="539" y="1426"/>
                  </a:cubicBezTo>
                  <a:cubicBezTo>
                    <a:pt x="539" y="951"/>
                    <a:pt x="951" y="571"/>
                    <a:pt x="1394" y="571"/>
                  </a:cubicBezTo>
                  <a:close/>
                  <a:moveTo>
                    <a:pt x="1394" y="1"/>
                  </a:moveTo>
                  <a:cubicBezTo>
                    <a:pt x="634" y="1"/>
                    <a:pt x="1" y="634"/>
                    <a:pt x="1" y="1426"/>
                  </a:cubicBezTo>
                  <a:cubicBezTo>
                    <a:pt x="1" y="2218"/>
                    <a:pt x="634" y="2851"/>
                    <a:pt x="1394" y="2851"/>
                  </a:cubicBezTo>
                  <a:cubicBezTo>
                    <a:pt x="2186" y="2851"/>
                    <a:pt x="2819" y="2218"/>
                    <a:pt x="2819" y="1426"/>
                  </a:cubicBezTo>
                  <a:cubicBezTo>
                    <a:pt x="2819" y="634"/>
                    <a:pt x="2186" y="1"/>
                    <a:pt x="1394" y="1"/>
                  </a:cubicBez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257" name="CustomShape 15"/>
            <p:cNvSpPr/>
            <p:nvPr/>
          </p:nvSpPr>
          <p:spPr>
            <a:xfrm>
              <a:off x="6531840" y="3490200"/>
              <a:ext cx="94320" cy="93960"/>
            </a:xfrm>
            <a:custGeom>
              <a:avLst/>
              <a:gdLst/>
              <a:ahLst/>
              <a:rect l="l" t="t" r="r" b="b"/>
              <a:pathLst>
                <a:path w="2820" h="2819">
                  <a:moveTo>
                    <a:pt x="1394" y="539"/>
                  </a:moveTo>
                  <a:cubicBezTo>
                    <a:pt x="1869" y="539"/>
                    <a:pt x="2249" y="951"/>
                    <a:pt x="2249" y="1394"/>
                  </a:cubicBezTo>
                  <a:cubicBezTo>
                    <a:pt x="2249" y="1869"/>
                    <a:pt x="1869" y="2249"/>
                    <a:pt x="1394" y="2249"/>
                  </a:cubicBezTo>
                  <a:cubicBezTo>
                    <a:pt x="951" y="2249"/>
                    <a:pt x="539" y="1869"/>
                    <a:pt x="539" y="1394"/>
                  </a:cubicBezTo>
                  <a:cubicBezTo>
                    <a:pt x="539" y="951"/>
                    <a:pt x="951" y="539"/>
                    <a:pt x="1394" y="539"/>
                  </a:cubicBezTo>
                  <a:close/>
                  <a:moveTo>
                    <a:pt x="1394" y="0"/>
                  </a:moveTo>
                  <a:cubicBezTo>
                    <a:pt x="634" y="0"/>
                    <a:pt x="1" y="634"/>
                    <a:pt x="1" y="1394"/>
                  </a:cubicBezTo>
                  <a:cubicBezTo>
                    <a:pt x="1" y="2186"/>
                    <a:pt x="634" y="2819"/>
                    <a:pt x="1394" y="2819"/>
                  </a:cubicBezTo>
                  <a:cubicBezTo>
                    <a:pt x="2186" y="2819"/>
                    <a:pt x="2819" y="2186"/>
                    <a:pt x="2819" y="1394"/>
                  </a:cubicBezTo>
                  <a:cubicBezTo>
                    <a:pt x="2819" y="634"/>
                    <a:pt x="2186" y="0"/>
                    <a:pt x="1394" y="0"/>
                  </a:cubicBez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258" name="CustomShape 16"/>
            <p:cNvSpPr/>
            <p:nvPr/>
          </p:nvSpPr>
          <p:spPr>
            <a:xfrm>
              <a:off x="6458400" y="4143240"/>
              <a:ext cx="95040" cy="95040"/>
            </a:xfrm>
            <a:custGeom>
              <a:avLst/>
              <a:gdLst/>
              <a:ahLst/>
              <a:rect l="l" t="t" r="r" b="b"/>
              <a:pathLst>
                <a:path w="2851" h="2851">
                  <a:moveTo>
                    <a:pt x="1426" y="571"/>
                  </a:moveTo>
                  <a:cubicBezTo>
                    <a:pt x="1901" y="571"/>
                    <a:pt x="2281" y="951"/>
                    <a:pt x="2281" y="1426"/>
                  </a:cubicBezTo>
                  <a:cubicBezTo>
                    <a:pt x="2281" y="1901"/>
                    <a:pt x="1901" y="2281"/>
                    <a:pt x="1426" y="2281"/>
                  </a:cubicBezTo>
                  <a:cubicBezTo>
                    <a:pt x="951" y="2281"/>
                    <a:pt x="571" y="1901"/>
                    <a:pt x="571" y="1426"/>
                  </a:cubicBezTo>
                  <a:cubicBezTo>
                    <a:pt x="571" y="951"/>
                    <a:pt x="951" y="571"/>
                    <a:pt x="1426" y="571"/>
                  </a:cubicBezTo>
                  <a:close/>
                  <a:moveTo>
                    <a:pt x="1426" y="1"/>
                  </a:moveTo>
                  <a:cubicBezTo>
                    <a:pt x="666" y="1"/>
                    <a:pt x="1" y="634"/>
                    <a:pt x="1" y="1426"/>
                  </a:cubicBezTo>
                  <a:cubicBezTo>
                    <a:pt x="1" y="2218"/>
                    <a:pt x="634" y="2851"/>
                    <a:pt x="1426" y="2851"/>
                  </a:cubicBezTo>
                  <a:cubicBezTo>
                    <a:pt x="2218" y="2851"/>
                    <a:pt x="2851" y="2218"/>
                    <a:pt x="2851" y="1426"/>
                  </a:cubicBezTo>
                  <a:cubicBezTo>
                    <a:pt x="2851" y="634"/>
                    <a:pt x="2218" y="1"/>
                    <a:pt x="1426" y="1"/>
                  </a:cubicBez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259" name="CustomShape 17"/>
            <p:cNvSpPr/>
            <p:nvPr/>
          </p:nvSpPr>
          <p:spPr>
            <a:xfrm>
              <a:off x="5026320" y="4578480"/>
              <a:ext cx="95040" cy="93960"/>
            </a:xfrm>
            <a:custGeom>
              <a:avLst/>
              <a:gdLst/>
              <a:ahLst/>
              <a:rect l="l" t="t" r="r" b="b"/>
              <a:pathLst>
                <a:path w="2851" h="2819">
                  <a:moveTo>
                    <a:pt x="1425" y="538"/>
                  </a:moveTo>
                  <a:cubicBezTo>
                    <a:pt x="1900" y="538"/>
                    <a:pt x="2280" y="918"/>
                    <a:pt x="2280" y="1393"/>
                  </a:cubicBezTo>
                  <a:cubicBezTo>
                    <a:pt x="2280" y="1869"/>
                    <a:pt x="1900" y="2249"/>
                    <a:pt x="1425" y="2249"/>
                  </a:cubicBezTo>
                  <a:cubicBezTo>
                    <a:pt x="950" y="2249"/>
                    <a:pt x="570" y="1869"/>
                    <a:pt x="570" y="1393"/>
                  </a:cubicBezTo>
                  <a:cubicBezTo>
                    <a:pt x="570" y="918"/>
                    <a:pt x="950" y="538"/>
                    <a:pt x="1425" y="538"/>
                  </a:cubicBezTo>
                  <a:close/>
                  <a:moveTo>
                    <a:pt x="1425" y="0"/>
                  </a:moveTo>
                  <a:cubicBezTo>
                    <a:pt x="634" y="0"/>
                    <a:pt x="0" y="633"/>
                    <a:pt x="0" y="1393"/>
                  </a:cubicBezTo>
                  <a:cubicBezTo>
                    <a:pt x="0" y="2185"/>
                    <a:pt x="634" y="2819"/>
                    <a:pt x="1425" y="2819"/>
                  </a:cubicBezTo>
                  <a:cubicBezTo>
                    <a:pt x="2185" y="2819"/>
                    <a:pt x="2850" y="2185"/>
                    <a:pt x="2850" y="1393"/>
                  </a:cubicBezTo>
                  <a:cubicBezTo>
                    <a:pt x="2850" y="633"/>
                    <a:pt x="2185" y="0"/>
                    <a:pt x="1425" y="0"/>
                  </a:cubicBez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260" name="CustomShape 18"/>
            <p:cNvSpPr/>
            <p:nvPr/>
          </p:nvSpPr>
          <p:spPr>
            <a:xfrm>
              <a:off x="4807800" y="4474440"/>
              <a:ext cx="95040" cy="95040"/>
            </a:xfrm>
            <a:custGeom>
              <a:avLst/>
              <a:gdLst/>
              <a:ahLst/>
              <a:rect l="l" t="t" r="r" b="b"/>
              <a:pathLst>
                <a:path w="2851" h="2851">
                  <a:moveTo>
                    <a:pt x="1425" y="571"/>
                  </a:moveTo>
                  <a:cubicBezTo>
                    <a:pt x="1900" y="571"/>
                    <a:pt x="2281" y="951"/>
                    <a:pt x="2281" y="1426"/>
                  </a:cubicBezTo>
                  <a:cubicBezTo>
                    <a:pt x="2281" y="1901"/>
                    <a:pt x="1900" y="2281"/>
                    <a:pt x="1425" y="2281"/>
                  </a:cubicBezTo>
                  <a:cubicBezTo>
                    <a:pt x="950" y="2281"/>
                    <a:pt x="570" y="1901"/>
                    <a:pt x="570" y="1426"/>
                  </a:cubicBezTo>
                  <a:cubicBezTo>
                    <a:pt x="570" y="951"/>
                    <a:pt x="950" y="571"/>
                    <a:pt x="1425" y="571"/>
                  </a:cubicBezTo>
                  <a:close/>
                  <a:moveTo>
                    <a:pt x="1425" y="1"/>
                  </a:moveTo>
                  <a:cubicBezTo>
                    <a:pt x="634" y="1"/>
                    <a:pt x="0" y="634"/>
                    <a:pt x="0" y="1426"/>
                  </a:cubicBezTo>
                  <a:cubicBezTo>
                    <a:pt x="0" y="2217"/>
                    <a:pt x="634" y="2851"/>
                    <a:pt x="1425" y="2851"/>
                  </a:cubicBezTo>
                  <a:cubicBezTo>
                    <a:pt x="2186" y="2851"/>
                    <a:pt x="2851" y="2217"/>
                    <a:pt x="2819" y="1426"/>
                  </a:cubicBezTo>
                  <a:cubicBezTo>
                    <a:pt x="2819" y="634"/>
                    <a:pt x="2186" y="1"/>
                    <a:pt x="1425" y="1"/>
                  </a:cubicBez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261" name="CustomShape 19"/>
            <p:cNvSpPr/>
            <p:nvPr/>
          </p:nvSpPr>
          <p:spPr>
            <a:xfrm>
              <a:off x="4854240" y="1734480"/>
              <a:ext cx="226800" cy="597240"/>
            </a:xfrm>
            <a:custGeom>
              <a:avLst/>
              <a:gdLst/>
              <a:ahLst/>
              <a:rect l="l" t="t" r="r" b="b"/>
              <a:pathLst>
                <a:path w="6778" h="17830">
                  <a:moveTo>
                    <a:pt x="6461" y="0"/>
                  </a:moveTo>
                  <a:cubicBezTo>
                    <a:pt x="6390" y="0"/>
                    <a:pt x="6319" y="32"/>
                    <a:pt x="6271" y="95"/>
                  </a:cubicBezTo>
                  <a:lnTo>
                    <a:pt x="96" y="6271"/>
                  </a:lnTo>
                  <a:cubicBezTo>
                    <a:pt x="32" y="6334"/>
                    <a:pt x="1" y="6397"/>
                    <a:pt x="1" y="6461"/>
                  </a:cubicBezTo>
                  <a:lnTo>
                    <a:pt x="1" y="17545"/>
                  </a:lnTo>
                  <a:cubicBezTo>
                    <a:pt x="1" y="17703"/>
                    <a:pt x="127" y="17830"/>
                    <a:pt x="286" y="17830"/>
                  </a:cubicBezTo>
                  <a:cubicBezTo>
                    <a:pt x="444" y="17830"/>
                    <a:pt x="571" y="17703"/>
                    <a:pt x="571" y="17545"/>
                  </a:cubicBezTo>
                  <a:lnTo>
                    <a:pt x="571" y="6587"/>
                  </a:lnTo>
                  <a:lnTo>
                    <a:pt x="6651" y="475"/>
                  </a:lnTo>
                  <a:cubicBezTo>
                    <a:pt x="6778" y="380"/>
                    <a:pt x="6778" y="190"/>
                    <a:pt x="6651" y="95"/>
                  </a:cubicBezTo>
                  <a:cubicBezTo>
                    <a:pt x="6604" y="32"/>
                    <a:pt x="6533" y="0"/>
                    <a:pt x="6461" y="0"/>
                  </a:cubicBez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262" name="CustomShape 20"/>
            <p:cNvSpPr/>
            <p:nvPr/>
          </p:nvSpPr>
          <p:spPr>
            <a:xfrm>
              <a:off x="5212080" y="1731960"/>
              <a:ext cx="1146240" cy="682560"/>
            </a:xfrm>
            <a:custGeom>
              <a:avLst/>
              <a:gdLst/>
              <a:ahLst/>
              <a:rect l="l" t="t" r="r" b="b"/>
              <a:pathLst>
                <a:path w="34203" h="20372">
                  <a:moveTo>
                    <a:pt x="33886" y="1"/>
                  </a:moveTo>
                  <a:cubicBezTo>
                    <a:pt x="33815" y="1"/>
                    <a:pt x="33744" y="25"/>
                    <a:pt x="33696" y="72"/>
                  </a:cubicBezTo>
                  <a:lnTo>
                    <a:pt x="23214" y="10586"/>
                  </a:lnTo>
                  <a:lnTo>
                    <a:pt x="9533" y="10586"/>
                  </a:lnTo>
                  <a:cubicBezTo>
                    <a:pt x="9469" y="10586"/>
                    <a:pt x="9374" y="10618"/>
                    <a:pt x="9343" y="10650"/>
                  </a:cubicBezTo>
                  <a:lnTo>
                    <a:pt x="95" y="19897"/>
                  </a:lnTo>
                  <a:cubicBezTo>
                    <a:pt x="0" y="19992"/>
                    <a:pt x="0" y="20182"/>
                    <a:pt x="95" y="20277"/>
                  </a:cubicBezTo>
                  <a:cubicBezTo>
                    <a:pt x="159" y="20340"/>
                    <a:pt x="222" y="20372"/>
                    <a:pt x="285" y="20372"/>
                  </a:cubicBezTo>
                  <a:cubicBezTo>
                    <a:pt x="380" y="20372"/>
                    <a:pt x="444" y="20340"/>
                    <a:pt x="507" y="20277"/>
                  </a:cubicBezTo>
                  <a:lnTo>
                    <a:pt x="9659" y="11125"/>
                  </a:lnTo>
                  <a:lnTo>
                    <a:pt x="23309" y="11125"/>
                  </a:lnTo>
                  <a:cubicBezTo>
                    <a:pt x="23404" y="11125"/>
                    <a:pt x="23467" y="11093"/>
                    <a:pt x="23499" y="11061"/>
                  </a:cubicBezTo>
                  <a:lnTo>
                    <a:pt x="34076" y="484"/>
                  </a:lnTo>
                  <a:cubicBezTo>
                    <a:pt x="34203" y="357"/>
                    <a:pt x="34203" y="199"/>
                    <a:pt x="34076" y="72"/>
                  </a:cubicBezTo>
                  <a:cubicBezTo>
                    <a:pt x="34029" y="25"/>
                    <a:pt x="33957" y="1"/>
                    <a:pt x="33886" y="1"/>
                  </a:cubicBez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263" name="CustomShape 21"/>
            <p:cNvSpPr/>
            <p:nvPr/>
          </p:nvSpPr>
          <p:spPr>
            <a:xfrm>
              <a:off x="5219640" y="1712880"/>
              <a:ext cx="1351080" cy="915120"/>
            </a:xfrm>
            <a:custGeom>
              <a:avLst/>
              <a:gdLst/>
              <a:ahLst/>
              <a:rect l="l" t="t" r="r" b="b"/>
              <a:pathLst>
                <a:path w="40316" h="27308">
                  <a:moveTo>
                    <a:pt x="39999" y="1"/>
                  </a:moveTo>
                  <a:cubicBezTo>
                    <a:pt x="39928" y="1"/>
                    <a:pt x="39856" y="25"/>
                    <a:pt x="39809" y="72"/>
                  </a:cubicBezTo>
                  <a:lnTo>
                    <a:pt x="23658" y="16223"/>
                  </a:lnTo>
                  <a:lnTo>
                    <a:pt x="10863" y="16223"/>
                  </a:lnTo>
                  <a:cubicBezTo>
                    <a:pt x="10768" y="16223"/>
                    <a:pt x="10705" y="16255"/>
                    <a:pt x="10673" y="16318"/>
                  </a:cubicBezTo>
                  <a:lnTo>
                    <a:pt x="128" y="26832"/>
                  </a:lnTo>
                  <a:cubicBezTo>
                    <a:pt x="1" y="26959"/>
                    <a:pt x="1" y="27117"/>
                    <a:pt x="128" y="27244"/>
                  </a:cubicBezTo>
                  <a:cubicBezTo>
                    <a:pt x="191" y="27276"/>
                    <a:pt x="254" y="27307"/>
                    <a:pt x="318" y="27307"/>
                  </a:cubicBezTo>
                  <a:cubicBezTo>
                    <a:pt x="381" y="27307"/>
                    <a:pt x="476" y="27276"/>
                    <a:pt x="508" y="27244"/>
                  </a:cubicBezTo>
                  <a:lnTo>
                    <a:pt x="10958" y="16793"/>
                  </a:lnTo>
                  <a:lnTo>
                    <a:pt x="23784" y="16793"/>
                  </a:lnTo>
                  <a:cubicBezTo>
                    <a:pt x="23848" y="16793"/>
                    <a:pt x="23911" y="16762"/>
                    <a:pt x="23974" y="16698"/>
                  </a:cubicBezTo>
                  <a:lnTo>
                    <a:pt x="40189" y="484"/>
                  </a:lnTo>
                  <a:cubicBezTo>
                    <a:pt x="40316" y="357"/>
                    <a:pt x="40316" y="199"/>
                    <a:pt x="40189" y="72"/>
                  </a:cubicBezTo>
                  <a:cubicBezTo>
                    <a:pt x="40141" y="25"/>
                    <a:pt x="40070" y="1"/>
                    <a:pt x="39999" y="1"/>
                  </a:cubicBez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264" name="CustomShape 22"/>
            <p:cNvSpPr/>
            <p:nvPr/>
          </p:nvSpPr>
          <p:spPr>
            <a:xfrm>
              <a:off x="5253480" y="3107160"/>
              <a:ext cx="1289520" cy="439200"/>
            </a:xfrm>
            <a:custGeom>
              <a:avLst/>
              <a:gdLst/>
              <a:ahLst/>
              <a:rect l="l" t="t" r="r" b="b"/>
              <a:pathLst>
                <a:path w="38479" h="13112">
                  <a:moveTo>
                    <a:pt x="285" y="1"/>
                  </a:moveTo>
                  <a:cubicBezTo>
                    <a:pt x="127" y="1"/>
                    <a:pt x="0" y="128"/>
                    <a:pt x="0" y="286"/>
                  </a:cubicBezTo>
                  <a:cubicBezTo>
                    <a:pt x="0" y="444"/>
                    <a:pt x="127" y="571"/>
                    <a:pt x="285" y="571"/>
                  </a:cubicBezTo>
                  <a:lnTo>
                    <a:pt x="6271" y="571"/>
                  </a:lnTo>
                  <a:lnTo>
                    <a:pt x="20427" y="13049"/>
                  </a:lnTo>
                  <a:cubicBezTo>
                    <a:pt x="20490" y="13112"/>
                    <a:pt x="20554" y="13112"/>
                    <a:pt x="20617" y="13112"/>
                  </a:cubicBezTo>
                  <a:lnTo>
                    <a:pt x="38193" y="13112"/>
                  </a:lnTo>
                  <a:cubicBezTo>
                    <a:pt x="38352" y="13112"/>
                    <a:pt x="38478" y="12985"/>
                    <a:pt x="38478" y="12827"/>
                  </a:cubicBezTo>
                  <a:cubicBezTo>
                    <a:pt x="38478" y="12669"/>
                    <a:pt x="38352" y="12574"/>
                    <a:pt x="38193" y="12574"/>
                  </a:cubicBezTo>
                  <a:lnTo>
                    <a:pt x="20744" y="12574"/>
                  </a:lnTo>
                  <a:lnTo>
                    <a:pt x="6588" y="64"/>
                  </a:lnTo>
                  <a:cubicBezTo>
                    <a:pt x="6524" y="33"/>
                    <a:pt x="6461" y="1"/>
                    <a:pt x="6398" y="1"/>
                  </a:cubicBez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265" name="CustomShape 23"/>
            <p:cNvSpPr/>
            <p:nvPr/>
          </p:nvSpPr>
          <p:spPr>
            <a:xfrm>
              <a:off x="5213160" y="2466000"/>
              <a:ext cx="510480" cy="264960"/>
            </a:xfrm>
            <a:custGeom>
              <a:avLst/>
              <a:gdLst/>
              <a:ahLst/>
              <a:rect l="l" t="t" r="r" b="b"/>
              <a:pathLst>
                <a:path w="15234" h="7919">
                  <a:moveTo>
                    <a:pt x="14917" y="1"/>
                  </a:moveTo>
                  <a:cubicBezTo>
                    <a:pt x="14846" y="1"/>
                    <a:pt x="14775" y="33"/>
                    <a:pt x="14727" y="96"/>
                  </a:cubicBezTo>
                  <a:lnTo>
                    <a:pt x="7443" y="7348"/>
                  </a:lnTo>
                  <a:lnTo>
                    <a:pt x="286" y="7348"/>
                  </a:lnTo>
                  <a:cubicBezTo>
                    <a:pt x="128" y="7348"/>
                    <a:pt x="1" y="7475"/>
                    <a:pt x="1" y="7633"/>
                  </a:cubicBezTo>
                  <a:cubicBezTo>
                    <a:pt x="1" y="7792"/>
                    <a:pt x="128" y="7918"/>
                    <a:pt x="286" y="7918"/>
                  </a:cubicBezTo>
                  <a:lnTo>
                    <a:pt x="7570" y="7918"/>
                  </a:lnTo>
                  <a:cubicBezTo>
                    <a:pt x="7633" y="7918"/>
                    <a:pt x="7697" y="7887"/>
                    <a:pt x="7760" y="7823"/>
                  </a:cubicBezTo>
                  <a:lnTo>
                    <a:pt x="15107" y="476"/>
                  </a:lnTo>
                  <a:cubicBezTo>
                    <a:pt x="15234" y="381"/>
                    <a:pt x="15234" y="191"/>
                    <a:pt x="15107" y="96"/>
                  </a:cubicBezTo>
                  <a:cubicBezTo>
                    <a:pt x="15060" y="33"/>
                    <a:pt x="14988" y="1"/>
                    <a:pt x="14917" y="1"/>
                  </a:cubicBez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266" name="CustomShape 24"/>
            <p:cNvSpPr/>
            <p:nvPr/>
          </p:nvSpPr>
          <p:spPr>
            <a:xfrm>
              <a:off x="4060440" y="3248280"/>
              <a:ext cx="236520" cy="1347840"/>
            </a:xfrm>
            <a:custGeom>
              <a:avLst/>
              <a:gdLst/>
              <a:ahLst/>
              <a:rect l="l" t="t" r="r" b="b"/>
              <a:pathLst>
                <a:path w="7063" h="40221">
                  <a:moveTo>
                    <a:pt x="6778" y="1"/>
                  </a:moveTo>
                  <a:cubicBezTo>
                    <a:pt x="6619" y="1"/>
                    <a:pt x="6492" y="128"/>
                    <a:pt x="6492" y="286"/>
                  </a:cubicBezTo>
                  <a:lnTo>
                    <a:pt x="6492" y="15804"/>
                  </a:lnTo>
                  <a:lnTo>
                    <a:pt x="95" y="22201"/>
                  </a:lnTo>
                  <a:cubicBezTo>
                    <a:pt x="32" y="22264"/>
                    <a:pt x="0" y="22328"/>
                    <a:pt x="0" y="22391"/>
                  </a:cubicBezTo>
                  <a:lnTo>
                    <a:pt x="0" y="39935"/>
                  </a:lnTo>
                  <a:cubicBezTo>
                    <a:pt x="0" y="40094"/>
                    <a:pt x="127" y="40220"/>
                    <a:pt x="285" y="40220"/>
                  </a:cubicBezTo>
                  <a:cubicBezTo>
                    <a:pt x="444" y="40220"/>
                    <a:pt x="570" y="40094"/>
                    <a:pt x="570" y="39935"/>
                  </a:cubicBezTo>
                  <a:lnTo>
                    <a:pt x="570" y="22518"/>
                  </a:lnTo>
                  <a:lnTo>
                    <a:pt x="6968" y="16120"/>
                  </a:lnTo>
                  <a:cubicBezTo>
                    <a:pt x="7031" y="16057"/>
                    <a:pt x="7063" y="15994"/>
                    <a:pt x="7063" y="15899"/>
                  </a:cubicBezTo>
                  <a:lnTo>
                    <a:pt x="7063" y="286"/>
                  </a:lnTo>
                  <a:cubicBezTo>
                    <a:pt x="7063" y="128"/>
                    <a:pt x="6936" y="1"/>
                    <a:pt x="6778" y="1"/>
                  </a:cubicBez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267" name="CustomShape 25"/>
            <p:cNvSpPr/>
            <p:nvPr/>
          </p:nvSpPr>
          <p:spPr>
            <a:xfrm>
              <a:off x="4278960" y="3362040"/>
              <a:ext cx="153720" cy="1131480"/>
            </a:xfrm>
            <a:custGeom>
              <a:avLst/>
              <a:gdLst/>
              <a:ahLst/>
              <a:rect l="l" t="t" r="r" b="b"/>
              <a:pathLst>
                <a:path w="4593" h="33760">
                  <a:moveTo>
                    <a:pt x="4339" y="1"/>
                  </a:moveTo>
                  <a:cubicBezTo>
                    <a:pt x="4180" y="1"/>
                    <a:pt x="4054" y="127"/>
                    <a:pt x="4054" y="254"/>
                  </a:cubicBezTo>
                  <a:lnTo>
                    <a:pt x="4054" y="22327"/>
                  </a:lnTo>
                  <a:lnTo>
                    <a:pt x="95" y="26286"/>
                  </a:lnTo>
                  <a:cubicBezTo>
                    <a:pt x="32" y="26349"/>
                    <a:pt x="0" y="26412"/>
                    <a:pt x="0" y="26476"/>
                  </a:cubicBezTo>
                  <a:lnTo>
                    <a:pt x="0" y="33475"/>
                  </a:lnTo>
                  <a:cubicBezTo>
                    <a:pt x="0" y="33633"/>
                    <a:pt x="127" y="33760"/>
                    <a:pt x="285" y="33760"/>
                  </a:cubicBezTo>
                  <a:cubicBezTo>
                    <a:pt x="444" y="33760"/>
                    <a:pt x="570" y="33633"/>
                    <a:pt x="570" y="33475"/>
                  </a:cubicBezTo>
                  <a:lnTo>
                    <a:pt x="570" y="26602"/>
                  </a:lnTo>
                  <a:lnTo>
                    <a:pt x="4529" y="22644"/>
                  </a:lnTo>
                  <a:cubicBezTo>
                    <a:pt x="4592" y="22612"/>
                    <a:pt x="4592" y="22517"/>
                    <a:pt x="4592" y="22454"/>
                  </a:cubicBezTo>
                  <a:lnTo>
                    <a:pt x="4592" y="254"/>
                  </a:lnTo>
                  <a:cubicBezTo>
                    <a:pt x="4592" y="127"/>
                    <a:pt x="4465" y="1"/>
                    <a:pt x="4339" y="1"/>
                  </a:cubicBez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268" name="CustomShape 26"/>
            <p:cNvSpPr/>
            <p:nvPr/>
          </p:nvSpPr>
          <p:spPr>
            <a:xfrm>
              <a:off x="2665440" y="3402360"/>
              <a:ext cx="1250280" cy="763920"/>
            </a:xfrm>
            <a:custGeom>
              <a:avLst/>
              <a:gdLst/>
              <a:ahLst/>
              <a:rect l="l" t="t" r="r" b="b"/>
              <a:pathLst>
                <a:path w="37307" h="22803">
                  <a:moveTo>
                    <a:pt x="36990" y="1"/>
                  </a:moveTo>
                  <a:cubicBezTo>
                    <a:pt x="36918" y="1"/>
                    <a:pt x="36847" y="33"/>
                    <a:pt x="36800" y="96"/>
                  </a:cubicBezTo>
                  <a:lnTo>
                    <a:pt x="27996" y="8900"/>
                  </a:lnTo>
                  <a:lnTo>
                    <a:pt x="13650" y="8900"/>
                  </a:lnTo>
                  <a:cubicBezTo>
                    <a:pt x="13555" y="8900"/>
                    <a:pt x="13491" y="8932"/>
                    <a:pt x="13460" y="8995"/>
                  </a:cubicBezTo>
                  <a:lnTo>
                    <a:pt x="127" y="22327"/>
                  </a:lnTo>
                  <a:cubicBezTo>
                    <a:pt x="0" y="22422"/>
                    <a:pt x="0" y="22613"/>
                    <a:pt x="127" y="22708"/>
                  </a:cubicBezTo>
                  <a:cubicBezTo>
                    <a:pt x="159" y="22771"/>
                    <a:pt x="254" y="22803"/>
                    <a:pt x="317" y="22803"/>
                  </a:cubicBezTo>
                  <a:cubicBezTo>
                    <a:pt x="380" y="22803"/>
                    <a:pt x="444" y="22771"/>
                    <a:pt x="507" y="22708"/>
                  </a:cubicBezTo>
                  <a:lnTo>
                    <a:pt x="13745" y="9470"/>
                  </a:lnTo>
                  <a:lnTo>
                    <a:pt x="28091" y="9470"/>
                  </a:lnTo>
                  <a:cubicBezTo>
                    <a:pt x="28154" y="9470"/>
                    <a:pt x="28249" y="9438"/>
                    <a:pt x="28281" y="9375"/>
                  </a:cubicBezTo>
                  <a:lnTo>
                    <a:pt x="37180" y="476"/>
                  </a:lnTo>
                  <a:cubicBezTo>
                    <a:pt x="37306" y="381"/>
                    <a:pt x="37306" y="191"/>
                    <a:pt x="37180" y="96"/>
                  </a:cubicBezTo>
                  <a:cubicBezTo>
                    <a:pt x="37132" y="33"/>
                    <a:pt x="37061" y="1"/>
                    <a:pt x="36990" y="1"/>
                  </a:cubicBez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269" name="CustomShape 27"/>
            <p:cNvSpPr/>
            <p:nvPr/>
          </p:nvSpPr>
          <p:spPr>
            <a:xfrm>
              <a:off x="3615480" y="3250440"/>
              <a:ext cx="376560" cy="852120"/>
            </a:xfrm>
            <a:custGeom>
              <a:avLst/>
              <a:gdLst/>
              <a:ahLst/>
              <a:rect l="l" t="t" r="r" b="b"/>
              <a:pathLst>
                <a:path w="11244" h="25431">
                  <a:moveTo>
                    <a:pt x="10958" y="0"/>
                  </a:moveTo>
                  <a:cubicBezTo>
                    <a:pt x="10800" y="0"/>
                    <a:pt x="10673" y="127"/>
                    <a:pt x="10673" y="254"/>
                  </a:cubicBezTo>
                  <a:lnTo>
                    <a:pt x="10673" y="17291"/>
                  </a:lnTo>
                  <a:lnTo>
                    <a:pt x="159" y="24924"/>
                  </a:lnTo>
                  <a:cubicBezTo>
                    <a:pt x="33" y="24987"/>
                    <a:pt x="1" y="25177"/>
                    <a:pt x="96" y="25304"/>
                  </a:cubicBezTo>
                  <a:cubicBezTo>
                    <a:pt x="159" y="25367"/>
                    <a:pt x="254" y="25430"/>
                    <a:pt x="318" y="25430"/>
                  </a:cubicBezTo>
                  <a:cubicBezTo>
                    <a:pt x="381" y="25430"/>
                    <a:pt x="444" y="25399"/>
                    <a:pt x="508" y="25367"/>
                  </a:cubicBezTo>
                  <a:lnTo>
                    <a:pt x="11117" y="17640"/>
                  </a:lnTo>
                  <a:cubicBezTo>
                    <a:pt x="11212" y="17608"/>
                    <a:pt x="11244" y="17513"/>
                    <a:pt x="11244" y="17418"/>
                  </a:cubicBezTo>
                  <a:lnTo>
                    <a:pt x="11244" y="254"/>
                  </a:lnTo>
                  <a:cubicBezTo>
                    <a:pt x="11244" y="127"/>
                    <a:pt x="11117" y="0"/>
                    <a:pt x="10958" y="0"/>
                  </a:cubicBez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270" name="CustomShape 28"/>
            <p:cNvSpPr/>
            <p:nvPr/>
          </p:nvSpPr>
          <p:spPr>
            <a:xfrm>
              <a:off x="4233240" y="1177200"/>
              <a:ext cx="199440" cy="1154880"/>
            </a:xfrm>
            <a:custGeom>
              <a:avLst/>
              <a:gdLst/>
              <a:ahLst/>
              <a:rect l="l" t="t" r="r" b="b"/>
              <a:pathLst>
                <a:path w="5955" h="34457">
                  <a:moveTo>
                    <a:pt x="285" y="1"/>
                  </a:moveTo>
                  <a:cubicBezTo>
                    <a:pt x="127" y="1"/>
                    <a:pt x="0" y="128"/>
                    <a:pt x="0" y="286"/>
                  </a:cubicBezTo>
                  <a:lnTo>
                    <a:pt x="0" y="11117"/>
                  </a:lnTo>
                  <a:cubicBezTo>
                    <a:pt x="0" y="11180"/>
                    <a:pt x="32" y="11243"/>
                    <a:pt x="64" y="11307"/>
                  </a:cubicBezTo>
                  <a:lnTo>
                    <a:pt x="5416" y="16627"/>
                  </a:lnTo>
                  <a:lnTo>
                    <a:pt x="5416" y="34172"/>
                  </a:lnTo>
                  <a:cubicBezTo>
                    <a:pt x="5416" y="34330"/>
                    <a:pt x="5542" y="34457"/>
                    <a:pt x="5669" y="34457"/>
                  </a:cubicBezTo>
                  <a:cubicBezTo>
                    <a:pt x="5827" y="34457"/>
                    <a:pt x="5954" y="34330"/>
                    <a:pt x="5954" y="34172"/>
                  </a:cubicBezTo>
                  <a:lnTo>
                    <a:pt x="5954" y="16500"/>
                  </a:lnTo>
                  <a:cubicBezTo>
                    <a:pt x="5954" y="16437"/>
                    <a:pt x="5922" y="16374"/>
                    <a:pt x="5891" y="16310"/>
                  </a:cubicBezTo>
                  <a:lnTo>
                    <a:pt x="570" y="10990"/>
                  </a:lnTo>
                  <a:lnTo>
                    <a:pt x="570" y="286"/>
                  </a:lnTo>
                  <a:cubicBezTo>
                    <a:pt x="570" y="128"/>
                    <a:pt x="444" y="1"/>
                    <a:pt x="285" y="1"/>
                  </a:cubicBez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271" name="CustomShape 29"/>
            <p:cNvSpPr/>
            <p:nvPr/>
          </p:nvSpPr>
          <p:spPr>
            <a:xfrm>
              <a:off x="3527280" y="1573200"/>
              <a:ext cx="464760" cy="892440"/>
            </a:xfrm>
            <a:custGeom>
              <a:avLst/>
              <a:gdLst/>
              <a:ahLst/>
              <a:rect l="l" t="t" r="r" b="b"/>
              <a:pathLst>
                <a:path w="13872" h="26634">
                  <a:moveTo>
                    <a:pt x="313" y="0"/>
                  </a:moveTo>
                  <a:cubicBezTo>
                    <a:pt x="238" y="0"/>
                    <a:pt x="159" y="32"/>
                    <a:pt x="95" y="95"/>
                  </a:cubicBezTo>
                  <a:cubicBezTo>
                    <a:pt x="0" y="190"/>
                    <a:pt x="0" y="380"/>
                    <a:pt x="95" y="475"/>
                  </a:cubicBezTo>
                  <a:lnTo>
                    <a:pt x="13301" y="13681"/>
                  </a:lnTo>
                  <a:lnTo>
                    <a:pt x="13301" y="26349"/>
                  </a:lnTo>
                  <a:cubicBezTo>
                    <a:pt x="13301" y="26507"/>
                    <a:pt x="13428" y="26634"/>
                    <a:pt x="13586" y="26634"/>
                  </a:cubicBezTo>
                  <a:cubicBezTo>
                    <a:pt x="13745" y="26634"/>
                    <a:pt x="13872" y="26507"/>
                    <a:pt x="13872" y="26349"/>
                  </a:cubicBezTo>
                  <a:lnTo>
                    <a:pt x="13872" y="13586"/>
                  </a:lnTo>
                  <a:cubicBezTo>
                    <a:pt x="13872" y="13491"/>
                    <a:pt x="13840" y="13428"/>
                    <a:pt x="13776" y="13365"/>
                  </a:cubicBezTo>
                  <a:lnTo>
                    <a:pt x="507" y="95"/>
                  </a:lnTo>
                  <a:cubicBezTo>
                    <a:pt x="460" y="32"/>
                    <a:pt x="388" y="0"/>
                    <a:pt x="313" y="0"/>
                  </a:cubicBez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272" name="CustomShape 30"/>
            <p:cNvSpPr/>
            <p:nvPr/>
          </p:nvSpPr>
          <p:spPr>
            <a:xfrm>
              <a:off x="2722680" y="1656000"/>
              <a:ext cx="95040" cy="95040"/>
            </a:xfrm>
            <a:custGeom>
              <a:avLst/>
              <a:gdLst/>
              <a:ahLst/>
              <a:rect l="l" t="t" r="r" b="b"/>
              <a:pathLst>
                <a:path w="2851" h="2851">
                  <a:moveTo>
                    <a:pt x="1425" y="571"/>
                  </a:moveTo>
                  <a:cubicBezTo>
                    <a:pt x="1900" y="571"/>
                    <a:pt x="2280" y="951"/>
                    <a:pt x="2280" y="1426"/>
                  </a:cubicBezTo>
                  <a:cubicBezTo>
                    <a:pt x="2280" y="1901"/>
                    <a:pt x="1900" y="2281"/>
                    <a:pt x="1425" y="2281"/>
                  </a:cubicBezTo>
                  <a:cubicBezTo>
                    <a:pt x="950" y="2281"/>
                    <a:pt x="570" y="1901"/>
                    <a:pt x="570" y="1426"/>
                  </a:cubicBezTo>
                  <a:cubicBezTo>
                    <a:pt x="570" y="951"/>
                    <a:pt x="950" y="571"/>
                    <a:pt x="1425" y="571"/>
                  </a:cubicBezTo>
                  <a:close/>
                  <a:moveTo>
                    <a:pt x="1425" y="1"/>
                  </a:moveTo>
                  <a:cubicBezTo>
                    <a:pt x="665" y="1"/>
                    <a:pt x="0" y="634"/>
                    <a:pt x="0" y="1426"/>
                  </a:cubicBezTo>
                  <a:cubicBezTo>
                    <a:pt x="0" y="2186"/>
                    <a:pt x="665" y="2851"/>
                    <a:pt x="1425" y="2851"/>
                  </a:cubicBezTo>
                  <a:cubicBezTo>
                    <a:pt x="2217" y="2851"/>
                    <a:pt x="2851" y="2186"/>
                    <a:pt x="2851" y="1426"/>
                  </a:cubicBezTo>
                  <a:cubicBezTo>
                    <a:pt x="2851" y="634"/>
                    <a:pt x="2217" y="1"/>
                    <a:pt x="1425" y="1"/>
                  </a:cubicBez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273" name="CustomShape 31"/>
            <p:cNvSpPr/>
            <p:nvPr/>
          </p:nvSpPr>
          <p:spPr>
            <a:xfrm>
              <a:off x="2498760" y="1653840"/>
              <a:ext cx="93960" cy="95040"/>
            </a:xfrm>
            <a:custGeom>
              <a:avLst/>
              <a:gdLst/>
              <a:ahLst/>
              <a:rect l="l" t="t" r="r" b="b"/>
              <a:pathLst>
                <a:path w="2819" h="2851">
                  <a:moveTo>
                    <a:pt x="1425" y="570"/>
                  </a:moveTo>
                  <a:cubicBezTo>
                    <a:pt x="1869" y="570"/>
                    <a:pt x="2280" y="950"/>
                    <a:pt x="2280" y="1425"/>
                  </a:cubicBezTo>
                  <a:cubicBezTo>
                    <a:pt x="2280" y="1900"/>
                    <a:pt x="1869" y="2280"/>
                    <a:pt x="1425" y="2280"/>
                  </a:cubicBezTo>
                  <a:cubicBezTo>
                    <a:pt x="950" y="2280"/>
                    <a:pt x="570" y="1900"/>
                    <a:pt x="570" y="1425"/>
                  </a:cubicBezTo>
                  <a:cubicBezTo>
                    <a:pt x="570" y="950"/>
                    <a:pt x="950" y="570"/>
                    <a:pt x="1425" y="570"/>
                  </a:cubicBezTo>
                  <a:close/>
                  <a:moveTo>
                    <a:pt x="1425" y="0"/>
                  </a:moveTo>
                  <a:cubicBezTo>
                    <a:pt x="634" y="0"/>
                    <a:pt x="0" y="665"/>
                    <a:pt x="0" y="1425"/>
                  </a:cubicBezTo>
                  <a:cubicBezTo>
                    <a:pt x="0" y="2217"/>
                    <a:pt x="634" y="2850"/>
                    <a:pt x="1425" y="2850"/>
                  </a:cubicBezTo>
                  <a:cubicBezTo>
                    <a:pt x="2185" y="2850"/>
                    <a:pt x="2819" y="2217"/>
                    <a:pt x="2819" y="1425"/>
                  </a:cubicBezTo>
                  <a:cubicBezTo>
                    <a:pt x="2819" y="665"/>
                    <a:pt x="2185" y="0"/>
                    <a:pt x="1425" y="0"/>
                  </a:cubicBez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274" name="CustomShape 32"/>
            <p:cNvSpPr/>
            <p:nvPr/>
          </p:nvSpPr>
          <p:spPr>
            <a:xfrm>
              <a:off x="4195080" y="1096200"/>
              <a:ext cx="95040" cy="95040"/>
            </a:xfrm>
            <a:custGeom>
              <a:avLst/>
              <a:gdLst/>
              <a:ahLst/>
              <a:rect l="l" t="t" r="r" b="b"/>
              <a:pathLst>
                <a:path w="2851" h="2851">
                  <a:moveTo>
                    <a:pt x="1425" y="570"/>
                  </a:moveTo>
                  <a:cubicBezTo>
                    <a:pt x="1900" y="570"/>
                    <a:pt x="2280" y="950"/>
                    <a:pt x="2280" y="1425"/>
                  </a:cubicBezTo>
                  <a:cubicBezTo>
                    <a:pt x="2280" y="1900"/>
                    <a:pt x="1900" y="2280"/>
                    <a:pt x="1425" y="2280"/>
                  </a:cubicBezTo>
                  <a:cubicBezTo>
                    <a:pt x="950" y="2280"/>
                    <a:pt x="570" y="1900"/>
                    <a:pt x="570" y="1425"/>
                  </a:cubicBezTo>
                  <a:cubicBezTo>
                    <a:pt x="570" y="950"/>
                    <a:pt x="950" y="570"/>
                    <a:pt x="1425" y="570"/>
                  </a:cubicBezTo>
                  <a:close/>
                  <a:moveTo>
                    <a:pt x="1425" y="0"/>
                  </a:moveTo>
                  <a:cubicBezTo>
                    <a:pt x="634" y="0"/>
                    <a:pt x="0" y="633"/>
                    <a:pt x="0" y="1425"/>
                  </a:cubicBezTo>
                  <a:cubicBezTo>
                    <a:pt x="0" y="2217"/>
                    <a:pt x="634" y="2850"/>
                    <a:pt x="1425" y="2850"/>
                  </a:cubicBezTo>
                  <a:cubicBezTo>
                    <a:pt x="2185" y="2850"/>
                    <a:pt x="2851" y="2217"/>
                    <a:pt x="2851" y="1425"/>
                  </a:cubicBezTo>
                  <a:cubicBezTo>
                    <a:pt x="2851" y="633"/>
                    <a:pt x="2185" y="0"/>
                    <a:pt x="1425" y="0"/>
                  </a:cubicBez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275" name="CustomShape 33"/>
            <p:cNvSpPr/>
            <p:nvPr/>
          </p:nvSpPr>
          <p:spPr>
            <a:xfrm>
              <a:off x="3996720" y="1675080"/>
              <a:ext cx="95040" cy="94320"/>
            </a:xfrm>
            <a:custGeom>
              <a:avLst/>
              <a:gdLst/>
              <a:ahLst/>
              <a:rect l="l" t="t" r="r" b="b"/>
              <a:pathLst>
                <a:path w="2851" h="2820">
                  <a:moveTo>
                    <a:pt x="1425" y="571"/>
                  </a:moveTo>
                  <a:cubicBezTo>
                    <a:pt x="1900" y="571"/>
                    <a:pt x="2280" y="951"/>
                    <a:pt x="2280" y="1426"/>
                  </a:cubicBezTo>
                  <a:cubicBezTo>
                    <a:pt x="2280" y="1869"/>
                    <a:pt x="1900" y="2281"/>
                    <a:pt x="1425" y="2281"/>
                  </a:cubicBezTo>
                  <a:cubicBezTo>
                    <a:pt x="950" y="2281"/>
                    <a:pt x="570" y="1869"/>
                    <a:pt x="570" y="1426"/>
                  </a:cubicBezTo>
                  <a:cubicBezTo>
                    <a:pt x="570" y="951"/>
                    <a:pt x="950" y="571"/>
                    <a:pt x="1425" y="571"/>
                  </a:cubicBezTo>
                  <a:close/>
                  <a:moveTo>
                    <a:pt x="1425" y="1"/>
                  </a:moveTo>
                  <a:cubicBezTo>
                    <a:pt x="634" y="1"/>
                    <a:pt x="0" y="634"/>
                    <a:pt x="0" y="1426"/>
                  </a:cubicBezTo>
                  <a:cubicBezTo>
                    <a:pt x="0" y="2186"/>
                    <a:pt x="634" y="2819"/>
                    <a:pt x="1425" y="2819"/>
                  </a:cubicBezTo>
                  <a:cubicBezTo>
                    <a:pt x="2217" y="2819"/>
                    <a:pt x="2850" y="2186"/>
                    <a:pt x="2850" y="1426"/>
                  </a:cubicBezTo>
                  <a:cubicBezTo>
                    <a:pt x="2850" y="634"/>
                    <a:pt x="2217" y="1"/>
                    <a:pt x="1425" y="1"/>
                  </a:cubicBez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276" name="CustomShape 34"/>
            <p:cNvSpPr/>
            <p:nvPr/>
          </p:nvSpPr>
          <p:spPr>
            <a:xfrm>
              <a:off x="3354120" y="2399040"/>
              <a:ext cx="93960" cy="95400"/>
            </a:xfrm>
            <a:custGeom>
              <a:avLst/>
              <a:gdLst/>
              <a:ahLst/>
              <a:rect l="l" t="t" r="r" b="b"/>
              <a:pathLst>
                <a:path w="2819" h="2852">
                  <a:moveTo>
                    <a:pt x="1425" y="571"/>
                  </a:moveTo>
                  <a:cubicBezTo>
                    <a:pt x="1901" y="571"/>
                    <a:pt x="2281" y="951"/>
                    <a:pt x="2281" y="1426"/>
                  </a:cubicBezTo>
                  <a:cubicBezTo>
                    <a:pt x="2281" y="1901"/>
                    <a:pt x="1901" y="2281"/>
                    <a:pt x="1425" y="2281"/>
                  </a:cubicBezTo>
                  <a:cubicBezTo>
                    <a:pt x="950" y="2281"/>
                    <a:pt x="570" y="1901"/>
                    <a:pt x="570" y="1426"/>
                  </a:cubicBezTo>
                  <a:cubicBezTo>
                    <a:pt x="570" y="951"/>
                    <a:pt x="950" y="571"/>
                    <a:pt x="1425" y="571"/>
                  </a:cubicBezTo>
                  <a:close/>
                  <a:moveTo>
                    <a:pt x="1425" y="1"/>
                  </a:moveTo>
                  <a:cubicBezTo>
                    <a:pt x="634" y="1"/>
                    <a:pt x="0" y="634"/>
                    <a:pt x="0" y="1426"/>
                  </a:cubicBezTo>
                  <a:cubicBezTo>
                    <a:pt x="0" y="2218"/>
                    <a:pt x="634" y="2851"/>
                    <a:pt x="1425" y="2851"/>
                  </a:cubicBezTo>
                  <a:cubicBezTo>
                    <a:pt x="2186" y="2851"/>
                    <a:pt x="2819" y="2218"/>
                    <a:pt x="2819" y="1426"/>
                  </a:cubicBezTo>
                  <a:cubicBezTo>
                    <a:pt x="2819" y="634"/>
                    <a:pt x="2186" y="1"/>
                    <a:pt x="1425" y="1"/>
                  </a:cubicBez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277" name="CustomShape 35"/>
            <p:cNvSpPr/>
            <p:nvPr/>
          </p:nvSpPr>
          <p:spPr>
            <a:xfrm>
              <a:off x="2517840" y="3490200"/>
              <a:ext cx="93960" cy="93960"/>
            </a:xfrm>
            <a:custGeom>
              <a:avLst/>
              <a:gdLst/>
              <a:ahLst/>
              <a:rect l="l" t="t" r="r" b="b"/>
              <a:pathLst>
                <a:path w="2819" h="2819">
                  <a:moveTo>
                    <a:pt x="1425" y="539"/>
                  </a:moveTo>
                  <a:cubicBezTo>
                    <a:pt x="1900" y="539"/>
                    <a:pt x="2280" y="951"/>
                    <a:pt x="2280" y="1394"/>
                  </a:cubicBezTo>
                  <a:cubicBezTo>
                    <a:pt x="2280" y="1869"/>
                    <a:pt x="1900" y="2249"/>
                    <a:pt x="1425" y="2249"/>
                  </a:cubicBezTo>
                  <a:cubicBezTo>
                    <a:pt x="950" y="2249"/>
                    <a:pt x="570" y="1869"/>
                    <a:pt x="570" y="1394"/>
                  </a:cubicBezTo>
                  <a:cubicBezTo>
                    <a:pt x="570" y="951"/>
                    <a:pt x="950" y="539"/>
                    <a:pt x="1425" y="539"/>
                  </a:cubicBezTo>
                  <a:close/>
                  <a:moveTo>
                    <a:pt x="1425" y="0"/>
                  </a:moveTo>
                  <a:cubicBezTo>
                    <a:pt x="634" y="0"/>
                    <a:pt x="0" y="634"/>
                    <a:pt x="0" y="1394"/>
                  </a:cubicBezTo>
                  <a:cubicBezTo>
                    <a:pt x="0" y="2186"/>
                    <a:pt x="634" y="2819"/>
                    <a:pt x="1425" y="2819"/>
                  </a:cubicBezTo>
                  <a:cubicBezTo>
                    <a:pt x="2185" y="2819"/>
                    <a:pt x="2819" y="2186"/>
                    <a:pt x="2819" y="1394"/>
                  </a:cubicBezTo>
                  <a:cubicBezTo>
                    <a:pt x="2819" y="634"/>
                    <a:pt x="2185" y="0"/>
                    <a:pt x="1425" y="0"/>
                  </a:cubicBez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278" name="CustomShape 36"/>
            <p:cNvSpPr/>
            <p:nvPr/>
          </p:nvSpPr>
          <p:spPr>
            <a:xfrm>
              <a:off x="2589840" y="4143240"/>
              <a:ext cx="95040" cy="95040"/>
            </a:xfrm>
            <a:custGeom>
              <a:avLst/>
              <a:gdLst/>
              <a:ahLst/>
              <a:rect l="l" t="t" r="r" b="b"/>
              <a:pathLst>
                <a:path w="2851" h="2851">
                  <a:moveTo>
                    <a:pt x="1426" y="571"/>
                  </a:moveTo>
                  <a:cubicBezTo>
                    <a:pt x="1901" y="571"/>
                    <a:pt x="2281" y="951"/>
                    <a:pt x="2281" y="1426"/>
                  </a:cubicBezTo>
                  <a:cubicBezTo>
                    <a:pt x="2281" y="1901"/>
                    <a:pt x="1901" y="2281"/>
                    <a:pt x="1426" y="2281"/>
                  </a:cubicBezTo>
                  <a:cubicBezTo>
                    <a:pt x="951" y="2281"/>
                    <a:pt x="571" y="1901"/>
                    <a:pt x="571" y="1426"/>
                  </a:cubicBezTo>
                  <a:cubicBezTo>
                    <a:pt x="571" y="951"/>
                    <a:pt x="951" y="571"/>
                    <a:pt x="1426" y="571"/>
                  </a:cubicBezTo>
                  <a:close/>
                  <a:moveTo>
                    <a:pt x="1426" y="1"/>
                  </a:moveTo>
                  <a:cubicBezTo>
                    <a:pt x="634" y="1"/>
                    <a:pt x="1" y="634"/>
                    <a:pt x="1" y="1426"/>
                  </a:cubicBezTo>
                  <a:cubicBezTo>
                    <a:pt x="1" y="2218"/>
                    <a:pt x="634" y="2851"/>
                    <a:pt x="1426" y="2851"/>
                  </a:cubicBezTo>
                  <a:cubicBezTo>
                    <a:pt x="2217" y="2851"/>
                    <a:pt x="2851" y="2218"/>
                    <a:pt x="2851" y="1426"/>
                  </a:cubicBezTo>
                  <a:cubicBezTo>
                    <a:pt x="2851" y="634"/>
                    <a:pt x="2217" y="1"/>
                    <a:pt x="1426" y="1"/>
                  </a:cubicBez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279" name="CustomShape 37"/>
            <p:cNvSpPr/>
            <p:nvPr/>
          </p:nvSpPr>
          <p:spPr>
            <a:xfrm>
              <a:off x="4023000" y="4578480"/>
              <a:ext cx="94320" cy="93960"/>
            </a:xfrm>
            <a:custGeom>
              <a:avLst/>
              <a:gdLst/>
              <a:ahLst/>
              <a:rect l="l" t="t" r="r" b="b"/>
              <a:pathLst>
                <a:path w="2820" h="2819">
                  <a:moveTo>
                    <a:pt x="1394" y="538"/>
                  </a:moveTo>
                  <a:cubicBezTo>
                    <a:pt x="1869" y="538"/>
                    <a:pt x="2249" y="918"/>
                    <a:pt x="2249" y="1393"/>
                  </a:cubicBezTo>
                  <a:cubicBezTo>
                    <a:pt x="2249" y="1869"/>
                    <a:pt x="1869" y="2249"/>
                    <a:pt x="1394" y="2249"/>
                  </a:cubicBezTo>
                  <a:cubicBezTo>
                    <a:pt x="919" y="2249"/>
                    <a:pt x="539" y="1869"/>
                    <a:pt x="539" y="1393"/>
                  </a:cubicBezTo>
                  <a:cubicBezTo>
                    <a:pt x="539" y="918"/>
                    <a:pt x="919" y="538"/>
                    <a:pt x="1394" y="538"/>
                  </a:cubicBezTo>
                  <a:close/>
                  <a:moveTo>
                    <a:pt x="1394" y="0"/>
                  </a:moveTo>
                  <a:cubicBezTo>
                    <a:pt x="634" y="0"/>
                    <a:pt x="1" y="633"/>
                    <a:pt x="1" y="1393"/>
                  </a:cubicBezTo>
                  <a:cubicBezTo>
                    <a:pt x="1" y="2185"/>
                    <a:pt x="634" y="2819"/>
                    <a:pt x="1394" y="2819"/>
                  </a:cubicBezTo>
                  <a:cubicBezTo>
                    <a:pt x="2186" y="2819"/>
                    <a:pt x="2819" y="2185"/>
                    <a:pt x="2819" y="1393"/>
                  </a:cubicBezTo>
                  <a:cubicBezTo>
                    <a:pt x="2819" y="633"/>
                    <a:pt x="2186" y="0"/>
                    <a:pt x="1394" y="0"/>
                  </a:cubicBez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280" name="CustomShape 38"/>
            <p:cNvSpPr/>
            <p:nvPr/>
          </p:nvSpPr>
          <p:spPr>
            <a:xfrm>
              <a:off x="4241880" y="4474440"/>
              <a:ext cx="94320" cy="95040"/>
            </a:xfrm>
            <a:custGeom>
              <a:avLst/>
              <a:gdLst/>
              <a:ahLst/>
              <a:rect l="l" t="t" r="r" b="b"/>
              <a:pathLst>
                <a:path w="2820" h="2851">
                  <a:moveTo>
                    <a:pt x="1394" y="571"/>
                  </a:moveTo>
                  <a:cubicBezTo>
                    <a:pt x="1869" y="571"/>
                    <a:pt x="2249" y="951"/>
                    <a:pt x="2249" y="1426"/>
                  </a:cubicBezTo>
                  <a:cubicBezTo>
                    <a:pt x="2249" y="1901"/>
                    <a:pt x="1869" y="2281"/>
                    <a:pt x="1394" y="2281"/>
                  </a:cubicBezTo>
                  <a:cubicBezTo>
                    <a:pt x="919" y="2281"/>
                    <a:pt x="539" y="1901"/>
                    <a:pt x="539" y="1426"/>
                  </a:cubicBezTo>
                  <a:cubicBezTo>
                    <a:pt x="539" y="951"/>
                    <a:pt x="919" y="571"/>
                    <a:pt x="1394" y="571"/>
                  </a:cubicBezTo>
                  <a:close/>
                  <a:moveTo>
                    <a:pt x="1394" y="1"/>
                  </a:moveTo>
                  <a:cubicBezTo>
                    <a:pt x="634" y="1"/>
                    <a:pt x="1" y="634"/>
                    <a:pt x="1" y="1426"/>
                  </a:cubicBezTo>
                  <a:cubicBezTo>
                    <a:pt x="1" y="2217"/>
                    <a:pt x="634" y="2851"/>
                    <a:pt x="1394" y="2851"/>
                  </a:cubicBezTo>
                  <a:cubicBezTo>
                    <a:pt x="2186" y="2851"/>
                    <a:pt x="2819" y="2217"/>
                    <a:pt x="2819" y="1426"/>
                  </a:cubicBezTo>
                  <a:cubicBezTo>
                    <a:pt x="2819" y="634"/>
                    <a:pt x="2186" y="1"/>
                    <a:pt x="1394" y="1"/>
                  </a:cubicBez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281" name="CustomShape 39"/>
            <p:cNvSpPr/>
            <p:nvPr/>
          </p:nvSpPr>
          <p:spPr>
            <a:xfrm>
              <a:off x="4062240" y="1734480"/>
              <a:ext cx="226800" cy="597240"/>
            </a:xfrm>
            <a:custGeom>
              <a:avLst/>
              <a:gdLst/>
              <a:ahLst/>
              <a:rect l="l" t="t" r="r" b="b"/>
              <a:pathLst>
                <a:path w="6778" h="17830">
                  <a:moveTo>
                    <a:pt x="317" y="0"/>
                  </a:moveTo>
                  <a:cubicBezTo>
                    <a:pt x="246" y="0"/>
                    <a:pt x="175" y="32"/>
                    <a:pt x="127" y="95"/>
                  </a:cubicBezTo>
                  <a:cubicBezTo>
                    <a:pt x="1" y="190"/>
                    <a:pt x="1" y="380"/>
                    <a:pt x="127" y="475"/>
                  </a:cubicBezTo>
                  <a:lnTo>
                    <a:pt x="6208" y="6587"/>
                  </a:lnTo>
                  <a:lnTo>
                    <a:pt x="6208" y="17545"/>
                  </a:lnTo>
                  <a:cubicBezTo>
                    <a:pt x="6208" y="17703"/>
                    <a:pt x="6334" y="17830"/>
                    <a:pt x="6493" y="17830"/>
                  </a:cubicBezTo>
                  <a:cubicBezTo>
                    <a:pt x="6651" y="17830"/>
                    <a:pt x="6778" y="17703"/>
                    <a:pt x="6778" y="17545"/>
                  </a:cubicBezTo>
                  <a:lnTo>
                    <a:pt x="6778" y="6461"/>
                  </a:lnTo>
                  <a:cubicBezTo>
                    <a:pt x="6778" y="6397"/>
                    <a:pt x="6746" y="6334"/>
                    <a:pt x="6715" y="6271"/>
                  </a:cubicBezTo>
                  <a:lnTo>
                    <a:pt x="507" y="95"/>
                  </a:lnTo>
                  <a:cubicBezTo>
                    <a:pt x="460" y="32"/>
                    <a:pt x="389" y="0"/>
                    <a:pt x="317" y="0"/>
                  </a:cubicBez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282" name="CustomShape 40"/>
            <p:cNvSpPr/>
            <p:nvPr/>
          </p:nvSpPr>
          <p:spPr>
            <a:xfrm>
              <a:off x="2785320" y="1731960"/>
              <a:ext cx="1146240" cy="682560"/>
            </a:xfrm>
            <a:custGeom>
              <a:avLst/>
              <a:gdLst/>
              <a:ahLst/>
              <a:rect l="l" t="t" r="r" b="b"/>
              <a:pathLst>
                <a:path w="34204" h="20372">
                  <a:moveTo>
                    <a:pt x="317" y="1"/>
                  </a:moveTo>
                  <a:cubicBezTo>
                    <a:pt x="246" y="1"/>
                    <a:pt x="175" y="25"/>
                    <a:pt x="127" y="72"/>
                  </a:cubicBezTo>
                  <a:cubicBezTo>
                    <a:pt x="1" y="199"/>
                    <a:pt x="1" y="357"/>
                    <a:pt x="127" y="484"/>
                  </a:cubicBezTo>
                  <a:lnTo>
                    <a:pt x="10705" y="11061"/>
                  </a:lnTo>
                  <a:cubicBezTo>
                    <a:pt x="10737" y="11125"/>
                    <a:pt x="10800" y="11125"/>
                    <a:pt x="10895" y="11125"/>
                  </a:cubicBezTo>
                  <a:lnTo>
                    <a:pt x="24544" y="11125"/>
                  </a:lnTo>
                  <a:lnTo>
                    <a:pt x="33697" y="20277"/>
                  </a:lnTo>
                  <a:cubicBezTo>
                    <a:pt x="33760" y="20340"/>
                    <a:pt x="33823" y="20372"/>
                    <a:pt x="33918" y="20372"/>
                  </a:cubicBezTo>
                  <a:cubicBezTo>
                    <a:pt x="33982" y="20372"/>
                    <a:pt x="34045" y="20340"/>
                    <a:pt x="34108" y="20277"/>
                  </a:cubicBezTo>
                  <a:cubicBezTo>
                    <a:pt x="34203" y="20182"/>
                    <a:pt x="34203" y="19992"/>
                    <a:pt x="34108" y="19897"/>
                  </a:cubicBezTo>
                  <a:lnTo>
                    <a:pt x="24861" y="10650"/>
                  </a:lnTo>
                  <a:cubicBezTo>
                    <a:pt x="24829" y="10586"/>
                    <a:pt x="24734" y="10586"/>
                    <a:pt x="24671" y="10586"/>
                  </a:cubicBezTo>
                  <a:lnTo>
                    <a:pt x="10990" y="10586"/>
                  </a:lnTo>
                  <a:lnTo>
                    <a:pt x="507" y="72"/>
                  </a:lnTo>
                  <a:cubicBezTo>
                    <a:pt x="460" y="25"/>
                    <a:pt x="389" y="1"/>
                    <a:pt x="317" y="1"/>
                  </a:cubicBez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283" name="CustomShape 41"/>
            <p:cNvSpPr/>
            <p:nvPr/>
          </p:nvSpPr>
          <p:spPr>
            <a:xfrm>
              <a:off x="2572920" y="1712880"/>
              <a:ext cx="1351080" cy="915120"/>
            </a:xfrm>
            <a:custGeom>
              <a:avLst/>
              <a:gdLst/>
              <a:ahLst/>
              <a:rect l="l" t="t" r="r" b="b"/>
              <a:pathLst>
                <a:path w="40316" h="27308">
                  <a:moveTo>
                    <a:pt x="318" y="1"/>
                  </a:moveTo>
                  <a:cubicBezTo>
                    <a:pt x="246" y="1"/>
                    <a:pt x="175" y="25"/>
                    <a:pt x="128" y="72"/>
                  </a:cubicBezTo>
                  <a:cubicBezTo>
                    <a:pt x="1" y="199"/>
                    <a:pt x="1" y="357"/>
                    <a:pt x="128" y="484"/>
                  </a:cubicBezTo>
                  <a:lnTo>
                    <a:pt x="16342" y="16698"/>
                  </a:lnTo>
                  <a:cubicBezTo>
                    <a:pt x="16406" y="16762"/>
                    <a:pt x="16469" y="16793"/>
                    <a:pt x="16532" y="16793"/>
                  </a:cubicBezTo>
                  <a:lnTo>
                    <a:pt x="29358" y="16793"/>
                  </a:lnTo>
                  <a:lnTo>
                    <a:pt x="39809" y="27244"/>
                  </a:lnTo>
                  <a:cubicBezTo>
                    <a:pt x="39841" y="27276"/>
                    <a:pt x="39936" y="27307"/>
                    <a:pt x="39999" y="27307"/>
                  </a:cubicBezTo>
                  <a:cubicBezTo>
                    <a:pt x="40062" y="27307"/>
                    <a:pt x="40157" y="27276"/>
                    <a:pt x="40189" y="27244"/>
                  </a:cubicBezTo>
                  <a:cubicBezTo>
                    <a:pt x="40316" y="27117"/>
                    <a:pt x="40316" y="26959"/>
                    <a:pt x="40189" y="26832"/>
                  </a:cubicBezTo>
                  <a:lnTo>
                    <a:pt x="29643" y="16287"/>
                  </a:lnTo>
                  <a:cubicBezTo>
                    <a:pt x="29612" y="16255"/>
                    <a:pt x="29548" y="16223"/>
                    <a:pt x="29453" y="16223"/>
                  </a:cubicBezTo>
                  <a:lnTo>
                    <a:pt x="16659" y="16223"/>
                  </a:lnTo>
                  <a:lnTo>
                    <a:pt x="508" y="72"/>
                  </a:lnTo>
                  <a:cubicBezTo>
                    <a:pt x="460" y="25"/>
                    <a:pt x="389" y="1"/>
                    <a:pt x="318" y="1"/>
                  </a:cubicBez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284" name="CustomShape 42"/>
            <p:cNvSpPr/>
            <p:nvPr/>
          </p:nvSpPr>
          <p:spPr>
            <a:xfrm>
              <a:off x="2600640" y="3107160"/>
              <a:ext cx="1289520" cy="439200"/>
            </a:xfrm>
            <a:custGeom>
              <a:avLst/>
              <a:gdLst/>
              <a:ahLst/>
              <a:rect l="l" t="t" r="r" b="b"/>
              <a:pathLst>
                <a:path w="38479" h="13112">
                  <a:moveTo>
                    <a:pt x="32081" y="1"/>
                  </a:moveTo>
                  <a:cubicBezTo>
                    <a:pt x="32018" y="1"/>
                    <a:pt x="31954" y="33"/>
                    <a:pt x="31923" y="64"/>
                  </a:cubicBezTo>
                  <a:lnTo>
                    <a:pt x="17767" y="12574"/>
                  </a:lnTo>
                  <a:lnTo>
                    <a:pt x="285" y="12574"/>
                  </a:lnTo>
                  <a:cubicBezTo>
                    <a:pt x="127" y="12574"/>
                    <a:pt x="0" y="12700"/>
                    <a:pt x="0" y="12827"/>
                  </a:cubicBezTo>
                  <a:cubicBezTo>
                    <a:pt x="0" y="12985"/>
                    <a:pt x="127" y="13112"/>
                    <a:pt x="285" y="13112"/>
                  </a:cubicBezTo>
                  <a:lnTo>
                    <a:pt x="17862" y="13112"/>
                  </a:lnTo>
                  <a:cubicBezTo>
                    <a:pt x="17925" y="13112"/>
                    <a:pt x="17988" y="13112"/>
                    <a:pt x="18052" y="13049"/>
                  </a:cubicBezTo>
                  <a:lnTo>
                    <a:pt x="32208" y="571"/>
                  </a:lnTo>
                  <a:lnTo>
                    <a:pt x="38193" y="571"/>
                  </a:lnTo>
                  <a:cubicBezTo>
                    <a:pt x="38352" y="571"/>
                    <a:pt x="38478" y="444"/>
                    <a:pt x="38478" y="286"/>
                  </a:cubicBezTo>
                  <a:cubicBezTo>
                    <a:pt x="38478" y="128"/>
                    <a:pt x="38352" y="1"/>
                    <a:pt x="38193" y="1"/>
                  </a:cubicBez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285" name="CustomShape 43"/>
            <p:cNvSpPr/>
            <p:nvPr/>
          </p:nvSpPr>
          <p:spPr>
            <a:xfrm>
              <a:off x="3420000" y="2466000"/>
              <a:ext cx="511560" cy="264960"/>
            </a:xfrm>
            <a:custGeom>
              <a:avLst/>
              <a:gdLst/>
              <a:ahLst/>
              <a:rect l="l" t="t" r="r" b="b"/>
              <a:pathLst>
                <a:path w="15266" h="7919">
                  <a:moveTo>
                    <a:pt x="318" y="1"/>
                  </a:moveTo>
                  <a:cubicBezTo>
                    <a:pt x="246" y="1"/>
                    <a:pt x="175" y="33"/>
                    <a:pt x="128" y="96"/>
                  </a:cubicBezTo>
                  <a:cubicBezTo>
                    <a:pt x="1" y="191"/>
                    <a:pt x="1" y="381"/>
                    <a:pt x="128" y="476"/>
                  </a:cubicBezTo>
                  <a:lnTo>
                    <a:pt x="7475" y="7823"/>
                  </a:lnTo>
                  <a:cubicBezTo>
                    <a:pt x="7538" y="7887"/>
                    <a:pt x="7601" y="7918"/>
                    <a:pt x="7665" y="7918"/>
                  </a:cubicBezTo>
                  <a:lnTo>
                    <a:pt x="14980" y="7918"/>
                  </a:lnTo>
                  <a:cubicBezTo>
                    <a:pt x="15107" y="7918"/>
                    <a:pt x="15265" y="7792"/>
                    <a:pt x="15234" y="7633"/>
                  </a:cubicBezTo>
                  <a:cubicBezTo>
                    <a:pt x="15234" y="7475"/>
                    <a:pt x="15107" y="7348"/>
                    <a:pt x="14980" y="7348"/>
                  </a:cubicBezTo>
                  <a:lnTo>
                    <a:pt x="7791" y="7348"/>
                  </a:lnTo>
                  <a:lnTo>
                    <a:pt x="508" y="96"/>
                  </a:lnTo>
                  <a:cubicBezTo>
                    <a:pt x="460" y="33"/>
                    <a:pt x="389" y="1"/>
                    <a:pt x="318" y="1"/>
                  </a:cubicBez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286" name="CustomShape 44"/>
            <p:cNvSpPr/>
            <p:nvPr/>
          </p:nvSpPr>
          <p:spPr>
            <a:xfrm>
              <a:off x="4562280" y="3204720"/>
              <a:ext cx="18720" cy="1456200"/>
            </a:xfrm>
            <a:custGeom>
              <a:avLst/>
              <a:gdLst/>
              <a:ahLst/>
              <a:rect l="l" t="t" r="r" b="b"/>
              <a:pathLst>
                <a:path w="571" h="43451">
                  <a:moveTo>
                    <a:pt x="286" y="1"/>
                  </a:moveTo>
                  <a:cubicBezTo>
                    <a:pt x="127" y="1"/>
                    <a:pt x="1" y="127"/>
                    <a:pt x="1" y="286"/>
                  </a:cubicBezTo>
                  <a:lnTo>
                    <a:pt x="1" y="43165"/>
                  </a:lnTo>
                  <a:cubicBezTo>
                    <a:pt x="1" y="43324"/>
                    <a:pt x="127" y="43450"/>
                    <a:pt x="286" y="43450"/>
                  </a:cubicBezTo>
                  <a:cubicBezTo>
                    <a:pt x="444" y="43450"/>
                    <a:pt x="571" y="43324"/>
                    <a:pt x="571" y="43165"/>
                  </a:cubicBezTo>
                  <a:lnTo>
                    <a:pt x="571" y="286"/>
                  </a:lnTo>
                  <a:cubicBezTo>
                    <a:pt x="571" y="127"/>
                    <a:pt x="444" y="1"/>
                    <a:pt x="286" y="1"/>
                  </a:cubicBez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287" name="CustomShape 45"/>
            <p:cNvSpPr/>
            <p:nvPr/>
          </p:nvSpPr>
          <p:spPr>
            <a:xfrm>
              <a:off x="4562280" y="988200"/>
              <a:ext cx="18720" cy="1426320"/>
            </a:xfrm>
            <a:custGeom>
              <a:avLst/>
              <a:gdLst/>
              <a:ahLst/>
              <a:rect l="l" t="t" r="r" b="b"/>
              <a:pathLst>
                <a:path w="571" h="42564">
                  <a:moveTo>
                    <a:pt x="286" y="1"/>
                  </a:moveTo>
                  <a:cubicBezTo>
                    <a:pt x="127" y="1"/>
                    <a:pt x="1" y="128"/>
                    <a:pt x="1" y="286"/>
                  </a:cubicBezTo>
                  <a:lnTo>
                    <a:pt x="1" y="42279"/>
                  </a:lnTo>
                  <a:cubicBezTo>
                    <a:pt x="1" y="42437"/>
                    <a:pt x="127" y="42564"/>
                    <a:pt x="286" y="42564"/>
                  </a:cubicBezTo>
                  <a:cubicBezTo>
                    <a:pt x="444" y="42564"/>
                    <a:pt x="571" y="42437"/>
                    <a:pt x="571" y="42279"/>
                  </a:cubicBezTo>
                  <a:lnTo>
                    <a:pt x="571" y="286"/>
                  </a:lnTo>
                  <a:cubicBezTo>
                    <a:pt x="571" y="128"/>
                    <a:pt x="444" y="1"/>
                    <a:pt x="286" y="1"/>
                  </a:cubicBez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288" name="CustomShape 46"/>
            <p:cNvSpPr/>
            <p:nvPr/>
          </p:nvSpPr>
          <p:spPr>
            <a:xfrm>
              <a:off x="4524120" y="912600"/>
              <a:ext cx="95040" cy="93960"/>
            </a:xfrm>
            <a:custGeom>
              <a:avLst/>
              <a:gdLst/>
              <a:ahLst/>
              <a:rect l="l" t="t" r="r" b="b"/>
              <a:pathLst>
                <a:path w="2851" h="2819">
                  <a:moveTo>
                    <a:pt x="1426" y="539"/>
                  </a:moveTo>
                  <a:cubicBezTo>
                    <a:pt x="1901" y="539"/>
                    <a:pt x="2281" y="919"/>
                    <a:pt x="2281" y="1394"/>
                  </a:cubicBezTo>
                  <a:cubicBezTo>
                    <a:pt x="2281" y="1869"/>
                    <a:pt x="1901" y="2249"/>
                    <a:pt x="1426" y="2249"/>
                  </a:cubicBezTo>
                  <a:cubicBezTo>
                    <a:pt x="951" y="2249"/>
                    <a:pt x="571" y="1869"/>
                    <a:pt x="571" y="1394"/>
                  </a:cubicBezTo>
                  <a:cubicBezTo>
                    <a:pt x="571" y="919"/>
                    <a:pt x="951" y="539"/>
                    <a:pt x="1426" y="539"/>
                  </a:cubicBezTo>
                  <a:close/>
                  <a:moveTo>
                    <a:pt x="1426" y="0"/>
                  </a:moveTo>
                  <a:cubicBezTo>
                    <a:pt x="634" y="0"/>
                    <a:pt x="1" y="634"/>
                    <a:pt x="1" y="1394"/>
                  </a:cubicBezTo>
                  <a:cubicBezTo>
                    <a:pt x="1" y="2186"/>
                    <a:pt x="634" y="2819"/>
                    <a:pt x="1426" y="2819"/>
                  </a:cubicBezTo>
                  <a:cubicBezTo>
                    <a:pt x="2218" y="2819"/>
                    <a:pt x="2851" y="2186"/>
                    <a:pt x="2851" y="1394"/>
                  </a:cubicBezTo>
                  <a:cubicBezTo>
                    <a:pt x="2851" y="634"/>
                    <a:pt x="2218" y="0"/>
                    <a:pt x="1426" y="0"/>
                  </a:cubicBez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289" name="CustomShape 47"/>
            <p:cNvSpPr/>
            <p:nvPr/>
          </p:nvSpPr>
          <p:spPr>
            <a:xfrm>
              <a:off x="4524120" y="4642200"/>
              <a:ext cx="95040" cy="93960"/>
            </a:xfrm>
            <a:custGeom>
              <a:avLst/>
              <a:gdLst/>
              <a:ahLst/>
              <a:rect l="l" t="t" r="r" b="b"/>
              <a:pathLst>
                <a:path w="2851" h="2819">
                  <a:moveTo>
                    <a:pt x="1426" y="570"/>
                  </a:moveTo>
                  <a:cubicBezTo>
                    <a:pt x="1901" y="570"/>
                    <a:pt x="2281" y="950"/>
                    <a:pt x="2281" y="1425"/>
                  </a:cubicBezTo>
                  <a:cubicBezTo>
                    <a:pt x="2281" y="1900"/>
                    <a:pt x="1901" y="2280"/>
                    <a:pt x="1426" y="2280"/>
                  </a:cubicBezTo>
                  <a:cubicBezTo>
                    <a:pt x="951" y="2280"/>
                    <a:pt x="571" y="1900"/>
                    <a:pt x="571" y="1425"/>
                  </a:cubicBezTo>
                  <a:cubicBezTo>
                    <a:pt x="571" y="950"/>
                    <a:pt x="951" y="570"/>
                    <a:pt x="1426" y="570"/>
                  </a:cubicBezTo>
                  <a:close/>
                  <a:moveTo>
                    <a:pt x="1426" y="0"/>
                  </a:moveTo>
                  <a:cubicBezTo>
                    <a:pt x="634" y="0"/>
                    <a:pt x="1" y="634"/>
                    <a:pt x="1" y="1425"/>
                  </a:cubicBezTo>
                  <a:cubicBezTo>
                    <a:pt x="1" y="2185"/>
                    <a:pt x="634" y="2819"/>
                    <a:pt x="1426" y="2819"/>
                  </a:cubicBezTo>
                  <a:cubicBezTo>
                    <a:pt x="2218" y="2819"/>
                    <a:pt x="2851" y="2185"/>
                    <a:pt x="2851" y="1425"/>
                  </a:cubicBezTo>
                  <a:cubicBezTo>
                    <a:pt x="2851" y="634"/>
                    <a:pt x="2218" y="0"/>
                    <a:pt x="1426" y="0"/>
                  </a:cubicBez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290" name="CustomShape 48"/>
            <p:cNvSpPr/>
            <p:nvPr/>
          </p:nvSpPr>
          <p:spPr>
            <a:xfrm>
              <a:off x="2530440" y="3830760"/>
              <a:ext cx="927360" cy="874800"/>
            </a:xfrm>
            <a:custGeom>
              <a:avLst/>
              <a:gdLst/>
              <a:ahLst/>
              <a:rect l="l" t="t" r="r" b="b"/>
              <a:pathLst>
                <a:path w="27679" h="26107">
                  <a:moveTo>
                    <a:pt x="13842" y="1"/>
                  </a:moveTo>
                  <a:cubicBezTo>
                    <a:pt x="13308" y="1"/>
                    <a:pt x="12768" y="34"/>
                    <a:pt x="12224" y="101"/>
                  </a:cubicBezTo>
                  <a:cubicBezTo>
                    <a:pt x="5099" y="988"/>
                    <a:pt x="0" y="7512"/>
                    <a:pt x="887" y="14669"/>
                  </a:cubicBezTo>
                  <a:cubicBezTo>
                    <a:pt x="1706" y="21253"/>
                    <a:pt x="7339" y="26107"/>
                    <a:pt x="13811" y="26107"/>
                  </a:cubicBezTo>
                  <a:cubicBezTo>
                    <a:pt x="14344" y="26107"/>
                    <a:pt x="14882" y="26074"/>
                    <a:pt x="15423" y="26006"/>
                  </a:cubicBezTo>
                  <a:cubicBezTo>
                    <a:pt x="22580" y="25120"/>
                    <a:pt x="27679" y="18596"/>
                    <a:pt x="26792" y="11470"/>
                  </a:cubicBezTo>
                  <a:cubicBezTo>
                    <a:pt x="25973" y="4857"/>
                    <a:pt x="20340" y="1"/>
                    <a:pt x="13842" y="1"/>
                  </a:cubicBez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291" name="CustomShape 49"/>
            <p:cNvSpPr/>
            <p:nvPr/>
          </p:nvSpPr>
          <p:spPr>
            <a:xfrm>
              <a:off x="2708640" y="3983040"/>
              <a:ext cx="570960" cy="570960"/>
            </a:xfrm>
            <a:custGeom>
              <a:avLst/>
              <a:gdLst/>
              <a:ahLst/>
              <a:rect l="l" t="t" r="r" b="b"/>
              <a:pathLst>
                <a:path w="17039" h="17039">
                  <a:moveTo>
                    <a:pt x="8520" y="1"/>
                  </a:moveTo>
                  <a:cubicBezTo>
                    <a:pt x="3801" y="1"/>
                    <a:pt x="1" y="3801"/>
                    <a:pt x="1" y="8520"/>
                  </a:cubicBezTo>
                  <a:cubicBezTo>
                    <a:pt x="1" y="13238"/>
                    <a:pt x="3801" y="17039"/>
                    <a:pt x="8520" y="17039"/>
                  </a:cubicBezTo>
                  <a:cubicBezTo>
                    <a:pt x="13238" y="17039"/>
                    <a:pt x="17039" y="13238"/>
                    <a:pt x="17039" y="8520"/>
                  </a:cubicBezTo>
                  <a:cubicBezTo>
                    <a:pt x="17039" y="3801"/>
                    <a:pt x="13238" y="1"/>
                    <a:pt x="8520" y="1"/>
                  </a:cubicBezTo>
                  <a:close/>
                </a:path>
              </a:pathLst>
            </a:custGeom>
            <a:solidFill>
              <a:srgbClr val="edd2c3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292" name="CustomShape 50"/>
            <p:cNvSpPr/>
            <p:nvPr/>
          </p:nvSpPr>
          <p:spPr>
            <a:xfrm>
              <a:off x="2755440" y="4029480"/>
              <a:ext cx="477360" cy="477360"/>
            </a:xfrm>
            <a:custGeom>
              <a:avLst/>
              <a:gdLst/>
              <a:ahLst/>
              <a:rect l="l" t="t" r="r" b="b"/>
              <a:pathLst>
                <a:path w="14252" h="14252">
                  <a:moveTo>
                    <a:pt x="7126" y="0"/>
                  </a:moveTo>
                  <a:cubicBezTo>
                    <a:pt x="3199" y="0"/>
                    <a:pt x="0" y="3199"/>
                    <a:pt x="0" y="7126"/>
                  </a:cubicBezTo>
                  <a:cubicBezTo>
                    <a:pt x="0" y="11053"/>
                    <a:pt x="3199" y="14251"/>
                    <a:pt x="7126" y="14251"/>
                  </a:cubicBezTo>
                  <a:cubicBezTo>
                    <a:pt x="11053" y="14251"/>
                    <a:pt x="14251" y="11053"/>
                    <a:pt x="14251" y="7126"/>
                  </a:cubicBezTo>
                  <a:cubicBezTo>
                    <a:pt x="14251" y="3199"/>
                    <a:pt x="11053" y="0"/>
                    <a:pt x="7126" y="0"/>
                  </a:cubicBez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293" name="CustomShape 51"/>
            <p:cNvSpPr/>
            <p:nvPr/>
          </p:nvSpPr>
          <p:spPr>
            <a:xfrm>
              <a:off x="2802240" y="4029480"/>
              <a:ext cx="430560" cy="409320"/>
            </a:xfrm>
            <a:custGeom>
              <a:avLst/>
              <a:gdLst/>
              <a:ahLst/>
              <a:rect l="l" t="t" r="r" b="b"/>
              <a:pathLst>
                <a:path w="12859" h="12225">
                  <a:moveTo>
                    <a:pt x="5733" y="0"/>
                  </a:moveTo>
                  <a:cubicBezTo>
                    <a:pt x="3389" y="0"/>
                    <a:pt x="1299" y="1140"/>
                    <a:pt x="0" y="2914"/>
                  </a:cubicBezTo>
                  <a:cubicBezTo>
                    <a:pt x="1267" y="1647"/>
                    <a:pt x="3041" y="887"/>
                    <a:pt x="4941" y="887"/>
                  </a:cubicBezTo>
                  <a:cubicBezTo>
                    <a:pt x="8899" y="887"/>
                    <a:pt x="12066" y="4086"/>
                    <a:pt x="12066" y="8012"/>
                  </a:cubicBezTo>
                  <a:cubicBezTo>
                    <a:pt x="12066" y="9596"/>
                    <a:pt x="11560" y="11053"/>
                    <a:pt x="10673" y="12224"/>
                  </a:cubicBezTo>
                  <a:cubicBezTo>
                    <a:pt x="12003" y="10926"/>
                    <a:pt x="12858" y="9121"/>
                    <a:pt x="12858" y="7126"/>
                  </a:cubicBezTo>
                  <a:cubicBezTo>
                    <a:pt x="12858" y="3199"/>
                    <a:pt x="9660" y="0"/>
                    <a:pt x="5733" y="0"/>
                  </a:cubicBezTo>
                  <a:close/>
                </a:path>
              </a:pathLst>
            </a:custGeom>
            <a:solidFill>
              <a:srgbClr val="dd91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294" name="CustomShape 52"/>
            <p:cNvSpPr/>
            <p:nvPr/>
          </p:nvSpPr>
          <p:spPr>
            <a:xfrm>
              <a:off x="2860560" y="4104000"/>
              <a:ext cx="272520" cy="328680"/>
            </a:xfrm>
            <a:custGeom>
              <a:avLst/>
              <a:gdLst/>
              <a:ahLst/>
              <a:rect l="l" t="t" r="r" b="b"/>
              <a:pathLst>
                <a:path w="8140" h="9818">
                  <a:moveTo>
                    <a:pt x="4522" y="2237"/>
                  </a:moveTo>
                  <a:cubicBezTo>
                    <a:pt x="4852" y="2237"/>
                    <a:pt x="5511" y="2344"/>
                    <a:pt x="5511" y="3199"/>
                  </a:cubicBezTo>
                  <a:cubicBezTo>
                    <a:pt x="5511" y="4117"/>
                    <a:pt x="4719" y="4149"/>
                    <a:pt x="4719" y="4149"/>
                  </a:cubicBezTo>
                  <a:lnTo>
                    <a:pt x="3167" y="4149"/>
                  </a:lnTo>
                  <a:lnTo>
                    <a:pt x="3167" y="2249"/>
                  </a:lnTo>
                  <a:lnTo>
                    <a:pt x="4339" y="2249"/>
                  </a:lnTo>
                  <a:cubicBezTo>
                    <a:pt x="4339" y="2249"/>
                    <a:pt x="4412" y="2237"/>
                    <a:pt x="4522" y="2237"/>
                  </a:cubicBezTo>
                  <a:close/>
                  <a:moveTo>
                    <a:pt x="4855" y="5224"/>
                  </a:moveTo>
                  <a:cubicBezTo>
                    <a:pt x="5168" y="5224"/>
                    <a:pt x="6397" y="5296"/>
                    <a:pt x="6397" y="6429"/>
                  </a:cubicBezTo>
                  <a:cubicBezTo>
                    <a:pt x="6397" y="7601"/>
                    <a:pt x="5321" y="7632"/>
                    <a:pt x="5321" y="7632"/>
                  </a:cubicBezTo>
                  <a:lnTo>
                    <a:pt x="3167" y="7632"/>
                  </a:lnTo>
                  <a:lnTo>
                    <a:pt x="3167" y="5225"/>
                  </a:lnTo>
                  <a:lnTo>
                    <a:pt x="4782" y="5225"/>
                  </a:lnTo>
                  <a:cubicBezTo>
                    <a:pt x="4782" y="5225"/>
                    <a:pt x="4809" y="5224"/>
                    <a:pt x="4855" y="5224"/>
                  </a:cubicBezTo>
                  <a:close/>
                  <a:moveTo>
                    <a:pt x="2185" y="0"/>
                  </a:moveTo>
                  <a:lnTo>
                    <a:pt x="2185" y="1172"/>
                  </a:lnTo>
                  <a:lnTo>
                    <a:pt x="0" y="1172"/>
                  </a:lnTo>
                  <a:lnTo>
                    <a:pt x="0" y="2185"/>
                  </a:lnTo>
                  <a:lnTo>
                    <a:pt x="1584" y="2185"/>
                  </a:lnTo>
                  <a:lnTo>
                    <a:pt x="1584" y="7506"/>
                  </a:lnTo>
                  <a:lnTo>
                    <a:pt x="95" y="7506"/>
                  </a:lnTo>
                  <a:lnTo>
                    <a:pt x="95" y="8614"/>
                  </a:lnTo>
                  <a:lnTo>
                    <a:pt x="2185" y="8614"/>
                  </a:lnTo>
                  <a:lnTo>
                    <a:pt x="2185" y="9817"/>
                  </a:lnTo>
                  <a:lnTo>
                    <a:pt x="3136" y="9817"/>
                  </a:lnTo>
                  <a:lnTo>
                    <a:pt x="3136" y="8614"/>
                  </a:lnTo>
                  <a:lnTo>
                    <a:pt x="4022" y="8614"/>
                  </a:lnTo>
                  <a:lnTo>
                    <a:pt x="4022" y="9817"/>
                  </a:lnTo>
                  <a:lnTo>
                    <a:pt x="5004" y="9817"/>
                  </a:lnTo>
                  <a:lnTo>
                    <a:pt x="5004" y="8614"/>
                  </a:lnTo>
                  <a:cubicBezTo>
                    <a:pt x="6112" y="8614"/>
                    <a:pt x="7759" y="8424"/>
                    <a:pt x="7949" y="6619"/>
                  </a:cubicBezTo>
                  <a:cubicBezTo>
                    <a:pt x="8139" y="4782"/>
                    <a:pt x="6777" y="4339"/>
                    <a:pt x="6777" y="4339"/>
                  </a:cubicBezTo>
                  <a:cubicBezTo>
                    <a:pt x="6777" y="4339"/>
                    <a:pt x="7252" y="4117"/>
                    <a:pt x="7252" y="2914"/>
                  </a:cubicBezTo>
                  <a:cubicBezTo>
                    <a:pt x="7252" y="1249"/>
                    <a:pt x="5718" y="1171"/>
                    <a:pt x="5430" y="1171"/>
                  </a:cubicBezTo>
                  <a:cubicBezTo>
                    <a:pt x="5400" y="1171"/>
                    <a:pt x="5384" y="1172"/>
                    <a:pt x="5384" y="1172"/>
                  </a:cubicBezTo>
                  <a:lnTo>
                    <a:pt x="5004" y="1172"/>
                  </a:lnTo>
                  <a:lnTo>
                    <a:pt x="5004" y="0"/>
                  </a:lnTo>
                  <a:lnTo>
                    <a:pt x="4022" y="0"/>
                  </a:lnTo>
                  <a:lnTo>
                    <a:pt x="4022" y="1172"/>
                  </a:lnTo>
                  <a:lnTo>
                    <a:pt x="3136" y="1172"/>
                  </a:lnTo>
                  <a:lnTo>
                    <a:pt x="31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295" name="CustomShape 53"/>
            <p:cNvSpPr/>
            <p:nvPr/>
          </p:nvSpPr>
          <p:spPr>
            <a:xfrm>
              <a:off x="2530440" y="1066320"/>
              <a:ext cx="927360" cy="873720"/>
            </a:xfrm>
            <a:custGeom>
              <a:avLst/>
              <a:gdLst/>
              <a:ahLst/>
              <a:rect l="l" t="t" r="r" b="b"/>
              <a:pathLst>
                <a:path w="27679" h="26076">
                  <a:moveTo>
                    <a:pt x="13851" y="1"/>
                  </a:moveTo>
                  <a:cubicBezTo>
                    <a:pt x="13314" y="1"/>
                    <a:pt x="12771" y="34"/>
                    <a:pt x="12224" y="101"/>
                  </a:cubicBezTo>
                  <a:cubicBezTo>
                    <a:pt x="5099" y="988"/>
                    <a:pt x="0" y="7480"/>
                    <a:pt x="887" y="14637"/>
                  </a:cubicBezTo>
                  <a:cubicBezTo>
                    <a:pt x="1706" y="21248"/>
                    <a:pt x="7334" y="26076"/>
                    <a:pt x="13803" y="26076"/>
                  </a:cubicBezTo>
                  <a:cubicBezTo>
                    <a:pt x="14338" y="26076"/>
                    <a:pt x="14879" y="26043"/>
                    <a:pt x="15423" y="25975"/>
                  </a:cubicBezTo>
                  <a:cubicBezTo>
                    <a:pt x="22580" y="25120"/>
                    <a:pt x="27679" y="18596"/>
                    <a:pt x="26792" y="11439"/>
                  </a:cubicBezTo>
                  <a:cubicBezTo>
                    <a:pt x="25973" y="4828"/>
                    <a:pt x="20345" y="1"/>
                    <a:pt x="13851" y="1"/>
                  </a:cubicBez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296" name="CustomShape 54"/>
            <p:cNvSpPr/>
            <p:nvPr/>
          </p:nvSpPr>
          <p:spPr>
            <a:xfrm>
              <a:off x="2699280" y="1304280"/>
              <a:ext cx="411480" cy="452880"/>
            </a:xfrm>
            <a:custGeom>
              <a:avLst/>
              <a:gdLst/>
              <a:ahLst/>
              <a:rect l="l" t="t" r="r" b="b"/>
              <a:pathLst>
                <a:path w="12289" h="13523">
                  <a:moveTo>
                    <a:pt x="8583" y="0"/>
                  </a:moveTo>
                  <a:lnTo>
                    <a:pt x="1" y="3072"/>
                  </a:lnTo>
                  <a:lnTo>
                    <a:pt x="3706" y="13523"/>
                  </a:lnTo>
                  <a:lnTo>
                    <a:pt x="12288" y="10483"/>
                  </a:lnTo>
                  <a:lnTo>
                    <a:pt x="8583" y="0"/>
                  </a:lnTo>
                  <a:close/>
                </a:path>
              </a:pathLst>
            </a:custGeom>
            <a:solidFill>
              <a:srgbClr val="c4c4c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297" name="CustomShape 55"/>
            <p:cNvSpPr/>
            <p:nvPr/>
          </p:nvSpPr>
          <p:spPr>
            <a:xfrm>
              <a:off x="2836080" y="1283040"/>
              <a:ext cx="307440" cy="374400"/>
            </a:xfrm>
            <a:custGeom>
              <a:avLst/>
              <a:gdLst/>
              <a:ahLst/>
              <a:rect l="l" t="t" r="r" b="b"/>
              <a:pathLst>
                <a:path w="9185" h="11180">
                  <a:moveTo>
                    <a:pt x="96" y="1"/>
                  </a:moveTo>
                  <a:lnTo>
                    <a:pt x="1" y="11117"/>
                  </a:lnTo>
                  <a:lnTo>
                    <a:pt x="9122" y="11180"/>
                  </a:lnTo>
                  <a:lnTo>
                    <a:pt x="9185" y="64"/>
                  </a:lnTo>
                  <a:lnTo>
                    <a:pt x="96" y="1"/>
                  </a:ln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298" name="CustomShape 56"/>
            <p:cNvSpPr/>
            <p:nvPr/>
          </p:nvSpPr>
          <p:spPr>
            <a:xfrm>
              <a:off x="3060360" y="1495440"/>
              <a:ext cx="135720" cy="132480"/>
            </a:xfrm>
            <a:custGeom>
              <a:avLst/>
              <a:gdLst/>
              <a:ahLst/>
              <a:rect l="l" t="t" r="r" b="b"/>
              <a:pathLst>
                <a:path w="4054" h="3968">
                  <a:moveTo>
                    <a:pt x="582" y="1"/>
                  </a:moveTo>
                  <a:cubicBezTo>
                    <a:pt x="443" y="1"/>
                    <a:pt x="301" y="56"/>
                    <a:pt x="190" y="167"/>
                  </a:cubicBezTo>
                  <a:cubicBezTo>
                    <a:pt x="0" y="357"/>
                    <a:pt x="0" y="705"/>
                    <a:pt x="190" y="895"/>
                  </a:cubicBezTo>
                  <a:lnTo>
                    <a:pt x="3104" y="3809"/>
                  </a:lnTo>
                  <a:cubicBezTo>
                    <a:pt x="3199" y="3904"/>
                    <a:pt x="3325" y="3967"/>
                    <a:pt x="3484" y="3967"/>
                  </a:cubicBezTo>
                  <a:cubicBezTo>
                    <a:pt x="3610" y="3967"/>
                    <a:pt x="3737" y="3904"/>
                    <a:pt x="3864" y="3809"/>
                  </a:cubicBezTo>
                  <a:cubicBezTo>
                    <a:pt x="4054" y="3587"/>
                    <a:pt x="4054" y="3270"/>
                    <a:pt x="3864" y="3049"/>
                  </a:cubicBezTo>
                  <a:lnTo>
                    <a:pt x="950" y="167"/>
                  </a:lnTo>
                  <a:cubicBezTo>
                    <a:pt x="855" y="56"/>
                    <a:pt x="721" y="1"/>
                    <a:pt x="582" y="1"/>
                  </a:cubicBezTo>
                  <a:close/>
                </a:path>
              </a:pathLst>
            </a:custGeom>
            <a:solidFill>
              <a:srgbClr val="dd91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299" name="CustomShape 57"/>
            <p:cNvSpPr/>
            <p:nvPr/>
          </p:nvSpPr>
          <p:spPr>
            <a:xfrm>
              <a:off x="3115440" y="1550880"/>
              <a:ext cx="177120" cy="169200"/>
            </a:xfrm>
            <a:custGeom>
              <a:avLst/>
              <a:gdLst/>
              <a:ahLst/>
              <a:rect l="l" t="t" r="r" b="b"/>
              <a:pathLst>
                <a:path w="5290" h="5060">
                  <a:moveTo>
                    <a:pt x="1141" y="0"/>
                  </a:moveTo>
                  <a:cubicBezTo>
                    <a:pt x="880" y="0"/>
                    <a:pt x="618" y="95"/>
                    <a:pt x="413" y="285"/>
                  </a:cubicBezTo>
                  <a:cubicBezTo>
                    <a:pt x="1" y="697"/>
                    <a:pt x="1" y="1330"/>
                    <a:pt x="413" y="1742"/>
                  </a:cubicBezTo>
                  <a:lnTo>
                    <a:pt x="3421" y="4751"/>
                  </a:lnTo>
                  <a:cubicBezTo>
                    <a:pt x="3627" y="4957"/>
                    <a:pt x="3896" y="5059"/>
                    <a:pt x="4161" y="5059"/>
                  </a:cubicBezTo>
                  <a:cubicBezTo>
                    <a:pt x="4427" y="5059"/>
                    <a:pt x="4688" y="4957"/>
                    <a:pt x="4878" y="4751"/>
                  </a:cubicBezTo>
                  <a:cubicBezTo>
                    <a:pt x="5290" y="4371"/>
                    <a:pt x="5290" y="3706"/>
                    <a:pt x="4878" y="3326"/>
                  </a:cubicBezTo>
                  <a:lnTo>
                    <a:pt x="1869" y="285"/>
                  </a:lnTo>
                  <a:cubicBezTo>
                    <a:pt x="1663" y="95"/>
                    <a:pt x="1402" y="0"/>
                    <a:pt x="1141" y="0"/>
                  </a:cubicBezTo>
                  <a:close/>
                </a:path>
              </a:pathLst>
            </a:custGeom>
            <a:solidFill>
              <a:srgbClr val="c4c4c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300" name="CustomShape 58"/>
            <p:cNvSpPr/>
            <p:nvPr/>
          </p:nvSpPr>
          <p:spPr>
            <a:xfrm>
              <a:off x="2944440" y="1323720"/>
              <a:ext cx="77040" cy="78120"/>
            </a:xfrm>
            <a:custGeom>
              <a:avLst/>
              <a:gdLst/>
              <a:ahLst/>
              <a:rect l="l" t="t" r="r" b="b"/>
              <a:pathLst>
                <a:path w="2312" h="2344">
                  <a:moveTo>
                    <a:pt x="1172" y="0"/>
                  </a:moveTo>
                  <a:cubicBezTo>
                    <a:pt x="507" y="0"/>
                    <a:pt x="0" y="539"/>
                    <a:pt x="0" y="1172"/>
                  </a:cubicBezTo>
                  <a:cubicBezTo>
                    <a:pt x="0" y="1805"/>
                    <a:pt x="507" y="2344"/>
                    <a:pt x="1172" y="2344"/>
                  </a:cubicBezTo>
                  <a:cubicBezTo>
                    <a:pt x="1805" y="2344"/>
                    <a:pt x="2312" y="1805"/>
                    <a:pt x="2312" y="1172"/>
                  </a:cubicBezTo>
                  <a:cubicBezTo>
                    <a:pt x="2312" y="539"/>
                    <a:pt x="1805" y="0"/>
                    <a:pt x="1172" y="0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301" name="CustomShape 59"/>
            <p:cNvSpPr/>
            <p:nvPr/>
          </p:nvSpPr>
          <p:spPr>
            <a:xfrm>
              <a:off x="2912760" y="1398960"/>
              <a:ext cx="140760" cy="99360"/>
            </a:xfrm>
            <a:custGeom>
              <a:avLst/>
              <a:gdLst/>
              <a:ahLst/>
              <a:rect l="l" t="t" r="r" b="b"/>
              <a:pathLst>
                <a:path w="4213" h="2978">
                  <a:moveTo>
                    <a:pt x="1362" y="1"/>
                  </a:moveTo>
                  <a:cubicBezTo>
                    <a:pt x="633" y="1"/>
                    <a:pt x="0" y="602"/>
                    <a:pt x="0" y="1362"/>
                  </a:cubicBezTo>
                  <a:lnTo>
                    <a:pt x="0" y="2978"/>
                  </a:lnTo>
                  <a:lnTo>
                    <a:pt x="4212" y="2978"/>
                  </a:lnTo>
                  <a:lnTo>
                    <a:pt x="4212" y="1362"/>
                  </a:lnTo>
                  <a:cubicBezTo>
                    <a:pt x="4212" y="634"/>
                    <a:pt x="3610" y="1"/>
                    <a:pt x="2850" y="1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302" name="CustomShape 60"/>
            <p:cNvSpPr/>
            <p:nvPr/>
          </p:nvSpPr>
          <p:spPr>
            <a:xfrm>
              <a:off x="2874240" y="1561320"/>
              <a:ext cx="221400" cy="16560"/>
            </a:xfrm>
            <a:custGeom>
              <a:avLst/>
              <a:gdLst/>
              <a:ahLst/>
              <a:rect l="l" t="t" r="r" b="b"/>
              <a:pathLst>
                <a:path w="6620" h="507">
                  <a:moveTo>
                    <a:pt x="254" y="0"/>
                  </a:moveTo>
                  <a:cubicBezTo>
                    <a:pt x="128" y="0"/>
                    <a:pt x="1" y="127"/>
                    <a:pt x="1" y="253"/>
                  </a:cubicBezTo>
                  <a:cubicBezTo>
                    <a:pt x="1" y="380"/>
                    <a:pt x="128" y="507"/>
                    <a:pt x="254" y="507"/>
                  </a:cubicBezTo>
                  <a:lnTo>
                    <a:pt x="6366" y="507"/>
                  </a:lnTo>
                  <a:cubicBezTo>
                    <a:pt x="6493" y="507"/>
                    <a:pt x="6620" y="380"/>
                    <a:pt x="6620" y="253"/>
                  </a:cubicBezTo>
                  <a:cubicBezTo>
                    <a:pt x="6620" y="127"/>
                    <a:pt x="6493" y="0"/>
                    <a:pt x="6366" y="0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303" name="CustomShape 61"/>
            <p:cNvSpPr/>
            <p:nvPr/>
          </p:nvSpPr>
          <p:spPr>
            <a:xfrm>
              <a:off x="2874240" y="1523160"/>
              <a:ext cx="221400" cy="15480"/>
            </a:xfrm>
            <a:custGeom>
              <a:avLst/>
              <a:gdLst/>
              <a:ahLst/>
              <a:rect l="l" t="t" r="r" b="b"/>
              <a:pathLst>
                <a:path w="6620" h="477">
                  <a:moveTo>
                    <a:pt x="254" y="1"/>
                  </a:moveTo>
                  <a:cubicBezTo>
                    <a:pt x="128" y="1"/>
                    <a:pt x="1" y="96"/>
                    <a:pt x="1" y="254"/>
                  </a:cubicBezTo>
                  <a:cubicBezTo>
                    <a:pt x="1" y="381"/>
                    <a:pt x="128" y="476"/>
                    <a:pt x="254" y="476"/>
                  </a:cubicBezTo>
                  <a:lnTo>
                    <a:pt x="6366" y="476"/>
                  </a:lnTo>
                  <a:cubicBezTo>
                    <a:pt x="6493" y="476"/>
                    <a:pt x="6620" y="381"/>
                    <a:pt x="6620" y="254"/>
                  </a:cubicBezTo>
                  <a:cubicBezTo>
                    <a:pt x="6620" y="96"/>
                    <a:pt x="6493" y="1"/>
                    <a:pt x="6366" y="1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304" name="CustomShape 62"/>
            <p:cNvSpPr/>
            <p:nvPr/>
          </p:nvSpPr>
          <p:spPr>
            <a:xfrm>
              <a:off x="2874240" y="1600560"/>
              <a:ext cx="221400" cy="15480"/>
            </a:xfrm>
            <a:custGeom>
              <a:avLst/>
              <a:gdLst/>
              <a:ahLst/>
              <a:rect l="l" t="t" r="r" b="b"/>
              <a:pathLst>
                <a:path w="6620" h="476">
                  <a:moveTo>
                    <a:pt x="254" y="1"/>
                  </a:moveTo>
                  <a:cubicBezTo>
                    <a:pt x="128" y="1"/>
                    <a:pt x="1" y="96"/>
                    <a:pt x="1" y="222"/>
                  </a:cubicBezTo>
                  <a:cubicBezTo>
                    <a:pt x="1" y="381"/>
                    <a:pt x="128" y="476"/>
                    <a:pt x="254" y="476"/>
                  </a:cubicBezTo>
                  <a:lnTo>
                    <a:pt x="6366" y="476"/>
                  </a:lnTo>
                  <a:cubicBezTo>
                    <a:pt x="6493" y="476"/>
                    <a:pt x="6620" y="381"/>
                    <a:pt x="6620" y="222"/>
                  </a:cubicBezTo>
                  <a:cubicBezTo>
                    <a:pt x="6620" y="96"/>
                    <a:pt x="6493" y="1"/>
                    <a:pt x="6366" y="1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305" name="CustomShape 63"/>
            <p:cNvSpPr/>
            <p:nvPr/>
          </p:nvSpPr>
          <p:spPr>
            <a:xfrm>
              <a:off x="2800080" y="1249200"/>
              <a:ext cx="355320" cy="323640"/>
            </a:xfrm>
            <a:custGeom>
              <a:avLst/>
              <a:gdLst/>
              <a:ahLst/>
              <a:rect l="l" t="t" r="r" b="b"/>
              <a:pathLst>
                <a:path w="10610" h="9660">
                  <a:moveTo>
                    <a:pt x="5321" y="1077"/>
                  </a:moveTo>
                  <a:cubicBezTo>
                    <a:pt x="6302" y="1077"/>
                    <a:pt x="7252" y="1457"/>
                    <a:pt x="7981" y="2186"/>
                  </a:cubicBezTo>
                  <a:cubicBezTo>
                    <a:pt x="9438" y="3642"/>
                    <a:pt x="9438" y="6049"/>
                    <a:pt x="7981" y="7506"/>
                  </a:cubicBezTo>
                  <a:cubicBezTo>
                    <a:pt x="7252" y="8203"/>
                    <a:pt x="6302" y="8614"/>
                    <a:pt x="5321" y="8614"/>
                  </a:cubicBezTo>
                  <a:cubicBezTo>
                    <a:pt x="4307" y="8614"/>
                    <a:pt x="3357" y="8203"/>
                    <a:pt x="2660" y="7506"/>
                  </a:cubicBezTo>
                  <a:cubicBezTo>
                    <a:pt x="1172" y="6018"/>
                    <a:pt x="1172" y="3642"/>
                    <a:pt x="2660" y="2186"/>
                  </a:cubicBezTo>
                  <a:cubicBezTo>
                    <a:pt x="3357" y="1457"/>
                    <a:pt x="4307" y="1077"/>
                    <a:pt x="5321" y="1077"/>
                  </a:cubicBezTo>
                  <a:close/>
                  <a:moveTo>
                    <a:pt x="5321" y="0"/>
                  </a:moveTo>
                  <a:cubicBezTo>
                    <a:pt x="4022" y="0"/>
                    <a:pt x="2787" y="507"/>
                    <a:pt x="1900" y="1426"/>
                  </a:cubicBezTo>
                  <a:cubicBezTo>
                    <a:pt x="0" y="3294"/>
                    <a:pt x="0" y="6366"/>
                    <a:pt x="1900" y="8266"/>
                  </a:cubicBezTo>
                  <a:cubicBezTo>
                    <a:pt x="2819" y="9153"/>
                    <a:pt x="4022" y="9659"/>
                    <a:pt x="5321" y="9659"/>
                  </a:cubicBezTo>
                  <a:cubicBezTo>
                    <a:pt x="6587" y="9659"/>
                    <a:pt x="7822" y="9153"/>
                    <a:pt x="8709" y="8266"/>
                  </a:cubicBezTo>
                  <a:cubicBezTo>
                    <a:pt x="10609" y="6366"/>
                    <a:pt x="10609" y="3294"/>
                    <a:pt x="8709" y="1426"/>
                  </a:cubicBezTo>
                  <a:cubicBezTo>
                    <a:pt x="7822" y="507"/>
                    <a:pt x="6587" y="0"/>
                    <a:pt x="5321" y="0"/>
                  </a:cubicBezTo>
                  <a:close/>
                </a:path>
              </a:pathLst>
            </a:custGeom>
            <a:solidFill>
              <a:srgbClr val="dd91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306" name="CustomShape 64"/>
            <p:cNvSpPr/>
            <p:nvPr/>
          </p:nvSpPr>
          <p:spPr>
            <a:xfrm>
              <a:off x="5689800" y="3830760"/>
              <a:ext cx="926640" cy="874800"/>
            </a:xfrm>
            <a:custGeom>
              <a:avLst/>
              <a:gdLst/>
              <a:ahLst/>
              <a:rect l="l" t="t" r="r" b="b"/>
              <a:pathLst>
                <a:path w="27648" h="26107">
                  <a:moveTo>
                    <a:pt x="13842" y="1"/>
                  </a:moveTo>
                  <a:cubicBezTo>
                    <a:pt x="13308" y="1"/>
                    <a:pt x="12768" y="34"/>
                    <a:pt x="12225" y="101"/>
                  </a:cubicBezTo>
                  <a:cubicBezTo>
                    <a:pt x="5067" y="988"/>
                    <a:pt x="0" y="7512"/>
                    <a:pt x="887" y="14669"/>
                  </a:cubicBezTo>
                  <a:cubicBezTo>
                    <a:pt x="1677" y="21253"/>
                    <a:pt x="7307" y="26107"/>
                    <a:pt x="13805" y="26107"/>
                  </a:cubicBezTo>
                  <a:cubicBezTo>
                    <a:pt x="14339" y="26107"/>
                    <a:pt x="14879" y="26074"/>
                    <a:pt x="15423" y="26006"/>
                  </a:cubicBezTo>
                  <a:cubicBezTo>
                    <a:pt x="22580" y="25120"/>
                    <a:pt x="27647" y="18596"/>
                    <a:pt x="26761" y="11470"/>
                  </a:cubicBezTo>
                  <a:cubicBezTo>
                    <a:pt x="25941" y="4857"/>
                    <a:pt x="20336" y="1"/>
                    <a:pt x="13842" y="1"/>
                  </a:cubicBez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307" name="CustomShape 65"/>
            <p:cNvSpPr/>
            <p:nvPr/>
          </p:nvSpPr>
          <p:spPr>
            <a:xfrm>
              <a:off x="5877720" y="3938400"/>
              <a:ext cx="570960" cy="243720"/>
            </a:xfrm>
            <a:custGeom>
              <a:avLst/>
              <a:gdLst/>
              <a:ahLst/>
              <a:rect l="l" t="t" r="r" b="b"/>
              <a:pathLst>
                <a:path w="17039" h="7285">
                  <a:moveTo>
                    <a:pt x="8520" y="1"/>
                  </a:moveTo>
                  <a:lnTo>
                    <a:pt x="1" y="7285"/>
                  </a:lnTo>
                  <a:lnTo>
                    <a:pt x="17039" y="7285"/>
                  </a:lnTo>
                  <a:lnTo>
                    <a:pt x="8520" y="1"/>
                  </a:ln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308" name="CustomShape 66"/>
            <p:cNvSpPr/>
            <p:nvPr/>
          </p:nvSpPr>
          <p:spPr>
            <a:xfrm>
              <a:off x="6015600" y="4010400"/>
              <a:ext cx="294840" cy="126000"/>
            </a:xfrm>
            <a:custGeom>
              <a:avLst/>
              <a:gdLst/>
              <a:ahLst/>
              <a:rect l="l" t="t" r="r" b="b"/>
              <a:pathLst>
                <a:path w="8805" h="3769">
                  <a:moveTo>
                    <a:pt x="4403" y="0"/>
                  </a:moveTo>
                  <a:lnTo>
                    <a:pt x="1" y="3769"/>
                  </a:lnTo>
                  <a:lnTo>
                    <a:pt x="8805" y="3769"/>
                  </a:lnTo>
                  <a:lnTo>
                    <a:pt x="4403" y="0"/>
                  </a:ln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309" name="CustomShape 67"/>
            <p:cNvSpPr/>
            <p:nvPr/>
          </p:nvSpPr>
          <p:spPr>
            <a:xfrm>
              <a:off x="6126120" y="4182480"/>
              <a:ext cx="74160" cy="241560"/>
            </a:xfrm>
            <a:custGeom>
              <a:avLst/>
              <a:gdLst/>
              <a:ahLst/>
              <a:rect l="l" t="t" r="r" b="b"/>
              <a:pathLst>
                <a:path w="2218" h="7222">
                  <a:moveTo>
                    <a:pt x="0" y="1"/>
                  </a:moveTo>
                  <a:lnTo>
                    <a:pt x="0" y="7221"/>
                  </a:lnTo>
                  <a:lnTo>
                    <a:pt x="2217" y="7221"/>
                  </a:lnTo>
                  <a:lnTo>
                    <a:pt x="2217" y="1"/>
                  </a:ln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310" name="CustomShape 68"/>
            <p:cNvSpPr/>
            <p:nvPr/>
          </p:nvSpPr>
          <p:spPr>
            <a:xfrm>
              <a:off x="5981760" y="4182480"/>
              <a:ext cx="74160" cy="241560"/>
            </a:xfrm>
            <a:custGeom>
              <a:avLst/>
              <a:gdLst/>
              <a:ahLst/>
              <a:rect l="l" t="t" r="r" b="b"/>
              <a:pathLst>
                <a:path w="2218" h="7222">
                  <a:moveTo>
                    <a:pt x="0" y="1"/>
                  </a:moveTo>
                  <a:lnTo>
                    <a:pt x="0" y="7221"/>
                  </a:lnTo>
                  <a:lnTo>
                    <a:pt x="2217" y="7221"/>
                  </a:lnTo>
                  <a:lnTo>
                    <a:pt x="2217" y="1"/>
                  </a:ln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311" name="CustomShape 69"/>
            <p:cNvSpPr/>
            <p:nvPr/>
          </p:nvSpPr>
          <p:spPr>
            <a:xfrm>
              <a:off x="6270480" y="4182480"/>
              <a:ext cx="74160" cy="241560"/>
            </a:xfrm>
            <a:custGeom>
              <a:avLst/>
              <a:gdLst/>
              <a:ahLst/>
              <a:rect l="l" t="t" r="r" b="b"/>
              <a:pathLst>
                <a:path w="2218" h="7222">
                  <a:moveTo>
                    <a:pt x="0" y="1"/>
                  </a:moveTo>
                  <a:lnTo>
                    <a:pt x="0" y="7221"/>
                  </a:lnTo>
                  <a:lnTo>
                    <a:pt x="2217" y="7221"/>
                  </a:lnTo>
                  <a:lnTo>
                    <a:pt x="2217" y="1"/>
                  </a:ln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312" name="CustomShape 70"/>
            <p:cNvSpPr/>
            <p:nvPr/>
          </p:nvSpPr>
          <p:spPr>
            <a:xfrm>
              <a:off x="5938200" y="4410720"/>
              <a:ext cx="448920" cy="49680"/>
            </a:xfrm>
            <a:custGeom>
              <a:avLst/>
              <a:gdLst/>
              <a:ahLst/>
              <a:rect l="l" t="t" r="r" b="b"/>
              <a:pathLst>
                <a:path w="13397" h="1489">
                  <a:moveTo>
                    <a:pt x="1" y="0"/>
                  </a:moveTo>
                  <a:lnTo>
                    <a:pt x="1" y="1489"/>
                  </a:lnTo>
                  <a:lnTo>
                    <a:pt x="13397" y="1489"/>
                  </a:lnTo>
                  <a:lnTo>
                    <a:pt x="13397" y="0"/>
                  </a:ln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313" name="CustomShape 71"/>
            <p:cNvSpPr/>
            <p:nvPr/>
          </p:nvSpPr>
          <p:spPr>
            <a:xfrm>
              <a:off x="5902200" y="4460760"/>
              <a:ext cx="522000" cy="48600"/>
            </a:xfrm>
            <a:custGeom>
              <a:avLst/>
              <a:gdLst/>
              <a:ahLst/>
              <a:rect l="l" t="t" r="r" b="b"/>
              <a:pathLst>
                <a:path w="15582" h="1458">
                  <a:moveTo>
                    <a:pt x="0" y="1"/>
                  </a:moveTo>
                  <a:lnTo>
                    <a:pt x="0" y="1458"/>
                  </a:lnTo>
                  <a:lnTo>
                    <a:pt x="15581" y="1458"/>
                  </a:lnTo>
                  <a:lnTo>
                    <a:pt x="15581" y="1"/>
                  </a:ln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314" name="CustomShape 72"/>
            <p:cNvSpPr/>
            <p:nvPr/>
          </p:nvSpPr>
          <p:spPr>
            <a:xfrm>
              <a:off x="5689800" y="1066320"/>
              <a:ext cx="926640" cy="873720"/>
            </a:xfrm>
            <a:custGeom>
              <a:avLst/>
              <a:gdLst/>
              <a:ahLst/>
              <a:rect l="l" t="t" r="r" b="b"/>
              <a:pathLst>
                <a:path w="27648" h="26076">
                  <a:moveTo>
                    <a:pt x="13850" y="1"/>
                  </a:moveTo>
                  <a:cubicBezTo>
                    <a:pt x="13314" y="1"/>
                    <a:pt x="12771" y="34"/>
                    <a:pt x="12225" y="101"/>
                  </a:cubicBezTo>
                  <a:cubicBezTo>
                    <a:pt x="5067" y="988"/>
                    <a:pt x="0" y="7480"/>
                    <a:pt x="887" y="14637"/>
                  </a:cubicBezTo>
                  <a:cubicBezTo>
                    <a:pt x="1677" y="21248"/>
                    <a:pt x="7303" y="26076"/>
                    <a:pt x="13797" y="26076"/>
                  </a:cubicBezTo>
                  <a:cubicBezTo>
                    <a:pt x="14334" y="26076"/>
                    <a:pt x="14877" y="26043"/>
                    <a:pt x="15423" y="25975"/>
                  </a:cubicBezTo>
                  <a:cubicBezTo>
                    <a:pt x="22580" y="25120"/>
                    <a:pt x="27647" y="18596"/>
                    <a:pt x="26761" y="11439"/>
                  </a:cubicBezTo>
                  <a:cubicBezTo>
                    <a:pt x="25942" y="4828"/>
                    <a:pt x="20341" y="1"/>
                    <a:pt x="13850" y="1"/>
                  </a:cubicBez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315" name="CustomShape 73"/>
            <p:cNvSpPr/>
            <p:nvPr/>
          </p:nvSpPr>
          <p:spPr>
            <a:xfrm>
              <a:off x="5983920" y="1704600"/>
              <a:ext cx="160920" cy="81360"/>
            </a:xfrm>
            <a:custGeom>
              <a:avLst/>
              <a:gdLst/>
              <a:ahLst/>
              <a:rect l="l" t="t" r="r" b="b"/>
              <a:pathLst>
                <a:path w="4815" h="2439">
                  <a:moveTo>
                    <a:pt x="2408" y="0"/>
                  </a:moveTo>
                  <a:cubicBezTo>
                    <a:pt x="1457" y="0"/>
                    <a:pt x="634" y="285"/>
                    <a:pt x="222" y="697"/>
                  </a:cubicBezTo>
                  <a:lnTo>
                    <a:pt x="1" y="697"/>
                  </a:lnTo>
                  <a:lnTo>
                    <a:pt x="1" y="1204"/>
                  </a:lnTo>
                  <a:cubicBezTo>
                    <a:pt x="1" y="1901"/>
                    <a:pt x="1077" y="2439"/>
                    <a:pt x="2408" y="2439"/>
                  </a:cubicBezTo>
                  <a:cubicBezTo>
                    <a:pt x="3738" y="2439"/>
                    <a:pt x="4814" y="1901"/>
                    <a:pt x="4814" y="1204"/>
                  </a:cubicBezTo>
                  <a:lnTo>
                    <a:pt x="4814" y="697"/>
                  </a:lnTo>
                  <a:lnTo>
                    <a:pt x="4561" y="697"/>
                  </a:lnTo>
                  <a:cubicBezTo>
                    <a:pt x="4181" y="285"/>
                    <a:pt x="3358" y="0"/>
                    <a:pt x="2408" y="0"/>
                  </a:cubicBezTo>
                  <a:close/>
                </a:path>
              </a:pathLst>
            </a:custGeom>
            <a:solidFill>
              <a:srgbClr val="dd91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316" name="CustomShape 74"/>
            <p:cNvSpPr/>
            <p:nvPr/>
          </p:nvSpPr>
          <p:spPr>
            <a:xfrm>
              <a:off x="5983920" y="1686600"/>
              <a:ext cx="160920" cy="82440"/>
            </a:xfrm>
            <a:custGeom>
              <a:avLst/>
              <a:gdLst/>
              <a:ahLst/>
              <a:rect l="l" t="t" r="r" b="b"/>
              <a:pathLst>
                <a:path w="4815" h="2472">
                  <a:moveTo>
                    <a:pt x="2408" y="1"/>
                  </a:moveTo>
                  <a:cubicBezTo>
                    <a:pt x="1077" y="1"/>
                    <a:pt x="1" y="571"/>
                    <a:pt x="1" y="1236"/>
                  </a:cubicBezTo>
                  <a:cubicBezTo>
                    <a:pt x="1" y="1901"/>
                    <a:pt x="1077" y="2471"/>
                    <a:pt x="2408" y="2471"/>
                  </a:cubicBezTo>
                  <a:cubicBezTo>
                    <a:pt x="3738" y="2471"/>
                    <a:pt x="4814" y="1901"/>
                    <a:pt x="4814" y="1236"/>
                  </a:cubicBezTo>
                  <a:cubicBezTo>
                    <a:pt x="4814" y="571"/>
                    <a:pt x="3738" y="33"/>
                    <a:pt x="2408" y="1"/>
                  </a:cubicBez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317" name="CustomShape 75"/>
            <p:cNvSpPr/>
            <p:nvPr/>
          </p:nvSpPr>
          <p:spPr>
            <a:xfrm>
              <a:off x="5983920" y="1669680"/>
              <a:ext cx="160920" cy="81360"/>
            </a:xfrm>
            <a:custGeom>
              <a:avLst/>
              <a:gdLst/>
              <a:ahLst/>
              <a:rect l="l" t="t" r="r" b="b"/>
              <a:pathLst>
                <a:path w="4815" h="2439">
                  <a:moveTo>
                    <a:pt x="2408" y="0"/>
                  </a:moveTo>
                  <a:cubicBezTo>
                    <a:pt x="1457" y="0"/>
                    <a:pt x="634" y="285"/>
                    <a:pt x="222" y="697"/>
                  </a:cubicBezTo>
                  <a:lnTo>
                    <a:pt x="1" y="697"/>
                  </a:lnTo>
                  <a:lnTo>
                    <a:pt x="1" y="1204"/>
                  </a:lnTo>
                  <a:cubicBezTo>
                    <a:pt x="1" y="1869"/>
                    <a:pt x="1077" y="2439"/>
                    <a:pt x="2408" y="2439"/>
                  </a:cubicBezTo>
                  <a:cubicBezTo>
                    <a:pt x="3738" y="2439"/>
                    <a:pt x="4814" y="1900"/>
                    <a:pt x="4814" y="1204"/>
                  </a:cubicBezTo>
                  <a:lnTo>
                    <a:pt x="4814" y="697"/>
                  </a:lnTo>
                  <a:lnTo>
                    <a:pt x="4561" y="697"/>
                  </a:lnTo>
                  <a:cubicBezTo>
                    <a:pt x="4181" y="285"/>
                    <a:pt x="3358" y="0"/>
                    <a:pt x="2408" y="0"/>
                  </a:cubicBezTo>
                  <a:close/>
                </a:path>
              </a:pathLst>
            </a:custGeom>
            <a:solidFill>
              <a:srgbClr val="dd91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318" name="CustomShape 76"/>
            <p:cNvSpPr/>
            <p:nvPr/>
          </p:nvSpPr>
          <p:spPr>
            <a:xfrm>
              <a:off x="5983920" y="1651680"/>
              <a:ext cx="160920" cy="81360"/>
            </a:xfrm>
            <a:custGeom>
              <a:avLst/>
              <a:gdLst/>
              <a:ahLst/>
              <a:rect l="l" t="t" r="r" b="b"/>
              <a:pathLst>
                <a:path w="4815" h="2440">
                  <a:moveTo>
                    <a:pt x="2408" y="1"/>
                  </a:moveTo>
                  <a:cubicBezTo>
                    <a:pt x="1077" y="1"/>
                    <a:pt x="1" y="571"/>
                    <a:pt x="1" y="1236"/>
                  </a:cubicBezTo>
                  <a:cubicBezTo>
                    <a:pt x="1" y="1901"/>
                    <a:pt x="1077" y="2439"/>
                    <a:pt x="2408" y="2439"/>
                  </a:cubicBezTo>
                  <a:cubicBezTo>
                    <a:pt x="3738" y="2439"/>
                    <a:pt x="4814" y="1901"/>
                    <a:pt x="4814" y="1236"/>
                  </a:cubicBezTo>
                  <a:cubicBezTo>
                    <a:pt x="4814" y="571"/>
                    <a:pt x="3738" y="1"/>
                    <a:pt x="2408" y="1"/>
                  </a:cubicBez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319" name="CustomShape 77"/>
            <p:cNvSpPr/>
            <p:nvPr/>
          </p:nvSpPr>
          <p:spPr>
            <a:xfrm>
              <a:off x="5983920" y="1633680"/>
              <a:ext cx="160920" cy="81360"/>
            </a:xfrm>
            <a:custGeom>
              <a:avLst/>
              <a:gdLst/>
              <a:ahLst/>
              <a:rect l="l" t="t" r="r" b="b"/>
              <a:pathLst>
                <a:path w="4815" h="2440">
                  <a:moveTo>
                    <a:pt x="2408" y="1"/>
                  </a:moveTo>
                  <a:cubicBezTo>
                    <a:pt x="1457" y="1"/>
                    <a:pt x="634" y="286"/>
                    <a:pt x="222" y="697"/>
                  </a:cubicBezTo>
                  <a:lnTo>
                    <a:pt x="1" y="697"/>
                  </a:lnTo>
                  <a:lnTo>
                    <a:pt x="1" y="1236"/>
                  </a:lnTo>
                  <a:cubicBezTo>
                    <a:pt x="1" y="1901"/>
                    <a:pt x="1077" y="2439"/>
                    <a:pt x="2408" y="2439"/>
                  </a:cubicBezTo>
                  <a:cubicBezTo>
                    <a:pt x="3738" y="2439"/>
                    <a:pt x="4814" y="1901"/>
                    <a:pt x="4814" y="1236"/>
                  </a:cubicBezTo>
                  <a:lnTo>
                    <a:pt x="4814" y="697"/>
                  </a:lnTo>
                  <a:lnTo>
                    <a:pt x="4561" y="697"/>
                  </a:lnTo>
                  <a:cubicBezTo>
                    <a:pt x="4181" y="286"/>
                    <a:pt x="3358" y="1"/>
                    <a:pt x="2408" y="1"/>
                  </a:cubicBezTo>
                  <a:close/>
                </a:path>
              </a:pathLst>
            </a:custGeom>
            <a:solidFill>
              <a:srgbClr val="dd91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320" name="CustomShape 78"/>
            <p:cNvSpPr/>
            <p:nvPr/>
          </p:nvSpPr>
          <p:spPr>
            <a:xfrm>
              <a:off x="5983920" y="1616400"/>
              <a:ext cx="160920" cy="81360"/>
            </a:xfrm>
            <a:custGeom>
              <a:avLst/>
              <a:gdLst/>
              <a:ahLst/>
              <a:rect l="l" t="t" r="r" b="b"/>
              <a:pathLst>
                <a:path w="4815" h="2440">
                  <a:moveTo>
                    <a:pt x="2408" y="1"/>
                  </a:moveTo>
                  <a:cubicBezTo>
                    <a:pt x="1077" y="1"/>
                    <a:pt x="1" y="539"/>
                    <a:pt x="1" y="1204"/>
                  </a:cubicBezTo>
                  <a:cubicBezTo>
                    <a:pt x="1" y="1869"/>
                    <a:pt x="1077" y="2439"/>
                    <a:pt x="2408" y="2439"/>
                  </a:cubicBezTo>
                  <a:cubicBezTo>
                    <a:pt x="3738" y="2439"/>
                    <a:pt x="4814" y="1869"/>
                    <a:pt x="4814" y="1204"/>
                  </a:cubicBezTo>
                  <a:cubicBezTo>
                    <a:pt x="4814" y="539"/>
                    <a:pt x="3738" y="1"/>
                    <a:pt x="2408" y="1"/>
                  </a:cubicBez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321" name="CustomShape 79"/>
            <p:cNvSpPr/>
            <p:nvPr/>
          </p:nvSpPr>
          <p:spPr>
            <a:xfrm>
              <a:off x="5983920" y="1598400"/>
              <a:ext cx="160920" cy="81360"/>
            </a:xfrm>
            <a:custGeom>
              <a:avLst/>
              <a:gdLst/>
              <a:ahLst/>
              <a:rect l="l" t="t" r="r" b="b"/>
              <a:pathLst>
                <a:path w="4815" h="2439">
                  <a:moveTo>
                    <a:pt x="2408" y="0"/>
                  </a:moveTo>
                  <a:cubicBezTo>
                    <a:pt x="1457" y="0"/>
                    <a:pt x="634" y="285"/>
                    <a:pt x="222" y="697"/>
                  </a:cubicBezTo>
                  <a:lnTo>
                    <a:pt x="1" y="697"/>
                  </a:lnTo>
                  <a:lnTo>
                    <a:pt x="1" y="1204"/>
                  </a:lnTo>
                  <a:cubicBezTo>
                    <a:pt x="1" y="1901"/>
                    <a:pt x="1077" y="2439"/>
                    <a:pt x="2408" y="2439"/>
                  </a:cubicBezTo>
                  <a:cubicBezTo>
                    <a:pt x="3738" y="2439"/>
                    <a:pt x="4814" y="1901"/>
                    <a:pt x="4814" y="1204"/>
                  </a:cubicBezTo>
                  <a:lnTo>
                    <a:pt x="4814" y="697"/>
                  </a:lnTo>
                  <a:lnTo>
                    <a:pt x="4561" y="697"/>
                  </a:lnTo>
                  <a:cubicBezTo>
                    <a:pt x="4181" y="285"/>
                    <a:pt x="3358" y="0"/>
                    <a:pt x="2408" y="0"/>
                  </a:cubicBezTo>
                  <a:close/>
                </a:path>
              </a:pathLst>
            </a:custGeom>
            <a:solidFill>
              <a:srgbClr val="dd91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322" name="CustomShape 80"/>
            <p:cNvSpPr/>
            <p:nvPr/>
          </p:nvSpPr>
          <p:spPr>
            <a:xfrm>
              <a:off x="5983920" y="1580400"/>
              <a:ext cx="160920" cy="82440"/>
            </a:xfrm>
            <a:custGeom>
              <a:avLst/>
              <a:gdLst/>
              <a:ahLst/>
              <a:rect l="l" t="t" r="r" b="b"/>
              <a:pathLst>
                <a:path w="4815" h="2471">
                  <a:moveTo>
                    <a:pt x="2408" y="0"/>
                  </a:moveTo>
                  <a:cubicBezTo>
                    <a:pt x="1077" y="0"/>
                    <a:pt x="1" y="570"/>
                    <a:pt x="1" y="1235"/>
                  </a:cubicBezTo>
                  <a:cubicBezTo>
                    <a:pt x="1" y="1900"/>
                    <a:pt x="1077" y="2470"/>
                    <a:pt x="2408" y="2470"/>
                  </a:cubicBezTo>
                  <a:cubicBezTo>
                    <a:pt x="3738" y="2470"/>
                    <a:pt x="4814" y="1900"/>
                    <a:pt x="4814" y="1235"/>
                  </a:cubicBezTo>
                  <a:cubicBezTo>
                    <a:pt x="4814" y="570"/>
                    <a:pt x="3738" y="32"/>
                    <a:pt x="2408" y="0"/>
                  </a:cubicBez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323" name="CustomShape 81"/>
            <p:cNvSpPr/>
            <p:nvPr/>
          </p:nvSpPr>
          <p:spPr>
            <a:xfrm>
              <a:off x="5983920" y="1565640"/>
              <a:ext cx="160920" cy="81360"/>
            </a:xfrm>
            <a:custGeom>
              <a:avLst/>
              <a:gdLst/>
              <a:ahLst/>
              <a:rect l="l" t="t" r="r" b="b"/>
              <a:pathLst>
                <a:path w="4815" h="2440">
                  <a:moveTo>
                    <a:pt x="2408" y="1"/>
                  </a:moveTo>
                  <a:cubicBezTo>
                    <a:pt x="1457" y="1"/>
                    <a:pt x="634" y="286"/>
                    <a:pt x="222" y="697"/>
                  </a:cubicBezTo>
                  <a:lnTo>
                    <a:pt x="1" y="697"/>
                  </a:lnTo>
                  <a:lnTo>
                    <a:pt x="1" y="1236"/>
                  </a:lnTo>
                  <a:cubicBezTo>
                    <a:pt x="1" y="1901"/>
                    <a:pt x="1077" y="2439"/>
                    <a:pt x="2408" y="2439"/>
                  </a:cubicBezTo>
                  <a:cubicBezTo>
                    <a:pt x="3738" y="2439"/>
                    <a:pt x="4814" y="1901"/>
                    <a:pt x="4814" y="1236"/>
                  </a:cubicBezTo>
                  <a:lnTo>
                    <a:pt x="4814" y="697"/>
                  </a:lnTo>
                  <a:lnTo>
                    <a:pt x="4561" y="697"/>
                  </a:lnTo>
                  <a:cubicBezTo>
                    <a:pt x="4181" y="286"/>
                    <a:pt x="3358" y="1"/>
                    <a:pt x="2408" y="1"/>
                  </a:cubicBezTo>
                  <a:close/>
                </a:path>
              </a:pathLst>
            </a:custGeom>
            <a:solidFill>
              <a:srgbClr val="dd91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324" name="CustomShape 82"/>
            <p:cNvSpPr/>
            <p:nvPr/>
          </p:nvSpPr>
          <p:spPr>
            <a:xfrm>
              <a:off x="5983920" y="1548720"/>
              <a:ext cx="160920" cy="81360"/>
            </a:xfrm>
            <a:custGeom>
              <a:avLst/>
              <a:gdLst/>
              <a:ahLst/>
              <a:rect l="l" t="t" r="r" b="b"/>
              <a:pathLst>
                <a:path w="4815" h="2439">
                  <a:moveTo>
                    <a:pt x="2408" y="0"/>
                  </a:moveTo>
                  <a:cubicBezTo>
                    <a:pt x="1077" y="0"/>
                    <a:pt x="1" y="538"/>
                    <a:pt x="1" y="1203"/>
                  </a:cubicBezTo>
                  <a:cubicBezTo>
                    <a:pt x="1" y="1869"/>
                    <a:pt x="1077" y="2439"/>
                    <a:pt x="2408" y="2439"/>
                  </a:cubicBezTo>
                  <a:cubicBezTo>
                    <a:pt x="3738" y="2439"/>
                    <a:pt x="4814" y="1869"/>
                    <a:pt x="4814" y="1203"/>
                  </a:cubicBezTo>
                  <a:cubicBezTo>
                    <a:pt x="4814" y="538"/>
                    <a:pt x="3738" y="0"/>
                    <a:pt x="2408" y="0"/>
                  </a:cubicBez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325" name="CustomShape 83"/>
            <p:cNvSpPr/>
            <p:nvPr/>
          </p:nvSpPr>
          <p:spPr>
            <a:xfrm>
              <a:off x="5983920" y="1529640"/>
              <a:ext cx="160920" cy="81360"/>
            </a:xfrm>
            <a:custGeom>
              <a:avLst/>
              <a:gdLst/>
              <a:ahLst/>
              <a:rect l="l" t="t" r="r" b="b"/>
              <a:pathLst>
                <a:path w="4815" h="2439">
                  <a:moveTo>
                    <a:pt x="2408" y="0"/>
                  </a:moveTo>
                  <a:cubicBezTo>
                    <a:pt x="1457" y="0"/>
                    <a:pt x="634" y="285"/>
                    <a:pt x="222" y="697"/>
                  </a:cubicBezTo>
                  <a:lnTo>
                    <a:pt x="1" y="697"/>
                  </a:lnTo>
                  <a:lnTo>
                    <a:pt x="1" y="1235"/>
                  </a:lnTo>
                  <a:cubicBezTo>
                    <a:pt x="1" y="1900"/>
                    <a:pt x="1077" y="2439"/>
                    <a:pt x="2408" y="2439"/>
                  </a:cubicBezTo>
                  <a:cubicBezTo>
                    <a:pt x="3738" y="2439"/>
                    <a:pt x="4814" y="1900"/>
                    <a:pt x="4814" y="1235"/>
                  </a:cubicBezTo>
                  <a:lnTo>
                    <a:pt x="4814" y="697"/>
                  </a:lnTo>
                  <a:lnTo>
                    <a:pt x="4561" y="697"/>
                  </a:lnTo>
                  <a:cubicBezTo>
                    <a:pt x="4181" y="285"/>
                    <a:pt x="3358" y="0"/>
                    <a:pt x="2408" y="0"/>
                  </a:cubicBezTo>
                  <a:close/>
                </a:path>
              </a:pathLst>
            </a:custGeom>
            <a:solidFill>
              <a:srgbClr val="dd91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326" name="CustomShape 84"/>
            <p:cNvSpPr/>
            <p:nvPr/>
          </p:nvSpPr>
          <p:spPr>
            <a:xfrm>
              <a:off x="5983920" y="1512360"/>
              <a:ext cx="160920" cy="81360"/>
            </a:xfrm>
            <a:custGeom>
              <a:avLst/>
              <a:gdLst/>
              <a:ahLst/>
              <a:rect l="l" t="t" r="r" b="b"/>
              <a:pathLst>
                <a:path w="4815" h="2439">
                  <a:moveTo>
                    <a:pt x="2408" y="0"/>
                  </a:moveTo>
                  <a:cubicBezTo>
                    <a:pt x="1077" y="0"/>
                    <a:pt x="1" y="539"/>
                    <a:pt x="1" y="1204"/>
                  </a:cubicBezTo>
                  <a:cubicBezTo>
                    <a:pt x="1" y="1900"/>
                    <a:pt x="1077" y="2439"/>
                    <a:pt x="2408" y="2439"/>
                  </a:cubicBezTo>
                  <a:cubicBezTo>
                    <a:pt x="3738" y="2439"/>
                    <a:pt x="4814" y="1900"/>
                    <a:pt x="4814" y="1204"/>
                  </a:cubicBezTo>
                  <a:cubicBezTo>
                    <a:pt x="4814" y="539"/>
                    <a:pt x="3738" y="0"/>
                    <a:pt x="2408" y="0"/>
                  </a:cubicBez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327" name="CustomShape 85"/>
            <p:cNvSpPr/>
            <p:nvPr/>
          </p:nvSpPr>
          <p:spPr>
            <a:xfrm>
              <a:off x="5983920" y="1494360"/>
              <a:ext cx="160920" cy="81360"/>
            </a:xfrm>
            <a:custGeom>
              <a:avLst/>
              <a:gdLst/>
              <a:ahLst/>
              <a:rect l="l" t="t" r="r" b="b"/>
              <a:pathLst>
                <a:path w="4815" h="2440">
                  <a:moveTo>
                    <a:pt x="2408" y="1"/>
                  </a:moveTo>
                  <a:cubicBezTo>
                    <a:pt x="1457" y="1"/>
                    <a:pt x="634" y="286"/>
                    <a:pt x="222" y="698"/>
                  </a:cubicBezTo>
                  <a:lnTo>
                    <a:pt x="1" y="698"/>
                  </a:lnTo>
                  <a:lnTo>
                    <a:pt x="1" y="1236"/>
                  </a:lnTo>
                  <a:cubicBezTo>
                    <a:pt x="1" y="1901"/>
                    <a:pt x="1077" y="2439"/>
                    <a:pt x="2408" y="2439"/>
                  </a:cubicBezTo>
                  <a:cubicBezTo>
                    <a:pt x="3738" y="2439"/>
                    <a:pt x="4814" y="1901"/>
                    <a:pt x="4814" y="1236"/>
                  </a:cubicBezTo>
                  <a:lnTo>
                    <a:pt x="4814" y="698"/>
                  </a:lnTo>
                  <a:lnTo>
                    <a:pt x="4561" y="698"/>
                  </a:lnTo>
                  <a:cubicBezTo>
                    <a:pt x="4181" y="286"/>
                    <a:pt x="3358" y="1"/>
                    <a:pt x="2408" y="1"/>
                  </a:cubicBezTo>
                  <a:close/>
                </a:path>
              </a:pathLst>
            </a:custGeom>
            <a:solidFill>
              <a:srgbClr val="dd91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328" name="CustomShape 86"/>
            <p:cNvSpPr/>
            <p:nvPr/>
          </p:nvSpPr>
          <p:spPr>
            <a:xfrm>
              <a:off x="5983920" y="1477440"/>
              <a:ext cx="160920" cy="81360"/>
            </a:xfrm>
            <a:custGeom>
              <a:avLst/>
              <a:gdLst/>
              <a:ahLst/>
              <a:rect l="l" t="t" r="r" b="b"/>
              <a:pathLst>
                <a:path w="4815" h="2439">
                  <a:moveTo>
                    <a:pt x="2408" y="0"/>
                  </a:moveTo>
                  <a:cubicBezTo>
                    <a:pt x="1077" y="0"/>
                    <a:pt x="1" y="539"/>
                    <a:pt x="1" y="1204"/>
                  </a:cubicBezTo>
                  <a:cubicBezTo>
                    <a:pt x="1" y="1900"/>
                    <a:pt x="1077" y="2439"/>
                    <a:pt x="2408" y="2439"/>
                  </a:cubicBezTo>
                  <a:cubicBezTo>
                    <a:pt x="3738" y="2439"/>
                    <a:pt x="4814" y="1900"/>
                    <a:pt x="4814" y="1204"/>
                  </a:cubicBezTo>
                  <a:cubicBezTo>
                    <a:pt x="4814" y="539"/>
                    <a:pt x="3738" y="0"/>
                    <a:pt x="2408" y="0"/>
                  </a:cubicBez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329" name="CustomShape 87"/>
            <p:cNvSpPr/>
            <p:nvPr/>
          </p:nvSpPr>
          <p:spPr>
            <a:xfrm>
              <a:off x="6167520" y="1707840"/>
              <a:ext cx="159840" cy="81360"/>
            </a:xfrm>
            <a:custGeom>
              <a:avLst/>
              <a:gdLst/>
              <a:ahLst/>
              <a:rect l="l" t="t" r="r" b="b"/>
              <a:pathLst>
                <a:path w="4783" h="2439">
                  <a:moveTo>
                    <a:pt x="2407" y="0"/>
                  </a:moveTo>
                  <a:cubicBezTo>
                    <a:pt x="1426" y="0"/>
                    <a:pt x="602" y="285"/>
                    <a:pt x="222" y="697"/>
                  </a:cubicBezTo>
                  <a:lnTo>
                    <a:pt x="0" y="697"/>
                  </a:lnTo>
                  <a:lnTo>
                    <a:pt x="0" y="1204"/>
                  </a:lnTo>
                  <a:cubicBezTo>
                    <a:pt x="0" y="1869"/>
                    <a:pt x="1077" y="2439"/>
                    <a:pt x="2407" y="2439"/>
                  </a:cubicBezTo>
                  <a:cubicBezTo>
                    <a:pt x="3737" y="2439"/>
                    <a:pt x="4782" y="1869"/>
                    <a:pt x="4782" y="1204"/>
                  </a:cubicBezTo>
                  <a:lnTo>
                    <a:pt x="4782" y="697"/>
                  </a:lnTo>
                  <a:lnTo>
                    <a:pt x="4561" y="697"/>
                  </a:lnTo>
                  <a:cubicBezTo>
                    <a:pt x="4181" y="285"/>
                    <a:pt x="3357" y="0"/>
                    <a:pt x="2407" y="0"/>
                  </a:cubicBezTo>
                  <a:close/>
                </a:path>
              </a:pathLst>
            </a:custGeom>
            <a:solidFill>
              <a:srgbClr val="dd91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330" name="CustomShape 88"/>
            <p:cNvSpPr/>
            <p:nvPr/>
          </p:nvSpPr>
          <p:spPr>
            <a:xfrm>
              <a:off x="6167520" y="1689840"/>
              <a:ext cx="159840" cy="81360"/>
            </a:xfrm>
            <a:custGeom>
              <a:avLst/>
              <a:gdLst/>
              <a:ahLst/>
              <a:rect l="l" t="t" r="r" b="b"/>
              <a:pathLst>
                <a:path w="4783" h="2439">
                  <a:moveTo>
                    <a:pt x="2407" y="0"/>
                  </a:moveTo>
                  <a:cubicBezTo>
                    <a:pt x="1077" y="0"/>
                    <a:pt x="0" y="570"/>
                    <a:pt x="0" y="1235"/>
                  </a:cubicBezTo>
                  <a:cubicBezTo>
                    <a:pt x="0" y="1900"/>
                    <a:pt x="1077" y="2439"/>
                    <a:pt x="2407" y="2439"/>
                  </a:cubicBezTo>
                  <a:cubicBezTo>
                    <a:pt x="3737" y="2439"/>
                    <a:pt x="4782" y="1900"/>
                    <a:pt x="4782" y="1235"/>
                  </a:cubicBezTo>
                  <a:cubicBezTo>
                    <a:pt x="4782" y="570"/>
                    <a:pt x="3737" y="0"/>
                    <a:pt x="2407" y="0"/>
                  </a:cubicBez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331" name="CustomShape 89"/>
            <p:cNvSpPr/>
            <p:nvPr/>
          </p:nvSpPr>
          <p:spPr>
            <a:xfrm>
              <a:off x="6167520" y="1671840"/>
              <a:ext cx="159840" cy="82440"/>
            </a:xfrm>
            <a:custGeom>
              <a:avLst/>
              <a:gdLst/>
              <a:ahLst/>
              <a:rect l="l" t="t" r="r" b="b"/>
              <a:pathLst>
                <a:path w="4783" h="2471">
                  <a:moveTo>
                    <a:pt x="2407" y="1"/>
                  </a:moveTo>
                  <a:cubicBezTo>
                    <a:pt x="1426" y="1"/>
                    <a:pt x="602" y="286"/>
                    <a:pt x="222" y="729"/>
                  </a:cubicBezTo>
                  <a:lnTo>
                    <a:pt x="0" y="729"/>
                  </a:lnTo>
                  <a:lnTo>
                    <a:pt x="0" y="1236"/>
                  </a:lnTo>
                  <a:cubicBezTo>
                    <a:pt x="0" y="1901"/>
                    <a:pt x="1077" y="2471"/>
                    <a:pt x="2407" y="2471"/>
                  </a:cubicBezTo>
                  <a:cubicBezTo>
                    <a:pt x="3737" y="2471"/>
                    <a:pt x="4782" y="1901"/>
                    <a:pt x="4782" y="1236"/>
                  </a:cubicBezTo>
                  <a:lnTo>
                    <a:pt x="4782" y="729"/>
                  </a:lnTo>
                  <a:lnTo>
                    <a:pt x="4561" y="729"/>
                  </a:lnTo>
                  <a:cubicBezTo>
                    <a:pt x="4181" y="317"/>
                    <a:pt x="3357" y="1"/>
                    <a:pt x="2407" y="1"/>
                  </a:cubicBezTo>
                  <a:close/>
                </a:path>
              </a:pathLst>
            </a:custGeom>
            <a:solidFill>
              <a:srgbClr val="dd91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332" name="CustomShape 90"/>
            <p:cNvSpPr/>
            <p:nvPr/>
          </p:nvSpPr>
          <p:spPr>
            <a:xfrm>
              <a:off x="6167520" y="1654920"/>
              <a:ext cx="159840" cy="81360"/>
            </a:xfrm>
            <a:custGeom>
              <a:avLst/>
              <a:gdLst/>
              <a:ahLst/>
              <a:rect l="l" t="t" r="r" b="b"/>
              <a:pathLst>
                <a:path w="4783" h="2440">
                  <a:moveTo>
                    <a:pt x="2407" y="1"/>
                  </a:moveTo>
                  <a:cubicBezTo>
                    <a:pt x="1077" y="1"/>
                    <a:pt x="0" y="539"/>
                    <a:pt x="0" y="1236"/>
                  </a:cubicBezTo>
                  <a:cubicBezTo>
                    <a:pt x="0" y="1901"/>
                    <a:pt x="1077" y="2439"/>
                    <a:pt x="2407" y="2439"/>
                  </a:cubicBezTo>
                  <a:cubicBezTo>
                    <a:pt x="3737" y="2439"/>
                    <a:pt x="4782" y="1901"/>
                    <a:pt x="4782" y="1236"/>
                  </a:cubicBezTo>
                  <a:cubicBezTo>
                    <a:pt x="4782" y="539"/>
                    <a:pt x="3737" y="1"/>
                    <a:pt x="2407" y="1"/>
                  </a:cubicBez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333" name="CustomShape 91"/>
            <p:cNvSpPr/>
            <p:nvPr/>
          </p:nvSpPr>
          <p:spPr>
            <a:xfrm>
              <a:off x="6167520" y="1636560"/>
              <a:ext cx="159840" cy="81360"/>
            </a:xfrm>
            <a:custGeom>
              <a:avLst/>
              <a:gdLst/>
              <a:ahLst/>
              <a:rect l="l" t="t" r="r" b="b"/>
              <a:pathLst>
                <a:path w="4783" h="2440">
                  <a:moveTo>
                    <a:pt x="2407" y="1"/>
                  </a:moveTo>
                  <a:cubicBezTo>
                    <a:pt x="1426" y="1"/>
                    <a:pt x="602" y="286"/>
                    <a:pt x="222" y="697"/>
                  </a:cubicBezTo>
                  <a:lnTo>
                    <a:pt x="0" y="697"/>
                  </a:lnTo>
                  <a:lnTo>
                    <a:pt x="0" y="1204"/>
                  </a:lnTo>
                  <a:cubicBezTo>
                    <a:pt x="0" y="1901"/>
                    <a:pt x="1077" y="2439"/>
                    <a:pt x="2407" y="2439"/>
                  </a:cubicBezTo>
                  <a:cubicBezTo>
                    <a:pt x="3737" y="2439"/>
                    <a:pt x="4782" y="1901"/>
                    <a:pt x="4782" y="1204"/>
                  </a:cubicBezTo>
                  <a:lnTo>
                    <a:pt x="4782" y="697"/>
                  </a:lnTo>
                  <a:lnTo>
                    <a:pt x="4561" y="697"/>
                  </a:lnTo>
                  <a:cubicBezTo>
                    <a:pt x="4181" y="286"/>
                    <a:pt x="3357" y="1"/>
                    <a:pt x="2407" y="1"/>
                  </a:cubicBezTo>
                  <a:close/>
                </a:path>
              </a:pathLst>
            </a:custGeom>
            <a:solidFill>
              <a:srgbClr val="dd91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334" name="CustomShape 92"/>
            <p:cNvSpPr/>
            <p:nvPr/>
          </p:nvSpPr>
          <p:spPr>
            <a:xfrm>
              <a:off x="6167520" y="1618560"/>
              <a:ext cx="159840" cy="81360"/>
            </a:xfrm>
            <a:custGeom>
              <a:avLst/>
              <a:gdLst/>
              <a:ahLst/>
              <a:rect l="l" t="t" r="r" b="b"/>
              <a:pathLst>
                <a:path w="4783" h="2439">
                  <a:moveTo>
                    <a:pt x="2407" y="0"/>
                  </a:moveTo>
                  <a:cubicBezTo>
                    <a:pt x="1077" y="0"/>
                    <a:pt x="0" y="570"/>
                    <a:pt x="0" y="1235"/>
                  </a:cubicBezTo>
                  <a:cubicBezTo>
                    <a:pt x="0" y="1900"/>
                    <a:pt x="1077" y="2439"/>
                    <a:pt x="2407" y="2439"/>
                  </a:cubicBezTo>
                  <a:cubicBezTo>
                    <a:pt x="3737" y="2439"/>
                    <a:pt x="4782" y="1900"/>
                    <a:pt x="4782" y="1235"/>
                  </a:cubicBezTo>
                  <a:cubicBezTo>
                    <a:pt x="4782" y="570"/>
                    <a:pt x="3737" y="0"/>
                    <a:pt x="2407" y="0"/>
                  </a:cubicBez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335" name="CustomShape 93"/>
            <p:cNvSpPr/>
            <p:nvPr/>
          </p:nvSpPr>
          <p:spPr>
            <a:xfrm>
              <a:off x="6167520" y="1601640"/>
              <a:ext cx="159840" cy="81360"/>
            </a:xfrm>
            <a:custGeom>
              <a:avLst/>
              <a:gdLst/>
              <a:ahLst/>
              <a:rect l="l" t="t" r="r" b="b"/>
              <a:pathLst>
                <a:path w="4783" h="2439">
                  <a:moveTo>
                    <a:pt x="2407" y="0"/>
                  </a:moveTo>
                  <a:cubicBezTo>
                    <a:pt x="1426" y="0"/>
                    <a:pt x="602" y="286"/>
                    <a:pt x="222" y="697"/>
                  </a:cubicBezTo>
                  <a:lnTo>
                    <a:pt x="0" y="697"/>
                  </a:lnTo>
                  <a:lnTo>
                    <a:pt x="0" y="1204"/>
                  </a:lnTo>
                  <a:cubicBezTo>
                    <a:pt x="0" y="1869"/>
                    <a:pt x="1077" y="2439"/>
                    <a:pt x="2407" y="2439"/>
                  </a:cubicBezTo>
                  <a:cubicBezTo>
                    <a:pt x="3737" y="2439"/>
                    <a:pt x="4782" y="1869"/>
                    <a:pt x="4782" y="1204"/>
                  </a:cubicBezTo>
                  <a:lnTo>
                    <a:pt x="4782" y="697"/>
                  </a:lnTo>
                  <a:lnTo>
                    <a:pt x="4561" y="697"/>
                  </a:lnTo>
                  <a:cubicBezTo>
                    <a:pt x="4181" y="286"/>
                    <a:pt x="3357" y="0"/>
                    <a:pt x="2407" y="0"/>
                  </a:cubicBezTo>
                  <a:close/>
                </a:path>
              </a:pathLst>
            </a:custGeom>
            <a:solidFill>
              <a:srgbClr val="dd91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336" name="CustomShape 94"/>
            <p:cNvSpPr/>
            <p:nvPr/>
          </p:nvSpPr>
          <p:spPr>
            <a:xfrm>
              <a:off x="6167520" y="1583640"/>
              <a:ext cx="159840" cy="81360"/>
            </a:xfrm>
            <a:custGeom>
              <a:avLst/>
              <a:gdLst/>
              <a:ahLst/>
              <a:rect l="l" t="t" r="r" b="b"/>
              <a:pathLst>
                <a:path w="4783" h="2439">
                  <a:moveTo>
                    <a:pt x="2407" y="0"/>
                  </a:moveTo>
                  <a:cubicBezTo>
                    <a:pt x="1077" y="0"/>
                    <a:pt x="0" y="570"/>
                    <a:pt x="0" y="1235"/>
                  </a:cubicBezTo>
                  <a:cubicBezTo>
                    <a:pt x="0" y="1900"/>
                    <a:pt x="1077" y="2439"/>
                    <a:pt x="2407" y="2439"/>
                  </a:cubicBezTo>
                  <a:cubicBezTo>
                    <a:pt x="3737" y="2439"/>
                    <a:pt x="4782" y="1900"/>
                    <a:pt x="4782" y="1235"/>
                  </a:cubicBezTo>
                  <a:cubicBezTo>
                    <a:pt x="4782" y="570"/>
                    <a:pt x="3737" y="0"/>
                    <a:pt x="2407" y="0"/>
                  </a:cubicBez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337" name="CustomShape 95"/>
            <p:cNvSpPr/>
            <p:nvPr/>
          </p:nvSpPr>
          <p:spPr>
            <a:xfrm>
              <a:off x="6167520" y="1568880"/>
              <a:ext cx="159840" cy="81360"/>
            </a:xfrm>
            <a:custGeom>
              <a:avLst/>
              <a:gdLst/>
              <a:ahLst/>
              <a:rect l="l" t="t" r="r" b="b"/>
              <a:pathLst>
                <a:path w="4783" h="2440">
                  <a:moveTo>
                    <a:pt x="2407" y="1"/>
                  </a:moveTo>
                  <a:cubicBezTo>
                    <a:pt x="1426" y="1"/>
                    <a:pt x="602" y="286"/>
                    <a:pt x="222" y="697"/>
                  </a:cubicBezTo>
                  <a:lnTo>
                    <a:pt x="0" y="697"/>
                  </a:lnTo>
                  <a:lnTo>
                    <a:pt x="0" y="1204"/>
                  </a:lnTo>
                  <a:cubicBezTo>
                    <a:pt x="0" y="1869"/>
                    <a:pt x="1077" y="2439"/>
                    <a:pt x="2407" y="2439"/>
                  </a:cubicBezTo>
                  <a:cubicBezTo>
                    <a:pt x="3737" y="2439"/>
                    <a:pt x="4782" y="1901"/>
                    <a:pt x="4782" y="1204"/>
                  </a:cubicBezTo>
                  <a:lnTo>
                    <a:pt x="4782" y="697"/>
                  </a:lnTo>
                  <a:lnTo>
                    <a:pt x="4561" y="697"/>
                  </a:lnTo>
                  <a:cubicBezTo>
                    <a:pt x="4181" y="286"/>
                    <a:pt x="3357" y="1"/>
                    <a:pt x="2407" y="1"/>
                  </a:cubicBezTo>
                  <a:close/>
                </a:path>
              </a:pathLst>
            </a:custGeom>
            <a:solidFill>
              <a:srgbClr val="dd91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338" name="CustomShape 96"/>
            <p:cNvSpPr/>
            <p:nvPr/>
          </p:nvSpPr>
          <p:spPr>
            <a:xfrm>
              <a:off x="6167520" y="1550880"/>
              <a:ext cx="159840" cy="81360"/>
            </a:xfrm>
            <a:custGeom>
              <a:avLst/>
              <a:gdLst/>
              <a:ahLst/>
              <a:rect l="l" t="t" r="r" b="b"/>
              <a:pathLst>
                <a:path w="4783" h="2439">
                  <a:moveTo>
                    <a:pt x="2407" y="0"/>
                  </a:moveTo>
                  <a:cubicBezTo>
                    <a:pt x="1077" y="0"/>
                    <a:pt x="0" y="570"/>
                    <a:pt x="0" y="1235"/>
                  </a:cubicBezTo>
                  <a:cubicBezTo>
                    <a:pt x="0" y="1901"/>
                    <a:pt x="1077" y="2439"/>
                    <a:pt x="2407" y="2439"/>
                  </a:cubicBezTo>
                  <a:cubicBezTo>
                    <a:pt x="3737" y="2439"/>
                    <a:pt x="4782" y="1901"/>
                    <a:pt x="4782" y="1235"/>
                  </a:cubicBezTo>
                  <a:cubicBezTo>
                    <a:pt x="4782" y="570"/>
                    <a:pt x="3737" y="0"/>
                    <a:pt x="2407" y="0"/>
                  </a:cubicBez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339" name="CustomShape 97"/>
            <p:cNvSpPr/>
            <p:nvPr/>
          </p:nvSpPr>
          <p:spPr>
            <a:xfrm>
              <a:off x="6167520" y="1532880"/>
              <a:ext cx="159840" cy="81360"/>
            </a:xfrm>
            <a:custGeom>
              <a:avLst/>
              <a:gdLst/>
              <a:ahLst/>
              <a:rect l="l" t="t" r="r" b="b"/>
              <a:pathLst>
                <a:path w="4783" h="2439">
                  <a:moveTo>
                    <a:pt x="2407" y="0"/>
                  </a:moveTo>
                  <a:cubicBezTo>
                    <a:pt x="1426" y="0"/>
                    <a:pt x="602" y="285"/>
                    <a:pt x="222" y="697"/>
                  </a:cubicBezTo>
                  <a:lnTo>
                    <a:pt x="0" y="697"/>
                  </a:lnTo>
                  <a:lnTo>
                    <a:pt x="0" y="1235"/>
                  </a:lnTo>
                  <a:cubicBezTo>
                    <a:pt x="0" y="1900"/>
                    <a:pt x="1077" y="2439"/>
                    <a:pt x="2407" y="2439"/>
                  </a:cubicBezTo>
                  <a:cubicBezTo>
                    <a:pt x="3737" y="2439"/>
                    <a:pt x="4782" y="1900"/>
                    <a:pt x="4782" y="1235"/>
                  </a:cubicBezTo>
                  <a:lnTo>
                    <a:pt x="4782" y="697"/>
                  </a:lnTo>
                  <a:lnTo>
                    <a:pt x="4561" y="697"/>
                  </a:lnTo>
                  <a:cubicBezTo>
                    <a:pt x="4181" y="285"/>
                    <a:pt x="3357" y="0"/>
                    <a:pt x="2407" y="0"/>
                  </a:cubicBezTo>
                  <a:close/>
                </a:path>
              </a:pathLst>
            </a:custGeom>
            <a:solidFill>
              <a:srgbClr val="dd91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340" name="CustomShape 98"/>
            <p:cNvSpPr/>
            <p:nvPr/>
          </p:nvSpPr>
          <p:spPr>
            <a:xfrm>
              <a:off x="6167520" y="1515600"/>
              <a:ext cx="159840" cy="81360"/>
            </a:xfrm>
            <a:custGeom>
              <a:avLst/>
              <a:gdLst/>
              <a:ahLst/>
              <a:rect l="l" t="t" r="r" b="b"/>
              <a:pathLst>
                <a:path w="4783" h="2439">
                  <a:moveTo>
                    <a:pt x="2407" y="0"/>
                  </a:moveTo>
                  <a:cubicBezTo>
                    <a:pt x="1077" y="0"/>
                    <a:pt x="0" y="539"/>
                    <a:pt x="0" y="1204"/>
                  </a:cubicBezTo>
                  <a:cubicBezTo>
                    <a:pt x="0" y="1869"/>
                    <a:pt x="1077" y="2439"/>
                    <a:pt x="2407" y="2439"/>
                  </a:cubicBezTo>
                  <a:cubicBezTo>
                    <a:pt x="3737" y="2439"/>
                    <a:pt x="4782" y="1869"/>
                    <a:pt x="4782" y="1204"/>
                  </a:cubicBezTo>
                  <a:cubicBezTo>
                    <a:pt x="4782" y="539"/>
                    <a:pt x="3737" y="0"/>
                    <a:pt x="2407" y="0"/>
                  </a:cubicBez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341" name="CustomShape 99"/>
            <p:cNvSpPr/>
            <p:nvPr/>
          </p:nvSpPr>
          <p:spPr>
            <a:xfrm>
              <a:off x="6167520" y="1497600"/>
              <a:ext cx="159840" cy="81360"/>
            </a:xfrm>
            <a:custGeom>
              <a:avLst/>
              <a:gdLst/>
              <a:ahLst/>
              <a:rect l="l" t="t" r="r" b="b"/>
              <a:pathLst>
                <a:path w="4783" h="2440">
                  <a:moveTo>
                    <a:pt x="2407" y="1"/>
                  </a:moveTo>
                  <a:cubicBezTo>
                    <a:pt x="1426" y="1"/>
                    <a:pt x="602" y="286"/>
                    <a:pt x="222" y="698"/>
                  </a:cubicBezTo>
                  <a:lnTo>
                    <a:pt x="0" y="698"/>
                  </a:lnTo>
                  <a:lnTo>
                    <a:pt x="0" y="1204"/>
                  </a:lnTo>
                  <a:cubicBezTo>
                    <a:pt x="0" y="1901"/>
                    <a:pt x="1077" y="2439"/>
                    <a:pt x="2407" y="2439"/>
                  </a:cubicBezTo>
                  <a:cubicBezTo>
                    <a:pt x="3737" y="2439"/>
                    <a:pt x="4782" y="1901"/>
                    <a:pt x="4782" y="1204"/>
                  </a:cubicBezTo>
                  <a:lnTo>
                    <a:pt x="4782" y="698"/>
                  </a:lnTo>
                  <a:lnTo>
                    <a:pt x="4561" y="698"/>
                  </a:lnTo>
                  <a:cubicBezTo>
                    <a:pt x="4181" y="286"/>
                    <a:pt x="3357" y="1"/>
                    <a:pt x="2407" y="1"/>
                  </a:cubicBezTo>
                  <a:close/>
                </a:path>
              </a:pathLst>
            </a:custGeom>
            <a:solidFill>
              <a:srgbClr val="dd91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342" name="CustomShape 100"/>
            <p:cNvSpPr/>
            <p:nvPr/>
          </p:nvSpPr>
          <p:spPr>
            <a:xfrm>
              <a:off x="6167520" y="1479600"/>
              <a:ext cx="159840" cy="82440"/>
            </a:xfrm>
            <a:custGeom>
              <a:avLst/>
              <a:gdLst/>
              <a:ahLst/>
              <a:rect l="l" t="t" r="r" b="b"/>
              <a:pathLst>
                <a:path w="4783" h="2471">
                  <a:moveTo>
                    <a:pt x="2407" y="1"/>
                  </a:moveTo>
                  <a:cubicBezTo>
                    <a:pt x="1077" y="1"/>
                    <a:pt x="0" y="571"/>
                    <a:pt x="0" y="1236"/>
                  </a:cubicBezTo>
                  <a:cubicBezTo>
                    <a:pt x="0" y="1901"/>
                    <a:pt x="1077" y="2471"/>
                    <a:pt x="2407" y="2471"/>
                  </a:cubicBezTo>
                  <a:cubicBezTo>
                    <a:pt x="3737" y="2471"/>
                    <a:pt x="4782" y="1901"/>
                    <a:pt x="4782" y="1236"/>
                  </a:cubicBezTo>
                  <a:cubicBezTo>
                    <a:pt x="4782" y="571"/>
                    <a:pt x="3737" y="1"/>
                    <a:pt x="2407" y="1"/>
                  </a:cubicBez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343" name="CustomShape 101"/>
            <p:cNvSpPr/>
            <p:nvPr/>
          </p:nvSpPr>
          <p:spPr>
            <a:xfrm>
              <a:off x="6167520" y="1468080"/>
              <a:ext cx="159840" cy="81360"/>
            </a:xfrm>
            <a:custGeom>
              <a:avLst/>
              <a:gdLst/>
              <a:ahLst/>
              <a:rect l="l" t="t" r="r" b="b"/>
              <a:pathLst>
                <a:path w="4783" h="2439">
                  <a:moveTo>
                    <a:pt x="2407" y="0"/>
                  </a:moveTo>
                  <a:cubicBezTo>
                    <a:pt x="1426" y="0"/>
                    <a:pt x="602" y="285"/>
                    <a:pt x="222" y="697"/>
                  </a:cubicBezTo>
                  <a:lnTo>
                    <a:pt x="0" y="697"/>
                  </a:lnTo>
                  <a:lnTo>
                    <a:pt x="0" y="1235"/>
                  </a:lnTo>
                  <a:cubicBezTo>
                    <a:pt x="0" y="1900"/>
                    <a:pt x="1077" y="2439"/>
                    <a:pt x="2407" y="2439"/>
                  </a:cubicBezTo>
                  <a:cubicBezTo>
                    <a:pt x="3737" y="2439"/>
                    <a:pt x="4782" y="1900"/>
                    <a:pt x="4782" y="1235"/>
                  </a:cubicBezTo>
                  <a:lnTo>
                    <a:pt x="4782" y="697"/>
                  </a:lnTo>
                  <a:lnTo>
                    <a:pt x="4561" y="697"/>
                  </a:lnTo>
                  <a:cubicBezTo>
                    <a:pt x="4181" y="285"/>
                    <a:pt x="3357" y="0"/>
                    <a:pt x="2407" y="0"/>
                  </a:cubicBezTo>
                  <a:close/>
                </a:path>
              </a:pathLst>
            </a:custGeom>
            <a:solidFill>
              <a:srgbClr val="dd91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344" name="CustomShape 102"/>
            <p:cNvSpPr/>
            <p:nvPr/>
          </p:nvSpPr>
          <p:spPr>
            <a:xfrm>
              <a:off x="6167520" y="1450800"/>
              <a:ext cx="159840" cy="81360"/>
            </a:xfrm>
            <a:custGeom>
              <a:avLst/>
              <a:gdLst/>
              <a:ahLst/>
              <a:rect l="l" t="t" r="r" b="b"/>
              <a:pathLst>
                <a:path w="4783" h="2439">
                  <a:moveTo>
                    <a:pt x="2407" y="1"/>
                  </a:moveTo>
                  <a:cubicBezTo>
                    <a:pt x="1077" y="1"/>
                    <a:pt x="0" y="539"/>
                    <a:pt x="0" y="1204"/>
                  </a:cubicBezTo>
                  <a:cubicBezTo>
                    <a:pt x="0" y="1901"/>
                    <a:pt x="1077" y="2439"/>
                    <a:pt x="2407" y="2439"/>
                  </a:cubicBezTo>
                  <a:cubicBezTo>
                    <a:pt x="3737" y="2439"/>
                    <a:pt x="4782" y="1901"/>
                    <a:pt x="4782" y="1204"/>
                  </a:cubicBezTo>
                  <a:cubicBezTo>
                    <a:pt x="4782" y="539"/>
                    <a:pt x="3737" y="1"/>
                    <a:pt x="2407" y="1"/>
                  </a:cubicBez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345" name="CustomShape 103"/>
            <p:cNvSpPr/>
            <p:nvPr/>
          </p:nvSpPr>
          <p:spPr>
            <a:xfrm>
              <a:off x="6167520" y="1431720"/>
              <a:ext cx="159840" cy="81360"/>
            </a:xfrm>
            <a:custGeom>
              <a:avLst/>
              <a:gdLst/>
              <a:ahLst/>
              <a:rect l="l" t="t" r="r" b="b"/>
              <a:pathLst>
                <a:path w="4783" h="2439">
                  <a:moveTo>
                    <a:pt x="2407" y="0"/>
                  </a:moveTo>
                  <a:cubicBezTo>
                    <a:pt x="1426" y="0"/>
                    <a:pt x="602" y="285"/>
                    <a:pt x="222" y="729"/>
                  </a:cubicBezTo>
                  <a:lnTo>
                    <a:pt x="0" y="729"/>
                  </a:lnTo>
                  <a:lnTo>
                    <a:pt x="0" y="1236"/>
                  </a:lnTo>
                  <a:cubicBezTo>
                    <a:pt x="0" y="1901"/>
                    <a:pt x="1077" y="2439"/>
                    <a:pt x="2407" y="2439"/>
                  </a:cubicBezTo>
                  <a:cubicBezTo>
                    <a:pt x="3737" y="2439"/>
                    <a:pt x="4782" y="1901"/>
                    <a:pt x="4782" y="1236"/>
                  </a:cubicBezTo>
                  <a:lnTo>
                    <a:pt x="4782" y="729"/>
                  </a:lnTo>
                  <a:lnTo>
                    <a:pt x="4561" y="729"/>
                  </a:lnTo>
                  <a:cubicBezTo>
                    <a:pt x="4181" y="317"/>
                    <a:pt x="3357" y="0"/>
                    <a:pt x="2407" y="0"/>
                  </a:cubicBezTo>
                  <a:close/>
                </a:path>
              </a:pathLst>
            </a:custGeom>
            <a:solidFill>
              <a:srgbClr val="dd91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346" name="CustomShape 104"/>
            <p:cNvSpPr/>
            <p:nvPr/>
          </p:nvSpPr>
          <p:spPr>
            <a:xfrm>
              <a:off x="6167520" y="1414800"/>
              <a:ext cx="159840" cy="81360"/>
            </a:xfrm>
            <a:custGeom>
              <a:avLst/>
              <a:gdLst/>
              <a:ahLst/>
              <a:rect l="l" t="t" r="r" b="b"/>
              <a:pathLst>
                <a:path w="4783" h="2440">
                  <a:moveTo>
                    <a:pt x="2407" y="1"/>
                  </a:moveTo>
                  <a:cubicBezTo>
                    <a:pt x="1077" y="1"/>
                    <a:pt x="0" y="539"/>
                    <a:pt x="0" y="1236"/>
                  </a:cubicBezTo>
                  <a:cubicBezTo>
                    <a:pt x="0" y="1901"/>
                    <a:pt x="1077" y="2439"/>
                    <a:pt x="2407" y="2439"/>
                  </a:cubicBezTo>
                  <a:cubicBezTo>
                    <a:pt x="3737" y="2439"/>
                    <a:pt x="4782" y="1901"/>
                    <a:pt x="4782" y="1236"/>
                  </a:cubicBezTo>
                  <a:cubicBezTo>
                    <a:pt x="4782" y="539"/>
                    <a:pt x="3737" y="1"/>
                    <a:pt x="2407" y="1"/>
                  </a:cubicBez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347" name="CustomShape 105"/>
            <p:cNvSpPr/>
            <p:nvPr/>
          </p:nvSpPr>
          <p:spPr>
            <a:xfrm>
              <a:off x="6167520" y="1396800"/>
              <a:ext cx="159840" cy="81360"/>
            </a:xfrm>
            <a:custGeom>
              <a:avLst/>
              <a:gdLst/>
              <a:ahLst/>
              <a:rect l="l" t="t" r="r" b="b"/>
              <a:pathLst>
                <a:path w="4783" h="2439">
                  <a:moveTo>
                    <a:pt x="2407" y="0"/>
                  </a:moveTo>
                  <a:cubicBezTo>
                    <a:pt x="1426" y="0"/>
                    <a:pt x="602" y="285"/>
                    <a:pt x="222" y="697"/>
                  </a:cubicBezTo>
                  <a:lnTo>
                    <a:pt x="0" y="697"/>
                  </a:lnTo>
                  <a:lnTo>
                    <a:pt x="0" y="1235"/>
                  </a:lnTo>
                  <a:cubicBezTo>
                    <a:pt x="0" y="1901"/>
                    <a:pt x="1077" y="2439"/>
                    <a:pt x="2407" y="2439"/>
                  </a:cubicBezTo>
                  <a:cubicBezTo>
                    <a:pt x="3737" y="2439"/>
                    <a:pt x="4782" y="1901"/>
                    <a:pt x="4782" y="1235"/>
                  </a:cubicBezTo>
                  <a:lnTo>
                    <a:pt x="4782" y="697"/>
                  </a:lnTo>
                  <a:lnTo>
                    <a:pt x="4561" y="697"/>
                  </a:lnTo>
                  <a:cubicBezTo>
                    <a:pt x="4181" y="285"/>
                    <a:pt x="3357" y="0"/>
                    <a:pt x="2407" y="0"/>
                  </a:cubicBezTo>
                  <a:close/>
                </a:path>
              </a:pathLst>
            </a:custGeom>
            <a:solidFill>
              <a:srgbClr val="dd91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348" name="CustomShape 106"/>
            <p:cNvSpPr/>
            <p:nvPr/>
          </p:nvSpPr>
          <p:spPr>
            <a:xfrm>
              <a:off x="6167520" y="1379880"/>
              <a:ext cx="159840" cy="81360"/>
            </a:xfrm>
            <a:custGeom>
              <a:avLst/>
              <a:gdLst/>
              <a:ahLst/>
              <a:rect l="l" t="t" r="r" b="b"/>
              <a:pathLst>
                <a:path w="4783" h="2440">
                  <a:moveTo>
                    <a:pt x="2407" y="1"/>
                  </a:moveTo>
                  <a:cubicBezTo>
                    <a:pt x="1077" y="1"/>
                    <a:pt x="0" y="539"/>
                    <a:pt x="0" y="1204"/>
                  </a:cubicBezTo>
                  <a:cubicBezTo>
                    <a:pt x="0" y="1901"/>
                    <a:pt x="1077" y="2439"/>
                    <a:pt x="2407" y="2439"/>
                  </a:cubicBezTo>
                  <a:cubicBezTo>
                    <a:pt x="3737" y="2439"/>
                    <a:pt x="4782" y="1901"/>
                    <a:pt x="4782" y="1204"/>
                  </a:cubicBezTo>
                  <a:cubicBezTo>
                    <a:pt x="4782" y="539"/>
                    <a:pt x="3737" y="1"/>
                    <a:pt x="2407" y="1"/>
                  </a:cubicBez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349" name="CustomShape 107"/>
            <p:cNvSpPr/>
            <p:nvPr/>
          </p:nvSpPr>
          <p:spPr>
            <a:xfrm>
              <a:off x="5898960" y="1239480"/>
              <a:ext cx="424440" cy="217440"/>
            </a:xfrm>
            <a:custGeom>
              <a:avLst/>
              <a:gdLst/>
              <a:ahLst/>
              <a:rect l="l" t="t" r="r" b="b"/>
              <a:pathLst>
                <a:path w="12668" h="6497">
                  <a:moveTo>
                    <a:pt x="12196" y="0"/>
                  </a:moveTo>
                  <a:cubicBezTo>
                    <a:pt x="12119" y="0"/>
                    <a:pt x="12041" y="21"/>
                    <a:pt x="11971" y="68"/>
                  </a:cubicBezTo>
                  <a:lnTo>
                    <a:pt x="7126" y="3520"/>
                  </a:lnTo>
                  <a:lnTo>
                    <a:pt x="6017" y="2190"/>
                  </a:lnTo>
                  <a:cubicBezTo>
                    <a:pt x="5943" y="2097"/>
                    <a:pt x="5837" y="2048"/>
                    <a:pt x="5724" y="2048"/>
                  </a:cubicBezTo>
                  <a:cubicBezTo>
                    <a:pt x="5643" y="2048"/>
                    <a:pt x="5558" y="2073"/>
                    <a:pt x="5479" y="2126"/>
                  </a:cubicBezTo>
                  <a:lnTo>
                    <a:pt x="222" y="5768"/>
                  </a:lnTo>
                  <a:cubicBezTo>
                    <a:pt x="63" y="5895"/>
                    <a:pt x="0" y="6148"/>
                    <a:pt x="127" y="6338"/>
                  </a:cubicBezTo>
                  <a:cubicBezTo>
                    <a:pt x="222" y="6433"/>
                    <a:pt x="349" y="6497"/>
                    <a:pt x="475" y="6497"/>
                  </a:cubicBezTo>
                  <a:cubicBezTo>
                    <a:pt x="539" y="6497"/>
                    <a:pt x="634" y="6497"/>
                    <a:pt x="697" y="6433"/>
                  </a:cubicBezTo>
                  <a:lnTo>
                    <a:pt x="5637" y="2981"/>
                  </a:lnTo>
                  <a:lnTo>
                    <a:pt x="6746" y="4311"/>
                  </a:lnTo>
                  <a:cubicBezTo>
                    <a:pt x="6819" y="4404"/>
                    <a:pt x="6926" y="4453"/>
                    <a:pt x="7039" y="4453"/>
                  </a:cubicBezTo>
                  <a:cubicBezTo>
                    <a:pt x="7120" y="4453"/>
                    <a:pt x="7205" y="4428"/>
                    <a:pt x="7284" y="4375"/>
                  </a:cubicBezTo>
                  <a:lnTo>
                    <a:pt x="12446" y="733"/>
                  </a:lnTo>
                  <a:cubicBezTo>
                    <a:pt x="12604" y="606"/>
                    <a:pt x="12668" y="353"/>
                    <a:pt x="12541" y="163"/>
                  </a:cubicBezTo>
                  <a:cubicBezTo>
                    <a:pt x="12461" y="63"/>
                    <a:pt x="12330" y="0"/>
                    <a:pt x="12196" y="0"/>
                  </a:cubicBez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350" name="CustomShape 108"/>
            <p:cNvSpPr/>
            <p:nvPr/>
          </p:nvSpPr>
          <p:spPr>
            <a:xfrm>
              <a:off x="6251400" y="1218600"/>
              <a:ext cx="93240" cy="88920"/>
            </a:xfrm>
            <a:custGeom>
              <a:avLst/>
              <a:gdLst/>
              <a:ahLst/>
              <a:rect l="l" t="t" r="r" b="b"/>
              <a:pathLst>
                <a:path w="2788" h="2661">
                  <a:moveTo>
                    <a:pt x="380" y="0"/>
                  </a:moveTo>
                  <a:cubicBezTo>
                    <a:pt x="159" y="0"/>
                    <a:pt x="0" y="158"/>
                    <a:pt x="0" y="380"/>
                  </a:cubicBezTo>
                  <a:cubicBezTo>
                    <a:pt x="0" y="602"/>
                    <a:pt x="159" y="792"/>
                    <a:pt x="380" y="792"/>
                  </a:cubicBezTo>
                  <a:lnTo>
                    <a:pt x="1900" y="792"/>
                  </a:lnTo>
                  <a:lnTo>
                    <a:pt x="1679" y="2185"/>
                  </a:lnTo>
                  <a:cubicBezTo>
                    <a:pt x="1615" y="2407"/>
                    <a:pt x="1774" y="2629"/>
                    <a:pt x="1995" y="2660"/>
                  </a:cubicBezTo>
                  <a:lnTo>
                    <a:pt x="2059" y="2660"/>
                  </a:lnTo>
                  <a:cubicBezTo>
                    <a:pt x="2249" y="2660"/>
                    <a:pt x="2439" y="2534"/>
                    <a:pt x="2439" y="2312"/>
                  </a:cubicBezTo>
                  <a:lnTo>
                    <a:pt x="2755" y="443"/>
                  </a:lnTo>
                  <a:cubicBezTo>
                    <a:pt x="2787" y="317"/>
                    <a:pt x="2755" y="222"/>
                    <a:pt x="2660" y="127"/>
                  </a:cubicBezTo>
                  <a:cubicBezTo>
                    <a:pt x="2597" y="32"/>
                    <a:pt x="2502" y="0"/>
                    <a:pt x="2375" y="0"/>
                  </a:cubicBez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351" name="CustomShape 109"/>
            <p:cNvSpPr/>
            <p:nvPr/>
          </p:nvSpPr>
          <p:spPr>
            <a:xfrm>
              <a:off x="2530440" y="2448720"/>
              <a:ext cx="927360" cy="874800"/>
            </a:xfrm>
            <a:custGeom>
              <a:avLst/>
              <a:gdLst/>
              <a:ahLst/>
              <a:rect l="l" t="t" r="r" b="b"/>
              <a:pathLst>
                <a:path w="27679" h="26106">
                  <a:moveTo>
                    <a:pt x="13843" y="0"/>
                  </a:moveTo>
                  <a:cubicBezTo>
                    <a:pt x="13308" y="0"/>
                    <a:pt x="12768" y="33"/>
                    <a:pt x="12224" y="100"/>
                  </a:cubicBezTo>
                  <a:cubicBezTo>
                    <a:pt x="5099" y="987"/>
                    <a:pt x="0" y="7479"/>
                    <a:pt x="887" y="14636"/>
                  </a:cubicBezTo>
                  <a:cubicBezTo>
                    <a:pt x="1706" y="21250"/>
                    <a:pt x="7339" y="26106"/>
                    <a:pt x="13812" y="26106"/>
                  </a:cubicBezTo>
                  <a:cubicBezTo>
                    <a:pt x="14344" y="26106"/>
                    <a:pt x="14882" y="26073"/>
                    <a:pt x="15423" y="26005"/>
                  </a:cubicBezTo>
                  <a:cubicBezTo>
                    <a:pt x="22580" y="25119"/>
                    <a:pt x="27679" y="18595"/>
                    <a:pt x="26792" y="11438"/>
                  </a:cubicBezTo>
                  <a:cubicBezTo>
                    <a:pt x="25973" y="4854"/>
                    <a:pt x="20341" y="0"/>
                    <a:pt x="13843" y="0"/>
                  </a:cubicBez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352" name="CustomShape 110"/>
            <p:cNvSpPr/>
            <p:nvPr/>
          </p:nvSpPr>
          <p:spPr>
            <a:xfrm>
              <a:off x="2688480" y="2615400"/>
              <a:ext cx="409320" cy="402120"/>
            </a:xfrm>
            <a:custGeom>
              <a:avLst/>
              <a:gdLst/>
              <a:ahLst/>
              <a:rect l="l" t="t" r="r" b="b"/>
              <a:pathLst>
                <a:path w="12226" h="12003">
                  <a:moveTo>
                    <a:pt x="7396" y="0"/>
                  </a:moveTo>
                  <a:cubicBezTo>
                    <a:pt x="7071" y="0"/>
                    <a:pt x="6746" y="127"/>
                    <a:pt x="6493" y="380"/>
                  </a:cubicBezTo>
                  <a:lnTo>
                    <a:pt x="508" y="6366"/>
                  </a:lnTo>
                  <a:cubicBezTo>
                    <a:pt x="1" y="6872"/>
                    <a:pt x="1" y="7696"/>
                    <a:pt x="508" y="8203"/>
                  </a:cubicBezTo>
                  <a:lnTo>
                    <a:pt x="3928" y="11623"/>
                  </a:lnTo>
                  <a:cubicBezTo>
                    <a:pt x="4181" y="11876"/>
                    <a:pt x="4506" y="12003"/>
                    <a:pt x="4830" y="12003"/>
                  </a:cubicBezTo>
                  <a:cubicBezTo>
                    <a:pt x="5155" y="12003"/>
                    <a:pt x="5480" y="11876"/>
                    <a:pt x="5733" y="11623"/>
                  </a:cubicBezTo>
                  <a:lnTo>
                    <a:pt x="11718" y="5606"/>
                  </a:lnTo>
                  <a:cubicBezTo>
                    <a:pt x="12225" y="5099"/>
                    <a:pt x="12225" y="4307"/>
                    <a:pt x="11718" y="3801"/>
                  </a:cubicBezTo>
                  <a:lnTo>
                    <a:pt x="8298" y="380"/>
                  </a:lnTo>
                  <a:cubicBezTo>
                    <a:pt x="8045" y="127"/>
                    <a:pt x="7720" y="0"/>
                    <a:pt x="7396" y="0"/>
                  </a:cubicBez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353" name="CustomShape 111"/>
            <p:cNvSpPr/>
            <p:nvPr/>
          </p:nvSpPr>
          <p:spPr>
            <a:xfrm>
              <a:off x="2729880" y="2754720"/>
              <a:ext cx="221400" cy="221400"/>
            </a:xfrm>
            <a:custGeom>
              <a:avLst/>
              <a:gdLst/>
              <a:ahLst/>
              <a:rect l="l" t="t" r="r" b="b"/>
              <a:pathLst>
                <a:path w="6620" h="6620">
                  <a:moveTo>
                    <a:pt x="3200" y="1"/>
                  </a:moveTo>
                  <a:lnTo>
                    <a:pt x="1" y="3199"/>
                  </a:lnTo>
                  <a:lnTo>
                    <a:pt x="3421" y="6620"/>
                  </a:lnTo>
                  <a:lnTo>
                    <a:pt x="6620" y="3421"/>
                  </a:lnTo>
                  <a:lnTo>
                    <a:pt x="3200" y="1"/>
                  </a:lnTo>
                  <a:close/>
                </a:path>
              </a:pathLst>
            </a:custGeom>
            <a:solidFill>
              <a:srgbClr val="c4c4c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354" name="CustomShape 112"/>
            <p:cNvSpPr/>
            <p:nvPr/>
          </p:nvSpPr>
          <p:spPr>
            <a:xfrm>
              <a:off x="2850120" y="2648520"/>
              <a:ext cx="111240" cy="111240"/>
            </a:xfrm>
            <a:custGeom>
              <a:avLst/>
              <a:gdLst/>
              <a:ahLst/>
              <a:rect l="l" t="t" r="r" b="b"/>
              <a:pathLst>
                <a:path w="3326" h="3326">
                  <a:moveTo>
                    <a:pt x="2787" y="0"/>
                  </a:moveTo>
                  <a:lnTo>
                    <a:pt x="1" y="2787"/>
                  </a:lnTo>
                  <a:lnTo>
                    <a:pt x="539" y="3325"/>
                  </a:lnTo>
                  <a:lnTo>
                    <a:pt x="3326" y="507"/>
                  </a:lnTo>
                  <a:lnTo>
                    <a:pt x="2787" y="0"/>
                  </a:ln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355" name="CustomShape 113"/>
            <p:cNvSpPr/>
            <p:nvPr/>
          </p:nvSpPr>
          <p:spPr>
            <a:xfrm>
              <a:off x="2913840" y="2712240"/>
              <a:ext cx="100440" cy="99360"/>
            </a:xfrm>
            <a:custGeom>
              <a:avLst/>
              <a:gdLst/>
              <a:ahLst/>
              <a:rect l="l" t="t" r="r" b="b"/>
              <a:pathLst>
                <a:path w="3010" h="2978">
                  <a:moveTo>
                    <a:pt x="2819" y="0"/>
                  </a:moveTo>
                  <a:lnTo>
                    <a:pt x="1" y="2787"/>
                  </a:lnTo>
                  <a:lnTo>
                    <a:pt x="222" y="2977"/>
                  </a:lnTo>
                  <a:lnTo>
                    <a:pt x="3009" y="190"/>
                  </a:lnTo>
                  <a:lnTo>
                    <a:pt x="2819" y="0"/>
                  </a:ln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356" name="CustomShape 114"/>
            <p:cNvSpPr/>
            <p:nvPr/>
          </p:nvSpPr>
          <p:spPr>
            <a:xfrm>
              <a:off x="2926440" y="2724840"/>
              <a:ext cx="100440" cy="99360"/>
            </a:xfrm>
            <a:custGeom>
              <a:avLst/>
              <a:gdLst/>
              <a:ahLst/>
              <a:rect l="l" t="t" r="r" b="b"/>
              <a:pathLst>
                <a:path w="3010" h="2978">
                  <a:moveTo>
                    <a:pt x="2819" y="0"/>
                  </a:moveTo>
                  <a:lnTo>
                    <a:pt x="1" y="2787"/>
                  </a:lnTo>
                  <a:lnTo>
                    <a:pt x="222" y="2977"/>
                  </a:lnTo>
                  <a:lnTo>
                    <a:pt x="3009" y="190"/>
                  </a:lnTo>
                  <a:lnTo>
                    <a:pt x="2819" y="0"/>
                  </a:ln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357" name="CustomShape 115"/>
            <p:cNvSpPr/>
            <p:nvPr/>
          </p:nvSpPr>
          <p:spPr>
            <a:xfrm>
              <a:off x="2939040" y="2736720"/>
              <a:ext cx="100440" cy="100440"/>
            </a:xfrm>
            <a:custGeom>
              <a:avLst/>
              <a:gdLst/>
              <a:ahLst/>
              <a:rect l="l" t="t" r="r" b="b"/>
              <a:pathLst>
                <a:path w="3010" h="3010">
                  <a:moveTo>
                    <a:pt x="2788" y="1"/>
                  </a:moveTo>
                  <a:lnTo>
                    <a:pt x="1" y="2819"/>
                  </a:lnTo>
                  <a:lnTo>
                    <a:pt x="222" y="3009"/>
                  </a:lnTo>
                  <a:lnTo>
                    <a:pt x="3009" y="222"/>
                  </a:lnTo>
                  <a:lnTo>
                    <a:pt x="2788" y="1"/>
                  </a:ln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358" name="CustomShape 116"/>
            <p:cNvSpPr/>
            <p:nvPr/>
          </p:nvSpPr>
          <p:spPr>
            <a:xfrm>
              <a:off x="2952000" y="2750400"/>
              <a:ext cx="100440" cy="99360"/>
            </a:xfrm>
            <a:custGeom>
              <a:avLst/>
              <a:gdLst/>
              <a:ahLst/>
              <a:rect l="l" t="t" r="r" b="b"/>
              <a:pathLst>
                <a:path w="3010" h="2978">
                  <a:moveTo>
                    <a:pt x="2788" y="0"/>
                  </a:moveTo>
                  <a:lnTo>
                    <a:pt x="1" y="2787"/>
                  </a:lnTo>
                  <a:lnTo>
                    <a:pt x="222" y="2977"/>
                  </a:lnTo>
                  <a:lnTo>
                    <a:pt x="3009" y="190"/>
                  </a:lnTo>
                  <a:lnTo>
                    <a:pt x="2788" y="0"/>
                  </a:ln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359" name="CustomShape 117"/>
            <p:cNvSpPr/>
            <p:nvPr/>
          </p:nvSpPr>
          <p:spPr>
            <a:xfrm>
              <a:off x="2781000" y="2808720"/>
              <a:ext cx="68760" cy="62280"/>
            </a:xfrm>
            <a:custGeom>
              <a:avLst/>
              <a:gdLst/>
              <a:ahLst/>
              <a:rect l="l" t="t" r="r" b="b"/>
              <a:pathLst>
                <a:path w="2059" h="1869">
                  <a:moveTo>
                    <a:pt x="1029" y="0"/>
                  </a:moveTo>
                  <a:cubicBezTo>
                    <a:pt x="792" y="0"/>
                    <a:pt x="554" y="95"/>
                    <a:pt x="380" y="285"/>
                  </a:cubicBezTo>
                  <a:cubicBezTo>
                    <a:pt x="0" y="633"/>
                    <a:pt x="0" y="1235"/>
                    <a:pt x="380" y="1583"/>
                  </a:cubicBezTo>
                  <a:cubicBezTo>
                    <a:pt x="554" y="1773"/>
                    <a:pt x="792" y="1868"/>
                    <a:pt x="1029" y="1868"/>
                  </a:cubicBezTo>
                  <a:cubicBezTo>
                    <a:pt x="1267" y="1868"/>
                    <a:pt x="1504" y="1773"/>
                    <a:pt x="1679" y="1583"/>
                  </a:cubicBezTo>
                  <a:cubicBezTo>
                    <a:pt x="2059" y="1235"/>
                    <a:pt x="2059" y="633"/>
                    <a:pt x="1679" y="285"/>
                  </a:cubicBezTo>
                  <a:cubicBezTo>
                    <a:pt x="1504" y="95"/>
                    <a:pt x="1267" y="0"/>
                    <a:pt x="1029" y="0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360" name="CustomShape 118"/>
            <p:cNvSpPr/>
            <p:nvPr/>
          </p:nvSpPr>
          <p:spPr>
            <a:xfrm>
              <a:off x="2807640" y="2835720"/>
              <a:ext cx="123840" cy="120240"/>
            </a:xfrm>
            <a:custGeom>
              <a:avLst/>
              <a:gdLst/>
              <a:ahLst/>
              <a:rect l="l" t="t" r="r" b="b"/>
              <a:pathLst>
                <a:path w="3707" h="3595">
                  <a:moveTo>
                    <a:pt x="2028" y="1"/>
                  </a:moveTo>
                  <a:cubicBezTo>
                    <a:pt x="1751" y="1"/>
                    <a:pt x="1473" y="111"/>
                    <a:pt x="1268" y="333"/>
                  </a:cubicBezTo>
                  <a:lnTo>
                    <a:pt x="413" y="1156"/>
                  </a:lnTo>
                  <a:cubicBezTo>
                    <a:pt x="1" y="1600"/>
                    <a:pt x="1" y="2265"/>
                    <a:pt x="413" y="2708"/>
                  </a:cubicBezTo>
                  <a:lnTo>
                    <a:pt x="1331" y="3595"/>
                  </a:lnTo>
                  <a:lnTo>
                    <a:pt x="3706" y="1220"/>
                  </a:lnTo>
                  <a:lnTo>
                    <a:pt x="2788" y="333"/>
                  </a:lnTo>
                  <a:cubicBezTo>
                    <a:pt x="2582" y="111"/>
                    <a:pt x="2305" y="1"/>
                    <a:pt x="2028" y="1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361" name="CustomShape 119"/>
            <p:cNvSpPr/>
            <p:nvPr/>
          </p:nvSpPr>
          <p:spPr>
            <a:xfrm>
              <a:off x="3012480" y="2671920"/>
              <a:ext cx="163080" cy="197280"/>
            </a:xfrm>
            <a:custGeom>
              <a:avLst/>
              <a:gdLst/>
              <a:ahLst/>
              <a:rect l="l" t="t" r="r" b="b"/>
              <a:pathLst>
                <a:path w="4878" h="5892">
                  <a:moveTo>
                    <a:pt x="1489" y="1"/>
                  </a:moveTo>
                  <a:cubicBezTo>
                    <a:pt x="666" y="1"/>
                    <a:pt x="1" y="666"/>
                    <a:pt x="1" y="1457"/>
                  </a:cubicBezTo>
                  <a:lnTo>
                    <a:pt x="1" y="2059"/>
                  </a:lnTo>
                  <a:cubicBezTo>
                    <a:pt x="1" y="2313"/>
                    <a:pt x="191" y="2503"/>
                    <a:pt x="444" y="2503"/>
                  </a:cubicBezTo>
                  <a:cubicBezTo>
                    <a:pt x="666" y="2503"/>
                    <a:pt x="856" y="2313"/>
                    <a:pt x="856" y="2059"/>
                  </a:cubicBezTo>
                  <a:lnTo>
                    <a:pt x="856" y="1457"/>
                  </a:lnTo>
                  <a:cubicBezTo>
                    <a:pt x="856" y="1109"/>
                    <a:pt x="1141" y="856"/>
                    <a:pt x="1489" y="856"/>
                  </a:cubicBezTo>
                  <a:lnTo>
                    <a:pt x="3421" y="856"/>
                  </a:lnTo>
                  <a:cubicBezTo>
                    <a:pt x="3738" y="856"/>
                    <a:pt x="4023" y="1109"/>
                    <a:pt x="4023" y="1457"/>
                  </a:cubicBezTo>
                  <a:lnTo>
                    <a:pt x="4023" y="5448"/>
                  </a:lnTo>
                  <a:cubicBezTo>
                    <a:pt x="4023" y="5701"/>
                    <a:pt x="4213" y="5891"/>
                    <a:pt x="4466" y="5891"/>
                  </a:cubicBezTo>
                  <a:cubicBezTo>
                    <a:pt x="4688" y="5891"/>
                    <a:pt x="4878" y="5701"/>
                    <a:pt x="4878" y="5448"/>
                  </a:cubicBezTo>
                  <a:lnTo>
                    <a:pt x="4878" y="1457"/>
                  </a:lnTo>
                  <a:cubicBezTo>
                    <a:pt x="4878" y="666"/>
                    <a:pt x="4213" y="1"/>
                    <a:pt x="3390" y="1"/>
                  </a:cubicBezTo>
                  <a:close/>
                </a:path>
              </a:pathLst>
            </a:custGeom>
            <a:solidFill>
              <a:srgbClr val="dd91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362" name="CustomShape 120"/>
            <p:cNvSpPr/>
            <p:nvPr/>
          </p:nvSpPr>
          <p:spPr>
            <a:xfrm>
              <a:off x="2960280" y="2779200"/>
              <a:ext cx="267120" cy="266040"/>
            </a:xfrm>
            <a:custGeom>
              <a:avLst/>
              <a:gdLst/>
              <a:ahLst/>
              <a:rect l="l" t="t" r="r" b="b"/>
              <a:pathLst>
                <a:path w="7981" h="7950">
                  <a:moveTo>
                    <a:pt x="1299" y="0"/>
                  </a:moveTo>
                  <a:cubicBezTo>
                    <a:pt x="570" y="0"/>
                    <a:pt x="0" y="570"/>
                    <a:pt x="0" y="1267"/>
                  </a:cubicBezTo>
                  <a:lnTo>
                    <a:pt x="0" y="6682"/>
                  </a:lnTo>
                  <a:cubicBezTo>
                    <a:pt x="0" y="7379"/>
                    <a:pt x="570" y="7949"/>
                    <a:pt x="1299" y="7949"/>
                  </a:cubicBezTo>
                  <a:lnTo>
                    <a:pt x="6714" y="7949"/>
                  </a:lnTo>
                  <a:cubicBezTo>
                    <a:pt x="7411" y="7949"/>
                    <a:pt x="7981" y="7379"/>
                    <a:pt x="7981" y="6682"/>
                  </a:cubicBezTo>
                  <a:lnTo>
                    <a:pt x="7981" y="1267"/>
                  </a:lnTo>
                  <a:cubicBezTo>
                    <a:pt x="7981" y="570"/>
                    <a:pt x="7411" y="0"/>
                    <a:pt x="6714" y="0"/>
                  </a:cubicBezTo>
                  <a:close/>
                </a:path>
              </a:pathLst>
            </a:custGeom>
            <a:solidFill>
              <a:srgbClr val="c4c4c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363" name="CustomShape 121"/>
            <p:cNvSpPr/>
            <p:nvPr/>
          </p:nvSpPr>
          <p:spPr>
            <a:xfrm>
              <a:off x="2961360" y="2779920"/>
              <a:ext cx="264960" cy="264960"/>
            </a:xfrm>
            <a:custGeom>
              <a:avLst/>
              <a:gdLst/>
              <a:ahLst/>
              <a:rect l="l" t="t" r="r" b="b"/>
              <a:pathLst>
                <a:path w="7919" h="7919">
                  <a:moveTo>
                    <a:pt x="951" y="1"/>
                  </a:moveTo>
                  <a:cubicBezTo>
                    <a:pt x="413" y="159"/>
                    <a:pt x="1" y="666"/>
                    <a:pt x="1" y="1236"/>
                  </a:cubicBezTo>
                  <a:lnTo>
                    <a:pt x="1" y="6651"/>
                  </a:lnTo>
                  <a:cubicBezTo>
                    <a:pt x="1" y="7348"/>
                    <a:pt x="571" y="7918"/>
                    <a:pt x="1299" y="7918"/>
                  </a:cubicBezTo>
                  <a:lnTo>
                    <a:pt x="6715" y="7918"/>
                  </a:lnTo>
                  <a:cubicBezTo>
                    <a:pt x="7285" y="7918"/>
                    <a:pt x="7760" y="7538"/>
                    <a:pt x="7918" y="7000"/>
                  </a:cubicBezTo>
                  <a:lnTo>
                    <a:pt x="7918" y="7000"/>
                  </a:lnTo>
                  <a:cubicBezTo>
                    <a:pt x="7823" y="7031"/>
                    <a:pt x="7696" y="7063"/>
                    <a:pt x="7570" y="7063"/>
                  </a:cubicBezTo>
                  <a:lnTo>
                    <a:pt x="2186" y="7063"/>
                  </a:lnTo>
                  <a:cubicBezTo>
                    <a:pt x="1458" y="7063"/>
                    <a:pt x="888" y="6493"/>
                    <a:pt x="888" y="5796"/>
                  </a:cubicBezTo>
                  <a:lnTo>
                    <a:pt x="888" y="381"/>
                  </a:lnTo>
                  <a:cubicBezTo>
                    <a:pt x="888" y="254"/>
                    <a:pt x="919" y="128"/>
                    <a:pt x="951" y="1"/>
                  </a:cubicBezTo>
                  <a:close/>
                </a:path>
              </a:pathLst>
            </a:custGeom>
            <a:solidFill>
              <a:srgbClr val="a5a5a5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364" name="CustomShape 122"/>
            <p:cNvSpPr/>
            <p:nvPr/>
          </p:nvSpPr>
          <p:spPr>
            <a:xfrm>
              <a:off x="3060360" y="2860920"/>
              <a:ext cx="67680" cy="67680"/>
            </a:xfrm>
            <a:custGeom>
              <a:avLst/>
              <a:gdLst/>
              <a:ahLst/>
              <a:rect l="l" t="t" r="r" b="b"/>
              <a:pathLst>
                <a:path w="2027" h="2028">
                  <a:moveTo>
                    <a:pt x="1013" y="1"/>
                  </a:moveTo>
                  <a:cubicBezTo>
                    <a:pt x="475" y="1"/>
                    <a:pt x="0" y="476"/>
                    <a:pt x="0" y="1014"/>
                  </a:cubicBezTo>
                  <a:cubicBezTo>
                    <a:pt x="0" y="1584"/>
                    <a:pt x="475" y="2028"/>
                    <a:pt x="1013" y="2028"/>
                  </a:cubicBezTo>
                  <a:cubicBezTo>
                    <a:pt x="1584" y="2028"/>
                    <a:pt x="2027" y="1584"/>
                    <a:pt x="2027" y="1014"/>
                  </a:cubicBezTo>
                  <a:cubicBezTo>
                    <a:pt x="2027" y="476"/>
                    <a:pt x="1584" y="1"/>
                    <a:pt x="1013" y="1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365" name="CustomShape 123"/>
            <p:cNvSpPr/>
            <p:nvPr/>
          </p:nvSpPr>
          <p:spPr>
            <a:xfrm>
              <a:off x="3079440" y="2898000"/>
              <a:ext cx="29520" cy="73080"/>
            </a:xfrm>
            <a:custGeom>
              <a:avLst/>
              <a:gdLst/>
              <a:ahLst/>
              <a:rect l="l" t="t" r="r" b="b"/>
              <a:pathLst>
                <a:path w="887" h="2186">
                  <a:moveTo>
                    <a:pt x="0" y="0"/>
                  </a:moveTo>
                  <a:lnTo>
                    <a:pt x="0" y="2185"/>
                  </a:lnTo>
                  <a:lnTo>
                    <a:pt x="887" y="2185"/>
                  </a:lnTo>
                  <a:lnTo>
                    <a:pt x="887" y="0"/>
                  </a:ln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366" name="CustomShape 124"/>
            <p:cNvSpPr/>
            <p:nvPr/>
          </p:nvSpPr>
          <p:spPr>
            <a:xfrm>
              <a:off x="2963520" y="3083760"/>
              <a:ext cx="104760" cy="102600"/>
            </a:xfrm>
            <a:custGeom>
              <a:avLst/>
              <a:gdLst/>
              <a:ahLst/>
              <a:rect l="l" t="t" r="r" b="b"/>
              <a:pathLst>
                <a:path w="3136" h="3073">
                  <a:moveTo>
                    <a:pt x="2059" y="539"/>
                  </a:moveTo>
                  <a:cubicBezTo>
                    <a:pt x="2185" y="539"/>
                    <a:pt x="2280" y="602"/>
                    <a:pt x="2375" y="697"/>
                  </a:cubicBezTo>
                  <a:cubicBezTo>
                    <a:pt x="2565" y="855"/>
                    <a:pt x="2565" y="1172"/>
                    <a:pt x="2375" y="1362"/>
                  </a:cubicBezTo>
                  <a:lnTo>
                    <a:pt x="1330" y="2407"/>
                  </a:lnTo>
                  <a:cubicBezTo>
                    <a:pt x="1235" y="2502"/>
                    <a:pt x="1109" y="2534"/>
                    <a:pt x="982" y="2534"/>
                  </a:cubicBezTo>
                  <a:cubicBezTo>
                    <a:pt x="855" y="2534"/>
                    <a:pt x="760" y="2502"/>
                    <a:pt x="665" y="2407"/>
                  </a:cubicBezTo>
                  <a:cubicBezTo>
                    <a:pt x="570" y="2312"/>
                    <a:pt x="507" y="2185"/>
                    <a:pt x="507" y="2059"/>
                  </a:cubicBezTo>
                  <a:cubicBezTo>
                    <a:pt x="507" y="1932"/>
                    <a:pt x="570" y="1837"/>
                    <a:pt x="665" y="1742"/>
                  </a:cubicBezTo>
                  <a:lnTo>
                    <a:pt x="1710" y="697"/>
                  </a:lnTo>
                  <a:cubicBezTo>
                    <a:pt x="1805" y="602"/>
                    <a:pt x="1932" y="539"/>
                    <a:pt x="2059" y="539"/>
                  </a:cubicBezTo>
                  <a:close/>
                  <a:moveTo>
                    <a:pt x="2059" y="0"/>
                  </a:moveTo>
                  <a:cubicBezTo>
                    <a:pt x="1774" y="0"/>
                    <a:pt x="1520" y="127"/>
                    <a:pt x="1330" y="317"/>
                  </a:cubicBezTo>
                  <a:lnTo>
                    <a:pt x="285" y="1362"/>
                  </a:lnTo>
                  <a:cubicBezTo>
                    <a:pt x="95" y="1552"/>
                    <a:pt x="0" y="1805"/>
                    <a:pt x="0" y="2059"/>
                  </a:cubicBezTo>
                  <a:cubicBezTo>
                    <a:pt x="0" y="2344"/>
                    <a:pt x="95" y="2597"/>
                    <a:pt x="285" y="2787"/>
                  </a:cubicBezTo>
                  <a:cubicBezTo>
                    <a:pt x="475" y="2977"/>
                    <a:pt x="729" y="3072"/>
                    <a:pt x="982" y="3072"/>
                  </a:cubicBezTo>
                  <a:cubicBezTo>
                    <a:pt x="1267" y="3072"/>
                    <a:pt x="1520" y="2977"/>
                    <a:pt x="1710" y="2787"/>
                  </a:cubicBezTo>
                  <a:lnTo>
                    <a:pt x="2755" y="1742"/>
                  </a:lnTo>
                  <a:cubicBezTo>
                    <a:pt x="3135" y="1330"/>
                    <a:pt x="3135" y="697"/>
                    <a:pt x="2755" y="317"/>
                  </a:cubicBezTo>
                  <a:cubicBezTo>
                    <a:pt x="2565" y="127"/>
                    <a:pt x="2312" y="0"/>
                    <a:pt x="205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367" name="CustomShape 125"/>
            <p:cNvSpPr/>
            <p:nvPr/>
          </p:nvSpPr>
          <p:spPr>
            <a:xfrm>
              <a:off x="3058200" y="2989080"/>
              <a:ext cx="102600" cy="102600"/>
            </a:xfrm>
            <a:custGeom>
              <a:avLst/>
              <a:gdLst/>
              <a:ahLst/>
              <a:rect l="l" t="t" r="r" b="b"/>
              <a:pathLst>
                <a:path w="3073" h="3073">
                  <a:moveTo>
                    <a:pt x="2059" y="539"/>
                  </a:moveTo>
                  <a:cubicBezTo>
                    <a:pt x="2186" y="539"/>
                    <a:pt x="2313" y="602"/>
                    <a:pt x="2408" y="666"/>
                  </a:cubicBezTo>
                  <a:cubicBezTo>
                    <a:pt x="2471" y="761"/>
                    <a:pt x="2534" y="887"/>
                    <a:pt x="2534" y="1014"/>
                  </a:cubicBezTo>
                  <a:cubicBezTo>
                    <a:pt x="2534" y="1141"/>
                    <a:pt x="2471" y="1267"/>
                    <a:pt x="2408" y="1362"/>
                  </a:cubicBezTo>
                  <a:lnTo>
                    <a:pt x="1331" y="2408"/>
                  </a:lnTo>
                  <a:cubicBezTo>
                    <a:pt x="1267" y="2503"/>
                    <a:pt x="1141" y="2534"/>
                    <a:pt x="1014" y="2534"/>
                  </a:cubicBezTo>
                  <a:cubicBezTo>
                    <a:pt x="887" y="2534"/>
                    <a:pt x="761" y="2503"/>
                    <a:pt x="666" y="2408"/>
                  </a:cubicBezTo>
                  <a:cubicBezTo>
                    <a:pt x="571" y="2313"/>
                    <a:pt x="539" y="2186"/>
                    <a:pt x="539" y="2059"/>
                  </a:cubicBezTo>
                  <a:cubicBezTo>
                    <a:pt x="539" y="1933"/>
                    <a:pt x="571" y="1806"/>
                    <a:pt x="666" y="1743"/>
                  </a:cubicBezTo>
                  <a:lnTo>
                    <a:pt x="1711" y="666"/>
                  </a:lnTo>
                  <a:cubicBezTo>
                    <a:pt x="1806" y="602"/>
                    <a:pt x="1933" y="539"/>
                    <a:pt x="2059" y="539"/>
                  </a:cubicBezTo>
                  <a:close/>
                  <a:moveTo>
                    <a:pt x="2059" y="1"/>
                  </a:moveTo>
                  <a:cubicBezTo>
                    <a:pt x="1774" y="1"/>
                    <a:pt x="1521" y="127"/>
                    <a:pt x="1331" y="286"/>
                  </a:cubicBezTo>
                  <a:lnTo>
                    <a:pt x="286" y="1362"/>
                  </a:lnTo>
                  <a:cubicBezTo>
                    <a:pt x="96" y="1552"/>
                    <a:pt x="1" y="1806"/>
                    <a:pt x="1" y="2059"/>
                  </a:cubicBezTo>
                  <a:cubicBezTo>
                    <a:pt x="1" y="2344"/>
                    <a:pt x="96" y="2598"/>
                    <a:pt x="286" y="2788"/>
                  </a:cubicBezTo>
                  <a:cubicBezTo>
                    <a:pt x="476" y="2978"/>
                    <a:pt x="729" y="3073"/>
                    <a:pt x="1014" y="3073"/>
                  </a:cubicBezTo>
                  <a:cubicBezTo>
                    <a:pt x="1267" y="3073"/>
                    <a:pt x="1521" y="2978"/>
                    <a:pt x="1711" y="2788"/>
                  </a:cubicBezTo>
                  <a:lnTo>
                    <a:pt x="2756" y="1743"/>
                  </a:lnTo>
                  <a:cubicBezTo>
                    <a:pt x="2946" y="1552"/>
                    <a:pt x="3073" y="1299"/>
                    <a:pt x="3073" y="1014"/>
                  </a:cubicBezTo>
                  <a:cubicBezTo>
                    <a:pt x="3073" y="761"/>
                    <a:pt x="2946" y="476"/>
                    <a:pt x="2756" y="286"/>
                  </a:cubicBezTo>
                  <a:cubicBezTo>
                    <a:pt x="2566" y="96"/>
                    <a:pt x="2313" y="1"/>
                    <a:pt x="205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368" name="CustomShape 126"/>
            <p:cNvSpPr/>
            <p:nvPr/>
          </p:nvSpPr>
          <p:spPr>
            <a:xfrm>
              <a:off x="3152520" y="2894760"/>
              <a:ext cx="105840" cy="102600"/>
            </a:xfrm>
            <a:custGeom>
              <a:avLst/>
              <a:gdLst/>
              <a:ahLst/>
              <a:rect l="l" t="t" r="r" b="b"/>
              <a:pathLst>
                <a:path w="3168" h="3073">
                  <a:moveTo>
                    <a:pt x="2059" y="539"/>
                  </a:moveTo>
                  <a:cubicBezTo>
                    <a:pt x="2185" y="539"/>
                    <a:pt x="2312" y="602"/>
                    <a:pt x="2375" y="665"/>
                  </a:cubicBezTo>
                  <a:cubicBezTo>
                    <a:pt x="2565" y="855"/>
                    <a:pt x="2565" y="1172"/>
                    <a:pt x="2375" y="1362"/>
                  </a:cubicBezTo>
                  <a:lnTo>
                    <a:pt x="1330" y="2407"/>
                  </a:lnTo>
                  <a:cubicBezTo>
                    <a:pt x="1235" y="2502"/>
                    <a:pt x="1140" y="2534"/>
                    <a:pt x="1014" y="2534"/>
                  </a:cubicBezTo>
                  <a:cubicBezTo>
                    <a:pt x="887" y="2534"/>
                    <a:pt x="760" y="2502"/>
                    <a:pt x="665" y="2407"/>
                  </a:cubicBezTo>
                  <a:cubicBezTo>
                    <a:pt x="570" y="2312"/>
                    <a:pt x="539" y="2185"/>
                    <a:pt x="539" y="2059"/>
                  </a:cubicBezTo>
                  <a:cubicBezTo>
                    <a:pt x="539" y="1932"/>
                    <a:pt x="570" y="1805"/>
                    <a:pt x="665" y="1742"/>
                  </a:cubicBezTo>
                  <a:lnTo>
                    <a:pt x="1710" y="665"/>
                  </a:lnTo>
                  <a:cubicBezTo>
                    <a:pt x="1805" y="602"/>
                    <a:pt x="1932" y="539"/>
                    <a:pt x="2059" y="539"/>
                  </a:cubicBezTo>
                  <a:close/>
                  <a:moveTo>
                    <a:pt x="2059" y="0"/>
                  </a:moveTo>
                  <a:cubicBezTo>
                    <a:pt x="1774" y="0"/>
                    <a:pt x="1520" y="127"/>
                    <a:pt x="1330" y="285"/>
                  </a:cubicBezTo>
                  <a:lnTo>
                    <a:pt x="285" y="1362"/>
                  </a:lnTo>
                  <a:cubicBezTo>
                    <a:pt x="95" y="1552"/>
                    <a:pt x="0" y="1805"/>
                    <a:pt x="0" y="2059"/>
                  </a:cubicBezTo>
                  <a:cubicBezTo>
                    <a:pt x="0" y="2344"/>
                    <a:pt x="95" y="2597"/>
                    <a:pt x="285" y="2787"/>
                  </a:cubicBezTo>
                  <a:cubicBezTo>
                    <a:pt x="475" y="2977"/>
                    <a:pt x="729" y="3072"/>
                    <a:pt x="1014" y="3072"/>
                  </a:cubicBezTo>
                  <a:cubicBezTo>
                    <a:pt x="1267" y="3072"/>
                    <a:pt x="1520" y="2977"/>
                    <a:pt x="1710" y="2787"/>
                  </a:cubicBezTo>
                  <a:lnTo>
                    <a:pt x="2755" y="1742"/>
                  </a:lnTo>
                  <a:cubicBezTo>
                    <a:pt x="3167" y="1330"/>
                    <a:pt x="3167" y="697"/>
                    <a:pt x="2755" y="285"/>
                  </a:cubicBezTo>
                  <a:cubicBezTo>
                    <a:pt x="2565" y="95"/>
                    <a:pt x="2312" y="0"/>
                    <a:pt x="205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369" name="CustomShape 127"/>
            <p:cNvSpPr/>
            <p:nvPr/>
          </p:nvSpPr>
          <p:spPr>
            <a:xfrm>
              <a:off x="3032640" y="3059280"/>
              <a:ext cx="57960" cy="56880"/>
            </a:xfrm>
            <a:custGeom>
              <a:avLst/>
              <a:gdLst/>
              <a:ahLst/>
              <a:rect l="l" t="t" r="r" b="b"/>
              <a:pathLst>
                <a:path w="1743" h="1711">
                  <a:moveTo>
                    <a:pt x="1469" y="1"/>
                  </a:moveTo>
                  <a:cubicBezTo>
                    <a:pt x="1402" y="1"/>
                    <a:pt x="1331" y="33"/>
                    <a:pt x="1267" y="96"/>
                  </a:cubicBezTo>
                  <a:lnTo>
                    <a:pt x="96" y="1268"/>
                  </a:lnTo>
                  <a:cubicBezTo>
                    <a:pt x="1" y="1363"/>
                    <a:pt x="1" y="1521"/>
                    <a:pt x="96" y="1648"/>
                  </a:cubicBezTo>
                  <a:cubicBezTo>
                    <a:pt x="159" y="1679"/>
                    <a:pt x="222" y="1711"/>
                    <a:pt x="286" y="1711"/>
                  </a:cubicBezTo>
                  <a:cubicBezTo>
                    <a:pt x="381" y="1711"/>
                    <a:pt x="444" y="1679"/>
                    <a:pt x="476" y="1648"/>
                  </a:cubicBezTo>
                  <a:lnTo>
                    <a:pt x="1647" y="476"/>
                  </a:lnTo>
                  <a:cubicBezTo>
                    <a:pt x="1742" y="349"/>
                    <a:pt x="1742" y="191"/>
                    <a:pt x="1647" y="96"/>
                  </a:cubicBezTo>
                  <a:cubicBezTo>
                    <a:pt x="1600" y="33"/>
                    <a:pt x="1537" y="1"/>
                    <a:pt x="146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370" name="CustomShape 128"/>
            <p:cNvSpPr/>
            <p:nvPr/>
          </p:nvSpPr>
          <p:spPr>
            <a:xfrm>
              <a:off x="3124800" y="2966760"/>
              <a:ext cx="59040" cy="56880"/>
            </a:xfrm>
            <a:custGeom>
              <a:avLst/>
              <a:gdLst/>
              <a:ahLst/>
              <a:rect l="l" t="t" r="r" b="b"/>
              <a:pathLst>
                <a:path w="1775" h="1711">
                  <a:moveTo>
                    <a:pt x="1470" y="1"/>
                  </a:moveTo>
                  <a:cubicBezTo>
                    <a:pt x="1402" y="1"/>
                    <a:pt x="1331" y="32"/>
                    <a:pt x="1268" y="96"/>
                  </a:cubicBezTo>
                  <a:lnTo>
                    <a:pt x="96" y="1267"/>
                  </a:lnTo>
                  <a:cubicBezTo>
                    <a:pt x="1" y="1362"/>
                    <a:pt x="1" y="1521"/>
                    <a:pt x="96" y="1616"/>
                  </a:cubicBezTo>
                  <a:cubicBezTo>
                    <a:pt x="159" y="1679"/>
                    <a:pt x="223" y="1711"/>
                    <a:pt x="286" y="1711"/>
                  </a:cubicBezTo>
                  <a:cubicBezTo>
                    <a:pt x="381" y="1711"/>
                    <a:pt x="444" y="1679"/>
                    <a:pt x="476" y="1647"/>
                  </a:cubicBezTo>
                  <a:lnTo>
                    <a:pt x="1648" y="476"/>
                  </a:lnTo>
                  <a:cubicBezTo>
                    <a:pt x="1774" y="349"/>
                    <a:pt x="1774" y="191"/>
                    <a:pt x="1648" y="96"/>
                  </a:cubicBezTo>
                  <a:cubicBezTo>
                    <a:pt x="1600" y="32"/>
                    <a:pt x="1537" y="1"/>
                    <a:pt x="147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371" name="CustomShape 129"/>
            <p:cNvSpPr/>
            <p:nvPr/>
          </p:nvSpPr>
          <p:spPr>
            <a:xfrm>
              <a:off x="3183480" y="2800080"/>
              <a:ext cx="19800" cy="68760"/>
            </a:xfrm>
            <a:custGeom>
              <a:avLst/>
              <a:gdLst/>
              <a:ahLst/>
              <a:rect l="l" t="t" r="r" b="b"/>
              <a:pathLst>
                <a:path w="603" h="2060">
                  <a:moveTo>
                    <a:pt x="317" y="1"/>
                  </a:moveTo>
                  <a:cubicBezTo>
                    <a:pt x="127" y="1"/>
                    <a:pt x="1" y="127"/>
                    <a:pt x="1" y="317"/>
                  </a:cubicBezTo>
                  <a:lnTo>
                    <a:pt x="1" y="1742"/>
                  </a:lnTo>
                  <a:cubicBezTo>
                    <a:pt x="1" y="1901"/>
                    <a:pt x="127" y="2059"/>
                    <a:pt x="317" y="2059"/>
                  </a:cubicBezTo>
                  <a:cubicBezTo>
                    <a:pt x="476" y="2059"/>
                    <a:pt x="602" y="1901"/>
                    <a:pt x="602" y="1742"/>
                  </a:cubicBezTo>
                  <a:lnTo>
                    <a:pt x="602" y="317"/>
                  </a:lnTo>
                  <a:cubicBezTo>
                    <a:pt x="602" y="127"/>
                    <a:pt x="476" y="1"/>
                    <a:pt x="317" y="1"/>
                  </a:cubicBez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372" name="CustomShape 130"/>
            <p:cNvSpPr/>
            <p:nvPr/>
          </p:nvSpPr>
          <p:spPr>
            <a:xfrm>
              <a:off x="5689800" y="2448720"/>
              <a:ext cx="926640" cy="874800"/>
            </a:xfrm>
            <a:custGeom>
              <a:avLst/>
              <a:gdLst/>
              <a:ahLst/>
              <a:rect l="l" t="t" r="r" b="b"/>
              <a:pathLst>
                <a:path w="27648" h="26106">
                  <a:moveTo>
                    <a:pt x="13842" y="0"/>
                  </a:moveTo>
                  <a:cubicBezTo>
                    <a:pt x="13308" y="0"/>
                    <a:pt x="12768" y="33"/>
                    <a:pt x="12225" y="100"/>
                  </a:cubicBezTo>
                  <a:cubicBezTo>
                    <a:pt x="5067" y="987"/>
                    <a:pt x="0" y="7511"/>
                    <a:pt x="887" y="14636"/>
                  </a:cubicBezTo>
                  <a:cubicBezTo>
                    <a:pt x="1677" y="21250"/>
                    <a:pt x="7307" y="26106"/>
                    <a:pt x="13805" y="26106"/>
                  </a:cubicBezTo>
                  <a:cubicBezTo>
                    <a:pt x="14339" y="26106"/>
                    <a:pt x="14879" y="26073"/>
                    <a:pt x="15423" y="26005"/>
                  </a:cubicBezTo>
                  <a:cubicBezTo>
                    <a:pt x="22580" y="25119"/>
                    <a:pt x="27647" y="18595"/>
                    <a:pt x="26761" y="11438"/>
                  </a:cubicBezTo>
                  <a:cubicBezTo>
                    <a:pt x="25941" y="4854"/>
                    <a:pt x="20336" y="0"/>
                    <a:pt x="13842" y="0"/>
                  </a:cubicBez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373" name="CustomShape 131"/>
            <p:cNvSpPr/>
            <p:nvPr/>
          </p:nvSpPr>
          <p:spPr>
            <a:xfrm>
              <a:off x="5938200" y="2606040"/>
              <a:ext cx="428760" cy="570960"/>
            </a:xfrm>
            <a:custGeom>
              <a:avLst/>
              <a:gdLst/>
              <a:ahLst/>
              <a:rect l="l" t="t" r="r" b="b"/>
              <a:pathLst>
                <a:path w="12796" h="17039">
                  <a:moveTo>
                    <a:pt x="2059" y="0"/>
                  </a:moveTo>
                  <a:cubicBezTo>
                    <a:pt x="919" y="0"/>
                    <a:pt x="1" y="919"/>
                    <a:pt x="1" y="2059"/>
                  </a:cubicBezTo>
                  <a:lnTo>
                    <a:pt x="1" y="15011"/>
                  </a:lnTo>
                  <a:cubicBezTo>
                    <a:pt x="1" y="16151"/>
                    <a:pt x="919" y="17038"/>
                    <a:pt x="2059" y="17038"/>
                  </a:cubicBezTo>
                  <a:lnTo>
                    <a:pt x="10768" y="17038"/>
                  </a:lnTo>
                  <a:cubicBezTo>
                    <a:pt x="11908" y="17038"/>
                    <a:pt x="12795" y="16151"/>
                    <a:pt x="12795" y="15011"/>
                  </a:cubicBezTo>
                  <a:lnTo>
                    <a:pt x="12795" y="2059"/>
                  </a:lnTo>
                  <a:cubicBezTo>
                    <a:pt x="12795" y="919"/>
                    <a:pt x="11908" y="0"/>
                    <a:pt x="10768" y="0"/>
                  </a:cubicBez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374" name="CustomShape 132"/>
            <p:cNvSpPr/>
            <p:nvPr/>
          </p:nvSpPr>
          <p:spPr>
            <a:xfrm>
              <a:off x="5999760" y="2665440"/>
              <a:ext cx="306360" cy="424440"/>
            </a:xfrm>
            <a:custGeom>
              <a:avLst/>
              <a:gdLst/>
              <a:ahLst/>
              <a:rect l="l" t="t" r="r" b="b"/>
              <a:pathLst>
                <a:path w="9154" h="12669">
                  <a:moveTo>
                    <a:pt x="1" y="1"/>
                  </a:moveTo>
                  <a:lnTo>
                    <a:pt x="1" y="12668"/>
                  </a:lnTo>
                  <a:lnTo>
                    <a:pt x="9153" y="12668"/>
                  </a:lnTo>
                  <a:lnTo>
                    <a:pt x="9153" y="1"/>
                  </a:ln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375" name="CustomShape 133"/>
            <p:cNvSpPr/>
            <p:nvPr/>
          </p:nvSpPr>
          <p:spPr>
            <a:xfrm>
              <a:off x="6133680" y="3111480"/>
              <a:ext cx="38880" cy="38880"/>
            </a:xfrm>
            <a:custGeom>
              <a:avLst/>
              <a:gdLst/>
              <a:ahLst/>
              <a:rect l="l" t="t" r="r" b="b"/>
              <a:pathLst>
                <a:path w="1172" h="1173">
                  <a:moveTo>
                    <a:pt x="570" y="1"/>
                  </a:moveTo>
                  <a:cubicBezTo>
                    <a:pt x="253" y="1"/>
                    <a:pt x="0" y="254"/>
                    <a:pt x="0" y="602"/>
                  </a:cubicBezTo>
                  <a:cubicBezTo>
                    <a:pt x="0" y="919"/>
                    <a:pt x="253" y="1172"/>
                    <a:pt x="570" y="1172"/>
                  </a:cubicBezTo>
                  <a:cubicBezTo>
                    <a:pt x="918" y="1172"/>
                    <a:pt x="1172" y="919"/>
                    <a:pt x="1172" y="602"/>
                  </a:cubicBezTo>
                  <a:cubicBezTo>
                    <a:pt x="1172" y="254"/>
                    <a:pt x="918" y="1"/>
                    <a:pt x="570" y="1"/>
                  </a:cubicBezTo>
                  <a:close/>
                </a:path>
              </a:pathLst>
            </a:custGeom>
            <a:solidFill>
              <a:srgbClr val="263c4c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376" name="CustomShape 134"/>
            <p:cNvSpPr/>
            <p:nvPr/>
          </p:nvSpPr>
          <p:spPr>
            <a:xfrm>
              <a:off x="5999760" y="2665440"/>
              <a:ext cx="306360" cy="424440"/>
            </a:xfrm>
            <a:custGeom>
              <a:avLst/>
              <a:gdLst/>
              <a:ahLst/>
              <a:rect l="l" t="t" r="r" b="b"/>
              <a:pathLst>
                <a:path w="9154" h="12669">
                  <a:moveTo>
                    <a:pt x="1" y="1"/>
                  </a:moveTo>
                  <a:lnTo>
                    <a:pt x="9153" y="12668"/>
                  </a:lnTo>
                  <a:lnTo>
                    <a:pt x="9153" y="1"/>
                  </a:lnTo>
                  <a:close/>
                </a:path>
              </a:pathLst>
            </a:custGeom>
            <a:solidFill>
              <a:srgbClr val="dd915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377" name="CustomShape 135"/>
            <p:cNvSpPr/>
            <p:nvPr/>
          </p:nvSpPr>
          <p:spPr>
            <a:xfrm>
              <a:off x="6024240" y="2753640"/>
              <a:ext cx="44280" cy="65520"/>
            </a:xfrm>
            <a:custGeom>
              <a:avLst/>
              <a:gdLst/>
              <a:ahLst/>
              <a:rect l="l" t="t" r="r" b="b"/>
              <a:pathLst>
                <a:path w="1331" h="1964">
                  <a:moveTo>
                    <a:pt x="665" y="222"/>
                  </a:moveTo>
                  <a:cubicBezTo>
                    <a:pt x="823" y="222"/>
                    <a:pt x="950" y="285"/>
                    <a:pt x="982" y="444"/>
                  </a:cubicBezTo>
                  <a:cubicBezTo>
                    <a:pt x="1045" y="570"/>
                    <a:pt x="1077" y="760"/>
                    <a:pt x="1077" y="982"/>
                  </a:cubicBezTo>
                  <a:cubicBezTo>
                    <a:pt x="1077" y="1267"/>
                    <a:pt x="1045" y="1489"/>
                    <a:pt x="950" y="1584"/>
                  </a:cubicBezTo>
                  <a:cubicBezTo>
                    <a:pt x="887" y="1710"/>
                    <a:pt x="792" y="1774"/>
                    <a:pt x="665" y="1774"/>
                  </a:cubicBezTo>
                  <a:cubicBezTo>
                    <a:pt x="507" y="1774"/>
                    <a:pt x="380" y="1679"/>
                    <a:pt x="317" y="1489"/>
                  </a:cubicBezTo>
                  <a:cubicBezTo>
                    <a:pt x="285" y="1362"/>
                    <a:pt x="253" y="1204"/>
                    <a:pt x="253" y="1014"/>
                  </a:cubicBezTo>
                  <a:cubicBezTo>
                    <a:pt x="253" y="760"/>
                    <a:pt x="285" y="570"/>
                    <a:pt x="348" y="412"/>
                  </a:cubicBezTo>
                  <a:cubicBezTo>
                    <a:pt x="443" y="285"/>
                    <a:pt x="538" y="222"/>
                    <a:pt x="665" y="222"/>
                  </a:cubicBezTo>
                  <a:close/>
                  <a:moveTo>
                    <a:pt x="665" y="0"/>
                  </a:moveTo>
                  <a:cubicBezTo>
                    <a:pt x="380" y="0"/>
                    <a:pt x="190" y="159"/>
                    <a:pt x="95" y="444"/>
                  </a:cubicBezTo>
                  <a:cubicBezTo>
                    <a:pt x="32" y="602"/>
                    <a:pt x="0" y="792"/>
                    <a:pt x="0" y="1014"/>
                  </a:cubicBezTo>
                  <a:cubicBezTo>
                    <a:pt x="0" y="1267"/>
                    <a:pt x="63" y="1520"/>
                    <a:pt x="158" y="1679"/>
                  </a:cubicBezTo>
                  <a:cubicBezTo>
                    <a:pt x="253" y="1869"/>
                    <a:pt x="443" y="1964"/>
                    <a:pt x="665" y="1964"/>
                  </a:cubicBezTo>
                  <a:cubicBezTo>
                    <a:pt x="919" y="1964"/>
                    <a:pt x="1109" y="1837"/>
                    <a:pt x="1204" y="1615"/>
                  </a:cubicBezTo>
                  <a:cubicBezTo>
                    <a:pt x="1299" y="1425"/>
                    <a:pt x="1330" y="1204"/>
                    <a:pt x="1330" y="950"/>
                  </a:cubicBezTo>
                  <a:cubicBezTo>
                    <a:pt x="1330" y="697"/>
                    <a:pt x="1299" y="475"/>
                    <a:pt x="1204" y="317"/>
                  </a:cubicBezTo>
                  <a:cubicBezTo>
                    <a:pt x="1077" y="95"/>
                    <a:pt x="919" y="0"/>
                    <a:pt x="66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378" name="CustomShape 136"/>
            <p:cNvSpPr/>
            <p:nvPr/>
          </p:nvSpPr>
          <p:spPr>
            <a:xfrm>
              <a:off x="6081480" y="2753640"/>
              <a:ext cx="23040" cy="64440"/>
            </a:xfrm>
            <a:custGeom>
              <a:avLst/>
              <a:gdLst/>
              <a:ahLst/>
              <a:rect l="l" t="t" r="r" b="b"/>
              <a:pathLst>
                <a:path w="697" h="1933">
                  <a:moveTo>
                    <a:pt x="507" y="0"/>
                  </a:moveTo>
                  <a:cubicBezTo>
                    <a:pt x="475" y="159"/>
                    <a:pt x="444" y="254"/>
                    <a:pt x="380" y="285"/>
                  </a:cubicBezTo>
                  <a:cubicBezTo>
                    <a:pt x="285" y="317"/>
                    <a:pt x="190" y="349"/>
                    <a:pt x="0" y="380"/>
                  </a:cubicBezTo>
                  <a:lnTo>
                    <a:pt x="0" y="570"/>
                  </a:lnTo>
                  <a:lnTo>
                    <a:pt x="444" y="570"/>
                  </a:lnTo>
                  <a:lnTo>
                    <a:pt x="444" y="1932"/>
                  </a:lnTo>
                  <a:lnTo>
                    <a:pt x="697" y="1932"/>
                  </a:lnTo>
                  <a:lnTo>
                    <a:pt x="69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379" name="CustomShape 137"/>
            <p:cNvSpPr/>
            <p:nvPr/>
          </p:nvSpPr>
          <p:spPr>
            <a:xfrm>
              <a:off x="6127200" y="2753640"/>
              <a:ext cx="44280" cy="65520"/>
            </a:xfrm>
            <a:custGeom>
              <a:avLst/>
              <a:gdLst/>
              <a:ahLst/>
              <a:rect l="l" t="t" r="r" b="b"/>
              <a:pathLst>
                <a:path w="1332" h="1964">
                  <a:moveTo>
                    <a:pt x="666" y="222"/>
                  </a:moveTo>
                  <a:cubicBezTo>
                    <a:pt x="824" y="222"/>
                    <a:pt x="919" y="285"/>
                    <a:pt x="983" y="444"/>
                  </a:cubicBezTo>
                  <a:cubicBezTo>
                    <a:pt x="1014" y="570"/>
                    <a:pt x="1046" y="760"/>
                    <a:pt x="1046" y="982"/>
                  </a:cubicBezTo>
                  <a:cubicBezTo>
                    <a:pt x="1046" y="1267"/>
                    <a:pt x="1014" y="1489"/>
                    <a:pt x="951" y="1584"/>
                  </a:cubicBezTo>
                  <a:cubicBezTo>
                    <a:pt x="888" y="1710"/>
                    <a:pt x="761" y="1774"/>
                    <a:pt x="634" y="1774"/>
                  </a:cubicBezTo>
                  <a:cubicBezTo>
                    <a:pt x="476" y="1774"/>
                    <a:pt x="381" y="1679"/>
                    <a:pt x="318" y="1489"/>
                  </a:cubicBezTo>
                  <a:cubicBezTo>
                    <a:pt x="286" y="1362"/>
                    <a:pt x="254" y="1204"/>
                    <a:pt x="254" y="1014"/>
                  </a:cubicBezTo>
                  <a:cubicBezTo>
                    <a:pt x="254" y="760"/>
                    <a:pt x="286" y="570"/>
                    <a:pt x="349" y="412"/>
                  </a:cubicBezTo>
                  <a:cubicBezTo>
                    <a:pt x="413" y="285"/>
                    <a:pt x="508" y="222"/>
                    <a:pt x="666" y="222"/>
                  </a:cubicBezTo>
                  <a:close/>
                  <a:moveTo>
                    <a:pt x="634" y="0"/>
                  </a:moveTo>
                  <a:cubicBezTo>
                    <a:pt x="381" y="0"/>
                    <a:pt x="191" y="159"/>
                    <a:pt x="64" y="444"/>
                  </a:cubicBezTo>
                  <a:cubicBezTo>
                    <a:pt x="33" y="602"/>
                    <a:pt x="1" y="792"/>
                    <a:pt x="1" y="1014"/>
                  </a:cubicBezTo>
                  <a:cubicBezTo>
                    <a:pt x="1" y="1267"/>
                    <a:pt x="33" y="1520"/>
                    <a:pt x="128" y="1679"/>
                  </a:cubicBezTo>
                  <a:cubicBezTo>
                    <a:pt x="254" y="1869"/>
                    <a:pt x="413" y="1964"/>
                    <a:pt x="666" y="1964"/>
                  </a:cubicBezTo>
                  <a:cubicBezTo>
                    <a:pt x="919" y="1964"/>
                    <a:pt x="1078" y="1837"/>
                    <a:pt x="1204" y="1615"/>
                  </a:cubicBezTo>
                  <a:cubicBezTo>
                    <a:pt x="1268" y="1425"/>
                    <a:pt x="1331" y="1204"/>
                    <a:pt x="1331" y="950"/>
                  </a:cubicBezTo>
                  <a:cubicBezTo>
                    <a:pt x="1331" y="697"/>
                    <a:pt x="1268" y="475"/>
                    <a:pt x="1204" y="317"/>
                  </a:cubicBezTo>
                  <a:cubicBezTo>
                    <a:pt x="1078" y="95"/>
                    <a:pt x="888" y="0"/>
                    <a:pt x="63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380" name="CustomShape 138"/>
            <p:cNvSpPr/>
            <p:nvPr/>
          </p:nvSpPr>
          <p:spPr>
            <a:xfrm>
              <a:off x="6184440" y="2753640"/>
              <a:ext cx="23040" cy="64440"/>
            </a:xfrm>
            <a:custGeom>
              <a:avLst/>
              <a:gdLst/>
              <a:ahLst/>
              <a:rect l="l" t="t" r="r" b="b"/>
              <a:pathLst>
                <a:path w="697" h="1933">
                  <a:moveTo>
                    <a:pt x="507" y="0"/>
                  </a:moveTo>
                  <a:cubicBezTo>
                    <a:pt x="475" y="159"/>
                    <a:pt x="412" y="254"/>
                    <a:pt x="348" y="285"/>
                  </a:cubicBezTo>
                  <a:cubicBezTo>
                    <a:pt x="285" y="317"/>
                    <a:pt x="158" y="349"/>
                    <a:pt x="0" y="380"/>
                  </a:cubicBezTo>
                  <a:lnTo>
                    <a:pt x="0" y="570"/>
                  </a:lnTo>
                  <a:lnTo>
                    <a:pt x="443" y="570"/>
                  </a:lnTo>
                  <a:lnTo>
                    <a:pt x="443" y="1932"/>
                  </a:lnTo>
                  <a:lnTo>
                    <a:pt x="697" y="1932"/>
                  </a:lnTo>
                  <a:lnTo>
                    <a:pt x="69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381" name="CustomShape 139"/>
            <p:cNvSpPr/>
            <p:nvPr/>
          </p:nvSpPr>
          <p:spPr>
            <a:xfrm>
              <a:off x="6229080" y="2753640"/>
              <a:ext cx="44280" cy="65520"/>
            </a:xfrm>
            <a:custGeom>
              <a:avLst/>
              <a:gdLst/>
              <a:ahLst/>
              <a:rect l="l" t="t" r="r" b="b"/>
              <a:pathLst>
                <a:path w="1331" h="1964">
                  <a:moveTo>
                    <a:pt x="697" y="222"/>
                  </a:moveTo>
                  <a:cubicBezTo>
                    <a:pt x="824" y="222"/>
                    <a:pt x="950" y="285"/>
                    <a:pt x="982" y="444"/>
                  </a:cubicBezTo>
                  <a:cubicBezTo>
                    <a:pt x="1045" y="570"/>
                    <a:pt x="1077" y="760"/>
                    <a:pt x="1077" y="982"/>
                  </a:cubicBezTo>
                  <a:cubicBezTo>
                    <a:pt x="1077" y="1267"/>
                    <a:pt x="1045" y="1489"/>
                    <a:pt x="950" y="1584"/>
                  </a:cubicBezTo>
                  <a:cubicBezTo>
                    <a:pt x="887" y="1710"/>
                    <a:pt x="792" y="1774"/>
                    <a:pt x="665" y="1774"/>
                  </a:cubicBezTo>
                  <a:cubicBezTo>
                    <a:pt x="507" y="1774"/>
                    <a:pt x="412" y="1679"/>
                    <a:pt x="349" y="1489"/>
                  </a:cubicBezTo>
                  <a:cubicBezTo>
                    <a:pt x="285" y="1362"/>
                    <a:pt x="254" y="1204"/>
                    <a:pt x="254" y="1014"/>
                  </a:cubicBezTo>
                  <a:cubicBezTo>
                    <a:pt x="254" y="760"/>
                    <a:pt x="285" y="570"/>
                    <a:pt x="380" y="412"/>
                  </a:cubicBezTo>
                  <a:cubicBezTo>
                    <a:pt x="444" y="285"/>
                    <a:pt x="539" y="222"/>
                    <a:pt x="697" y="222"/>
                  </a:cubicBezTo>
                  <a:close/>
                  <a:moveTo>
                    <a:pt x="665" y="0"/>
                  </a:moveTo>
                  <a:cubicBezTo>
                    <a:pt x="380" y="0"/>
                    <a:pt x="190" y="159"/>
                    <a:pt x="95" y="444"/>
                  </a:cubicBezTo>
                  <a:cubicBezTo>
                    <a:pt x="32" y="602"/>
                    <a:pt x="0" y="792"/>
                    <a:pt x="0" y="1014"/>
                  </a:cubicBezTo>
                  <a:cubicBezTo>
                    <a:pt x="0" y="1267"/>
                    <a:pt x="64" y="1520"/>
                    <a:pt x="159" y="1679"/>
                  </a:cubicBezTo>
                  <a:cubicBezTo>
                    <a:pt x="254" y="1869"/>
                    <a:pt x="444" y="1964"/>
                    <a:pt x="665" y="1964"/>
                  </a:cubicBezTo>
                  <a:cubicBezTo>
                    <a:pt x="919" y="1964"/>
                    <a:pt x="1109" y="1837"/>
                    <a:pt x="1235" y="1615"/>
                  </a:cubicBezTo>
                  <a:cubicBezTo>
                    <a:pt x="1299" y="1425"/>
                    <a:pt x="1330" y="1204"/>
                    <a:pt x="1330" y="950"/>
                  </a:cubicBezTo>
                  <a:cubicBezTo>
                    <a:pt x="1330" y="697"/>
                    <a:pt x="1299" y="475"/>
                    <a:pt x="1204" y="317"/>
                  </a:cubicBezTo>
                  <a:cubicBezTo>
                    <a:pt x="1109" y="95"/>
                    <a:pt x="919" y="0"/>
                    <a:pt x="66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382" name="CustomShape 140"/>
            <p:cNvSpPr/>
            <p:nvPr/>
          </p:nvSpPr>
          <p:spPr>
            <a:xfrm>
              <a:off x="6024240" y="2836440"/>
              <a:ext cx="44280" cy="65520"/>
            </a:xfrm>
            <a:custGeom>
              <a:avLst/>
              <a:gdLst/>
              <a:ahLst/>
              <a:rect l="l" t="t" r="r" b="b"/>
              <a:pathLst>
                <a:path w="1331" h="1964">
                  <a:moveTo>
                    <a:pt x="665" y="222"/>
                  </a:moveTo>
                  <a:cubicBezTo>
                    <a:pt x="823" y="222"/>
                    <a:pt x="950" y="285"/>
                    <a:pt x="982" y="412"/>
                  </a:cubicBezTo>
                  <a:cubicBezTo>
                    <a:pt x="1045" y="570"/>
                    <a:pt x="1077" y="729"/>
                    <a:pt x="1077" y="950"/>
                  </a:cubicBezTo>
                  <a:cubicBezTo>
                    <a:pt x="1077" y="1267"/>
                    <a:pt x="1045" y="1457"/>
                    <a:pt x="950" y="1584"/>
                  </a:cubicBezTo>
                  <a:cubicBezTo>
                    <a:pt x="887" y="1679"/>
                    <a:pt x="792" y="1742"/>
                    <a:pt x="665" y="1742"/>
                  </a:cubicBezTo>
                  <a:cubicBezTo>
                    <a:pt x="507" y="1742"/>
                    <a:pt x="380" y="1647"/>
                    <a:pt x="317" y="1457"/>
                  </a:cubicBezTo>
                  <a:cubicBezTo>
                    <a:pt x="285" y="1362"/>
                    <a:pt x="253" y="1204"/>
                    <a:pt x="253" y="1014"/>
                  </a:cubicBezTo>
                  <a:cubicBezTo>
                    <a:pt x="253" y="729"/>
                    <a:pt x="285" y="539"/>
                    <a:pt x="348" y="412"/>
                  </a:cubicBezTo>
                  <a:cubicBezTo>
                    <a:pt x="443" y="285"/>
                    <a:pt x="538" y="222"/>
                    <a:pt x="665" y="222"/>
                  </a:cubicBezTo>
                  <a:close/>
                  <a:moveTo>
                    <a:pt x="665" y="0"/>
                  </a:moveTo>
                  <a:cubicBezTo>
                    <a:pt x="380" y="0"/>
                    <a:pt x="190" y="127"/>
                    <a:pt x="95" y="412"/>
                  </a:cubicBezTo>
                  <a:cubicBezTo>
                    <a:pt x="32" y="570"/>
                    <a:pt x="0" y="760"/>
                    <a:pt x="0" y="982"/>
                  </a:cubicBezTo>
                  <a:cubicBezTo>
                    <a:pt x="0" y="1267"/>
                    <a:pt x="63" y="1489"/>
                    <a:pt x="158" y="1647"/>
                  </a:cubicBezTo>
                  <a:cubicBezTo>
                    <a:pt x="253" y="1869"/>
                    <a:pt x="443" y="1964"/>
                    <a:pt x="665" y="1964"/>
                  </a:cubicBezTo>
                  <a:cubicBezTo>
                    <a:pt x="919" y="1964"/>
                    <a:pt x="1109" y="1837"/>
                    <a:pt x="1204" y="1584"/>
                  </a:cubicBezTo>
                  <a:cubicBezTo>
                    <a:pt x="1299" y="1426"/>
                    <a:pt x="1330" y="1204"/>
                    <a:pt x="1330" y="950"/>
                  </a:cubicBezTo>
                  <a:cubicBezTo>
                    <a:pt x="1330" y="665"/>
                    <a:pt x="1299" y="444"/>
                    <a:pt x="1204" y="285"/>
                  </a:cubicBezTo>
                  <a:cubicBezTo>
                    <a:pt x="1077" y="95"/>
                    <a:pt x="919" y="0"/>
                    <a:pt x="66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383" name="CustomShape 141"/>
            <p:cNvSpPr/>
            <p:nvPr/>
          </p:nvSpPr>
          <p:spPr>
            <a:xfrm>
              <a:off x="6081480" y="2836440"/>
              <a:ext cx="23040" cy="63360"/>
            </a:xfrm>
            <a:custGeom>
              <a:avLst/>
              <a:gdLst/>
              <a:ahLst/>
              <a:rect l="l" t="t" r="r" b="b"/>
              <a:pathLst>
                <a:path w="697" h="1901">
                  <a:moveTo>
                    <a:pt x="507" y="0"/>
                  </a:moveTo>
                  <a:cubicBezTo>
                    <a:pt x="475" y="127"/>
                    <a:pt x="444" y="222"/>
                    <a:pt x="380" y="285"/>
                  </a:cubicBezTo>
                  <a:cubicBezTo>
                    <a:pt x="285" y="317"/>
                    <a:pt x="190" y="349"/>
                    <a:pt x="0" y="349"/>
                  </a:cubicBezTo>
                  <a:lnTo>
                    <a:pt x="0" y="539"/>
                  </a:lnTo>
                  <a:lnTo>
                    <a:pt x="444" y="539"/>
                  </a:lnTo>
                  <a:lnTo>
                    <a:pt x="444" y="1901"/>
                  </a:lnTo>
                  <a:lnTo>
                    <a:pt x="697" y="1901"/>
                  </a:lnTo>
                  <a:lnTo>
                    <a:pt x="69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384" name="CustomShape 142"/>
            <p:cNvSpPr/>
            <p:nvPr/>
          </p:nvSpPr>
          <p:spPr>
            <a:xfrm>
              <a:off x="6127200" y="2836440"/>
              <a:ext cx="44280" cy="65520"/>
            </a:xfrm>
            <a:custGeom>
              <a:avLst/>
              <a:gdLst/>
              <a:ahLst/>
              <a:rect l="l" t="t" r="r" b="b"/>
              <a:pathLst>
                <a:path w="1332" h="1964">
                  <a:moveTo>
                    <a:pt x="666" y="222"/>
                  </a:moveTo>
                  <a:cubicBezTo>
                    <a:pt x="824" y="222"/>
                    <a:pt x="919" y="285"/>
                    <a:pt x="983" y="412"/>
                  </a:cubicBezTo>
                  <a:cubicBezTo>
                    <a:pt x="1014" y="570"/>
                    <a:pt x="1046" y="729"/>
                    <a:pt x="1046" y="950"/>
                  </a:cubicBezTo>
                  <a:cubicBezTo>
                    <a:pt x="1046" y="1267"/>
                    <a:pt x="1014" y="1457"/>
                    <a:pt x="951" y="1584"/>
                  </a:cubicBezTo>
                  <a:cubicBezTo>
                    <a:pt x="888" y="1679"/>
                    <a:pt x="761" y="1742"/>
                    <a:pt x="634" y="1742"/>
                  </a:cubicBezTo>
                  <a:cubicBezTo>
                    <a:pt x="476" y="1742"/>
                    <a:pt x="381" y="1647"/>
                    <a:pt x="318" y="1457"/>
                  </a:cubicBezTo>
                  <a:cubicBezTo>
                    <a:pt x="286" y="1362"/>
                    <a:pt x="254" y="1204"/>
                    <a:pt x="254" y="1014"/>
                  </a:cubicBezTo>
                  <a:cubicBezTo>
                    <a:pt x="254" y="729"/>
                    <a:pt x="286" y="539"/>
                    <a:pt x="349" y="412"/>
                  </a:cubicBezTo>
                  <a:cubicBezTo>
                    <a:pt x="413" y="285"/>
                    <a:pt x="508" y="222"/>
                    <a:pt x="666" y="222"/>
                  </a:cubicBezTo>
                  <a:close/>
                  <a:moveTo>
                    <a:pt x="634" y="0"/>
                  </a:moveTo>
                  <a:cubicBezTo>
                    <a:pt x="381" y="0"/>
                    <a:pt x="191" y="127"/>
                    <a:pt x="64" y="412"/>
                  </a:cubicBezTo>
                  <a:cubicBezTo>
                    <a:pt x="33" y="570"/>
                    <a:pt x="1" y="760"/>
                    <a:pt x="1" y="982"/>
                  </a:cubicBezTo>
                  <a:cubicBezTo>
                    <a:pt x="1" y="1267"/>
                    <a:pt x="33" y="1489"/>
                    <a:pt x="128" y="1647"/>
                  </a:cubicBezTo>
                  <a:cubicBezTo>
                    <a:pt x="254" y="1869"/>
                    <a:pt x="413" y="1964"/>
                    <a:pt x="666" y="1964"/>
                  </a:cubicBezTo>
                  <a:cubicBezTo>
                    <a:pt x="919" y="1964"/>
                    <a:pt x="1078" y="1837"/>
                    <a:pt x="1204" y="1584"/>
                  </a:cubicBezTo>
                  <a:cubicBezTo>
                    <a:pt x="1268" y="1426"/>
                    <a:pt x="1331" y="1204"/>
                    <a:pt x="1331" y="950"/>
                  </a:cubicBezTo>
                  <a:cubicBezTo>
                    <a:pt x="1331" y="665"/>
                    <a:pt x="1268" y="444"/>
                    <a:pt x="1204" y="285"/>
                  </a:cubicBezTo>
                  <a:cubicBezTo>
                    <a:pt x="1078" y="95"/>
                    <a:pt x="888" y="0"/>
                    <a:pt x="63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385" name="CustomShape 143"/>
            <p:cNvSpPr/>
            <p:nvPr/>
          </p:nvSpPr>
          <p:spPr>
            <a:xfrm>
              <a:off x="6184440" y="2836440"/>
              <a:ext cx="23040" cy="63360"/>
            </a:xfrm>
            <a:custGeom>
              <a:avLst/>
              <a:gdLst/>
              <a:ahLst/>
              <a:rect l="l" t="t" r="r" b="b"/>
              <a:pathLst>
                <a:path w="697" h="1901">
                  <a:moveTo>
                    <a:pt x="507" y="0"/>
                  </a:moveTo>
                  <a:cubicBezTo>
                    <a:pt x="475" y="127"/>
                    <a:pt x="412" y="222"/>
                    <a:pt x="348" y="285"/>
                  </a:cubicBezTo>
                  <a:cubicBezTo>
                    <a:pt x="285" y="317"/>
                    <a:pt x="158" y="349"/>
                    <a:pt x="0" y="349"/>
                  </a:cubicBezTo>
                  <a:lnTo>
                    <a:pt x="0" y="539"/>
                  </a:lnTo>
                  <a:lnTo>
                    <a:pt x="443" y="539"/>
                  </a:lnTo>
                  <a:lnTo>
                    <a:pt x="443" y="1901"/>
                  </a:lnTo>
                  <a:lnTo>
                    <a:pt x="697" y="1901"/>
                  </a:lnTo>
                  <a:lnTo>
                    <a:pt x="69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386" name="CustomShape 144"/>
            <p:cNvSpPr/>
            <p:nvPr/>
          </p:nvSpPr>
          <p:spPr>
            <a:xfrm>
              <a:off x="6229080" y="2836440"/>
              <a:ext cx="44280" cy="65520"/>
            </a:xfrm>
            <a:custGeom>
              <a:avLst/>
              <a:gdLst/>
              <a:ahLst/>
              <a:rect l="l" t="t" r="r" b="b"/>
              <a:pathLst>
                <a:path w="1331" h="1964">
                  <a:moveTo>
                    <a:pt x="697" y="222"/>
                  </a:moveTo>
                  <a:cubicBezTo>
                    <a:pt x="824" y="222"/>
                    <a:pt x="950" y="285"/>
                    <a:pt x="982" y="412"/>
                  </a:cubicBezTo>
                  <a:cubicBezTo>
                    <a:pt x="1045" y="570"/>
                    <a:pt x="1077" y="729"/>
                    <a:pt x="1077" y="950"/>
                  </a:cubicBezTo>
                  <a:cubicBezTo>
                    <a:pt x="1077" y="1267"/>
                    <a:pt x="1045" y="1457"/>
                    <a:pt x="950" y="1584"/>
                  </a:cubicBezTo>
                  <a:cubicBezTo>
                    <a:pt x="887" y="1679"/>
                    <a:pt x="792" y="1742"/>
                    <a:pt x="665" y="1742"/>
                  </a:cubicBezTo>
                  <a:cubicBezTo>
                    <a:pt x="507" y="1742"/>
                    <a:pt x="412" y="1647"/>
                    <a:pt x="349" y="1457"/>
                  </a:cubicBezTo>
                  <a:cubicBezTo>
                    <a:pt x="285" y="1362"/>
                    <a:pt x="254" y="1204"/>
                    <a:pt x="254" y="1014"/>
                  </a:cubicBezTo>
                  <a:cubicBezTo>
                    <a:pt x="254" y="729"/>
                    <a:pt x="285" y="539"/>
                    <a:pt x="380" y="412"/>
                  </a:cubicBezTo>
                  <a:cubicBezTo>
                    <a:pt x="444" y="285"/>
                    <a:pt x="539" y="222"/>
                    <a:pt x="697" y="222"/>
                  </a:cubicBezTo>
                  <a:close/>
                  <a:moveTo>
                    <a:pt x="665" y="0"/>
                  </a:moveTo>
                  <a:cubicBezTo>
                    <a:pt x="380" y="0"/>
                    <a:pt x="190" y="127"/>
                    <a:pt x="95" y="412"/>
                  </a:cubicBezTo>
                  <a:cubicBezTo>
                    <a:pt x="32" y="570"/>
                    <a:pt x="0" y="760"/>
                    <a:pt x="0" y="982"/>
                  </a:cubicBezTo>
                  <a:cubicBezTo>
                    <a:pt x="0" y="1267"/>
                    <a:pt x="64" y="1489"/>
                    <a:pt x="159" y="1647"/>
                  </a:cubicBezTo>
                  <a:cubicBezTo>
                    <a:pt x="254" y="1869"/>
                    <a:pt x="444" y="1964"/>
                    <a:pt x="665" y="1964"/>
                  </a:cubicBezTo>
                  <a:cubicBezTo>
                    <a:pt x="919" y="1964"/>
                    <a:pt x="1109" y="1837"/>
                    <a:pt x="1235" y="1584"/>
                  </a:cubicBezTo>
                  <a:cubicBezTo>
                    <a:pt x="1299" y="1426"/>
                    <a:pt x="1330" y="1204"/>
                    <a:pt x="1330" y="950"/>
                  </a:cubicBezTo>
                  <a:cubicBezTo>
                    <a:pt x="1330" y="665"/>
                    <a:pt x="1299" y="444"/>
                    <a:pt x="1204" y="285"/>
                  </a:cubicBezTo>
                  <a:cubicBezTo>
                    <a:pt x="1109" y="95"/>
                    <a:pt x="919" y="0"/>
                    <a:pt x="66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387" name="CustomShape 145"/>
            <p:cNvSpPr/>
            <p:nvPr/>
          </p:nvSpPr>
          <p:spPr>
            <a:xfrm>
              <a:off x="6024240" y="2926440"/>
              <a:ext cx="44280" cy="65520"/>
            </a:xfrm>
            <a:custGeom>
              <a:avLst/>
              <a:gdLst/>
              <a:ahLst/>
              <a:rect l="l" t="t" r="r" b="b"/>
              <a:pathLst>
                <a:path w="1331" h="1964">
                  <a:moveTo>
                    <a:pt x="665" y="222"/>
                  </a:moveTo>
                  <a:cubicBezTo>
                    <a:pt x="823" y="222"/>
                    <a:pt x="950" y="285"/>
                    <a:pt x="982" y="412"/>
                  </a:cubicBezTo>
                  <a:cubicBezTo>
                    <a:pt x="1045" y="570"/>
                    <a:pt x="1077" y="729"/>
                    <a:pt x="1077" y="950"/>
                  </a:cubicBezTo>
                  <a:cubicBezTo>
                    <a:pt x="1077" y="1267"/>
                    <a:pt x="1045" y="1457"/>
                    <a:pt x="950" y="1584"/>
                  </a:cubicBezTo>
                  <a:cubicBezTo>
                    <a:pt x="887" y="1679"/>
                    <a:pt x="792" y="1742"/>
                    <a:pt x="665" y="1742"/>
                  </a:cubicBezTo>
                  <a:cubicBezTo>
                    <a:pt x="507" y="1742"/>
                    <a:pt x="380" y="1647"/>
                    <a:pt x="317" y="1457"/>
                  </a:cubicBezTo>
                  <a:cubicBezTo>
                    <a:pt x="285" y="1362"/>
                    <a:pt x="253" y="1204"/>
                    <a:pt x="253" y="1014"/>
                  </a:cubicBezTo>
                  <a:cubicBezTo>
                    <a:pt x="253" y="729"/>
                    <a:pt x="285" y="539"/>
                    <a:pt x="348" y="412"/>
                  </a:cubicBezTo>
                  <a:cubicBezTo>
                    <a:pt x="443" y="285"/>
                    <a:pt x="538" y="222"/>
                    <a:pt x="665" y="222"/>
                  </a:cubicBezTo>
                  <a:close/>
                  <a:moveTo>
                    <a:pt x="665" y="0"/>
                  </a:moveTo>
                  <a:cubicBezTo>
                    <a:pt x="380" y="0"/>
                    <a:pt x="190" y="127"/>
                    <a:pt x="95" y="444"/>
                  </a:cubicBezTo>
                  <a:cubicBezTo>
                    <a:pt x="32" y="570"/>
                    <a:pt x="0" y="760"/>
                    <a:pt x="0" y="982"/>
                  </a:cubicBezTo>
                  <a:cubicBezTo>
                    <a:pt x="0" y="1267"/>
                    <a:pt x="63" y="1489"/>
                    <a:pt x="158" y="1647"/>
                  </a:cubicBezTo>
                  <a:cubicBezTo>
                    <a:pt x="253" y="1869"/>
                    <a:pt x="443" y="1964"/>
                    <a:pt x="665" y="1964"/>
                  </a:cubicBezTo>
                  <a:cubicBezTo>
                    <a:pt x="919" y="1964"/>
                    <a:pt x="1109" y="1837"/>
                    <a:pt x="1204" y="1584"/>
                  </a:cubicBezTo>
                  <a:cubicBezTo>
                    <a:pt x="1299" y="1425"/>
                    <a:pt x="1330" y="1204"/>
                    <a:pt x="1330" y="950"/>
                  </a:cubicBezTo>
                  <a:cubicBezTo>
                    <a:pt x="1330" y="665"/>
                    <a:pt x="1299" y="444"/>
                    <a:pt x="1204" y="285"/>
                  </a:cubicBezTo>
                  <a:cubicBezTo>
                    <a:pt x="1077" y="95"/>
                    <a:pt x="919" y="0"/>
                    <a:pt x="66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388" name="CustomShape 146"/>
            <p:cNvSpPr/>
            <p:nvPr/>
          </p:nvSpPr>
          <p:spPr>
            <a:xfrm>
              <a:off x="6081480" y="2926440"/>
              <a:ext cx="23040" cy="63360"/>
            </a:xfrm>
            <a:custGeom>
              <a:avLst/>
              <a:gdLst/>
              <a:ahLst/>
              <a:rect l="l" t="t" r="r" b="b"/>
              <a:pathLst>
                <a:path w="697" h="1901">
                  <a:moveTo>
                    <a:pt x="507" y="0"/>
                  </a:moveTo>
                  <a:cubicBezTo>
                    <a:pt x="475" y="159"/>
                    <a:pt x="444" y="254"/>
                    <a:pt x="380" y="285"/>
                  </a:cubicBezTo>
                  <a:cubicBezTo>
                    <a:pt x="285" y="317"/>
                    <a:pt x="190" y="349"/>
                    <a:pt x="0" y="380"/>
                  </a:cubicBezTo>
                  <a:lnTo>
                    <a:pt x="0" y="539"/>
                  </a:lnTo>
                  <a:lnTo>
                    <a:pt x="444" y="539"/>
                  </a:lnTo>
                  <a:lnTo>
                    <a:pt x="444" y="1900"/>
                  </a:lnTo>
                  <a:lnTo>
                    <a:pt x="697" y="1900"/>
                  </a:lnTo>
                  <a:lnTo>
                    <a:pt x="69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389" name="CustomShape 147"/>
            <p:cNvSpPr/>
            <p:nvPr/>
          </p:nvSpPr>
          <p:spPr>
            <a:xfrm>
              <a:off x="6127200" y="2926440"/>
              <a:ext cx="44280" cy="65520"/>
            </a:xfrm>
            <a:custGeom>
              <a:avLst/>
              <a:gdLst/>
              <a:ahLst/>
              <a:rect l="l" t="t" r="r" b="b"/>
              <a:pathLst>
                <a:path w="1332" h="1964">
                  <a:moveTo>
                    <a:pt x="666" y="222"/>
                  </a:moveTo>
                  <a:cubicBezTo>
                    <a:pt x="824" y="222"/>
                    <a:pt x="919" y="285"/>
                    <a:pt x="983" y="412"/>
                  </a:cubicBezTo>
                  <a:cubicBezTo>
                    <a:pt x="1014" y="570"/>
                    <a:pt x="1046" y="729"/>
                    <a:pt x="1046" y="950"/>
                  </a:cubicBezTo>
                  <a:cubicBezTo>
                    <a:pt x="1046" y="1267"/>
                    <a:pt x="1014" y="1457"/>
                    <a:pt x="951" y="1584"/>
                  </a:cubicBezTo>
                  <a:cubicBezTo>
                    <a:pt x="888" y="1679"/>
                    <a:pt x="761" y="1742"/>
                    <a:pt x="634" y="1742"/>
                  </a:cubicBezTo>
                  <a:cubicBezTo>
                    <a:pt x="476" y="1742"/>
                    <a:pt x="381" y="1647"/>
                    <a:pt x="318" y="1457"/>
                  </a:cubicBezTo>
                  <a:cubicBezTo>
                    <a:pt x="286" y="1362"/>
                    <a:pt x="254" y="1204"/>
                    <a:pt x="254" y="1014"/>
                  </a:cubicBezTo>
                  <a:cubicBezTo>
                    <a:pt x="254" y="729"/>
                    <a:pt x="286" y="539"/>
                    <a:pt x="349" y="412"/>
                  </a:cubicBezTo>
                  <a:cubicBezTo>
                    <a:pt x="413" y="285"/>
                    <a:pt x="508" y="222"/>
                    <a:pt x="666" y="222"/>
                  </a:cubicBezTo>
                  <a:close/>
                  <a:moveTo>
                    <a:pt x="634" y="0"/>
                  </a:moveTo>
                  <a:cubicBezTo>
                    <a:pt x="381" y="0"/>
                    <a:pt x="191" y="127"/>
                    <a:pt x="64" y="444"/>
                  </a:cubicBezTo>
                  <a:cubicBezTo>
                    <a:pt x="33" y="570"/>
                    <a:pt x="1" y="760"/>
                    <a:pt x="1" y="982"/>
                  </a:cubicBezTo>
                  <a:cubicBezTo>
                    <a:pt x="1" y="1267"/>
                    <a:pt x="33" y="1489"/>
                    <a:pt x="128" y="1647"/>
                  </a:cubicBezTo>
                  <a:cubicBezTo>
                    <a:pt x="254" y="1869"/>
                    <a:pt x="413" y="1964"/>
                    <a:pt x="666" y="1964"/>
                  </a:cubicBezTo>
                  <a:cubicBezTo>
                    <a:pt x="919" y="1964"/>
                    <a:pt x="1078" y="1837"/>
                    <a:pt x="1204" y="1584"/>
                  </a:cubicBezTo>
                  <a:cubicBezTo>
                    <a:pt x="1268" y="1425"/>
                    <a:pt x="1331" y="1204"/>
                    <a:pt x="1331" y="950"/>
                  </a:cubicBezTo>
                  <a:cubicBezTo>
                    <a:pt x="1331" y="665"/>
                    <a:pt x="1268" y="444"/>
                    <a:pt x="1204" y="285"/>
                  </a:cubicBezTo>
                  <a:cubicBezTo>
                    <a:pt x="1078" y="95"/>
                    <a:pt x="888" y="0"/>
                    <a:pt x="63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390" name="CustomShape 148"/>
            <p:cNvSpPr/>
            <p:nvPr/>
          </p:nvSpPr>
          <p:spPr>
            <a:xfrm>
              <a:off x="6184440" y="2926440"/>
              <a:ext cx="23040" cy="63360"/>
            </a:xfrm>
            <a:custGeom>
              <a:avLst/>
              <a:gdLst/>
              <a:ahLst/>
              <a:rect l="l" t="t" r="r" b="b"/>
              <a:pathLst>
                <a:path w="697" h="1901">
                  <a:moveTo>
                    <a:pt x="507" y="0"/>
                  </a:moveTo>
                  <a:cubicBezTo>
                    <a:pt x="475" y="159"/>
                    <a:pt x="412" y="254"/>
                    <a:pt x="348" y="285"/>
                  </a:cubicBezTo>
                  <a:cubicBezTo>
                    <a:pt x="285" y="317"/>
                    <a:pt x="158" y="349"/>
                    <a:pt x="0" y="380"/>
                  </a:cubicBezTo>
                  <a:lnTo>
                    <a:pt x="0" y="539"/>
                  </a:lnTo>
                  <a:lnTo>
                    <a:pt x="443" y="539"/>
                  </a:lnTo>
                  <a:lnTo>
                    <a:pt x="443" y="1900"/>
                  </a:lnTo>
                  <a:lnTo>
                    <a:pt x="697" y="1900"/>
                  </a:lnTo>
                  <a:lnTo>
                    <a:pt x="69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391" name="CustomShape 149"/>
            <p:cNvSpPr/>
            <p:nvPr/>
          </p:nvSpPr>
          <p:spPr>
            <a:xfrm>
              <a:off x="6229080" y="2926440"/>
              <a:ext cx="44280" cy="65520"/>
            </a:xfrm>
            <a:custGeom>
              <a:avLst/>
              <a:gdLst/>
              <a:ahLst/>
              <a:rect l="l" t="t" r="r" b="b"/>
              <a:pathLst>
                <a:path w="1331" h="1964">
                  <a:moveTo>
                    <a:pt x="697" y="222"/>
                  </a:moveTo>
                  <a:cubicBezTo>
                    <a:pt x="824" y="222"/>
                    <a:pt x="950" y="285"/>
                    <a:pt x="982" y="412"/>
                  </a:cubicBezTo>
                  <a:cubicBezTo>
                    <a:pt x="1045" y="570"/>
                    <a:pt x="1077" y="729"/>
                    <a:pt x="1077" y="950"/>
                  </a:cubicBezTo>
                  <a:cubicBezTo>
                    <a:pt x="1077" y="1267"/>
                    <a:pt x="1045" y="1457"/>
                    <a:pt x="950" y="1584"/>
                  </a:cubicBezTo>
                  <a:cubicBezTo>
                    <a:pt x="887" y="1679"/>
                    <a:pt x="792" y="1742"/>
                    <a:pt x="665" y="1742"/>
                  </a:cubicBezTo>
                  <a:cubicBezTo>
                    <a:pt x="507" y="1742"/>
                    <a:pt x="412" y="1647"/>
                    <a:pt x="349" y="1457"/>
                  </a:cubicBezTo>
                  <a:cubicBezTo>
                    <a:pt x="285" y="1362"/>
                    <a:pt x="254" y="1204"/>
                    <a:pt x="254" y="1014"/>
                  </a:cubicBezTo>
                  <a:cubicBezTo>
                    <a:pt x="254" y="729"/>
                    <a:pt x="285" y="539"/>
                    <a:pt x="380" y="412"/>
                  </a:cubicBezTo>
                  <a:cubicBezTo>
                    <a:pt x="444" y="285"/>
                    <a:pt x="539" y="222"/>
                    <a:pt x="697" y="222"/>
                  </a:cubicBezTo>
                  <a:close/>
                  <a:moveTo>
                    <a:pt x="665" y="0"/>
                  </a:moveTo>
                  <a:cubicBezTo>
                    <a:pt x="380" y="0"/>
                    <a:pt x="190" y="127"/>
                    <a:pt x="95" y="444"/>
                  </a:cubicBezTo>
                  <a:cubicBezTo>
                    <a:pt x="32" y="570"/>
                    <a:pt x="0" y="760"/>
                    <a:pt x="0" y="982"/>
                  </a:cubicBezTo>
                  <a:cubicBezTo>
                    <a:pt x="0" y="1267"/>
                    <a:pt x="64" y="1489"/>
                    <a:pt x="159" y="1647"/>
                  </a:cubicBezTo>
                  <a:cubicBezTo>
                    <a:pt x="254" y="1869"/>
                    <a:pt x="444" y="1964"/>
                    <a:pt x="665" y="1964"/>
                  </a:cubicBezTo>
                  <a:cubicBezTo>
                    <a:pt x="919" y="1964"/>
                    <a:pt x="1109" y="1837"/>
                    <a:pt x="1235" y="1584"/>
                  </a:cubicBezTo>
                  <a:cubicBezTo>
                    <a:pt x="1299" y="1425"/>
                    <a:pt x="1330" y="1204"/>
                    <a:pt x="1330" y="950"/>
                  </a:cubicBezTo>
                  <a:cubicBezTo>
                    <a:pt x="1330" y="665"/>
                    <a:pt x="1299" y="444"/>
                    <a:pt x="1204" y="285"/>
                  </a:cubicBezTo>
                  <a:cubicBezTo>
                    <a:pt x="1109" y="95"/>
                    <a:pt x="919" y="0"/>
                    <a:pt x="66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392" name="CustomShape 150"/>
            <p:cNvSpPr/>
            <p:nvPr/>
          </p:nvSpPr>
          <p:spPr>
            <a:xfrm>
              <a:off x="3820320" y="2301480"/>
              <a:ext cx="1506240" cy="1180080"/>
            </a:xfrm>
            <a:custGeom>
              <a:avLst/>
              <a:gdLst/>
              <a:ahLst/>
              <a:rect l="l" t="t" r="r" b="b"/>
              <a:pathLst>
                <a:path w="44939" h="35217">
                  <a:moveTo>
                    <a:pt x="1679" y="0"/>
                  </a:moveTo>
                  <a:cubicBezTo>
                    <a:pt x="760" y="0"/>
                    <a:pt x="0" y="760"/>
                    <a:pt x="0" y="1679"/>
                  </a:cubicBezTo>
                  <a:lnTo>
                    <a:pt x="0" y="33538"/>
                  </a:lnTo>
                  <a:cubicBezTo>
                    <a:pt x="0" y="34456"/>
                    <a:pt x="728" y="35216"/>
                    <a:pt x="1679" y="35216"/>
                  </a:cubicBezTo>
                  <a:lnTo>
                    <a:pt x="43260" y="35216"/>
                  </a:lnTo>
                  <a:cubicBezTo>
                    <a:pt x="44178" y="35216"/>
                    <a:pt x="44939" y="34456"/>
                    <a:pt x="44939" y="33538"/>
                  </a:cubicBezTo>
                  <a:lnTo>
                    <a:pt x="44939" y="1679"/>
                  </a:lnTo>
                  <a:cubicBezTo>
                    <a:pt x="44939" y="760"/>
                    <a:pt x="44178" y="0"/>
                    <a:pt x="43260" y="0"/>
                  </a:cubicBez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393" name="CustomShape 151"/>
            <p:cNvSpPr/>
            <p:nvPr/>
          </p:nvSpPr>
          <p:spPr>
            <a:xfrm>
              <a:off x="3928680" y="2397960"/>
              <a:ext cx="1289520" cy="988920"/>
            </a:xfrm>
            <a:custGeom>
              <a:avLst/>
              <a:gdLst/>
              <a:ahLst/>
              <a:rect l="l" t="t" r="r" b="b"/>
              <a:pathLst>
                <a:path w="38479" h="29516">
                  <a:moveTo>
                    <a:pt x="1805" y="0"/>
                  </a:moveTo>
                  <a:cubicBezTo>
                    <a:pt x="887" y="0"/>
                    <a:pt x="0" y="634"/>
                    <a:pt x="0" y="1520"/>
                  </a:cubicBezTo>
                  <a:lnTo>
                    <a:pt x="0" y="27805"/>
                  </a:lnTo>
                  <a:cubicBezTo>
                    <a:pt x="0" y="28724"/>
                    <a:pt x="887" y="29516"/>
                    <a:pt x="1805" y="29516"/>
                  </a:cubicBezTo>
                  <a:lnTo>
                    <a:pt x="36800" y="29516"/>
                  </a:lnTo>
                  <a:cubicBezTo>
                    <a:pt x="37718" y="29516"/>
                    <a:pt x="38478" y="28724"/>
                    <a:pt x="38478" y="27805"/>
                  </a:cubicBezTo>
                  <a:lnTo>
                    <a:pt x="38478" y="1520"/>
                  </a:lnTo>
                  <a:cubicBezTo>
                    <a:pt x="38478" y="634"/>
                    <a:pt x="37718" y="0"/>
                    <a:pt x="36800" y="0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394" name="CustomShape 152"/>
            <p:cNvSpPr/>
            <p:nvPr/>
          </p:nvSpPr>
          <p:spPr>
            <a:xfrm>
              <a:off x="3928680" y="2403360"/>
              <a:ext cx="1271520" cy="978480"/>
            </a:xfrm>
            <a:custGeom>
              <a:avLst/>
              <a:gdLst/>
              <a:ahLst/>
              <a:rect l="l" t="t" r="r" b="b"/>
              <a:pathLst>
                <a:path w="37940" h="29200">
                  <a:moveTo>
                    <a:pt x="697" y="0"/>
                  </a:moveTo>
                  <a:cubicBezTo>
                    <a:pt x="285" y="286"/>
                    <a:pt x="0" y="697"/>
                    <a:pt x="0" y="1204"/>
                  </a:cubicBezTo>
                  <a:lnTo>
                    <a:pt x="0" y="27489"/>
                  </a:lnTo>
                  <a:cubicBezTo>
                    <a:pt x="0" y="28407"/>
                    <a:pt x="887" y="29199"/>
                    <a:pt x="1805" y="29199"/>
                  </a:cubicBezTo>
                  <a:lnTo>
                    <a:pt x="36800" y="29199"/>
                  </a:lnTo>
                  <a:cubicBezTo>
                    <a:pt x="37243" y="29199"/>
                    <a:pt x="37623" y="29009"/>
                    <a:pt x="37940" y="28724"/>
                  </a:cubicBezTo>
                  <a:lnTo>
                    <a:pt x="697" y="0"/>
                  </a:lnTo>
                  <a:close/>
                </a:path>
              </a:pathLst>
            </a:custGeom>
            <a:solidFill>
              <a:srgbClr val="1b1f26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395" name="CustomShape 153"/>
            <p:cNvSpPr/>
            <p:nvPr/>
          </p:nvSpPr>
          <p:spPr>
            <a:xfrm>
              <a:off x="3653640" y="3333240"/>
              <a:ext cx="1868040" cy="171720"/>
            </a:xfrm>
            <a:custGeom>
              <a:avLst/>
              <a:gdLst/>
              <a:ahLst/>
              <a:rect l="l" t="t" r="r" b="b"/>
              <a:pathLst>
                <a:path w="55738" h="5131">
                  <a:moveTo>
                    <a:pt x="0" y="0"/>
                  </a:moveTo>
                  <a:cubicBezTo>
                    <a:pt x="0" y="4972"/>
                    <a:pt x="5067" y="5131"/>
                    <a:pt x="5067" y="5131"/>
                  </a:cubicBezTo>
                  <a:lnTo>
                    <a:pt x="50639" y="5131"/>
                  </a:lnTo>
                  <a:cubicBezTo>
                    <a:pt x="50639" y="5131"/>
                    <a:pt x="55738" y="4972"/>
                    <a:pt x="55738" y="0"/>
                  </a:cubicBezTo>
                  <a:close/>
                </a:path>
              </a:pathLst>
            </a:custGeom>
            <a:solidFill>
              <a:srgbClr val="c4c4c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3396" name="CustomShape 154"/>
          <p:cNvSpPr/>
          <p:nvPr/>
        </p:nvSpPr>
        <p:spPr>
          <a:xfrm>
            <a:off x="710280" y="411480"/>
            <a:ext cx="7723080" cy="4021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2500" spc="-1" strike="noStrike">
                <a:solidFill>
                  <a:srgbClr val="000000"/>
                </a:solidFill>
                <a:latin typeface="Fira Sans Medium"/>
                <a:ea typeface="Fira Sans Medium"/>
              </a:rPr>
              <a:t>Technology Infographics</a:t>
            </a:r>
            <a:endParaRPr b="0" lang="en-US" sz="2500" spc="-1" strike="noStrike">
              <a:latin typeface="Arial"/>
            </a:endParaRPr>
          </a:p>
        </p:txBody>
      </p:sp>
      <p:sp>
        <p:nvSpPr>
          <p:cNvPr id="3397" name="CustomShape 155"/>
          <p:cNvSpPr/>
          <p:nvPr/>
        </p:nvSpPr>
        <p:spPr>
          <a:xfrm>
            <a:off x="467280" y="1180440"/>
            <a:ext cx="1834920" cy="260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" sz="1500" spc="-1" strike="noStrike">
                <a:solidFill>
                  <a:srgbClr val="000000"/>
                </a:solidFill>
                <a:latin typeface="Fira Sans Medium"/>
                <a:ea typeface="Fira Sans Medium"/>
              </a:rPr>
              <a:t>Jupiter</a:t>
            </a:r>
            <a:endParaRPr b="0" lang="en-US" sz="1500" spc="-1" strike="noStrike">
              <a:latin typeface="Arial"/>
            </a:endParaRPr>
          </a:p>
        </p:txBody>
      </p:sp>
      <p:sp>
        <p:nvSpPr>
          <p:cNvPr id="3398" name="CustomShape 156"/>
          <p:cNvSpPr/>
          <p:nvPr/>
        </p:nvSpPr>
        <p:spPr>
          <a:xfrm>
            <a:off x="467280" y="1465560"/>
            <a:ext cx="1834920" cy="354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" sz="1200" spc="-1" strike="noStrike">
                <a:solidFill>
                  <a:srgbClr val="000000"/>
                </a:solidFill>
                <a:latin typeface="Fira Sans"/>
                <a:ea typeface="Fira Sans"/>
              </a:rPr>
              <a:t>Jupiter is the biggest planet of them all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3399" name="CustomShape 157"/>
          <p:cNvSpPr/>
          <p:nvPr/>
        </p:nvSpPr>
        <p:spPr>
          <a:xfrm>
            <a:off x="467280" y="2594520"/>
            <a:ext cx="1834920" cy="260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" sz="1500" spc="-1" strike="noStrike">
                <a:solidFill>
                  <a:srgbClr val="000000"/>
                </a:solidFill>
                <a:latin typeface="Fira Sans Medium"/>
                <a:ea typeface="Fira Sans Medium"/>
              </a:rPr>
              <a:t>Neptune</a:t>
            </a:r>
            <a:endParaRPr b="0" lang="en-US" sz="1500" spc="-1" strike="noStrike">
              <a:latin typeface="Arial"/>
            </a:endParaRPr>
          </a:p>
        </p:txBody>
      </p:sp>
      <p:sp>
        <p:nvSpPr>
          <p:cNvPr id="3400" name="CustomShape 158"/>
          <p:cNvSpPr/>
          <p:nvPr/>
        </p:nvSpPr>
        <p:spPr>
          <a:xfrm>
            <a:off x="467280" y="2855160"/>
            <a:ext cx="1834920" cy="354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" sz="1200" spc="-1" strike="noStrike">
                <a:solidFill>
                  <a:srgbClr val="000000"/>
                </a:solidFill>
                <a:latin typeface="Fira Sans"/>
                <a:ea typeface="Fira Sans"/>
              </a:rPr>
              <a:t>It’s the farthest planet from the Sun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3401" name="CustomShape 159"/>
          <p:cNvSpPr/>
          <p:nvPr/>
        </p:nvSpPr>
        <p:spPr>
          <a:xfrm>
            <a:off x="467280" y="3983760"/>
            <a:ext cx="1834920" cy="260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" sz="1500" spc="-1" strike="noStrike">
                <a:solidFill>
                  <a:srgbClr val="000000"/>
                </a:solidFill>
                <a:latin typeface="Fira Sans Medium"/>
                <a:ea typeface="Fira Sans Medium"/>
              </a:rPr>
              <a:t>Saturn</a:t>
            </a:r>
            <a:endParaRPr b="0" lang="en-US" sz="1500" spc="-1" strike="noStrike">
              <a:latin typeface="Arial"/>
            </a:endParaRPr>
          </a:p>
        </p:txBody>
      </p:sp>
      <p:sp>
        <p:nvSpPr>
          <p:cNvPr id="3402" name="CustomShape 160"/>
          <p:cNvSpPr/>
          <p:nvPr/>
        </p:nvSpPr>
        <p:spPr>
          <a:xfrm>
            <a:off x="467280" y="4244760"/>
            <a:ext cx="1834920" cy="354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" sz="1200" spc="-1" strike="noStrike">
                <a:solidFill>
                  <a:srgbClr val="000000"/>
                </a:solidFill>
                <a:latin typeface="Fira Sans"/>
                <a:ea typeface="Fira Sans"/>
              </a:rPr>
              <a:t>It’s a gas giant and has several rings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3403" name="CustomShape 161"/>
          <p:cNvSpPr/>
          <p:nvPr/>
        </p:nvSpPr>
        <p:spPr>
          <a:xfrm>
            <a:off x="6841440" y="1180440"/>
            <a:ext cx="1834920" cy="260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 algn="r">
              <a:lnSpc>
                <a:spcPct val="100000"/>
              </a:lnSpc>
              <a:tabLst>
                <a:tab algn="l" pos="0"/>
              </a:tabLst>
            </a:pPr>
            <a:r>
              <a:rPr b="0" lang="en" sz="1500" spc="-1" strike="noStrike">
                <a:solidFill>
                  <a:srgbClr val="000000"/>
                </a:solidFill>
                <a:latin typeface="Fira Sans Medium"/>
                <a:ea typeface="Fira Sans Medium"/>
              </a:rPr>
              <a:t>Mercury</a:t>
            </a:r>
            <a:endParaRPr b="0" lang="en-US" sz="1500" spc="-1" strike="noStrike">
              <a:latin typeface="Arial"/>
            </a:endParaRPr>
          </a:p>
        </p:txBody>
      </p:sp>
      <p:sp>
        <p:nvSpPr>
          <p:cNvPr id="3404" name="CustomShape 162"/>
          <p:cNvSpPr/>
          <p:nvPr/>
        </p:nvSpPr>
        <p:spPr>
          <a:xfrm>
            <a:off x="6841440" y="1465560"/>
            <a:ext cx="1834920" cy="354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 algn="r">
              <a:lnSpc>
                <a:spcPct val="100000"/>
              </a:lnSpc>
              <a:tabLst>
                <a:tab algn="l" pos="0"/>
              </a:tabLst>
            </a:pPr>
            <a:r>
              <a:rPr b="0" lang="en" sz="1200" spc="-1" strike="noStrike">
                <a:solidFill>
                  <a:srgbClr val="000000"/>
                </a:solidFill>
                <a:latin typeface="Fira Sans"/>
                <a:ea typeface="Fira Sans"/>
              </a:rPr>
              <a:t>It’s the closest planet of the Sun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3405" name="CustomShape 163"/>
          <p:cNvSpPr/>
          <p:nvPr/>
        </p:nvSpPr>
        <p:spPr>
          <a:xfrm>
            <a:off x="6841440" y="2594520"/>
            <a:ext cx="1834920" cy="260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 algn="r">
              <a:lnSpc>
                <a:spcPct val="100000"/>
              </a:lnSpc>
              <a:tabLst>
                <a:tab algn="l" pos="0"/>
              </a:tabLst>
            </a:pPr>
            <a:r>
              <a:rPr b="0" lang="en" sz="1500" spc="-1" strike="noStrike">
                <a:solidFill>
                  <a:srgbClr val="000000"/>
                </a:solidFill>
                <a:latin typeface="Fira Sans Medium"/>
                <a:ea typeface="Fira Sans Medium"/>
              </a:rPr>
              <a:t>Earth</a:t>
            </a:r>
            <a:endParaRPr b="0" lang="en-US" sz="1500" spc="-1" strike="noStrike">
              <a:latin typeface="Arial"/>
            </a:endParaRPr>
          </a:p>
        </p:txBody>
      </p:sp>
      <p:sp>
        <p:nvSpPr>
          <p:cNvPr id="3406" name="CustomShape 164"/>
          <p:cNvSpPr/>
          <p:nvPr/>
        </p:nvSpPr>
        <p:spPr>
          <a:xfrm>
            <a:off x="6841440" y="2855160"/>
            <a:ext cx="1834920" cy="354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 algn="r">
              <a:lnSpc>
                <a:spcPct val="100000"/>
              </a:lnSpc>
              <a:tabLst>
                <a:tab algn="l" pos="0"/>
              </a:tabLst>
            </a:pPr>
            <a:r>
              <a:rPr b="0" lang="en" sz="1200" spc="-1" strike="noStrike">
                <a:solidFill>
                  <a:srgbClr val="000000"/>
                </a:solidFill>
                <a:latin typeface="Fira Sans"/>
                <a:ea typeface="Fira Sans"/>
              </a:rPr>
              <a:t>It’s the third planet from the Sun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3407" name="CustomShape 165"/>
          <p:cNvSpPr/>
          <p:nvPr/>
        </p:nvSpPr>
        <p:spPr>
          <a:xfrm>
            <a:off x="6841440" y="3983760"/>
            <a:ext cx="1834920" cy="260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 algn="r">
              <a:lnSpc>
                <a:spcPct val="100000"/>
              </a:lnSpc>
              <a:tabLst>
                <a:tab algn="l" pos="0"/>
              </a:tabLst>
            </a:pPr>
            <a:r>
              <a:rPr b="0" lang="en" sz="1500" spc="-1" strike="noStrike">
                <a:solidFill>
                  <a:srgbClr val="000000"/>
                </a:solidFill>
                <a:latin typeface="Fira Sans Medium"/>
                <a:ea typeface="Fira Sans Medium"/>
              </a:rPr>
              <a:t>Mars</a:t>
            </a:r>
            <a:endParaRPr b="0" lang="en-US" sz="1500" spc="-1" strike="noStrike">
              <a:latin typeface="Arial"/>
            </a:endParaRPr>
          </a:p>
        </p:txBody>
      </p:sp>
      <p:sp>
        <p:nvSpPr>
          <p:cNvPr id="3408" name="CustomShape 166"/>
          <p:cNvSpPr/>
          <p:nvPr/>
        </p:nvSpPr>
        <p:spPr>
          <a:xfrm>
            <a:off x="6841440" y="4244760"/>
            <a:ext cx="1834920" cy="354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 algn="r">
              <a:lnSpc>
                <a:spcPct val="100000"/>
              </a:lnSpc>
              <a:tabLst>
                <a:tab algn="l" pos="0"/>
              </a:tabLst>
            </a:pPr>
            <a:r>
              <a:rPr b="0" lang="en" sz="1200" spc="-1" strike="noStrike">
                <a:solidFill>
                  <a:srgbClr val="000000"/>
                </a:solidFill>
                <a:latin typeface="Fira Sans"/>
                <a:ea typeface="Fira Sans"/>
              </a:rPr>
              <a:t>Despite being red, it’s actually a cold place</a:t>
            </a:r>
            <a:endParaRPr b="0" lang="en-US" sz="1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9" name="CustomShape 1"/>
          <p:cNvSpPr/>
          <p:nvPr/>
        </p:nvSpPr>
        <p:spPr>
          <a:xfrm>
            <a:off x="3432600" y="1794960"/>
            <a:ext cx="2273040" cy="2070720"/>
          </a:xfrm>
          <a:custGeom>
            <a:avLst/>
            <a:gdLst/>
            <a:ahLst/>
            <a:rect l="l" t="t" r="r" b="b"/>
            <a:pathLst>
              <a:path w="70750" h="64455">
                <a:moveTo>
                  <a:pt x="35375" y="1"/>
                </a:moveTo>
                <a:cubicBezTo>
                  <a:pt x="27125" y="1"/>
                  <a:pt x="18875" y="3144"/>
                  <a:pt x="12573" y="9430"/>
                </a:cubicBezTo>
                <a:cubicBezTo>
                  <a:pt x="0" y="22034"/>
                  <a:pt x="0" y="42429"/>
                  <a:pt x="12573" y="55001"/>
                </a:cubicBezTo>
                <a:cubicBezTo>
                  <a:pt x="18875" y="61304"/>
                  <a:pt x="27125" y="64455"/>
                  <a:pt x="35375" y="64455"/>
                </a:cubicBezTo>
                <a:cubicBezTo>
                  <a:pt x="43625" y="64455"/>
                  <a:pt x="51874" y="61304"/>
                  <a:pt x="58177" y="55001"/>
                </a:cubicBezTo>
                <a:cubicBezTo>
                  <a:pt x="70749" y="42429"/>
                  <a:pt x="70749" y="22034"/>
                  <a:pt x="58177" y="9430"/>
                </a:cubicBezTo>
                <a:cubicBezTo>
                  <a:pt x="51874" y="3144"/>
                  <a:pt x="43625" y="1"/>
                  <a:pt x="35375" y="1"/>
                </a:cubicBezTo>
                <a:close/>
              </a:path>
            </a:pathLst>
          </a:custGeom>
          <a:solidFill>
            <a:srgbClr val="eeeeee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410" name="CustomShape 2"/>
          <p:cNvSpPr/>
          <p:nvPr/>
        </p:nvSpPr>
        <p:spPr>
          <a:xfrm>
            <a:off x="3402000" y="1663560"/>
            <a:ext cx="2334240" cy="2333880"/>
          </a:xfrm>
          <a:custGeom>
            <a:avLst/>
            <a:gdLst/>
            <a:ahLst/>
            <a:rect l="l" t="t" r="r" b="b"/>
            <a:pathLst>
              <a:path w="72650" h="72649">
                <a:moveTo>
                  <a:pt x="36325" y="349"/>
                </a:moveTo>
                <a:cubicBezTo>
                  <a:pt x="56150" y="349"/>
                  <a:pt x="72301" y="16500"/>
                  <a:pt x="72301" y="36325"/>
                </a:cubicBezTo>
                <a:cubicBezTo>
                  <a:pt x="72301" y="56149"/>
                  <a:pt x="56150" y="72300"/>
                  <a:pt x="36325" y="72300"/>
                </a:cubicBezTo>
                <a:cubicBezTo>
                  <a:pt x="16500" y="72300"/>
                  <a:pt x="349" y="56149"/>
                  <a:pt x="349" y="36325"/>
                </a:cubicBezTo>
                <a:cubicBezTo>
                  <a:pt x="349" y="16500"/>
                  <a:pt x="16500" y="349"/>
                  <a:pt x="36325" y="349"/>
                </a:cubicBezTo>
                <a:close/>
                <a:moveTo>
                  <a:pt x="36325" y="0"/>
                </a:moveTo>
                <a:cubicBezTo>
                  <a:pt x="31416" y="0"/>
                  <a:pt x="26666" y="982"/>
                  <a:pt x="22200" y="2851"/>
                </a:cubicBezTo>
                <a:cubicBezTo>
                  <a:pt x="17862" y="4687"/>
                  <a:pt x="13998" y="7316"/>
                  <a:pt x="10641" y="10641"/>
                </a:cubicBezTo>
                <a:cubicBezTo>
                  <a:pt x="7316" y="13966"/>
                  <a:pt x="4687" y="17862"/>
                  <a:pt x="2851" y="22200"/>
                </a:cubicBezTo>
                <a:cubicBezTo>
                  <a:pt x="982" y="26666"/>
                  <a:pt x="0" y="31416"/>
                  <a:pt x="0" y="36325"/>
                </a:cubicBezTo>
                <a:cubicBezTo>
                  <a:pt x="0" y="41233"/>
                  <a:pt x="982" y="45984"/>
                  <a:pt x="2851" y="50449"/>
                </a:cubicBezTo>
                <a:cubicBezTo>
                  <a:pt x="4687" y="54787"/>
                  <a:pt x="7316" y="58683"/>
                  <a:pt x="10641" y="62008"/>
                </a:cubicBezTo>
                <a:cubicBezTo>
                  <a:pt x="13966" y="65333"/>
                  <a:pt x="17862" y="67962"/>
                  <a:pt x="22200" y="69799"/>
                </a:cubicBezTo>
                <a:cubicBezTo>
                  <a:pt x="26666" y="71667"/>
                  <a:pt x="31416" y="72649"/>
                  <a:pt x="36325" y="72649"/>
                </a:cubicBezTo>
                <a:cubicBezTo>
                  <a:pt x="41234" y="72649"/>
                  <a:pt x="45984" y="71667"/>
                  <a:pt x="50449" y="69799"/>
                </a:cubicBezTo>
                <a:cubicBezTo>
                  <a:pt x="54788" y="67962"/>
                  <a:pt x="58683" y="65333"/>
                  <a:pt x="62008" y="62008"/>
                </a:cubicBezTo>
                <a:cubicBezTo>
                  <a:pt x="65334" y="58683"/>
                  <a:pt x="67962" y="54787"/>
                  <a:pt x="69799" y="50449"/>
                </a:cubicBezTo>
                <a:cubicBezTo>
                  <a:pt x="71667" y="45984"/>
                  <a:pt x="72649" y="41233"/>
                  <a:pt x="72649" y="36325"/>
                </a:cubicBezTo>
                <a:cubicBezTo>
                  <a:pt x="72649" y="31416"/>
                  <a:pt x="71667" y="26666"/>
                  <a:pt x="69799" y="22200"/>
                </a:cubicBezTo>
                <a:cubicBezTo>
                  <a:pt x="67962" y="17862"/>
                  <a:pt x="65334" y="13966"/>
                  <a:pt x="62008" y="10641"/>
                </a:cubicBezTo>
                <a:cubicBezTo>
                  <a:pt x="58683" y="7316"/>
                  <a:pt x="54788" y="4687"/>
                  <a:pt x="50449" y="2851"/>
                </a:cubicBezTo>
                <a:cubicBezTo>
                  <a:pt x="45984" y="982"/>
                  <a:pt x="41234" y="0"/>
                  <a:pt x="36325" y="0"/>
                </a:cubicBezTo>
                <a:close/>
              </a:path>
            </a:pathLst>
          </a:custGeom>
          <a:solidFill>
            <a:srgbClr val="eeeeee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411" name="CustomShape 3"/>
          <p:cNvSpPr/>
          <p:nvPr/>
        </p:nvSpPr>
        <p:spPr>
          <a:xfrm>
            <a:off x="3043800" y="3236760"/>
            <a:ext cx="3080160" cy="895320"/>
          </a:xfrm>
          <a:custGeom>
            <a:avLst/>
            <a:gdLst/>
            <a:ahLst/>
            <a:rect l="l" t="t" r="r" b="b"/>
            <a:pathLst>
              <a:path w="95864" h="27877">
                <a:moveTo>
                  <a:pt x="34067" y="0"/>
                </a:moveTo>
                <a:cubicBezTo>
                  <a:pt x="32123" y="0"/>
                  <a:pt x="30166" y="426"/>
                  <a:pt x="28535" y="1459"/>
                </a:cubicBezTo>
                <a:cubicBezTo>
                  <a:pt x="26286" y="2948"/>
                  <a:pt x="24956" y="5386"/>
                  <a:pt x="22993" y="7223"/>
                </a:cubicBezTo>
                <a:cubicBezTo>
                  <a:pt x="22074" y="8046"/>
                  <a:pt x="20934" y="8490"/>
                  <a:pt x="20079" y="9313"/>
                </a:cubicBezTo>
                <a:cubicBezTo>
                  <a:pt x="19161" y="10168"/>
                  <a:pt x="18749" y="11308"/>
                  <a:pt x="17482" y="11815"/>
                </a:cubicBezTo>
                <a:cubicBezTo>
                  <a:pt x="15329" y="12638"/>
                  <a:pt x="12827" y="12543"/>
                  <a:pt x="10547" y="12797"/>
                </a:cubicBezTo>
                <a:cubicBezTo>
                  <a:pt x="8457" y="13050"/>
                  <a:pt x="6335" y="13620"/>
                  <a:pt x="4561" y="14792"/>
                </a:cubicBezTo>
                <a:cubicBezTo>
                  <a:pt x="1743" y="16724"/>
                  <a:pt x="1" y="20429"/>
                  <a:pt x="2503" y="23374"/>
                </a:cubicBezTo>
                <a:cubicBezTo>
                  <a:pt x="3548" y="24546"/>
                  <a:pt x="5036" y="25211"/>
                  <a:pt x="6556" y="25749"/>
                </a:cubicBezTo>
                <a:cubicBezTo>
                  <a:pt x="12215" y="27664"/>
                  <a:pt x="18312" y="27877"/>
                  <a:pt x="24312" y="27877"/>
                </a:cubicBezTo>
                <a:cubicBezTo>
                  <a:pt x="24961" y="27877"/>
                  <a:pt x="25609" y="27874"/>
                  <a:pt x="26255" y="27871"/>
                </a:cubicBezTo>
                <a:cubicBezTo>
                  <a:pt x="40474" y="27871"/>
                  <a:pt x="54693" y="27839"/>
                  <a:pt x="68913" y="27808"/>
                </a:cubicBezTo>
                <a:cubicBezTo>
                  <a:pt x="75722" y="27808"/>
                  <a:pt x="82689" y="27744"/>
                  <a:pt x="89023" y="25338"/>
                </a:cubicBezTo>
                <a:cubicBezTo>
                  <a:pt x="92728" y="23881"/>
                  <a:pt x="95863" y="19954"/>
                  <a:pt x="91588" y="16819"/>
                </a:cubicBezTo>
                <a:cubicBezTo>
                  <a:pt x="90226" y="15805"/>
                  <a:pt x="88548" y="15393"/>
                  <a:pt x="86901" y="14918"/>
                </a:cubicBezTo>
                <a:cubicBezTo>
                  <a:pt x="85286" y="14475"/>
                  <a:pt x="83607" y="13937"/>
                  <a:pt x="82372" y="12765"/>
                </a:cubicBezTo>
                <a:cubicBezTo>
                  <a:pt x="81074" y="11530"/>
                  <a:pt x="80345" y="9693"/>
                  <a:pt x="78762" y="8806"/>
                </a:cubicBezTo>
                <a:cubicBezTo>
                  <a:pt x="78023" y="8382"/>
                  <a:pt x="77228" y="8246"/>
                  <a:pt x="76413" y="8246"/>
                </a:cubicBezTo>
                <a:cubicBezTo>
                  <a:pt x="75098" y="8246"/>
                  <a:pt x="73731" y="8601"/>
                  <a:pt x="72460" y="8680"/>
                </a:cubicBezTo>
                <a:cubicBezTo>
                  <a:pt x="72289" y="8689"/>
                  <a:pt x="72116" y="8693"/>
                  <a:pt x="71940" y="8693"/>
                </a:cubicBezTo>
                <a:cubicBezTo>
                  <a:pt x="70228" y="8693"/>
                  <a:pt x="68325" y="8269"/>
                  <a:pt x="66918" y="7350"/>
                </a:cubicBezTo>
                <a:cubicBezTo>
                  <a:pt x="64004" y="5418"/>
                  <a:pt x="62927" y="1047"/>
                  <a:pt x="59539" y="224"/>
                </a:cubicBezTo>
                <a:cubicBezTo>
                  <a:pt x="59176" y="136"/>
                  <a:pt x="58816" y="97"/>
                  <a:pt x="58459" y="97"/>
                </a:cubicBezTo>
                <a:cubicBezTo>
                  <a:pt x="56379" y="97"/>
                  <a:pt x="54372" y="1422"/>
                  <a:pt x="52318" y="2124"/>
                </a:cubicBezTo>
                <a:cubicBezTo>
                  <a:pt x="51215" y="2512"/>
                  <a:pt x="50205" y="2666"/>
                  <a:pt x="49236" y="2666"/>
                </a:cubicBezTo>
                <a:cubicBezTo>
                  <a:pt x="47118" y="2666"/>
                  <a:pt x="45194" y="1931"/>
                  <a:pt x="42912" y="1301"/>
                </a:cubicBezTo>
                <a:cubicBezTo>
                  <a:pt x="40506" y="636"/>
                  <a:pt x="37497" y="192"/>
                  <a:pt x="35027" y="34"/>
                </a:cubicBezTo>
                <a:cubicBezTo>
                  <a:pt x="34708" y="12"/>
                  <a:pt x="34388" y="0"/>
                  <a:pt x="34067" y="0"/>
                </a:cubicBezTo>
                <a:close/>
              </a:path>
            </a:pathLst>
          </a:custGeom>
          <a:solidFill>
            <a:srgbClr val="c4c4c4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412" name="CustomShape 4"/>
          <p:cNvSpPr/>
          <p:nvPr/>
        </p:nvSpPr>
        <p:spPr>
          <a:xfrm>
            <a:off x="3657600" y="3353760"/>
            <a:ext cx="1800" cy="14040"/>
          </a:xfrm>
          <a:custGeom>
            <a:avLst/>
            <a:gdLst/>
            <a:ahLst/>
            <a:rect l="l" t="t" r="r" b="b"/>
            <a:pathLst>
              <a:path w="64" h="444">
                <a:moveTo>
                  <a:pt x="32" y="0"/>
                </a:moveTo>
                <a:lnTo>
                  <a:pt x="32" y="0"/>
                </a:lnTo>
                <a:cubicBezTo>
                  <a:pt x="0" y="159"/>
                  <a:pt x="32" y="317"/>
                  <a:pt x="64" y="444"/>
                </a:cubicBezTo>
                <a:cubicBezTo>
                  <a:pt x="64" y="285"/>
                  <a:pt x="32" y="159"/>
                  <a:pt x="32" y="0"/>
                </a:cubicBezTo>
                <a:close/>
              </a:path>
            </a:pathLst>
          </a:custGeom>
          <a:solidFill>
            <a:srgbClr val="63a5cd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413" name="CustomShape 5"/>
          <p:cNvSpPr/>
          <p:nvPr/>
        </p:nvSpPr>
        <p:spPr>
          <a:xfrm>
            <a:off x="3647520" y="3355920"/>
            <a:ext cx="15840" cy="79200"/>
          </a:xfrm>
          <a:custGeom>
            <a:avLst/>
            <a:gdLst/>
            <a:ahLst/>
            <a:rect l="l" t="t" r="r" b="b"/>
            <a:pathLst>
              <a:path w="508" h="2471">
                <a:moveTo>
                  <a:pt x="1" y="1"/>
                </a:moveTo>
                <a:lnTo>
                  <a:pt x="1" y="1"/>
                </a:lnTo>
                <a:cubicBezTo>
                  <a:pt x="32" y="824"/>
                  <a:pt x="96" y="1647"/>
                  <a:pt x="159" y="2471"/>
                </a:cubicBezTo>
                <a:lnTo>
                  <a:pt x="507" y="2439"/>
                </a:lnTo>
                <a:cubicBezTo>
                  <a:pt x="444" y="1806"/>
                  <a:pt x="412" y="1141"/>
                  <a:pt x="381" y="476"/>
                </a:cubicBezTo>
                <a:cubicBezTo>
                  <a:pt x="254" y="317"/>
                  <a:pt x="127" y="159"/>
                  <a:pt x="1" y="1"/>
                </a:cubicBezTo>
                <a:close/>
              </a:path>
            </a:pathLst>
          </a:custGeom>
          <a:solidFill>
            <a:srgbClr val="63a5cd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414" name="CustomShape 6"/>
          <p:cNvSpPr/>
          <p:nvPr/>
        </p:nvSpPr>
        <p:spPr>
          <a:xfrm>
            <a:off x="4012560" y="2650680"/>
            <a:ext cx="3600" cy="9000"/>
          </a:xfrm>
          <a:custGeom>
            <a:avLst/>
            <a:gdLst/>
            <a:ahLst/>
            <a:rect l="l" t="t" r="r" b="b"/>
            <a:pathLst>
              <a:path w="128" h="286">
                <a:moveTo>
                  <a:pt x="96" y="0"/>
                </a:moveTo>
                <a:cubicBezTo>
                  <a:pt x="64" y="95"/>
                  <a:pt x="33" y="190"/>
                  <a:pt x="1" y="285"/>
                </a:cubicBezTo>
                <a:cubicBezTo>
                  <a:pt x="64" y="285"/>
                  <a:pt x="96" y="285"/>
                  <a:pt x="128" y="253"/>
                </a:cubicBezTo>
                <a:lnTo>
                  <a:pt x="96" y="0"/>
                </a:lnTo>
                <a:close/>
              </a:path>
            </a:pathLst>
          </a:custGeom>
          <a:solidFill>
            <a:srgbClr val="63a5cd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415" name="CustomShape 7"/>
          <p:cNvSpPr/>
          <p:nvPr/>
        </p:nvSpPr>
        <p:spPr>
          <a:xfrm>
            <a:off x="3659760" y="3368160"/>
            <a:ext cx="3600" cy="7920"/>
          </a:xfrm>
          <a:custGeom>
            <a:avLst/>
            <a:gdLst/>
            <a:ahLst/>
            <a:rect l="l" t="t" r="r" b="b"/>
            <a:pathLst>
              <a:path w="128" h="255">
                <a:moveTo>
                  <a:pt x="1" y="1"/>
                </a:moveTo>
                <a:cubicBezTo>
                  <a:pt x="1" y="32"/>
                  <a:pt x="1" y="64"/>
                  <a:pt x="1" y="96"/>
                </a:cubicBezTo>
                <a:cubicBezTo>
                  <a:pt x="32" y="127"/>
                  <a:pt x="64" y="191"/>
                  <a:pt x="127" y="254"/>
                </a:cubicBezTo>
                <a:cubicBezTo>
                  <a:pt x="64" y="159"/>
                  <a:pt x="32" y="64"/>
                  <a:pt x="1" y="1"/>
                </a:cubicBezTo>
                <a:close/>
              </a:path>
            </a:pathLst>
          </a:custGeom>
          <a:solidFill>
            <a:srgbClr val="7ac6e5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416" name="CustomShape 8"/>
          <p:cNvSpPr/>
          <p:nvPr/>
        </p:nvSpPr>
        <p:spPr>
          <a:xfrm>
            <a:off x="3767400" y="2159280"/>
            <a:ext cx="271440" cy="379080"/>
          </a:xfrm>
          <a:custGeom>
            <a:avLst/>
            <a:gdLst/>
            <a:ahLst/>
            <a:rect l="l" t="t" r="r" b="b"/>
            <a:pathLst>
              <a:path w="8457" h="11813">
                <a:moveTo>
                  <a:pt x="4339" y="0"/>
                </a:moveTo>
                <a:cubicBezTo>
                  <a:pt x="3706" y="1267"/>
                  <a:pt x="3104" y="2597"/>
                  <a:pt x="2566" y="3990"/>
                </a:cubicBezTo>
                <a:cubicBezTo>
                  <a:pt x="1616" y="6429"/>
                  <a:pt x="761" y="8994"/>
                  <a:pt x="1" y="11813"/>
                </a:cubicBezTo>
                <a:cubicBezTo>
                  <a:pt x="159" y="11686"/>
                  <a:pt x="317" y="11591"/>
                  <a:pt x="507" y="11464"/>
                </a:cubicBezTo>
                <a:cubicBezTo>
                  <a:pt x="666" y="11369"/>
                  <a:pt x="824" y="11274"/>
                  <a:pt x="1014" y="11148"/>
                </a:cubicBezTo>
                <a:cubicBezTo>
                  <a:pt x="3294" y="9564"/>
                  <a:pt x="5764" y="8266"/>
                  <a:pt x="8330" y="7252"/>
                </a:cubicBezTo>
                <a:cubicBezTo>
                  <a:pt x="8425" y="6809"/>
                  <a:pt x="8456" y="6366"/>
                  <a:pt x="8298" y="5890"/>
                </a:cubicBezTo>
                <a:cubicBezTo>
                  <a:pt x="7886" y="4624"/>
                  <a:pt x="6904" y="4750"/>
                  <a:pt x="6144" y="3990"/>
                </a:cubicBezTo>
                <a:cubicBezTo>
                  <a:pt x="5258" y="3104"/>
                  <a:pt x="6018" y="1330"/>
                  <a:pt x="5004" y="443"/>
                </a:cubicBezTo>
                <a:cubicBezTo>
                  <a:pt x="4783" y="253"/>
                  <a:pt x="4529" y="127"/>
                  <a:pt x="4339" y="0"/>
                </a:cubicBezTo>
                <a:close/>
              </a:path>
            </a:pathLst>
          </a:custGeom>
          <a:solidFill>
            <a:srgbClr val="30475e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417" name="CustomShape 9"/>
          <p:cNvSpPr/>
          <p:nvPr/>
        </p:nvSpPr>
        <p:spPr>
          <a:xfrm>
            <a:off x="3530520" y="2152440"/>
            <a:ext cx="365040" cy="598680"/>
          </a:xfrm>
          <a:custGeom>
            <a:avLst/>
            <a:gdLst/>
            <a:ahLst/>
            <a:rect l="l" t="t" r="r" b="b"/>
            <a:pathLst>
              <a:path w="11370" h="18647">
                <a:moveTo>
                  <a:pt x="10786" y="1"/>
                </a:moveTo>
                <a:cubicBezTo>
                  <a:pt x="9666" y="1"/>
                  <a:pt x="8685" y="956"/>
                  <a:pt x="7981" y="1957"/>
                </a:cubicBezTo>
                <a:cubicBezTo>
                  <a:pt x="7443" y="2717"/>
                  <a:pt x="6715" y="2812"/>
                  <a:pt x="5923" y="2844"/>
                </a:cubicBezTo>
                <a:cubicBezTo>
                  <a:pt x="5670" y="2844"/>
                  <a:pt x="5415" y="2833"/>
                  <a:pt x="5164" y="2833"/>
                </a:cubicBezTo>
                <a:cubicBezTo>
                  <a:pt x="4250" y="2833"/>
                  <a:pt x="3393" y="2970"/>
                  <a:pt x="2946" y="4237"/>
                </a:cubicBezTo>
                <a:cubicBezTo>
                  <a:pt x="2281" y="6042"/>
                  <a:pt x="3073" y="7879"/>
                  <a:pt x="1616" y="9431"/>
                </a:cubicBezTo>
                <a:cubicBezTo>
                  <a:pt x="1014" y="10032"/>
                  <a:pt x="254" y="10539"/>
                  <a:pt x="1" y="11363"/>
                </a:cubicBezTo>
                <a:cubicBezTo>
                  <a:pt x="2218" y="13421"/>
                  <a:pt x="4118" y="15923"/>
                  <a:pt x="5448" y="18646"/>
                </a:cubicBezTo>
                <a:cubicBezTo>
                  <a:pt x="5891" y="16525"/>
                  <a:pt x="6335" y="14561"/>
                  <a:pt x="6841" y="12661"/>
                </a:cubicBezTo>
                <a:lnTo>
                  <a:pt x="6746" y="12566"/>
                </a:lnTo>
                <a:lnTo>
                  <a:pt x="6841" y="12471"/>
                </a:lnTo>
                <a:cubicBezTo>
                  <a:pt x="6620" y="9209"/>
                  <a:pt x="5828" y="6042"/>
                  <a:pt x="4466" y="3065"/>
                </a:cubicBezTo>
                <a:lnTo>
                  <a:pt x="4783" y="2907"/>
                </a:lnTo>
                <a:cubicBezTo>
                  <a:pt x="6049" y="5694"/>
                  <a:pt x="6841" y="8607"/>
                  <a:pt x="7126" y="11648"/>
                </a:cubicBezTo>
                <a:cubicBezTo>
                  <a:pt x="7886" y="8924"/>
                  <a:pt x="8710" y="6454"/>
                  <a:pt x="9628" y="4079"/>
                </a:cubicBezTo>
                <a:cubicBezTo>
                  <a:pt x="10166" y="2685"/>
                  <a:pt x="10768" y="1355"/>
                  <a:pt x="11370" y="88"/>
                </a:cubicBezTo>
                <a:cubicBezTo>
                  <a:pt x="11172" y="28"/>
                  <a:pt x="10977" y="1"/>
                  <a:pt x="10786" y="1"/>
                </a:cubicBezTo>
                <a:close/>
              </a:path>
            </a:pathLst>
          </a:custGeom>
          <a:solidFill>
            <a:srgbClr val="30475e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418" name="CustomShape 10"/>
          <p:cNvSpPr/>
          <p:nvPr/>
        </p:nvSpPr>
        <p:spPr>
          <a:xfrm>
            <a:off x="3654360" y="2889720"/>
            <a:ext cx="291600" cy="463680"/>
          </a:xfrm>
          <a:custGeom>
            <a:avLst/>
            <a:gdLst/>
            <a:ahLst/>
            <a:rect l="l" t="t" r="r" b="b"/>
            <a:pathLst>
              <a:path w="9090" h="14442">
                <a:moveTo>
                  <a:pt x="9089" y="0"/>
                </a:moveTo>
                <a:cubicBezTo>
                  <a:pt x="5922" y="855"/>
                  <a:pt x="2977" y="2407"/>
                  <a:pt x="507" y="4529"/>
                </a:cubicBezTo>
                <a:cubicBezTo>
                  <a:pt x="127" y="7949"/>
                  <a:pt x="0" y="11274"/>
                  <a:pt x="127" y="14441"/>
                </a:cubicBezTo>
                <a:cubicBezTo>
                  <a:pt x="285" y="13618"/>
                  <a:pt x="1394" y="12605"/>
                  <a:pt x="1742" y="12066"/>
                </a:cubicBezTo>
                <a:cubicBezTo>
                  <a:pt x="2756" y="10546"/>
                  <a:pt x="3927" y="9374"/>
                  <a:pt x="5257" y="8171"/>
                </a:cubicBezTo>
                <a:cubicBezTo>
                  <a:pt x="5859" y="7633"/>
                  <a:pt x="6366" y="6872"/>
                  <a:pt x="6207" y="6081"/>
                </a:cubicBezTo>
                <a:cubicBezTo>
                  <a:pt x="6112" y="5574"/>
                  <a:pt x="5764" y="5162"/>
                  <a:pt x="5732" y="4656"/>
                </a:cubicBezTo>
                <a:cubicBezTo>
                  <a:pt x="5606" y="3231"/>
                  <a:pt x="7253" y="2534"/>
                  <a:pt x="8139" y="1774"/>
                </a:cubicBezTo>
                <a:cubicBezTo>
                  <a:pt x="8773" y="1235"/>
                  <a:pt x="9026" y="634"/>
                  <a:pt x="9089" y="0"/>
                </a:cubicBezTo>
                <a:close/>
              </a:path>
            </a:pathLst>
          </a:custGeom>
          <a:solidFill>
            <a:srgbClr val="30475e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419" name="CustomShape 11"/>
          <p:cNvSpPr/>
          <p:nvPr/>
        </p:nvSpPr>
        <p:spPr>
          <a:xfrm>
            <a:off x="3671640" y="2659680"/>
            <a:ext cx="340560" cy="360000"/>
          </a:xfrm>
          <a:custGeom>
            <a:avLst/>
            <a:gdLst/>
            <a:ahLst/>
            <a:rect l="l" t="t" r="r" b="b"/>
            <a:pathLst>
              <a:path w="10610" h="11211">
                <a:moveTo>
                  <a:pt x="10610" y="0"/>
                </a:moveTo>
                <a:lnTo>
                  <a:pt x="10610" y="0"/>
                </a:lnTo>
                <a:cubicBezTo>
                  <a:pt x="7316" y="570"/>
                  <a:pt x="4054" y="1805"/>
                  <a:pt x="1236" y="3610"/>
                </a:cubicBezTo>
                <a:cubicBezTo>
                  <a:pt x="1109" y="4275"/>
                  <a:pt x="982" y="4909"/>
                  <a:pt x="856" y="5606"/>
                </a:cubicBezTo>
                <a:cubicBezTo>
                  <a:pt x="507" y="7506"/>
                  <a:pt x="222" y="9374"/>
                  <a:pt x="1" y="11211"/>
                </a:cubicBezTo>
                <a:cubicBezTo>
                  <a:pt x="2503" y="9121"/>
                  <a:pt x="5416" y="7601"/>
                  <a:pt x="8583" y="6777"/>
                </a:cubicBezTo>
                <a:cubicBezTo>
                  <a:pt x="8551" y="6239"/>
                  <a:pt x="8425" y="5637"/>
                  <a:pt x="8298" y="5004"/>
                </a:cubicBezTo>
                <a:cubicBezTo>
                  <a:pt x="7918" y="3230"/>
                  <a:pt x="9565" y="2122"/>
                  <a:pt x="10293" y="760"/>
                </a:cubicBezTo>
                <a:cubicBezTo>
                  <a:pt x="10451" y="507"/>
                  <a:pt x="10546" y="253"/>
                  <a:pt x="10610" y="0"/>
                </a:cubicBezTo>
                <a:close/>
              </a:path>
            </a:pathLst>
          </a:custGeom>
          <a:solidFill>
            <a:srgbClr val="30475e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420" name="CustomShape 12"/>
          <p:cNvSpPr/>
          <p:nvPr/>
        </p:nvSpPr>
        <p:spPr>
          <a:xfrm>
            <a:off x="3714480" y="2406600"/>
            <a:ext cx="316080" cy="354960"/>
          </a:xfrm>
          <a:custGeom>
            <a:avLst/>
            <a:gdLst/>
            <a:ahLst/>
            <a:rect l="l" t="t" r="r" b="b"/>
            <a:pathLst>
              <a:path w="9850" h="11054">
                <a:moveTo>
                  <a:pt x="9850" y="1"/>
                </a:moveTo>
                <a:lnTo>
                  <a:pt x="9850" y="1"/>
                </a:lnTo>
                <a:cubicBezTo>
                  <a:pt x="7380" y="982"/>
                  <a:pt x="5036" y="2249"/>
                  <a:pt x="2851" y="3738"/>
                </a:cubicBezTo>
                <a:cubicBezTo>
                  <a:pt x="2661" y="3864"/>
                  <a:pt x="2471" y="3991"/>
                  <a:pt x="2344" y="4086"/>
                </a:cubicBezTo>
                <a:cubicBezTo>
                  <a:pt x="2028" y="4276"/>
                  <a:pt x="1774" y="4434"/>
                  <a:pt x="1489" y="4688"/>
                </a:cubicBezTo>
                <a:cubicBezTo>
                  <a:pt x="951" y="6683"/>
                  <a:pt x="476" y="8773"/>
                  <a:pt x="1" y="11053"/>
                </a:cubicBezTo>
                <a:cubicBezTo>
                  <a:pt x="2851" y="9280"/>
                  <a:pt x="6050" y="8076"/>
                  <a:pt x="9343" y="7506"/>
                </a:cubicBezTo>
                <a:lnTo>
                  <a:pt x="9375" y="7601"/>
                </a:lnTo>
                <a:cubicBezTo>
                  <a:pt x="9470" y="7126"/>
                  <a:pt x="9438" y="6651"/>
                  <a:pt x="9216" y="6208"/>
                </a:cubicBezTo>
                <a:cubicBezTo>
                  <a:pt x="8710" y="5131"/>
                  <a:pt x="7570" y="4624"/>
                  <a:pt x="8076" y="3294"/>
                </a:cubicBezTo>
                <a:cubicBezTo>
                  <a:pt x="8488" y="2217"/>
                  <a:pt x="9407" y="1141"/>
                  <a:pt x="9850" y="1"/>
                </a:cubicBezTo>
                <a:close/>
              </a:path>
            </a:pathLst>
          </a:custGeom>
          <a:solidFill>
            <a:srgbClr val="30475e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421" name="CustomShape 13"/>
          <p:cNvSpPr/>
          <p:nvPr/>
        </p:nvSpPr>
        <p:spPr>
          <a:xfrm>
            <a:off x="3468240" y="2530440"/>
            <a:ext cx="233640" cy="824760"/>
          </a:xfrm>
          <a:custGeom>
            <a:avLst/>
            <a:gdLst/>
            <a:ahLst/>
            <a:rect l="l" t="t" r="r" b="b"/>
            <a:pathLst>
              <a:path w="7285" h="25684">
                <a:moveTo>
                  <a:pt x="1838" y="0"/>
                </a:moveTo>
                <a:cubicBezTo>
                  <a:pt x="1774" y="380"/>
                  <a:pt x="1774" y="792"/>
                  <a:pt x="1838" y="1204"/>
                </a:cubicBezTo>
                <a:cubicBezTo>
                  <a:pt x="1901" y="1900"/>
                  <a:pt x="2028" y="2629"/>
                  <a:pt x="2249" y="3294"/>
                </a:cubicBezTo>
                <a:cubicBezTo>
                  <a:pt x="2471" y="4022"/>
                  <a:pt x="2978" y="4782"/>
                  <a:pt x="2883" y="5574"/>
                </a:cubicBezTo>
                <a:cubicBezTo>
                  <a:pt x="2819" y="6302"/>
                  <a:pt x="2249" y="6841"/>
                  <a:pt x="1711" y="7379"/>
                </a:cubicBezTo>
                <a:cubicBezTo>
                  <a:pt x="634" y="8456"/>
                  <a:pt x="191" y="10134"/>
                  <a:pt x="793" y="11591"/>
                </a:cubicBezTo>
                <a:cubicBezTo>
                  <a:pt x="1204" y="12509"/>
                  <a:pt x="2249" y="13491"/>
                  <a:pt x="1964" y="14600"/>
                </a:cubicBezTo>
                <a:cubicBezTo>
                  <a:pt x="1838" y="15201"/>
                  <a:pt x="1268" y="15581"/>
                  <a:pt x="983" y="16120"/>
                </a:cubicBezTo>
                <a:cubicBezTo>
                  <a:pt x="1" y="17861"/>
                  <a:pt x="1426" y="19952"/>
                  <a:pt x="2344" y="21345"/>
                </a:cubicBezTo>
                <a:cubicBezTo>
                  <a:pt x="3358" y="22865"/>
                  <a:pt x="4466" y="24259"/>
                  <a:pt x="5575" y="25684"/>
                </a:cubicBezTo>
                <a:cubicBezTo>
                  <a:pt x="5448" y="22517"/>
                  <a:pt x="5575" y="19223"/>
                  <a:pt x="5923" y="15835"/>
                </a:cubicBezTo>
                <a:lnTo>
                  <a:pt x="5828" y="15835"/>
                </a:lnTo>
                <a:cubicBezTo>
                  <a:pt x="5638" y="14948"/>
                  <a:pt x="5321" y="14061"/>
                  <a:pt x="4846" y="13269"/>
                </a:cubicBezTo>
                <a:cubicBezTo>
                  <a:pt x="4308" y="12319"/>
                  <a:pt x="3611" y="11496"/>
                  <a:pt x="2914" y="10704"/>
                </a:cubicBezTo>
                <a:cubicBezTo>
                  <a:pt x="2408" y="10103"/>
                  <a:pt x="1869" y="9533"/>
                  <a:pt x="1331" y="8962"/>
                </a:cubicBezTo>
                <a:lnTo>
                  <a:pt x="1584" y="8741"/>
                </a:lnTo>
                <a:cubicBezTo>
                  <a:pt x="2123" y="9311"/>
                  <a:pt x="2661" y="9881"/>
                  <a:pt x="3168" y="10483"/>
                </a:cubicBezTo>
                <a:cubicBezTo>
                  <a:pt x="3865" y="11274"/>
                  <a:pt x="4593" y="12129"/>
                  <a:pt x="5163" y="13111"/>
                </a:cubicBezTo>
                <a:cubicBezTo>
                  <a:pt x="5511" y="13713"/>
                  <a:pt x="5796" y="14378"/>
                  <a:pt x="6018" y="15075"/>
                </a:cubicBezTo>
                <a:cubicBezTo>
                  <a:pt x="6208" y="13269"/>
                  <a:pt x="6493" y="11433"/>
                  <a:pt x="6841" y="9533"/>
                </a:cubicBezTo>
                <a:cubicBezTo>
                  <a:pt x="6968" y="8836"/>
                  <a:pt x="7126" y="8107"/>
                  <a:pt x="7253" y="7442"/>
                </a:cubicBezTo>
                <a:lnTo>
                  <a:pt x="7253" y="7411"/>
                </a:lnTo>
                <a:cubicBezTo>
                  <a:pt x="7253" y="7411"/>
                  <a:pt x="7253" y="7379"/>
                  <a:pt x="7285" y="7347"/>
                </a:cubicBezTo>
                <a:lnTo>
                  <a:pt x="7285" y="7347"/>
                </a:lnTo>
                <a:lnTo>
                  <a:pt x="7221" y="7379"/>
                </a:lnTo>
                <a:cubicBezTo>
                  <a:pt x="5923" y="4592"/>
                  <a:pt x="4055" y="2059"/>
                  <a:pt x="1838" y="0"/>
                </a:cubicBezTo>
                <a:close/>
              </a:path>
            </a:pathLst>
          </a:custGeom>
          <a:solidFill>
            <a:srgbClr val="30475e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422" name="CustomShape 14"/>
          <p:cNvSpPr/>
          <p:nvPr/>
        </p:nvSpPr>
        <p:spPr>
          <a:xfrm>
            <a:off x="3643200" y="3028320"/>
            <a:ext cx="27000" cy="342720"/>
          </a:xfrm>
          <a:custGeom>
            <a:avLst/>
            <a:gdLst/>
            <a:ahLst/>
            <a:rect l="l" t="t" r="r" b="b"/>
            <a:pathLst>
              <a:path w="857" h="10673">
                <a:moveTo>
                  <a:pt x="666" y="0"/>
                </a:moveTo>
                <a:cubicBezTo>
                  <a:pt x="698" y="95"/>
                  <a:pt x="729" y="190"/>
                  <a:pt x="729" y="285"/>
                </a:cubicBezTo>
                <a:lnTo>
                  <a:pt x="476" y="349"/>
                </a:lnTo>
                <a:cubicBezTo>
                  <a:pt x="128" y="3737"/>
                  <a:pt x="1" y="7031"/>
                  <a:pt x="128" y="10198"/>
                </a:cubicBezTo>
                <a:cubicBezTo>
                  <a:pt x="254" y="10356"/>
                  <a:pt x="381" y="10514"/>
                  <a:pt x="508" y="10673"/>
                </a:cubicBezTo>
                <a:cubicBezTo>
                  <a:pt x="508" y="10641"/>
                  <a:pt x="508" y="10609"/>
                  <a:pt x="508" y="10578"/>
                </a:cubicBezTo>
                <a:cubicBezTo>
                  <a:pt x="444" y="10419"/>
                  <a:pt x="444" y="10293"/>
                  <a:pt x="476" y="10134"/>
                </a:cubicBezTo>
                <a:cubicBezTo>
                  <a:pt x="349" y="6967"/>
                  <a:pt x="476" y="3642"/>
                  <a:pt x="856" y="222"/>
                </a:cubicBezTo>
                <a:lnTo>
                  <a:pt x="666" y="0"/>
                </a:lnTo>
                <a:close/>
              </a:path>
            </a:pathLst>
          </a:custGeom>
          <a:solidFill>
            <a:srgbClr val="263c4c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423" name="CustomShape 15"/>
          <p:cNvSpPr/>
          <p:nvPr/>
        </p:nvSpPr>
        <p:spPr>
          <a:xfrm>
            <a:off x="3747240" y="2553120"/>
            <a:ext cx="3600" cy="5760"/>
          </a:xfrm>
          <a:custGeom>
            <a:avLst/>
            <a:gdLst/>
            <a:ahLst/>
            <a:rect l="l" t="t" r="r" b="b"/>
            <a:pathLst>
              <a:path w="127" h="191">
                <a:moveTo>
                  <a:pt x="95" y="1"/>
                </a:moveTo>
                <a:lnTo>
                  <a:pt x="0" y="96"/>
                </a:lnTo>
                <a:lnTo>
                  <a:pt x="95" y="191"/>
                </a:lnTo>
                <a:cubicBezTo>
                  <a:pt x="95" y="159"/>
                  <a:pt x="127" y="96"/>
                  <a:pt x="127" y="33"/>
                </a:cubicBezTo>
                <a:lnTo>
                  <a:pt x="95" y="33"/>
                </a:lnTo>
                <a:cubicBezTo>
                  <a:pt x="95" y="33"/>
                  <a:pt x="95" y="1"/>
                  <a:pt x="95" y="1"/>
                </a:cubicBezTo>
                <a:close/>
              </a:path>
            </a:pathLst>
          </a:custGeom>
          <a:solidFill>
            <a:srgbClr val="30475e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424" name="CustomShape 16"/>
          <p:cNvSpPr/>
          <p:nvPr/>
        </p:nvSpPr>
        <p:spPr>
          <a:xfrm>
            <a:off x="3701520" y="2768760"/>
            <a:ext cx="360" cy="720"/>
          </a:xfrm>
          <a:custGeom>
            <a:avLst/>
            <a:gdLst/>
            <a:ahLst/>
            <a:rect l="l" t="t" r="r" b="b"/>
            <a:pathLst>
              <a:path w="1" h="33">
                <a:moveTo>
                  <a:pt x="0" y="32"/>
                </a:moveTo>
                <a:lnTo>
                  <a:pt x="0" y="32"/>
                </a:lnTo>
                <a:lnTo>
                  <a:pt x="0" y="1"/>
                </a:lnTo>
                <a:close/>
              </a:path>
            </a:pathLst>
          </a:custGeom>
          <a:solidFill>
            <a:srgbClr val="7ac6e5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425" name="CustomShape 17"/>
          <p:cNvSpPr/>
          <p:nvPr/>
        </p:nvSpPr>
        <p:spPr>
          <a:xfrm>
            <a:off x="3663720" y="3020040"/>
            <a:ext cx="7920" cy="14760"/>
          </a:xfrm>
          <a:custGeom>
            <a:avLst/>
            <a:gdLst/>
            <a:ahLst/>
            <a:rect l="l" t="t" r="r" b="b"/>
            <a:pathLst>
              <a:path w="254" h="476">
                <a:moveTo>
                  <a:pt x="254" y="1"/>
                </a:moveTo>
                <a:lnTo>
                  <a:pt x="254" y="1"/>
                </a:lnTo>
                <a:cubicBezTo>
                  <a:pt x="190" y="64"/>
                  <a:pt x="95" y="128"/>
                  <a:pt x="0" y="191"/>
                </a:cubicBezTo>
                <a:cubicBezTo>
                  <a:pt x="0" y="223"/>
                  <a:pt x="32" y="223"/>
                  <a:pt x="32" y="254"/>
                </a:cubicBezTo>
                <a:lnTo>
                  <a:pt x="222" y="476"/>
                </a:lnTo>
                <a:cubicBezTo>
                  <a:pt x="222" y="318"/>
                  <a:pt x="222" y="159"/>
                  <a:pt x="254" y="1"/>
                </a:cubicBezTo>
                <a:close/>
              </a:path>
            </a:pathLst>
          </a:custGeom>
          <a:solidFill>
            <a:srgbClr val="7ac6e5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426" name="CustomShape 18"/>
          <p:cNvSpPr/>
          <p:nvPr/>
        </p:nvSpPr>
        <p:spPr>
          <a:xfrm>
            <a:off x="3750120" y="2550960"/>
            <a:ext cx="1800" cy="2880"/>
          </a:xfrm>
          <a:custGeom>
            <a:avLst/>
            <a:gdLst/>
            <a:ahLst/>
            <a:rect l="l" t="t" r="r" b="b"/>
            <a:pathLst>
              <a:path w="64" h="96">
                <a:moveTo>
                  <a:pt x="64" y="1"/>
                </a:moveTo>
                <a:cubicBezTo>
                  <a:pt x="32" y="32"/>
                  <a:pt x="32" y="64"/>
                  <a:pt x="0" y="64"/>
                </a:cubicBezTo>
                <a:cubicBezTo>
                  <a:pt x="0" y="64"/>
                  <a:pt x="0" y="96"/>
                  <a:pt x="0" y="96"/>
                </a:cubicBezTo>
                <a:lnTo>
                  <a:pt x="32" y="96"/>
                </a:lnTo>
                <a:lnTo>
                  <a:pt x="64" y="1"/>
                </a:lnTo>
                <a:close/>
              </a:path>
            </a:pathLst>
          </a:custGeom>
          <a:solidFill>
            <a:srgbClr val="7ac6e5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427" name="CustomShape 19"/>
          <p:cNvSpPr/>
          <p:nvPr/>
        </p:nvSpPr>
        <p:spPr>
          <a:xfrm>
            <a:off x="3527280" y="2154960"/>
            <a:ext cx="507600" cy="870840"/>
          </a:xfrm>
          <a:custGeom>
            <a:avLst/>
            <a:gdLst/>
            <a:ahLst/>
            <a:rect l="l" t="t" r="r" b="b"/>
            <a:pathLst>
              <a:path w="15804" h="27109">
                <a:moveTo>
                  <a:pt x="11465" y="0"/>
                </a:moveTo>
                <a:cubicBezTo>
                  <a:pt x="10863" y="1267"/>
                  <a:pt x="10261" y="2597"/>
                  <a:pt x="9723" y="3991"/>
                </a:cubicBezTo>
                <a:cubicBezTo>
                  <a:pt x="8805" y="6366"/>
                  <a:pt x="7981" y="8836"/>
                  <a:pt x="7221" y="11560"/>
                </a:cubicBezTo>
                <a:cubicBezTo>
                  <a:pt x="6936" y="8519"/>
                  <a:pt x="6144" y="5606"/>
                  <a:pt x="4878" y="2819"/>
                </a:cubicBezTo>
                <a:lnTo>
                  <a:pt x="4561" y="2977"/>
                </a:lnTo>
                <a:cubicBezTo>
                  <a:pt x="5923" y="5954"/>
                  <a:pt x="6715" y="9121"/>
                  <a:pt x="6936" y="12383"/>
                </a:cubicBezTo>
                <a:cubicBezTo>
                  <a:pt x="6968" y="12383"/>
                  <a:pt x="7000" y="12351"/>
                  <a:pt x="7000" y="12320"/>
                </a:cubicBezTo>
                <a:lnTo>
                  <a:pt x="7000" y="12415"/>
                </a:lnTo>
                <a:cubicBezTo>
                  <a:pt x="6968" y="12478"/>
                  <a:pt x="6968" y="12541"/>
                  <a:pt x="6936" y="12605"/>
                </a:cubicBezTo>
                <a:cubicBezTo>
                  <a:pt x="6461" y="14473"/>
                  <a:pt x="5986" y="16437"/>
                  <a:pt x="5543" y="18558"/>
                </a:cubicBezTo>
                <a:cubicBezTo>
                  <a:pt x="4213" y="15835"/>
                  <a:pt x="2344" y="13333"/>
                  <a:pt x="96" y="11306"/>
                </a:cubicBezTo>
                <a:cubicBezTo>
                  <a:pt x="64" y="11338"/>
                  <a:pt x="64" y="11370"/>
                  <a:pt x="32" y="11433"/>
                </a:cubicBezTo>
                <a:cubicBezTo>
                  <a:pt x="32" y="11496"/>
                  <a:pt x="1" y="11591"/>
                  <a:pt x="1" y="11686"/>
                </a:cubicBezTo>
                <a:cubicBezTo>
                  <a:pt x="2249" y="13776"/>
                  <a:pt x="4118" y="16310"/>
                  <a:pt x="5384" y="19065"/>
                </a:cubicBezTo>
                <a:lnTo>
                  <a:pt x="5448" y="19033"/>
                </a:lnTo>
                <a:lnTo>
                  <a:pt x="5448" y="19033"/>
                </a:lnTo>
                <a:cubicBezTo>
                  <a:pt x="5448" y="19065"/>
                  <a:pt x="5448" y="19097"/>
                  <a:pt x="5416" y="19128"/>
                </a:cubicBezTo>
                <a:cubicBezTo>
                  <a:pt x="5289" y="19825"/>
                  <a:pt x="5163" y="20522"/>
                  <a:pt x="5004" y="21250"/>
                </a:cubicBezTo>
                <a:cubicBezTo>
                  <a:pt x="4656" y="23119"/>
                  <a:pt x="4403" y="24955"/>
                  <a:pt x="4181" y="26761"/>
                </a:cubicBezTo>
                <a:cubicBezTo>
                  <a:pt x="4213" y="26887"/>
                  <a:pt x="4244" y="27014"/>
                  <a:pt x="4276" y="27109"/>
                </a:cubicBezTo>
                <a:cubicBezTo>
                  <a:pt x="4339" y="27046"/>
                  <a:pt x="4434" y="26982"/>
                  <a:pt x="4529" y="26919"/>
                </a:cubicBezTo>
                <a:cubicBezTo>
                  <a:pt x="4719" y="25082"/>
                  <a:pt x="5004" y="23214"/>
                  <a:pt x="5353" y="21314"/>
                </a:cubicBezTo>
                <a:cubicBezTo>
                  <a:pt x="5479" y="20648"/>
                  <a:pt x="5606" y="19983"/>
                  <a:pt x="5733" y="19350"/>
                </a:cubicBezTo>
                <a:cubicBezTo>
                  <a:pt x="8583" y="17513"/>
                  <a:pt x="11813" y="16278"/>
                  <a:pt x="15139" y="15708"/>
                </a:cubicBezTo>
                <a:cubicBezTo>
                  <a:pt x="15170" y="15613"/>
                  <a:pt x="15170" y="15518"/>
                  <a:pt x="15202" y="15423"/>
                </a:cubicBezTo>
                <a:lnTo>
                  <a:pt x="15202" y="15360"/>
                </a:lnTo>
                <a:cubicBezTo>
                  <a:pt x="11908" y="15898"/>
                  <a:pt x="8678" y="17102"/>
                  <a:pt x="5828" y="18875"/>
                </a:cubicBezTo>
                <a:cubicBezTo>
                  <a:pt x="6303" y="16627"/>
                  <a:pt x="6810" y="14505"/>
                  <a:pt x="7316" y="12510"/>
                </a:cubicBezTo>
                <a:cubicBezTo>
                  <a:pt x="7601" y="12256"/>
                  <a:pt x="7855" y="12098"/>
                  <a:pt x="8171" y="11908"/>
                </a:cubicBezTo>
                <a:cubicBezTo>
                  <a:pt x="8330" y="11813"/>
                  <a:pt x="8488" y="11686"/>
                  <a:pt x="8678" y="11560"/>
                </a:cubicBezTo>
                <a:cubicBezTo>
                  <a:pt x="10863" y="10071"/>
                  <a:pt x="13207" y="8804"/>
                  <a:pt x="15677" y="7823"/>
                </a:cubicBezTo>
                <a:cubicBezTo>
                  <a:pt x="15740" y="7664"/>
                  <a:pt x="15772" y="7538"/>
                  <a:pt x="15804" y="7379"/>
                </a:cubicBezTo>
                <a:lnTo>
                  <a:pt x="15804" y="7379"/>
                </a:lnTo>
                <a:cubicBezTo>
                  <a:pt x="13238" y="8393"/>
                  <a:pt x="10768" y="9691"/>
                  <a:pt x="8488" y="11275"/>
                </a:cubicBezTo>
                <a:cubicBezTo>
                  <a:pt x="8298" y="11401"/>
                  <a:pt x="8140" y="11496"/>
                  <a:pt x="7981" y="11591"/>
                </a:cubicBezTo>
                <a:cubicBezTo>
                  <a:pt x="7791" y="11718"/>
                  <a:pt x="7633" y="11813"/>
                  <a:pt x="7475" y="11940"/>
                </a:cubicBezTo>
                <a:cubicBezTo>
                  <a:pt x="8235" y="9121"/>
                  <a:pt x="9090" y="6556"/>
                  <a:pt x="10040" y="4117"/>
                </a:cubicBezTo>
                <a:cubicBezTo>
                  <a:pt x="10578" y="2724"/>
                  <a:pt x="11180" y="1394"/>
                  <a:pt x="11813" y="127"/>
                </a:cubicBezTo>
                <a:cubicBezTo>
                  <a:pt x="11687" y="95"/>
                  <a:pt x="11592" y="32"/>
                  <a:pt x="11465" y="0"/>
                </a:cubicBezTo>
                <a:close/>
              </a:path>
            </a:pathLst>
          </a:custGeom>
          <a:solidFill>
            <a:srgbClr val="263c4c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428" name="CustomShape 20"/>
          <p:cNvSpPr/>
          <p:nvPr/>
        </p:nvSpPr>
        <p:spPr>
          <a:xfrm>
            <a:off x="3670920" y="2877480"/>
            <a:ext cx="276480" cy="157320"/>
          </a:xfrm>
          <a:custGeom>
            <a:avLst/>
            <a:gdLst/>
            <a:ahLst/>
            <a:rect l="l" t="t" r="r" b="b"/>
            <a:pathLst>
              <a:path w="8614" h="4909">
                <a:moveTo>
                  <a:pt x="8614" y="0"/>
                </a:moveTo>
                <a:lnTo>
                  <a:pt x="8614" y="0"/>
                </a:lnTo>
                <a:cubicBezTo>
                  <a:pt x="5479" y="824"/>
                  <a:pt x="2534" y="2344"/>
                  <a:pt x="32" y="4434"/>
                </a:cubicBezTo>
                <a:cubicBezTo>
                  <a:pt x="32" y="4592"/>
                  <a:pt x="0" y="4751"/>
                  <a:pt x="0" y="4909"/>
                </a:cubicBezTo>
                <a:cubicBezTo>
                  <a:pt x="2470" y="2755"/>
                  <a:pt x="5415" y="1204"/>
                  <a:pt x="8582" y="380"/>
                </a:cubicBezTo>
                <a:cubicBezTo>
                  <a:pt x="8582" y="254"/>
                  <a:pt x="8614" y="127"/>
                  <a:pt x="8614" y="0"/>
                </a:cubicBezTo>
                <a:close/>
              </a:path>
            </a:pathLst>
          </a:custGeom>
          <a:solidFill>
            <a:srgbClr val="263c4c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429" name="CustomShape 21"/>
          <p:cNvSpPr/>
          <p:nvPr/>
        </p:nvSpPr>
        <p:spPr>
          <a:xfrm>
            <a:off x="3511080" y="2811600"/>
            <a:ext cx="150120" cy="227520"/>
          </a:xfrm>
          <a:custGeom>
            <a:avLst/>
            <a:gdLst/>
            <a:ahLst/>
            <a:rect l="l" t="t" r="r" b="b"/>
            <a:pathLst>
              <a:path w="4688" h="7095">
                <a:moveTo>
                  <a:pt x="286" y="1"/>
                </a:moveTo>
                <a:lnTo>
                  <a:pt x="1" y="222"/>
                </a:lnTo>
                <a:cubicBezTo>
                  <a:pt x="539" y="793"/>
                  <a:pt x="1078" y="1363"/>
                  <a:pt x="1584" y="1964"/>
                </a:cubicBezTo>
                <a:cubicBezTo>
                  <a:pt x="2281" y="2756"/>
                  <a:pt x="2978" y="3579"/>
                  <a:pt x="3548" y="4529"/>
                </a:cubicBezTo>
                <a:cubicBezTo>
                  <a:pt x="3991" y="5321"/>
                  <a:pt x="4308" y="6208"/>
                  <a:pt x="4498" y="7095"/>
                </a:cubicBezTo>
                <a:lnTo>
                  <a:pt x="4593" y="7063"/>
                </a:lnTo>
                <a:cubicBezTo>
                  <a:pt x="4625" y="6841"/>
                  <a:pt x="4656" y="6588"/>
                  <a:pt x="4688" y="6335"/>
                </a:cubicBezTo>
                <a:cubicBezTo>
                  <a:pt x="4466" y="5638"/>
                  <a:pt x="4181" y="4973"/>
                  <a:pt x="3833" y="4371"/>
                </a:cubicBezTo>
                <a:cubicBezTo>
                  <a:pt x="3295" y="3389"/>
                  <a:pt x="2566" y="2534"/>
                  <a:pt x="1869" y="1743"/>
                </a:cubicBezTo>
                <a:cubicBezTo>
                  <a:pt x="1331" y="1141"/>
                  <a:pt x="793" y="571"/>
                  <a:pt x="286" y="1"/>
                </a:cubicBezTo>
                <a:close/>
              </a:path>
            </a:pathLst>
          </a:custGeom>
          <a:solidFill>
            <a:srgbClr val="263c4c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430" name="CustomShape 22"/>
          <p:cNvSpPr/>
          <p:nvPr/>
        </p:nvSpPr>
        <p:spPr>
          <a:xfrm>
            <a:off x="3658680" y="3015000"/>
            <a:ext cx="7920" cy="24120"/>
          </a:xfrm>
          <a:custGeom>
            <a:avLst/>
            <a:gdLst/>
            <a:ahLst/>
            <a:rect l="l" t="t" r="r" b="b"/>
            <a:pathLst>
              <a:path w="255" h="761">
                <a:moveTo>
                  <a:pt x="96" y="1"/>
                </a:moveTo>
                <a:cubicBezTo>
                  <a:pt x="64" y="254"/>
                  <a:pt x="33" y="507"/>
                  <a:pt x="1" y="761"/>
                </a:cubicBezTo>
                <a:lnTo>
                  <a:pt x="254" y="697"/>
                </a:lnTo>
                <a:cubicBezTo>
                  <a:pt x="223" y="602"/>
                  <a:pt x="191" y="507"/>
                  <a:pt x="191" y="412"/>
                </a:cubicBezTo>
                <a:lnTo>
                  <a:pt x="159" y="381"/>
                </a:lnTo>
                <a:cubicBezTo>
                  <a:pt x="159" y="381"/>
                  <a:pt x="159" y="349"/>
                  <a:pt x="159" y="349"/>
                </a:cubicBezTo>
                <a:cubicBezTo>
                  <a:pt x="159" y="222"/>
                  <a:pt x="128" y="127"/>
                  <a:pt x="96" y="1"/>
                </a:cubicBezTo>
                <a:close/>
              </a:path>
            </a:pathLst>
          </a:custGeom>
          <a:solidFill>
            <a:srgbClr val="7ac6e5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431" name="CustomShape 23"/>
          <p:cNvSpPr/>
          <p:nvPr/>
        </p:nvSpPr>
        <p:spPr>
          <a:xfrm>
            <a:off x="3663720" y="3026160"/>
            <a:ext cx="720" cy="1800"/>
          </a:xfrm>
          <a:custGeom>
            <a:avLst/>
            <a:gdLst/>
            <a:ahLst/>
            <a:rect l="l" t="t" r="r" b="b"/>
            <a:pathLst>
              <a:path w="33" h="65">
                <a:moveTo>
                  <a:pt x="0" y="1"/>
                </a:moveTo>
                <a:cubicBezTo>
                  <a:pt x="0" y="1"/>
                  <a:pt x="0" y="33"/>
                  <a:pt x="0" y="33"/>
                </a:cubicBezTo>
                <a:lnTo>
                  <a:pt x="32" y="64"/>
                </a:lnTo>
                <a:cubicBezTo>
                  <a:pt x="32" y="33"/>
                  <a:pt x="0" y="33"/>
                  <a:pt x="0" y="1"/>
                </a:cubicBezTo>
                <a:close/>
              </a:path>
            </a:pathLst>
          </a:custGeom>
          <a:solidFill>
            <a:srgbClr val="7ac6e5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432" name="CustomShape 24"/>
          <p:cNvSpPr/>
          <p:nvPr/>
        </p:nvSpPr>
        <p:spPr>
          <a:xfrm>
            <a:off x="3198600" y="2561400"/>
            <a:ext cx="519840" cy="858240"/>
          </a:xfrm>
          <a:custGeom>
            <a:avLst/>
            <a:gdLst/>
            <a:ahLst/>
            <a:rect l="l" t="t" r="r" b="b"/>
            <a:pathLst>
              <a:path w="16184" h="26718">
                <a:moveTo>
                  <a:pt x="3151" y="1"/>
                </a:moveTo>
                <a:cubicBezTo>
                  <a:pt x="2694" y="1"/>
                  <a:pt x="2235" y="202"/>
                  <a:pt x="1806" y="718"/>
                </a:cubicBezTo>
                <a:cubicBezTo>
                  <a:pt x="1204" y="1509"/>
                  <a:pt x="1996" y="2681"/>
                  <a:pt x="1489" y="3441"/>
                </a:cubicBezTo>
                <a:cubicBezTo>
                  <a:pt x="1014" y="4106"/>
                  <a:pt x="286" y="4138"/>
                  <a:pt x="159" y="5120"/>
                </a:cubicBezTo>
                <a:cubicBezTo>
                  <a:pt x="1" y="6545"/>
                  <a:pt x="1584" y="7463"/>
                  <a:pt x="2217" y="8572"/>
                </a:cubicBezTo>
                <a:cubicBezTo>
                  <a:pt x="2756" y="9458"/>
                  <a:pt x="2027" y="9997"/>
                  <a:pt x="1806" y="10820"/>
                </a:cubicBezTo>
                <a:cubicBezTo>
                  <a:pt x="1647" y="11485"/>
                  <a:pt x="1901" y="12087"/>
                  <a:pt x="2312" y="12593"/>
                </a:cubicBezTo>
                <a:cubicBezTo>
                  <a:pt x="3041" y="13480"/>
                  <a:pt x="4403" y="14050"/>
                  <a:pt x="4371" y="15380"/>
                </a:cubicBezTo>
                <a:cubicBezTo>
                  <a:pt x="4339" y="16489"/>
                  <a:pt x="4308" y="17502"/>
                  <a:pt x="5416" y="18104"/>
                </a:cubicBezTo>
                <a:cubicBezTo>
                  <a:pt x="6176" y="18547"/>
                  <a:pt x="7474" y="18832"/>
                  <a:pt x="7569" y="19877"/>
                </a:cubicBezTo>
                <a:cubicBezTo>
                  <a:pt x="7601" y="20257"/>
                  <a:pt x="7411" y="20606"/>
                  <a:pt x="7411" y="20986"/>
                </a:cubicBezTo>
                <a:cubicBezTo>
                  <a:pt x="7411" y="21556"/>
                  <a:pt x="7886" y="22062"/>
                  <a:pt x="8393" y="22348"/>
                </a:cubicBezTo>
                <a:cubicBezTo>
                  <a:pt x="9533" y="23044"/>
                  <a:pt x="10546" y="23741"/>
                  <a:pt x="11465" y="24723"/>
                </a:cubicBezTo>
                <a:cubicBezTo>
                  <a:pt x="11875" y="25133"/>
                  <a:pt x="13322" y="25983"/>
                  <a:pt x="12957" y="26709"/>
                </a:cubicBezTo>
                <a:lnTo>
                  <a:pt x="12957" y="26709"/>
                </a:lnTo>
                <a:cubicBezTo>
                  <a:pt x="13653" y="25351"/>
                  <a:pt x="14379" y="24023"/>
                  <a:pt x="14948" y="22633"/>
                </a:cubicBezTo>
                <a:cubicBezTo>
                  <a:pt x="15455" y="21461"/>
                  <a:pt x="16183" y="19782"/>
                  <a:pt x="15233" y="18642"/>
                </a:cubicBezTo>
                <a:cubicBezTo>
                  <a:pt x="14948" y="18294"/>
                  <a:pt x="14505" y="18072"/>
                  <a:pt x="14315" y="17661"/>
                </a:cubicBezTo>
                <a:cubicBezTo>
                  <a:pt x="13967" y="16900"/>
                  <a:pt x="14600" y="16045"/>
                  <a:pt x="14758" y="15317"/>
                </a:cubicBezTo>
                <a:cubicBezTo>
                  <a:pt x="14980" y="14177"/>
                  <a:pt x="14442" y="13005"/>
                  <a:pt x="13492" y="12372"/>
                </a:cubicBezTo>
                <a:cubicBezTo>
                  <a:pt x="13048" y="12087"/>
                  <a:pt x="12573" y="11738"/>
                  <a:pt x="12415" y="11232"/>
                </a:cubicBezTo>
                <a:cubicBezTo>
                  <a:pt x="12225" y="10662"/>
                  <a:pt x="12478" y="10060"/>
                  <a:pt x="12542" y="9522"/>
                </a:cubicBezTo>
                <a:cubicBezTo>
                  <a:pt x="12605" y="8983"/>
                  <a:pt x="12605" y="8445"/>
                  <a:pt x="12573" y="7938"/>
                </a:cubicBezTo>
                <a:cubicBezTo>
                  <a:pt x="12542" y="7558"/>
                  <a:pt x="12478" y="7210"/>
                  <a:pt x="12320" y="6861"/>
                </a:cubicBezTo>
                <a:cubicBezTo>
                  <a:pt x="12035" y="6228"/>
                  <a:pt x="11370" y="5975"/>
                  <a:pt x="10831" y="5595"/>
                </a:cubicBezTo>
                <a:cubicBezTo>
                  <a:pt x="9565" y="4676"/>
                  <a:pt x="9850" y="3251"/>
                  <a:pt x="9153" y="2016"/>
                </a:cubicBezTo>
                <a:cubicBezTo>
                  <a:pt x="8802" y="1402"/>
                  <a:pt x="8383" y="1235"/>
                  <a:pt x="7929" y="1235"/>
                </a:cubicBezTo>
                <a:cubicBezTo>
                  <a:pt x="7563" y="1235"/>
                  <a:pt x="7173" y="1344"/>
                  <a:pt x="6778" y="1414"/>
                </a:cubicBezTo>
                <a:cubicBezTo>
                  <a:pt x="6594" y="1447"/>
                  <a:pt x="6406" y="1472"/>
                  <a:pt x="6220" y="1472"/>
                </a:cubicBezTo>
                <a:cubicBezTo>
                  <a:pt x="5861" y="1472"/>
                  <a:pt x="5507" y="1379"/>
                  <a:pt x="5194" y="1066"/>
                </a:cubicBezTo>
                <a:cubicBezTo>
                  <a:pt x="4593" y="504"/>
                  <a:pt x="3873" y="1"/>
                  <a:pt x="3151" y="1"/>
                </a:cubicBezTo>
                <a:close/>
                <a:moveTo>
                  <a:pt x="12957" y="26709"/>
                </a:moveTo>
                <a:lnTo>
                  <a:pt x="12957" y="26709"/>
                </a:lnTo>
                <a:cubicBezTo>
                  <a:pt x="12956" y="26712"/>
                  <a:pt x="12955" y="26715"/>
                  <a:pt x="12953" y="26718"/>
                </a:cubicBezTo>
                <a:cubicBezTo>
                  <a:pt x="12955" y="26715"/>
                  <a:pt x="12956" y="26712"/>
                  <a:pt x="12957" y="26709"/>
                </a:cubicBezTo>
                <a:close/>
              </a:path>
            </a:pathLst>
          </a:custGeom>
          <a:solidFill>
            <a:srgbClr val="263c4c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433" name="CustomShape 25"/>
          <p:cNvSpPr/>
          <p:nvPr/>
        </p:nvSpPr>
        <p:spPr>
          <a:xfrm>
            <a:off x="3247560" y="2536560"/>
            <a:ext cx="385200" cy="925560"/>
          </a:xfrm>
          <a:custGeom>
            <a:avLst/>
            <a:gdLst/>
            <a:ahLst/>
            <a:rect l="l" t="t" r="r" b="b"/>
            <a:pathLst>
              <a:path w="12004" h="28819">
                <a:moveTo>
                  <a:pt x="286" y="0"/>
                </a:moveTo>
                <a:lnTo>
                  <a:pt x="1" y="222"/>
                </a:lnTo>
                <a:cubicBezTo>
                  <a:pt x="856" y="1299"/>
                  <a:pt x="1711" y="2502"/>
                  <a:pt x="2503" y="3769"/>
                </a:cubicBezTo>
                <a:cubicBezTo>
                  <a:pt x="4561" y="7031"/>
                  <a:pt x="6398" y="10768"/>
                  <a:pt x="8298" y="15550"/>
                </a:cubicBezTo>
                <a:cubicBezTo>
                  <a:pt x="10071" y="20142"/>
                  <a:pt x="11212" y="24607"/>
                  <a:pt x="11655" y="28819"/>
                </a:cubicBezTo>
                <a:lnTo>
                  <a:pt x="12003" y="28787"/>
                </a:lnTo>
                <a:cubicBezTo>
                  <a:pt x="11560" y="24544"/>
                  <a:pt x="10420" y="20047"/>
                  <a:pt x="8615" y="15423"/>
                </a:cubicBezTo>
                <a:cubicBezTo>
                  <a:pt x="6715" y="10641"/>
                  <a:pt x="4878" y="6872"/>
                  <a:pt x="2788" y="3579"/>
                </a:cubicBezTo>
                <a:cubicBezTo>
                  <a:pt x="1996" y="2280"/>
                  <a:pt x="1141" y="1109"/>
                  <a:pt x="286" y="0"/>
                </a:cubicBezTo>
                <a:close/>
              </a:path>
            </a:pathLst>
          </a:custGeom>
          <a:solidFill>
            <a:srgbClr val="233544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434" name="CustomShape 26"/>
          <p:cNvSpPr/>
          <p:nvPr/>
        </p:nvSpPr>
        <p:spPr>
          <a:xfrm>
            <a:off x="3174120" y="2751480"/>
            <a:ext cx="267480" cy="93240"/>
          </a:xfrm>
          <a:custGeom>
            <a:avLst/>
            <a:gdLst/>
            <a:ahLst/>
            <a:rect l="l" t="t" r="r" b="b"/>
            <a:pathLst>
              <a:path w="8330" h="2914">
                <a:moveTo>
                  <a:pt x="64" y="0"/>
                </a:moveTo>
                <a:lnTo>
                  <a:pt x="1" y="317"/>
                </a:lnTo>
                <a:cubicBezTo>
                  <a:pt x="2344" y="697"/>
                  <a:pt x="4656" y="1362"/>
                  <a:pt x="6841" y="2312"/>
                </a:cubicBezTo>
                <a:cubicBezTo>
                  <a:pt x="6999" y="2376"/>
                  <a:pt x="7126" y="2439"/>
                  <a:pt x="7253" y="2471"/>
                </a:cubicBezTo>
                <a:cubicBezTo>
                  <a:pt x="7569" y="2597"/>
                  <a:pt x="7791" y="2692"/>
                  <a:pt x="8139" y="2914"/>
                </a:cubicBezTo>
                <a:lnTo>
                  <a:pt x="8329" y="2661"/>
                </a:lnTo>
                <a:cubicBezTo>
                  <a:pt x="7981" y="2376"/>
                  <a:pt x="7696" y="2281"/>
                  <a:pt x="7379" y="2154"/>
                </a:cubicBezTo>
                <a:cubicBezTo>
                  <a:pt x="7253" y="2090"/>
                  <a:pt x="7126" y="2059"/>
                  <a:pt x="6968" y="1964"/>
                </a:cubicBezTo>
                <a:cubicBezTo>
                  <a:pt x="4751" y="1014"/>
                  <a:pt x="2439" y="349"/>
                  <a:pt x="64" y="0"/>
                </a:cubicBezTo>
                <a:close/>
              </a:path>
            </a:pathLst>
          </a:custGeom>
          <a:solidFill>
            <a:srgbClr val="233544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435" name="CustomShape 27"/>
          <p:cNvSpPr/>
          <p:nvPr/>
        </p:nvSpPr>
        <p:spPr>
          <a:xfrm>
            <a:off x="3259800" y="2939400"/>
            <a:ext cx="244800" cy="54720"/>
          </a:xfrm>
          <a:custGeom>
            <a:avLst/>
            <a:gdLst/>
            <a:ahLst/>
            <a:rect l="l" t="t" r="r" b="b"/>
            <a:pathLst>
              <a:path w="7633" h="1717">
                <a:moveTo>
                  <a:pt x="460" y="0"/>
                </a:moveTo>
                <a:cubicBezTo>
                  <a:pt x="307" y="0"/>
                  <a:pt x="154" y="2"/>
                  <a:pt x="1" y="6"/>
                </a:cubicBezTo>
                <a:lnTo>
                  <a:pt x="1" y="354"/>
                </a:lnTo>
                <a:cubicBezTo>
                  <a:pt x="150" y="351"/>
                  <a:pt x="300" y="349"/>
                  <a:pt x="450" y="349"/>
                </a:cubicBezTo>
                <a:cubicBezTo>
                  <a:pt x="2840" y="349"/>
                  <a:pt x="5269" y="822"/>
                  <a:pt x="7475" y="1716"/>
                </a:cubicBezTo>
                <a:lnTo>
                  <a:pt x="7633" y="1400"/>
                </a:lnTo>
                <a:cubicBezTo>
                  <a:pt x="5368" y="476"/>
                  <a:pt x="2907" y="0"/>
                  <a:pt x="460" y="0"/>
                </a:cubicBezTo>
                <a:close/>
              </a:path>
            </a:pathLst>
          </a:custGeom>
          <a:solidFill>
            <a:srgbClr val="233544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436" name="CustomShape 28"/>
          <p:cNvSpPr/>
          <p:nvPr/>
        </p:nvSpPr>
        <p:spPr>
          <a:xfrm>
            <a:off x="3319560" y="3095280"/>
            <a:ext cx="248040" cy="79920"/>
          </a:xfrm>
          <a:custGeom>
            <a:avLst/>
            <a:gdLst/>
            <a:ahLst/>
            <a:rect l="l" t="t" r="r" b="b"/>
            <a:pathLst>
              <a:path w="7728" h="2503">
                <a:moveTo>
                  <a:pt x="32" y="0"/>
                </a:moveTo>
                <a:lnTo>
                  <a:pt x="0" y="349"/>
                </a:lnTo>
                <a:cubicBezTo>
                  <a:pt x="2660" y="444"/>
                  <a:pt x="5257" y="1172"/>
                  <a:pt x="7537" y="2502"/>
                </a:cubicBezTo>
                <a:lnTo>
                  <a:pt x="7727" y="2186"/>
                </a:lnTo>
                <a:cubicBezTo>
                  <a:pt x="5384" y="855"/>
                  <a:pt x="2724" y="95"/>
                  <a:pt x="32" y="0"/>
                </a:cubicBezTo>
                <a:close/>
              </a:path>
            </a:pathLst>
          </a:custGeom>
          <a:solidFill>
            <a:srgbClr val="233544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437" name="CustomShape 29"/>
          <p:cNvSpPr/>
          <p:nvPr/>
        </p:nvSpPr>
        <p:spPr>
          <a:xfrm>
            <a:off x="3419280" y="2602800"/>
            <a:ext cx="33120" cy="234720"/>
          </a:xfrm>
          <a:custGeom>
            <a:avLst/>
            <a:gdLst/>
            <a:ahLst/>
            <a:rect l="l" t="t" r="r" b="b"/>
            <a:pathLst>
              <a:path w="1046" h="7317">
                <a:moveTo>
                  <a:pt x="729" y="1"/>
                </a:moveTo>
                <a:cubicBezTo>
                  <a:pt x="127" y="2408"/>
                  <a:pt x="1" y="4846"/>
                  <a:pt x="286" y="7316"/>
                </a:cubicBezTo>
                <a:lnTo>
                  <a:pt x="634" y="7253"/>
                </a:lnTo>
                <a:cubicBezTo>
                  <a:pt x="349" y="4846"/>
                  <a:pt x="476" y="2439"/>
                  <a:pt x="1046" y="96"/>
                </a:cubicBezTo>
                <a:lnTo>
                  <a:pt x="729" y="1"/>
                </a:lnTo>
                <a:close/>
              </a:path>
            </a:pathLst>
          </a:custGeom>
          <a:solidFill>
            <a:srgbClr val="233544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438" name="CustomShape 30"/>
          <p:cNvSpPr/>
          <p:nvPr/>
        </p:nvSpPr>
        <p:spPr>
          <a:xfrm>
            <a:off x="3494880" y="2771640"/>
            <a:ext cx="110520" cy="212400"/>
          </a:xfrm>
          <a:custGeom>
            <a:avLst/>
            <a:gdLst/>
            <a:ahLst/>
            <a:rect l="l" t="t" r="r" b="b"/>
            <a:pathLst>
              <a:path w="3453" h="6620">
                <a:moveTo>
                  <a:pt x="3199" y="1"/>
                </a:moveTo>
                <a:cubicBezTo>
                  <a:pt x="1710" y="1933"/>
                  <a:pt x="602" y="4181"/>
                  <a:pt x="0" y="6525"/>
                </a:cubicBezTo>
                <a:lnTo>
                  <a:pt x="349" y="6620"/>
                </a:lnTo>
                <a:cubicBezTo>
                  <a:pt x="919" y="4308"/>
                  <a:pt x="1995" y="2091"/>
                  <a:pt x="3452" y="222"/>
                </a:cubicBezTo>
                <a:lnTo>
                  <a:pt x="3199" y="1"/>
                </a:lnTo>
                <a:close/>
              </a:path>
            </a:pathLst>
          </a:custGeom>
          <a:solidFill>
            <a:srgbClr val="233544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439" name="CustomShape 31"/>
          <p:cNvSpPr/>
          <p:nvPr/>
        </p:nvSpPr>
        <p:spPr>
          <a:xfrm>
            <a:off x="3565080" y="2989440"/>
            <a:ext cx="84240" cy="185760"/>
          </a:xfrm>
          <a:custGeom>
            <a:avLst/>
            <a:gdLst/>
            <a:ahLst/>
            <a:rect l="l" t="t" r="r" b="b"/>
            <a:pathLst>
              <a:path w="2629" h="5797">
                <a:moveTo>
                  <a:pt x="2344" y="1"/>
                </a:moveTo>
                <a:cubicBezTo>
                  <a:pt x="2027" y="508"/>
                  <a:pt x="1742" y="1014"/>
                  <a:pt x="1426" y="1489"/>
                </a:cubicBezTo>
                <a:cubicBezTo>
                  <a:pt x="1046" y="2154"/>
                  <a:pt x="634" y="2883"/>
                  <a:pt x="349" y="3674"/>
                </a:cubicBezTo>
                <a:cubicBezTo>
                  <a:pt x="127" y="4371"/>
                  <a:pt x="0" y="5068"/>
                  <a:pt x="0" y="5765"/>
                </a:cubicBezTo>
                <a:lnTo>
                  <a:pt x="349" y="5796"/>
                </a:lnTo>
                <a:cubicBezTo>
                  <a:pt x="349" y="5100"/>
                  <a:pt x="475" y="4435"/>
                  <a:pt x="697" y="3801"/>
                </a:cubicBezTo>
                <a:cubicBezTo>
                  <a:pt x="951" y="3041"/>
                  <a:pt x="1362" y="2313"/>
                  <a:pt x="1742" y="1679"/>
                </a:cubicBezTo>
                <a:cubicBezTo>
                  <a:pt x="2027" y="1173"/>
                  <a:pt x="2344" y="666"/>
                  <a:pt x="2629" y="191"/>
                </a:cubicBezTo>
                <a:lnTo>
                  <a:pt x="2344" y="1"/>
                </a:lnTo>
                <a:close/>
              </a:path>
            </a:pathLst>
          </a:custGeom>
          <a:solidFill>
            <a:srgbClr val="233544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440" name="CustomShape 32"/>
          <p:cNvSpPr/>
          <p:nvPr/>
        </p:nvSpPr>
        <p:spPr>
          <a:xfrm>
            <a:off x="3434760" y="3411720"/>
            <a:ext cx="367200" cy="366840"/>
          </a:xfrm>
          <a:custGeom>
            <a:avLst/>
            <a:gdLst/>
            <a:ahLst/>
            <a:rect l="l" t="t" r="r" b="b"/>
            <a:pathLst>
              <a:path w="11434" h="11433">
                <a:moveTo>
                  <a:pt x="1" y="0"/>
                </a:moveTo>
                <a:lnTo>
                  <a:pt x="1996" y="11433"/>
                </a:lnTo>
                <a:lnTo>
                  <a:pt x="9438" y="11433"/>
                </a:lnTo>
                <a:lnTo>
                  <a:pt x="11433" y="0"/>
                </a:lnTo>
                <a:close/>
              </a:path>
            </a:pathLst>
          </a:custGeom>
          <a:solidFill>
            <a:srgbClr val="f2a365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441" name="CustomShape 33"/>
          <p:cNvSpPr/>
          <p:nvPr/>
        </p:nvSpPr>
        <p:spPr>
          <a:xfrm>
            <a:off x="3389040" y="3308040"/>
            <a:ext cx="457560" cy="103320"/>
          </a:xfrm>
          <a:custGeom>
            <a:avLst/>
            <a:gdLst/>
            <a:ahLst/>
            <a:rect l="l" t="t" r="r" b="b"/>
            <a:pathLst>
              <a:path w="14252" h="3231">
                <a:moveTo>
                  <a:pt x="1" y="0"/>
                </a:moveTo>
                <a:lnTo>
                  <a:pt x="1" y="3230"/>
                </a:lnTo>
                <a:lnTo>
                  <a:pt x="14252" y="3230"/>
                </a:lnTo>
                <a:lnTo>
                  <a:pt x="14252" y="0"/>
                </a:lnTo>
                <a:close/>
              </a:path>
            </a:pathLst>
          </a:custGeom>
          <a:solidFill>
            <a:srgbClr val="f2a365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442" name="CustomShape 34"/>
          <p:cNvSpPr/>
          <p:nvPr/>
        </p:nvSpPr>
        <p:spPr>
          <a:xfrm>
            <a:off x="3434760" y="3411720"/>
            <a:ext cx="367200" cy="48600"/>
          </a:xfrm>
          <a:custGeom>
            <a:avLst/>
            <a:gdLst/>
            <a:ahLst/>
            <a:rect l="l" t="t" r="r" b="b"/>
            <a:pathLst>
              <a:path w="11434" h="1521">
                <a:moveTo>
                  <a:pt x="1" y="0"/>
                </a:moveTo>
                <a:lnTo>
                  <a:pt x="254" y="1521"/>
                </a:lnTo>
                <a:lnTo>
                  <a:pt x="11180" y="1521"/>
                </a:lnTo>
                <a:lnTo>
                  <a:pt x="11433" y="0"/>
                </a:lnTo>
                <a:close/>
              </a:path>
            </a:pathLst>
          </a:custGeom>
          <a:solidFill>
            <a:srgbClr val="dd915e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443" name="CustomShape 35"/>
          <p:cNvSpPr/>
          <p:nvPr/>
        </p:nvSpPr>
        <p:spPr>
          <a:xfrm>
            <a:off x="3373560" y="3797640"/>
            <a:ext cx="2374920" cy="175680"/>
          </a:xfrm>
          <a:custGeom>
            <a:avLst/>
            <a:gdLst/>
            <a:ahLst/>
            <a:rect l="l" t="t" r="r" b="b"/>
            <a:pathLst>
              <a:path w="73917" h="5480">
                <a:moveTo>
                  <a:pt x="36958" y="1"/>
                </a:moveTo>
                <a:cubicBezTo>
                  <a:pt x="16532" y="1"/>
                  <a:pt x="1" y="1236"/>
                  <a:pt x="1" y="2756"/>
                </a:cubicBezTo>
                <a:cubicBezTo>
                  <a:pt x="1" y="4245"/>
                  <a:pt x="16532" y="5480"/>
                  <a:pt x="36958" y="5480"/>
                </a:cubicBezTo>
                <a:cubicBezTo>
                  <a:pt x="57353" y="5480"/>
                  <a:pt x="73916" y="4245"/>
                  <a:pt x="73916" y="2756"/>
                </a:cubicBezTo>
                <a:cubicBezTo>
                  <a:pt x="73916" y="1236"/>
                  <a:pt x="57353" y="1"/>
                  <a:pt x="36958" y="1"/>
                </a:cubicBezTo>
                <a:close/>
              </a:path>
            </a:pathLst>
          </a:custGeom>
          <a:solidFill>
            <a:srgbClr val="a3a3a3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444" name="CustomShape 36"/>
          <p:cNvSpPr/>
          <p:nvPr/>
        </p:nvSpPr>
        <p:spPr>
          <a:xfrm>
            <a:off x="4179600" y="1779480"/>
            <a:ext cx="960480" cy="1027080"/>
          </a:xfrm>
          <a:custGeom>
            <a:avLst/>
            <a:gdLst/>
            <a:ahLst/>
            <a:rect l="l" t="t" r="r" b="b"/>
            <a:pathLst>
              <a:path w="29897" h="31978">
                <a:moveTo>
                  <a:pt x="13297" y="0"/>
                </a:moveTo>
                <a:cubicBezTo>
                  <a:pt x="12541" y="0"/>
                  <a:pt x="11808" y="149"/>
                  <a:pt x="11116" y="547"/>
                </a:cubicBezTo>
                <a:cubicBezTo>
                  <a:pt x="10515" y="895"/>
                  <a:pt x="9976" y="1307"/>
                  <a:pt x="9375" y="1687"/>
                </a:cubicBezTo>
                <a:cubicBezTo>
                  <a:pt x="8076" y="2447"/>
                  <a:pt x="6651" y="2827"/>
                  <a:pt x="5416" y="3777"/>
                </a:cubicBezTo>
                <a:cubicBezTo>
                  <a:pt x="3389" y="5392"/>
                  <a:pt x="1267" y="8432"/>
                  <a:pt x="2502" y="11124"/>
                </a:cubicBezTo>
                <a:cubicBezTo>
                  <a:pt x="2882" y="11948"/>
                  <a:pt x="3611" y="12739"/>
                  <a:pt x="3452" y="13626"/>
                </a:cubicBezTo>
                <a:cubicBezTo>
                  <a:pt x="3421" y="13975"/>
                  <a:pt x="3231" y="14291"/>
                  <a:pt x="3041" y="14608"/>
                </a:cubicBezTo>
                <a:cubicBezTo>
                  <a:pt x="2217" y="15906"/>
                  <a:pt x="1046" y="17078"/>
                  <a:pt x="982" y="18662"/>
                </a:cubicBezTo>
                <a:cubicBezTo>
                  <a:pt x="951" y="18947"/>
                  <a:pt x="982" y="19263"/>
                  <a:pt x="1077" y="19517"/>
                </a:cubicBezTo>
                <a:cubicBezTo>
                  <a:pt x="1172" y="19833"/>
                  <a:pt x="1362" y="20055"/>
                  <a:pt x="1521" y="20340"/>
                </a:cubicBezTo>
                <a:cubicBezTo>
                  <a:pt x="2217" y="21543"/>
                  <a:pt x="1647" y="22367"/>
                  <a:pt x="1014" y="23475"/>
                </a:cubicBezTo>
                <a:cubicBezTo>
                  <a:pt x="159" y="24964"/>
                  <a:pt x="1" y="26895"/>
                  <a:pt x="761" y="28447"/>
                </a:cubicBezTo>
                <a:cubicBezTo>
                  <a:pt x="1452" y="29859"/>
                  <a:pt x="2983" y="30852"/>
                  <a:pt x="4542" y="30852"/>
                </a:cubicBezTo>
                <a:cubicBezTo>
                  <a:pt x="4696" y="30852"/>
                  <a:pt x="4850" y="30842"/>
                  <a:pt x="5004" y="30822"/>
                </a:cubicBezTo>
                <a:cubicBezTo>
                  <a:pt x="6303" y="30632"/>
                  <a:pt x="7253" y="29651"/>
                  <a:pt x="8456" y="29366"/>
                </a:cubicBezTo>
                <a:cubicBezTo>
                  <a:pt x="9783" y="29026"/>
                  <a:pt x="11110" y="28446"/>
                  <a:pt x="12525" y="28446"/>
                </a:cubicBezTo>
                <a:cubicBezTo>
                  <a:pt x="12562" y="28446"/>
                  <a:pt x="12599" y="28446"/>
                  <a:pt x="12637" y="28447"/>
                </a:cubicBezTo>
                <a:cubicBezTo>
                  <a:pt x="14948" y="28511"/>
                  <a:pt x="16627" y="29461"/>
                  <a:pt x="18464" y="30791"/>
                </a:cubicBezTo>
                <a:cubicBezTo>
                  <a:pt x="19573" y="31569"/>
                  <a:pt x="20994" y="31977"/>
                  <a:pt x="22402" y="31977"/>
                </a:cubicBezTo>
                <a:cubicBezTo>
                  <a:pt x="23285" y="31977"/>
                  <a:pt x="24163" y="31817"/>
                  <a:pt x="24956" y="31487"/>
                </a:cubicBezTo>
                <a:cubicBezTo>
                  <a:pt x="24956" y="31487"/>
                  <a:pt x="24956" y="31487"/>
                  <a:pt x="24956" y="31456"/>
                </a:cubicBezTo>
                <a:cubicBezTo>
                  <a:pt x="25969" y="31044"/>
                  <a:pt x="26856" y="30442"/>
                  <a:pt x="27743" y="29809"/>
                </a:cubicBezTo>
                <a:cubicBezTo>
                  <a:pt x="28313" y="29397"/>
                  <a:pt x="28914" y="28954"/>
                  <a:pt x="29263" y="28321"/>
                </a:cubicBezTo>
                <a:cubicBezTo>
                  <a:pt x="29548" y="27877"/>
                  <a:pt x="29643" y="27339"/>
                  <a:pt x="29706" y="26832"/>
                </a:cubicBezTo>
                <a:cubicBezTo>
                  <a:pt x="29896" y="24679"/>
                  <a:pt x="29136" y="22462"/>
                  <a:pt x="27648" y="20910"/>
                </a:cubicBezTo>
                <a:cubicBezTo>
                  <a:pt x="27363" y="20625"/>
                  <a:pt x="27046" y="20340"/>
                  <a:pt x="26856" y="19992"/>
                </a:cubicBezTo>
                <a:cubicBezTo>
                  <a:pt x="25938" y="18440"/>
                  <a:pt x="27426" y="16191"/>
                  <a:pt x="26413" y="14671"/>
                </a:cubicBezTo>
                <a:cubicBezTo>
                  <a:pt x="25906" y="13943"/>
                  <a:pt x="25019" y="13658"/>
                  <a:pt x="24322" y="13151"/>
                </a:cubicBezTo>
                <a:cubicBezTo>
                  <a:pt x="22011" y="11504"/>
                  <a:pt x="22866" y="8781"/>
                  <a:pt x="22327" y="6437"/>
                </a:cubicBezTo>
                <a:cubicBezTo>
                  <a:pt x="21567" y="2954"/>
                  <a:pt x="17799" y="547"/>
                  <a:pt x="14473" y="104"/>
                </a:cubicBezTo>
                <a:cubicBezTo>
                  <a:pt x="14077" y="39"/>
                  <a:pt x="13684" y="0"/>
                  <a:pt x="13297" y="0"/>
                </a:cubicBezTo>
                <a:close/>
              </a:path>
            </a:pathLst>
          </a:custGeom>
          <a:solidFill>
            <a:srgbClr val="222831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445" name="CustomShape 37"/>
          <p:cNvSpPr/>
          <p:nvPr/>
        </p:nvSpPr>
        <p:spPr>
          <a:xfrm>
            <a:off x="4181760" y="1760760"/>
            <a:ext cx="899280" cy="820440"/>
          </a:xfrm>
          <a:custGeom>
            <a:avLst/>
            <a:gdLst/>
            <a:ahLst/>
            <a:rect l="l" t="t" r="r" b="b"/>
            <a:pathLst>
              <a:path w="27997" h="25539">
                <a:moveTo>
                  <a:pt x="14013" y="1"/>
                </a:moveTo>
                <a:cubicBezTo>
                  <a:pt x="12667" y="1"/>
                  <a:pt x="11445" y="309"/>
                  <a:pt x="10452" y="900"/>
                </a:cubicBezTo>
                <a:cubicBezTo>
                  <a:pt x="10040" y="1154"/>
                  <a:pt x="9723" y="1502"/>
                  <a:pt x="9438" y="1819"/>
                </a:cubicBezTo>
                <a:cubicBezTo>
                  <a:pt x="9343" y="1914"/>
                  <a:pt x="9217" y="2040"/>
                  <a:pt x="9122" y="2167"/>
                </a:cubicBezTo>
                <a:cubicBezTo>
                  <a:pt x="8710" y="2579"/>
                  <a:pt x="8203" y="2895"/>
                  <a:pt x="7601" y="3275"/>
                </a:cubicBezTo>
                <a:cubicBezTo>
                  <a:pt x="6746" y="3814"/>
                  <a:pt x="5796" y="4289"/>
                  <a:pt x="4878" y="4732"/>
                </a:cubicBezTo>
                <a:cubicBezTo>
                  <a:pt x="4688" y="4827"/>
                  <a:pt x="4466" y="4922"/>
                  <a:pt x="4276" y="5049"/>
                </a:cubicBezTo>
                <a:cubicBezTo>
                  <a:pt x="3484" y="5429"/>
                  <a:pt x="2756" y="5809"/>
                  <a:pt x="2218" y="6411"/>
                </a:cubicBezTo>
                <a:cubicBezTo>
                  <a:pt x="1616" y="7139"/>
                  <a:pt x="1268" y="8152"/>
                  <a:pt x="1299" y="9229"/>
                </a:cubicBezTo>
                <a:cubicBezTo>
                  <a:pt x="1331" y="10116"/>
                  <a:pt x="1584" y="11066"/>
                  <a:pt x="2091" y="12079"/>
                </a:cubicBezTo>
                <a:cubicBezTo>
                  <a:pt x="2186" y="12238"/>
                  <a:pt x="2281" y="12396"/>
                  <a:pt x="2376" y="12554"/>
                </a:cubicBezTo>
                <a:cubicBezTo>
                  <a:pt x="2598" y="12998"/>
                  <a:pt x="2851" y="13441"/>
                  <a:pt x="2978" y="13884"/>
                </a:cubicBezTo>
                <a:cubicBezTo>
                  <a:pt x="3358" y="15120"/>
                  <a:pt x="2376" y="16133"/>
                  <a:pt x="1933" y="16513"/>
                </a:cubicBezTo>
                <a:cubicBezTo>
                  <a:pt x="1838" y="16608"/>
                  <a:pt x="1743" y="16703"/>
                  <a:pt x="1616" y="16798"/>
                </a:cubicBezTo>
                <a:cubicBezTo>
                  <a:pt x="1109" y="17210"/>
                  <a:pt x="571" y="17653"/>
                  <a:pt x="286" y="18286"/>
                </a:cubicBezTo>
                <a:cubicBezTo>
                  <a:pt x="1" y="18920"/>
                  <a:pt x="33" y="19712"/>
                  <a:pt x="349" y="20313"/>
                </a:cubicBezTo>
                <a:cubicBezTo>
                  <a:pt x="508" y="20598"/>
                  <a:pt x="698" y="20820"/>
                  <a:pt x="888" y="21042"/>
                </a:cubicBezTo>
                <a:cubicBezTo>
                  <a:pt x="1109" y="21295"/>
                  <a:pt x="1299" y="21548"/>
                  <a:pt x="1458" y="21802"/>
                </a:cubicBezTo>
                <a:cubicBezTo>
                  <a:pt x="1679" y="22308"/>
                  <a:pt x="1679" y="22910"/>
                  <a:pt x="1458" y="23417"/>
                </a:cubicBezTo>
                <a:cubicBezTo>
                  <a:pt x="1363" y="23607"/>
                  <a:pt x="1236" y="23797"/>
                  <a:pt x="1109" y="23987"/>
                </a:cubicBezTo>
                <a:cubicBezTo>
                  <a:pt x="793" y="24494"/>
                  <a:pt x="476" y="24969"/>
                  <a:pt x="666" y="25539"/>
                </a:cubicBezTo>
                <a:lnTo>
                  <a:pt x="919" y="25444"/>
                </a:lnTo>
                <a:cubicBezTo>
                  <a:pt x="793" y="25000"/>
                  <a:pt x="1078" y="24589"/>
                  <a:pt x="1363" y="24145"/>
                </a:cubicBezTo>
                <a:cubicBezTo>
                  <a:pt x="1489" y="23955"/>
                  <a:pt x="1616" y="23734"/>
                  <a:pt x="1711" y="23512"/>
                </a:cubicBezTo>
                <a:cubicBezTo>
                  <a:pt x="1996" y="22942"/>
                  <a:pt x="1996" y="22245"/>
                  <a:pt x="1711" y="21675"/>
                </a:cubicBezTo>
                <a:cubicBezTo>
                  <a:pt x="1553" y="21390"/>
                  <a:pt x="1331" y="21137"/>
                  <a:pt x="1141" y="20883"/>
                </a:cubicBezTo>
                <a:cubicBezTo>
                  <a:pt x="951" y="20662"/>
                  <a:pt x="761" y="20440"/>
                  <a:pt x="634" y="20187"/>
                </a:cubicBezTo>
                <a:cubicBezTo>
                  <a:pt x="318" y="19648"/>
                  <a:pt x="318" y="18952"/>
                  <a:pt x="571" y="18413"/>
                </a:cubicBezTo>
                <a:cubicBezTo>
                  <a:pt x="824" y="17843"/>
                  <a:pt x="1331" y="17400"/>
                  <a:pt x="1806" y="17020"/>
                </a:cubicBezTo>
                <a:cubicBezTo>
                  <a:pt x="1933" y="16925"/>
                  <a:pt x="2028" y="16830"/>
                  <a:pt x="2154" y="16735"/>
                </a:cubicBezTo>
                <a:cubicBezTo>
                  <a:pt x="3168" y="15848"/>
                  <a:pt x="3580" y="14771"/>
                  <a:pt x="3263" y="13821"/>
                </a:cubicBezTo>
                <a:cubicBezTo>
                  <a:pt x="3136" y="13314"/>
                  <a:pt x="2883" y="12871"/>
                  <a:pt x="2629" y="12428"/>
                </a:cubicBezTo>
                <a:cubicBezTo>
                  <a:pt x="2534" y="12269"/>
                  <a:pt x="2439" y="12111"/>
                  <a:pt x="2376" y="11953"/>
                </a:cubicBezTo>
                <a:cubicBezTo>
                  <a:pt x="1869" y="10971"/>
                  <a:pt x="1616" y="10084"/>
                  <a:pt x="1584" y="9229"/>
                </a:cubicBezTo>
                <a:cubicBezTo>
                  <a:pt x="1553" y="8216"/>
                  <a:pt x="1869" y="7266"/>
                  <a:pt x="2439" y="6601"/>
                </a:cubicBezTo>
                <a:cubicBezTo>
                  <a:pt x="2946" y="6031"/>
                  <a:pt x="3643" y="5651"/>
                  <a:pt x="4403" y="5271"/>
                </a:cubicBezTo>
                <a:cubicBezTo>
                  <a:pt x="4593" y="5176"/>
                  <a:pt x="4815" y="5081"/>
                  <a:pt x="5005" y="4986"/>
                </a:cubicBezTo>
                <a:cubicBezTo>
                  <a:pt x="5923" y="4542"/>
                  <a:pt x="6873" y="4067"/>
                  <a:pt x="7760" y="3529"/>
                </a:cubicBezTo>
                <a:cubicBezTo>
                  <a:pt x="8362" y="3149"/>
                  <a:pt x="8900" y="2800"/>
                  <a:pt x="9312" y="2357"/>
                </a:cubicBezTo>
                <a:cubicBezTo>
                  <a:pt x="9438" y="2230"/>
                  <a:pt x="9533" y="2135"/>
                  <a:pt x="9660" y="2009"/>
                </a:cubicBezTo>
                <a:cubicBezTo>
                  <a:pt x="9945" y="1692"/>
                  <a:pt x="10230" y="1375"/>
                  <a:pt x="10610" y="1154"/>
                </a:cubicBezTo>
                <a:cubicBezTo>
                  <a:pt x="11589" y="557"/>
                  <a:pt x="12768" y="297"/>
                  <a:pt x="13979" y="297"/>
                </a:cubicBezTo>
                <a:cubicBezTo>
                  <a:pt x="16176" y="297"/>
                  <a:pt x="18480" y="1155"/>
                  <a:pt x="19889" y="2420"/>
                </a:cubicBezTo>
                <a:cubicBezTo>
                  <a:pt x="20016" y="2515"/>
                  <a:pt x="20142" y="2642"/>
                  <a:pt x="20269" y="2800"/>
                </a:cubicBezTo>
                <a:cubicBezTo>
                  <a:pt x="21283" y="3845"/>
                  <a:pt x="21916" y="5081"/>
                  <a:pt x="22043" y="6221"/>
                </a:cubicBezTo>
                <a:cubicBezTo>
                  <a:pt x="22169" y="7392"/>
                  <a:pt x="22169" y="8564"/>
                  <a:pt x="22169" y="9578"/>
                </a:cubicBezTo>
                <a:cubicBezTo>
                  <a:pt x="22169" y="9768"/>
                  <a:pt x="22169" y="9989"/>
                  <a:pt x="22169" y="10179"/>
                </a:cubicBezTo>
                <a:cubicBezTo>
                  <a:pt x="22138" y="10813"/>
                  <a:pt x="22138" y="11383"/>
                  <a:pt x="22391" y="12048"/>
                </a:cubicBezTo>
                <a:cubicBezTo>
                  <a:pt x="22613" y="12713"/>
                  <a:pt x="23024" y="13631"/>
                  <a:pt x="23943" y="14075"/>
                </a:cubicBezTo>
                <a:cubicBezTo>
                  <a:pt x="24228" y="14201"/>
                  <a:pt x="24576" y="14265"/>
                  <a:pt x="24893" y="14360"/>
                </a:cubicBezTo>
                <a:cubicBezTo>
                  <a:pt x="25114" y="14391"/>
                  <a:pt x="25368" y="14455"/>
                  <a:pt x="25590" y="14518"/>
                </a:cubicBezTo>
                <a:cubicBezTo>
                  <a:pt x="26571" y="14866"/>
                  <a:pt x="27300" y="15880"/>
                  <a:pt x="27363" y="16925"/>
                </a:cubicBezTo>
                <a:cubicBezTo>
                  <a:pt x="27363" y="17526"/>
                  <a:pt x="27205" y="18065"/>
                  <a:pt x="27015" y="18666"/>
                </a:cubicBezTo>
                <a:cubicBezTo>
                  <a:pt x="26951" y="18952"/>
                  <a:pt x="26856" y="19205"/>
                  <a:pt x="26793" y="19490"/>
                </a:cubicBezTo>
                <a:cubicBezTo>
                  <a:pt x="26540" y="20725"/>
                  <a:pt x="26635" y="22372"/>
                  <a:pt x="27806" y="23385"/>
                </a:cubicBezTo>
                <a:lnTo>
                  <a:pt x="27996" y="23163"/>
                </a:lnTo>
                <a:cubicBezTo>
                  <a:pt x="26920" y="22245"/>
                  <a:pt x="26825" y="20693"/>
                  <a:pt x="27078" y="19553"/>
                </a:cubicBezTo>
                <a:cubicBezTo>
                  <a:pt x="27141" y="19268"/>
                  <a:pt x="27205" y="19015"/>
                  <a:pt x="27300" y="18762"/>
                </a:cubicBezTo>
                <a:cubicBezTo>
                  <a:pt x="27490" y="18160"/>
                  <a:pt x="27648" y="17558"/>
                  <a:pt x="27616" y="16925"/>
                </a:cubicBezTo>
                <a:cubicBezTo>
                  <a:pt x="27585" y="15753"/>
                  <a:pt x="26793" y="14645"/>
                  <a:pt x="25685" y="14265"/>
                </a:cubicBezTo>
                <a:cubicBezTo>
                  <a:pt x="25431" y="14170"/>
                  <a:pt x="25178" y="14138"/>
                  <a:pt x="24956" y="14075"/>
                </a:cubicBezTo>
                <a:cubicBezTo>
                  <a:pt x="24639" y="14011"/>
                  <a:pt x="24323" y="13948"/>
                  <a:pt x="24038" y="13821"/>
                </a:cubicBezTo>
                <a:cubicBezTo>
                  <a:pt x="23436" y="13504"/>
                  <a:pt x="22993" y="12934"/>
                  <a:pt x="22644" y="11953"/>
                </a:cubicBezTo>
                <a:cubicBezTo>
                  <a:pt x="22423" y="11351"/>
                  <a:pt x="22423" y="10813"/>
                  <a:pt x="22454" y="10179"/>
                </a:cubicBezTo>
                <a:cubicBezTo>
                  <a:pt x="22454" y="9989"/>
                  <a:pt x="22454" y="9768"/>
                  <a:pt x="22454" y="9578"/>
                </a:cubicBezTo>
                <a:cubicBezTo>
                  <a:pt x="22454" y="8564"/>
                  <a:pt x="22423" y="7392"/>
                  <a:pt x="22296" y="6189"/>
                </a:cubicBezTo>
                <a:cubicBezTo>
                  <a:pt x="22201" y="4986"/>
                  <a:pt x="21504" y="3687"/>
                  <a:pt x="20491" y="2579"/>
                </a:cubicBezTo>
                <a:cubicBezTo>
                  <a:pt x="20332" y="2452"/>
                  <a:pt x="20206" y="2325"/>
                  <a:pt x="20079" y="2199"/>
                </a:cubicBezTo>
                <a:cubicBezTo>
                  <a:pt x="18907" y="1154"/>
                  <a:pt x="17229" y="394"/>
                  <a:pt x="15424" y="109"/>
                </a:cubicBezTo>
                <a:cubicBezTo>
                  <a:pt x="14942" y="36"/>
                  <a:pt x="14470" y="1"/>
                  <a:pt x="14013" y="1"/>
                </a:cubicBezTo>
                <a:close/>
              </a:path>
            </a:pathLst>
          </a:custGeom>
          <a:solidFill>
            <a:srgbClr val="222831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446" name="CustomShape 38"/>
          <p:cNvSpPr/>
          <p:nvPr/>
        </p:nvSpPr>
        <p:spPr>
          <a:xfrm>
            <a:off x="3667680" y="3324600"/>
            <a:ext cx="1824120" cy="505440"/>
          </a:xfrm>
          <a:custGeom>
            <a:avLst/>
            <a:gdLst/>
            <a:ahLst/>
            <a:rect l="l" t="t" r="r" b="b"/>
            <a:pathLst>
              <a:path w="56783" h="15743">
                <a:moveTo>
                  <a:pt x="49793" y="1"/>
                </a:moveTo>
                <a:cubicBezTo>
                  <a:pt x="46715" y="1"/>
                  <a:pt x="43498" y="797"/>
                  <a:pt x="40568" y="1515"/>
                </a:cubicBezTo>
                <a:cubicBezTo>
                  <a:pt x="36445" y="2515"/>
                  <a:pt x="32475" y="3638"/>
                  <a:pt x="28174" y="3638"/>
                </a:cubicBezTo>
                <a:cubicBezTo>
                  <a:pt x="28114" y="3638"/>
                  <a:pt x="28055" y="3637"/>
                  <a:pt x="27995" y="3637"/>
                </a:cubicBezTo>
                <a:cubicBezTo>
                  <a:pt x="20205" y="3574"/>
                  <a:pt x="12731" y="977"/>
                  <a:pt x="4972" y="375"/>
                </a:cubicBezTo>
                <a:cubicBezTo>
                  <a:pt x="4608" y="350"/>
                  <a:pt x="4232" y="329"/>
                  <a:pt x="3858" y="329"/>
                </a:cubicBezTo>
                <a:cubicBezTo>
                  <a:pt x="2834" y="329"/>
                  <a:pt x="1819" y="485"/>
                  <a:pt x="1077" y="1135"/>
                </a:cubicBezTo>
                <a:cubicBezTo>
                  <a:pt x="222" y="1895"/>
                  <a:pt x="0" y="3098"/>
                  <a:pt x="127" y="4207"/>
                </a:cubicBezTo>
                <a:cubicBezTo>
                  <a:pt x="475" y="6994"/>
                  <a:pt x="2597" y="8451"/>
                  <a:pt x="4909" y="9622"/>
                </a:cubicBezTo>
                <a:cubicBezTo>
                  <a:pt x="7886" y="11142"/>
                  <a:pt x="11021" y="12251"/>
                  <a:pt x="14188" y="13201"/>
                </a:cubicBezTo>
                <a:cubicBezTo>
                  <a:pt x="17260" y="14119"/>
                  <a:pt x="20458" y="15133"/>
                  <a:pt x="23657" y="15449"/>
                </a:cubicBezTo>
                <a:cubicBezTo>
                  <a:pt x="25524" y="15626"/>
                  <a:pt x="27405" y="15742"/>
                  <a:pt x="29284" y="15742"/>
                </a:cubicBezTo>
                <a:cubicBezTo>
                  <a:pt x="32123" y="15742"/>
                  <a:pt x="34955" y="15477"/>
                  <a:pt x="37718" y="14753"/>
                </a:cubicBezTo>
                <a:cubicBezTo>
                  <a:pt x="42848" y="13423"/>
                  <a:pt x="48010" y="11364"/>
                  <a:pt x="52349" y="8356"/>
                </a:cubicBezTo>
                <a:cubicBezTo>
                  <a:pt x="53141" y="7785"/>
                  <a:pt x="53932" y="7120"/>
                  <a:pt x="54534" y="6360"/>
                </a:cubicBezTo>
                <a:cubicBezTo>
                  <a:pt x="56783" y="3542"/>
                  <a:pt x="53774" y="153"/>
                  <a:pt x="50734" y="27"/>
                </a:cubicBezTo>
                <a:cubicBezTo>
                  <a:pt x="50422" y="9"/>
                  <a:pt x="50108" y="1"/>
                  <a:pt x="49793" y="1"/>
                </a:cubicBezTo>
                <a:close/>
              </a:path>
            </a:pathLst>
          </a:custGeom>
          <a:solidFill>
            <a:srgbClr val="222831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447" name="CustomShape 39"/>
          <p:cNvSpPr/>
          <p:nvPr/>
        </p:nvSpPr>
        <p:spPr>
          <a:xfrm>
            <a:off x="3959640" y="2994840"/>
            <a:ext cx="377280" cy="568080"/>
          </a:xfrm>
          <a:custGeom>
            <a:avLst/>
            <a:gdLst/>
            <a:ahLst/>
            <a:rect l="l" t="t" r="r" b="b"/>
            <a:pathLst>
              <a:path w="11750" h="17689">
                <a:moveTo>
                  <a:pt x="3246" y="0"/>
                </a:moveTo>
                <a:cubicBezTo>
                  <a:pt x="2774" y="0"/>
                  <a:pt x="2315" y="41"/>
                  <a:pt x="1932" y="86"/>
                </a:cubicBezTo>
                <a:cubicBezTo>
                  <a:pt x="1425" y="150"/>
                  <a:pt x="918" y="340"/>
                  <a:pt x="602" y="751"/>
                </a:cubicBezTo>
                <a:cubicBezTo>
                  <a:pt x="95" y="1416"/>
                  <a:pt x="158" y="2936"/>
                  <a:pt x="127" y="3728"/>
                </a:cubicBezTo>
                <a:cubicBezTo>
                  <a:pt x="0" y="8668"/>
                  <a:pt x="3895" y="12722"/>
                  <a:pt x="7062" y="16047"/>
                </a:cubicBezTo>
                <a:cubicBezTo>
                  <a:pt x="7664" y="16681"/>
                  <a:pt x="8329" y="17346"/>
                  <a:pt x="9184" y="17599"/>
                </a:cubicBezTo>
                <a:cubicBezTo>
                  <a:pt x="9387" y="17659"/>
                  <a:pt x="9602" y="17689"/>
                  <a:pt x="9817" y="17689"/>
                </a:cubicBezTo>
                <a:cubicBezTo>
                  <a:pt x="10509" y="17689"/>
                  <a:pt x="11198" y="17380"/>
                  <a:pt x="11464" y="16776"/>
                </a:cubicBezTo>
                <a:cubicBezTo>
                  <a:pt x="11749" y="16174"/>
                  <a:pt x="11591" y="15509"/>
                  <a:pt x="11369" y="14876"/>
                </a:cubicBezTo>
                <a:cubicBezTo>
                  <a:pt x="10989" y="13831"/>
                  <a:pt x="10451" y="12880"/>
                  <a:pt x="9817" y="11962"/>
                </a:cubicBezTo>
                <a:cubicBezTo>
                  <a:pt x="9374" y="11329"/>
                  <a:pt x="9089" y="10727"/>
                  <a:pt x="8804" y="10094"/>
                </a:cubicBezTo>
                <a:cubicBezTo>
                  <a:pt x="8709" y="9872"/>
                  <a:pt x="8646" y="9682"/>
                  <a:pt x="8551" y="9492"/>
                </a:cubicBezTo>
                <a:cubicBezTo>
                  <a:pt x="7601" y="7370"/>
                  <a:pt x="6904" y="5153"/>
                  <a:pt x="6492" y="2873"/>
                </a:cubicBezTo>
                <a:cubicBezTo>
                  <a:pt x="6334" y="2050"/>
                  <a:pt x="6176" y="1163"/>
                  <a:pt x="5574" y="625"/>
                </a:cubicBezTo>
                <a:cubicBezTo>
                  <a:pt x="5002" y="135"/>
                  <a:pt x="4102" y="0"/>
                  <a:pt x="3246" y="0"/>
                </a:cubicBezTo>
                <a:close/>
              </a:path>
            </a:pathLst>
          </a:custGeom>
          <a:solidFill>
            <a:srgbClr val="e29f7b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448" name="CustomShape 40"/>
          <p:cNvSpPr/>
          <p:nvPr/>
        </p:nvSpPr>
        <p:spPr>
          <a:xfrm>
            <a:off x="4325040" y="2165040"/>
            <a:ext cx="519840" cy="459360"/>
          </a:xfrm>
          <a:custGeom>
            <a:avLst/>
            <a:gdLst/>
            <a:ahLst/>
            <a:rect l="l" t="t" r="r" b="b"/>
            <a:pathLst>
              <a:path w="16184" h="14307">
                <a:moveTo>
                  <a:pt x="6737" y="1"/>
                </a:moveTo>
                <a:cubicBezTo>
                  <a:pt x="5780" y="1"/>
                  <a:pt x="4803" y="215"/>
                  <a:pt x="4022" y="772"/>
                </a:cubicBezTo>
                <a:cubicBezTo>
                  <a:pt x="3357" y="1247"/>
                  <a:pt x="2597" y="2102"/>
                  <a:pt x="2280" y="2831"/>
                </a:cubicBezTo>
                <a:cubicBezTo>
                  <a:pt x="1869" y="3812"/>
                  <a:pt x="2249" y="4952"/>
                  <a:pt x="1805" y="5934"/>
                </a:cubicBezTo>
                <a:cubicBezTo>
                  <a:pt x="1552" y="6441"/>
                  <a:pt x="1140" y="6853"/>
                  <a:pt x="855" y="7359"/>
                </a:cubicBezTo>
                <a:cubicBezTo>
                  <a:pt x="602" y="7803"/>
                  <a:pt x="444" y="8341"/>
                  <a:pt x="317" y="8848"/>
                </a:cubicBezTo>
                <a:cubicBezTo>
                  <a:pt x="95" y="9766"/>
                  <a:pt x="0" y="10748"/>
                  <a:pt x="380" y="11571"/>
                </a:cubicBezTo>
                <a:cubicBezTo>
                  <a:pt x="665" y="12173"/>
                  <a:pt x="1204" y="12648"/>
                  <a:pt x="1774" y="12996"/>
                </a:cubicBezTo>
                <a:cubicBezTo>
                  <a:pt x="2945" y="13725"/>
                  <a:pt x="4307" y="14136"/>
                  <a:pt x="5701" y="14168"/>
                </a:cubicBezTo>
                <a:cubicBezTo>
                  <a:pt x="5783" y="14172"/>
                  <a:pt x="5864" y="14173"/>
                  <a:pt x="5945" y="14173"/>
                </a:cubicBezTo>
                <a:cubicBezTo>
                  <a:pt x="6309" y="14173"/>
                  <a:pt x="6658" y="14142"/>
                  <a:pt x="7007" y="14142"/>
                </a:cubicBezTo>
                <a:cubicBezTo>
                  <a:pt x="7236" y="14142"/>
                  <a:pt x="7464" y="14156"/>
                  <a:pt x="7696" y="14200"/>
                </a:cubicBezTo>
                <a:cubicBezTo>
                  <a:pt x="8290" y="14271"/>
                  <a:pt x="8883" y="14307"/>
                  <a:pt x="9477" y="14307"/>
                </a:cubicBezTo>
                <a:cubicBezTo>
                  <a:pt x="9675" y="14307"/>
                  <a:pt x="9873" y="14303"/>
                  <a:pt x="10071" y="14295"/>
                </a:cubicBezTo>
                <a:cubicBezTo>
                  <a:pt x="12161" y="14231"/>
                  <a:pt x="14695" y="13820"/>
                  <a:pt x="15708" y="11698"/>
                </a:cubicBezTo>
                <a:cubicBezTo>
                  <a:pt x="16088" y="10906"/>
                  <a:pt x="16183" y="10051"/>
                  <a:pt x="16056" y="9196"/>
                </a:cubicBezTo>
                <a:cubicBezTo>
                  <a:pt x="15708" y="6916"/>
                  <a:pt x="13396" y="5744"/>
                  <a:pt x="12890" y="3591"/>
                </a:cubicBezTo>
                <a:cubicBezTo>
                  <a:pt x="12731" y="2926"/>
                  <a:pt x="12890" y="2071"/>
                  <a:pt x="12415" y="1532"/>
                </a:cubicBezTo>
                <a:cubicBezTo>
                  <a:pt x="11813" y="867"/>
                  <a:pt x="11116" y="1025"/>
                  <a:pt x="10293" y="740"/>
                </a:cubicBezTo>
                <a:cubicBezTo>
                  <a:pt x="9279" y="424"/>
                  <a:pt x="8203" y="75"/>
                  <a:pt x="7126" y="12"/>
                </a:cubicBezTo>
                <a:cubicBezTo>
                  <a:pt x="6997" y="4"/>
                  <a:pt x="6867" y="1"/>
                  <a:pt x="6737" y="1"/>
                </a:cubicBezTo>
                <a:close/>
              </a:path>
            </a:pathLst>
          </a:custGeom>
          <a:solidFill>
            <a:srgbClr val="1b1f26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449" name="CustomShape 41"/>
          <p:cNvSpPr/>
          <p:nvPr/>
        </p:nvSpPr>
        <p:spPr>
          <a:xfrm>
            <a:off x="3950640" y="2500560"/>
            <a:ext cx="467640" cy="623880"/>
          </a:xfrm>
          <a:custGeom>
            <a:avLst/>
            <a:gdLst/>
            <a:ahLst/>
            <a:rect l="l" t="t" r="r" b="b"/>
            <a:pathLst>
              <a:path w="14568" h="19431">
                <a:moveTo>
                  <a:pt x="11233" y="0"/>
                </a:moveTo>
                <a:cubicBezTo>
                  <a:pt x="9357" y="0"/>
                  <a:pt x="7943" y="1924"/>
                  <a:pt x="7094" y="3596"/>
                </a:cubicBezTo>
                <a:cubicBezTo>
                  <a:pt x="5827" y="6098"/>
                  <a:pt x="4402" y="8537"/>
                  <a:pt x="3072" y="11007"/>
                </a:cubicBezTo>
                <a:cubicBezTo>
                  <a:pt x="1773" y="13382"/>
                  <a:pt x="348" y="15852"/>
                  <a:pt x="0" y="18576"/>
                </a:cubicBezTo>
                <a:cubicBezTo>
                  <a:pt x="2027" y="18956"/>
                  <a:pt x="4085" y="19399"/>
                  <a:pt x="6144" y="19431"/>
                </a:cubicBezTo>
                <a:cubicBezTo>
                  <a:pt x="6587" y="17974"/>
                  <a:pt x="7442" y="16644"/>
                  <a:pt x="8266" y="15377"/>
                </a:cubicBezTo>
                <a:cubicBezTo>
                  <a:pt x="9754" y="13065"/>
                  <a:pt x="11306" y="10785"/>
                  <a:pt x="12699" y="8410"/>
                </a:cubicBezTo>
                <a:cubicBezTo>
                  <a:pt x="13206" y="7555"/>
                  <a:pt x="13649" y="6668"/>
                  <a:pt x="13871" y="5750"/>
                </a:cubicBezTo>
                <a:cubicBezTo>
                  <a:pt x="14283" y="3976"/>
                  <a:pt x="14568" y="1285"/>
                  <a:pt x="12604" y="334"/>
                </a:cubicBezTo>
                <a:cubicBezTo>
                  <a:pt x="12123" y="103"/>
                  <a:pt x="11666" y="0"/>
                  <a:pt x="11233" y="0"/>
                </a:cubicBezTo>
                <a:close/>
              </a:path>
            </a:pathLst>
          </a:custGeom>
          <a:solidFill>
            <a:srgbClr val="c4c4c4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450" name="CustomShape 42"/>
          <p:cNvSpPr/>
          <p:nvPr/>
        </p:nvSpPr>
        <p:spPr>
          <a:xfrm>
            <a:off x="4762800" y="2994840"/>
            <a:ext cx="376200" cy="568080"/>
          </a:xfrm>
          <a:custGeom>
            <a:avLst/>
            <a:gdLst/>
            <a:ahLst/>
            <a:rect l="l" t="t" r="r" b="b"/>
            <a:pathLst>
              <a:path w="11719" h="17689">
                <a:moveTo>
                  <a:pt x="8504" y="0"/>
                </a:moveTo>
                <a:cubicBezTo>
                  <a:pt x="7648" y="0"/>
                  <a:pt x="6748" y="135"/>
                  <a:pt x="6176" y="625"/>
                </a:cubicBezTo>
                <a:cubicBezTo>
                  <a:pt x="5575" y="1163"/>
                  <a:pt x="5416" y="2050"/>
                  <a:pt x="5258" y="2873"/>
                </a:cubicBezTo>
                <a:cubicBezTo>
                  <a:pt x="4846" y="5153"/>
                  <a:pt x="4150" y="7370"/>
                  <a:pt x="3200" y="9492"/>
                </a:cubicBezTo>
                <a:cubicBezTo>
                  <a:pt x="3105" y="9682"/>
                  <a:pt x="3041" y="9872"/>
                  <a:pt x="2946" y="10094"/>
                </a:cubicBezTo>
                <a:cubicBezTo>
                  <a:pt x="2661" y="10727"/>
                  <a:pt x="2376" y="11329"/>
                  <a:pt x="1933" y="11962"/>
                </a:cubicBezTo>
                <a:cubicBezTo>
                  <a:pt x="1299" y="12880"/>
                  <a:pt x="761" y="13831"/>
                  <a:pt x="381" y="14876"/>
                </a:cubicBezTo>
                <a:cubicBezTo>
                  <a:pt x="159" y="15509"/>
                  <a:pt x="1" y="16174"/>
                  <a:pt x="286" y="16776"/>
                </a:cubicBezTo>
                <a:cubicBezTo>
                  <a:pt x="552" y="17380"/>
                  <a:pt x="1242" y="17689"/>
                  <a:pt x="1934" y="17689"/>
                </a:cubicBezTo>
                <a:cubicBezTo>
                  <a:pt x="2148" y="17689"/>
                  <a:pt x="2364" y="17659"/>
                  <a:pt x="2566" y="17599"/>
                </a:cubicBezTo>
                <a:cubicBezTo>
                  <a:pt x="3421" y="17346"/>
                  <a:pt x="4055" y="16681"/>
                  <a:pt x="4688" y="16047"/>
                </a:cubicBezTo>
                <a:cubicBezTo>
                  <a:pt x="7855" y="12722"/>
                  <a:pt x="11718" y="8668"/>
                  <a:pt x="11623" y="3728"/>
                </a:cubicBezTo>
                <a:cubicBezTo>
                  <a:pt x="11592" y="2936"/>
                  <a:pt x="11655" y="1416"/>
                  <a:pt x="11148" y="751"/>
                </a:cubicBezTo>
                <a:cubicBezTo>
                  <a:pt x="10832" y="340"/>
                  <a:pt x="10325" y="150"/>
                  <a:pt x="9818" y="86"/>
                </a:cubicBezTo>
                <a:cubicBezTo>
                  <a:pt x="9435" y="41"/>
                  <a:pt x="8976" y="0"/>
                  <a:pt x="8504" y="0"/>
                </a:cubicBezTo>
                <a:close/>
              </a:path>
            </a:pathLst>
          </a:custGeom>
          <a:solidFill>
            <a:srgbClr val="e29f7b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451" name="CustomShape 43"/>
          <p:cNvSpPr/>
          <p:nvPr/>
        </p:nvSpPr>
        <p:spPr>
          <a:xfrm>
            <a:off x="4681440" y="2500560"/>
            <a:ext cx="467640" cy="623880"/>
          </a:xfrm>
          <a:custGeom>
            <a:avLst/>
            <a:gdLst/>
            <a:ahLst/>
            <a:rect l="l" t="t" r="r" b="b"/>
            <a:pathLst>
              <a:path w="14569" h="19431">
                <a:moveTo>
                  <a:pt x="3335" y="0"/>
                </a:moveTo>
                <a:cubicBezTo>
                  <a:pt x="2902" y="0"/>
                  <a:pt x="2445" y="103"/>
                  <a:pt x="1964" y="334"/>
                </a:cubicBezTo>
                <a:cubicBezTo>
                  <a:pt x="0" y="1285"/>
                  <a:pt x="317" y="3976"/>
                  <a:pt x="697" y="5750"/>
                </a:cubicBezTo>
                <a:cubicBezTo>
                  <a:pt x="919" y="6668"/>
                  <a:pt x="1362" y="7555"/>
                  <a:pt x="1869" y="8410"/>
                </a:cubicBezTo>
                <a:cubicBezTo>
                  <a:pt x="3262" y="10785"/>
                  <a:pt x="4814" y="13065"/>
                  <a:pt x="6303" y="15377"/>
                </a:cubicBezTo>
                <a:cubicBezTo>
                  <a:pt x="7126" y="16644"/>
                  <a:pt x="7981" y="17974"/>
                  <a:pt x="8424" y="19431"/>
                </a:cubicBezTo>
                <a:cubicBezTo>
                  <a:pt x="10483" y="19399"/>
                  <a:pt x="12541" y="18956"/>
                  <a:pt x="14568" y="18576"/>
                </a:cubicBezTo>
                <a:cubicBezTo>
                  <a:pt x="14251" y="15852"/>
                  <a:pt x="12795" y="13382"/>
                  <a:pt x="11528" y="11007"/>
                </a:cubicBezTo>
                <a:cubicBezTo>
                  <a:pt x="10166" y="8537"/>
                  <a:pt x="8741" y="6098"/>
                  <a:pt x="7474" y="3596"/>
                </a:cubicBezTo>
                <a:cubicBezTo>
                  <a:pt x="6625" y="1924"/>
                  <a:pt x="5212" y="0"/>
                  <a:pt x="3335" y="0"/>
                </a:cubicBezTo>
                <a:close/>
              </a:path>
            </a:pathLst>
          </a:custGeom>
          <a:solidFill>
            <a:srgbClr val="c4c4c4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452" name="CustomShape 44"/>
          <p:cNvSpPr/>
          <p:nvPr/>
        </p:nvSpPr>
        <p:spPr>
          <a:xfrm>
            <a:off x="4225320" y="2460240"/>
            <a:ext cx="657000" cy="1024200"/>
          </a:xfrm>
          <a:custGeom>
            <a:avLst/>
            <a:gdLst/>
            <a:ahLst/>
            <a:rect l="l" t="t" r="r" b="b"/>
            <a:pathLst>
              <a:path w="20459" h="31891">
                <a:moveTo>
                  <a:pt x="10166" y="0"/>
                </a:moveTo>
                <a:cubicBezTo>
                  <a:pt x="8868" y="32"/>
                  <a:pt x="7601" y="127"/>
                  <a:pt x="6303" y="348"/>
                </a:cubicBezTo>
                <a:cubicBezTo>
                  <a:pt x="5574" y="475"/>
                  <a:pt x="4814" y="665"/>
                  <a:pt x="4086" y="792"/>
                </a:cubicBezTo>
                <a:cubicBezTo>
                  <a:pt x="1964" y="1140"/>
                  <a:pt x="1774" y="1742"/>
                  <a:pt x="1331" y="3895"/>
                </a:cubicBezTo>
                <a:cubicBezTo>
                  <a:pt x="887" y="6080"/>
                  <a:pt x="444" y="8266"/>
                  <a:pt x="476" y="10514"/>
                </a:cubicBezTo>
                <a:cubicBezTo>
                  <a:pt x="539" y="13111"/>
                  <a:pt x="1552" y="14948"/>
                  <a:pt x="2376" y="17291"/>
                </a:cubicBezTo>
                <a:cubicBezTo>
                  <a:pt x="3136" y="19508"/>
                  <a:pt x="2693" y="22517"/>
                  <a:pt x="1996" y="24670"/>
                </a:cubicBezTo>
                <a:cubicBezTo>
                  <a:pt x="1521" y="26222"/>
                  <a:pt x="666" y="27489"/>
                  <a:pt x="96" y="28977"/>
                </a:cubicBezTo>
                <a:cubicBezTo>
                  <a:pt x="32" y="29104"/>
                  <a:pt x="1" y="29230"/>
                  <a:pt x="32" y="29357"/>
                </a:cubicBezTo>
                <a:cubicBezTo>
                  <a:pt x="64" y="29515"/>
                  <a:pt x="222" y="29610"/>
                  <a:pt x="381" y="29674"/>
                </a:cubicBezTo>
                <a:cubicBezTo>
                  <a:pt x="3168" y="31162"/>
                  <a:pt x="6303" y="31606"/>
                  <a:pt x="9375" y="31827"/>
                </a:cubicBezTo>
                <a:cubicBezTo>
                  <a:pt x="9660" y="31827"/>
                  <a:pt x="9913" y="31859"/>
                  <a:pt x="10166" y="31859"/>
                </a:cubicBezTo>
                <a:lnTo>
                  <a:pt x="10166" y="31891"/>
                </a:lnTo>
                <a:cubicBezTo>
                  <a:pt x="10198" y="31891"/>
                  <a:pt x="10198" y="31859"/>
                  <a:pt x="10230" y="31859"/>
                </a:cubicBezTo>
                <a:cubicBezTo>
                  <a:pt x="10261" y="31859"/>
                  <a:pt x="10261" y="31891"/>
                  <a:pt x="10293" y="31891"/>
                </a:cubicBezTo>
                <a:lnTo>
                  <a:pt x="10293" y="31859"/>
                </a:lnTo>
                <a:cubicBezTo>
                  <a:pt x="10546" y="31859"/>
                  <a:pt x="10800" y="31827"/>
                  <a:pt x="11085" y="31827"/>
                </a:cubicBezTo>
                <a:cubicBezTo>
                  <a:pt x="14125" y="31606"/>
                  <a:pt x="17292" y="31162"/>
                  <a:pt x="20079" y="29674"/>
                </a:cubicBezTo>
                <a:cubicBezTo>
                  <a:pt x="20237" y="29610"/>
                  <a:pt x="20364" y="29515"/>
                  <a:pt x="20427" y="29357"/>
                </a:cubicBezTo>
                <a:cubicBezTo>
                  <a:pt x="20459" y="29230"/>
                  <a:pt x="20396" y="29104"/>
                  <a:pt x="20364" y="28977"/>
                </a:cubicBezTo>
                <a:cubicBezTo>
                  <a:pt x="19794" y="27489"/>
                  <a:pt x="18939" y="26222"/>
                  <a:pt x="18432" y="24670"/>
                </a:cubicBezTo>
                <a:cubicBezTo>
                  <a:pt x="17767" y="22548"/>
                  <a:pt x="17324" y="19508"/>
                  <a:pt x="18084" y="17291"/>
                </a:cubicBezTo>
                <a:cubicBezTo>
                  <a:pt x="18907" y="14948"/>
                  <a:pt x="19889" y="13111"/>
                  <a:pt x="19952" y="10514"/>
                </a:cubicBezTo>
                <a:cubicBezTo>
                  <a:pt x="20016" y="8266"/>
                  <a:pt x="19572" y="6080"/>
                  <a:pt x="19129" y="3895"/>
                </a:cubicBezTo>
                <a:cubicBezTo>
                  <a:pt x="18685" y="1742"/>
                  <a:pt x="18464" y="1108"/>
                  <a:pt x="16374" y="792"/>
                </a:cubicBezTo>
                <a:cubicBezTo>
                  <a:pt x="15614" y="665"/>
                  <a:pt x="14885" y="475"/>
                  <a:pt x="14125" y="348"/>
                </a:cubicBezTo>
                <a:cubicBezTo>
                  <a:pt x="12858" y="127"/>
                  <a:pt x="11560" y="0"/>
                  <a:pt x="10261" y="0"/>
                </a:cubicBezTo>
                <a:close/>
              </a:path>
            </a:pathLst>
          </a:custGeom>
          <a:solidFill>
            <a:srgbClr val="eeeeee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453" name="CustomShape 45"/>
          <p:cNvSpPr/>
          <p:nvPr/>
        </p:nvSpPr>
        <p:spPr>
          <a:xfrm>
            <a:off x="4348440" y="2438640"/>
            <a:ext cx="439200" cy="236160"/>
          </a:xfrm>
          <a:custGeom>
            <a:avLst/>
            <a:gdLst/>
            <a:ahLst/>
            <a:rect l="l" t="t" r="r" b="b"/>
            <a:pathLst>
              <a:path w="13682" h="7365">
                <a:moveTo>
                  <a:pt x="12401" y="0"/>
                </a:moveTo>
                <a:cubicBezTo>
                  <a:pt x="12204" y="0"/>
                  <a:pt x="12024" y="11"/>
                  <a:pt x="11908" y="11"/>
                </a:cubicBezTo>
                <a:cubicBezTo>
                  <a:pt x="7950" y="138"/>
                  <a:pt x="3991" y="296"/>
                  <a:pt x="1" y="423"/>
                </a:cubicBezTo>
                <a:cubicBezTo>
                  <a:pt x="254" y="1278"/>
                  <a:pt x="254" y="2069"/>
                  <a:pt x="571" y="2893"/>
                </a:cubicBezTo>
                <a:cubicBezTo>
                  <a:pt x="856" y="3621"/>
                  <a:pt x="1236" y="4286"/>
                  <a:pt x="1679" y="4888"/>
                </a:cubicBezTo>
                <a:cubicBezTo>
                  <a:pt x="2629" y="6123"/>
                  <a:pt x="3959" y="6946"/>
                  <a:pt x="5448" y="7263"/>
                </a:cubicBezTo>
                <a:cubicBezTo>
                  <a:pt x="5815" y="7331"/>
                  <a:pt x="6187" y="7364"/>
                  <a:pt x="6559" y="7364"/>
                </a:cubicBezTo>
                <a:cubicBezTo>
                  <a:pt x="8788" y="7364"/>
                  <a:pt x="11017" y="6181"/>
                  <a:pt x="12130" y="4255"/>
                </a:cubicBezTo>
                <a:cubicBezTo>
                  <a:pt x="12542" y="3526"/>
                  <a:pt x="12795" y="2735"/>
                  <a:pt x="13048" y="1911"/>
                </a:cubicBezTo>
                <a:cubicBezTo>
                  <a:pt x="13175" y="1531"/>
                  <a:pt x="13682" y="613"/>
                  <a:pt x="13428" y="296"/>
                </a:cubicBezTo>
                <a:cubicBezTo>
                  <a:pt x="13259" y="43"/>
                  <a:pt x="12795" y="0"/>
                  <a:pt x="12401" y="0"/>
                </a:cubicBezTo>
                <a:close/>
              </a:path>
            </a:pathLst>
          </a:custGeom>
          <a:solidFill>
            <a:srgbClr val="eeeeee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454" name="CustomShape 46"/>
          <p:cNvSpPr/>
          <p:nvPr/>
        </p:nvSpPr>
        <p:spPr>
          <a:xfrm>
            <a:off x="4425840" y="2265120"/>
            <a:ext cx="266400" cy="370800"/>
          </a:xfrm>
          <a:custGeom>
            <a:avLst/>
            <a:gdLst/>
            <a:ahLst/>
            <a:rect l="l" t="t" r="r" b="b"/>
            <a:pathLst>
              <a:path w="8298" h="11553">
                <a:moveTo>
                  <a:pt x="2592" y="1"/>
                </a:moveTo>
                <a:cubicBezTo>
                  <a:pt x="2393" y="1"/>
                  <a:pt x="2194" y="7"/>
                  <a:pt x="1996" y="23"/>
                </a:cubicBezTo>
                <a:cubicBezTo>
                  <a:pt x="1932" y="23"/>
                  <a:pt x="1869" y="23"/>
                  <a:pt x="1837" y="87"/>
                </a:cubicBezTo>
                <a:cubicBezTo>
                  <a:pt x="1774" y="118"/>
                  <a:pt x="1774" y="182"/>
                  <a:pt x="1774" y="245"/>
                </a:cubicBezTo>
                <a:cubicBezTo>
                  <a:pt x="1679" y="1385"/>
                  <a:pt x="1774" y="2588"/>
                  <a:pt x="1711" y="3760"/>
                </a:cubicBezTo>
                <a:cubicBezTo>
                  <a:pt x="1616" y="4837"/>
                  <a:pt x="1394" y="5914"/>
                  <a:pt x="761" y="6800"/>
                </a:cubicBezTo>
                <a:cubicBezTo>
                  <a:pt x="0" y="7877"/>
                  <a:pt x="190" y="9334"/>
                  <a:pt x="1014" y="10284"/>
                </a:cubicBezTo>
                <a:cubicBezTo>
                  <a:pt x="1808" y="11180"/>
                  <a:pt x="3074" y="11552"/>
                  <a:pt x="4322" y="11552"/>
                </a:cubicBezTo>
                <a:cubicBezTo>
                  <a:pt x="5016" y="11552"/>
                  <a:pt x="5703" y="11438"/>
                  <a:pt x="6303" y="11234"/>
                </a:cubicBezTo>
                <a:cubicBezTo>
                  <a:pt x="7443" y="10822"/>
                  <a:pt x="8234" y="9936"/>
                  <a:pt x="8266" y="8701"/>
                </a:cubicBezTo>
                <a:cubicBezTo>
                  <a:pt x="8298" y="7339"/>
                  <a:pt x="7094" y="6357"/>
                  <a:pt x="6778" y="5059"/>
                </a:cubicBezTo>
                <a:cubicBezTo>
                  <a:pt x="6619" y="4330"/>
                  <a:pt x="6619" y="3602"/>
                  <a:pt x="6651" y="2842"/>
                </a:cubicBezTo>
                <a:cubicBezTo>
                  <a:pt x="6651" y="1987"/>
                  <a:pt x="6683" y="1132"/>
                  <a:pt x="6714" y="245"/>
                </a:cubicBezTo>
                <a:cubicBezTo>
                  <a:pt x="5970" y="107"/>
                  <a:pt x="5345" y="17"/>
                  <a:pt x="4590" y="17"/>
                </a:cubicBezTo>
                <a:cubicBezTo>
                  <a:pt x="4478" y="17"/>
                  <a:pt x="4363" y="19"/>
                  <a:pt x="4244" y="23"/>
                </a:cubicBezTo>
                <a:cubicBezTo>
                  <a:pt x="4135" y="28"/>
                  <a:pt x="4024" y="30"/>
                  <a:pt x="3913" y="30"/>
                </a:cubicBezTo>
                <a:cubicBezTo>
                  <a:pt x="3480" y="30"/>
                  <a:pt x="3037" y="1"/>
                  <a:pt x="2592" y="1"/>
                </a:cubicBezTo>
                <a:close/>
              </a:path>
            </a:pathLst>
          </a:custGeom>
          <a:solidFill>
            <a:srgbClr val="e29f7b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455" name="CustomShape 47"/>
          <p:cNvSpPr/>
          <p:nvPr/>
        </p:nvSpPr>
        <p:spPr>
          <a:xfrm>
            <a:off x="4531680" y="1854720"/>
            <a:ext cx="501480" cy="786600"/>
          </a:xfrm>
          <a:custGeom>
            <a:avLst/>
            <a:gdLst/>
            <a:ahLst/>
            <a:rect l="l" t="t" r="r" b="b"/>
            <a:pathLst>
              <a:path w="15613" h="24488">
                <a:moveTo>
                  <a:pt x="2308" y="1"/>
                </a:moveTo>
                <a:cubicBezTo>
                  <a:pt x="2215" y="1"/>
                  <a:pt x="2121" y="3"/>
                  <a:pt x="2027" y="7"/>
                </a:cubicBezTo>
                <a:cubicBezTo>
                  <a:pt x="1330" y="39"/>
                  <a:pt x="633" y="197"/>
                  <a:pt x="0" y="514"/>
                </a:cubicBezTo>
                <a:cubicBezTo>
                  <a:pt x="633" y="229"/>
                  <a:pt x="1330" y="70"/>
                  <a:pt x="2027" y="70"/>
                </a:cubicBezTo>
                <a:cubicBezTo>
                  <a:pt x="2115" y="66"/>
                  <a:pt x="2204" y="64"/>
                  <a:pt x="2292" y="64"/>
                </a:cubicBezTo>
                <a:cubicBezTo>
                  <a:pt x="2901" y="64"/>
                  <a:pt x="3509" y="158"/>
                  <a:pt x="4117" y="324"/>
                </a:cubicBezTo>
                <a:cubicBezTo>
                  <a:pt x="5479" y="640"/>
                  <a:pt x="6714" y="1337"/>
                  <a:pt x="7696" y="2351"/>
                </a:cubicBezTo>
                <a:cubicBezTo>
                  <a:pt x="8677" y="3332"/>
                  <a:pt x="9342" y="4631"/>
                  <a:pt x="9532" y="5992"/>
                </a:cubicBezTo>
                <a:cubicBezTo>
                  <a:pt x="9627" y="6689"/>
                  <a:pt x="9596" y="7386"/>
                  <a:pt x="9596" y="8083"/>
                </a:cubicBezTo>
                <a:cubicBezTo>
                  <a:pt x="9627" y="8811"/>
                  <a:pt x="9659" y="9539"/>
                  <a:pt x="9976" y="10204"/>
                </a:cubicBezTo>
                <a:cubicBezTo>
                  <a:pt x="10293" y="10869"/>
                  <a:pt x="10831" y="11376"/>
                  <a:pt x="11401" y="11788"/>
                </a:cubicBezTo>
                <a:cubicBezTo>
                  <a:pt x="11971" y="12200"/>
                  <a:pt x="12604" y="12516"/>
                  <a:pt x="13206" y="12896"/>
                </a:cubicBezTo>
                <a:cubicBezTo>
                  <a:pt x="13491" y="13055"/>
                  <a:pt x="13776" y="13245"/>
                  <a:pt x="13966" y="13530"/>
                </a:cubicBezTo>
                <a:cubicBezTo>
                  <a:pt x="14156" y="13783"/>
                  <a:pt x="14219" y="14131"/>
                  <a:pt x="14219" y="14480"/>
                </a:cubicBezTo>
                <a:cubicBezTo>
                  <a:pt x="14219" y="14828"/>
                  <a:pt x="14188" y="15176"/>
                  <a:pt x="14093" y="15493"/>
                </a:cubicBezTo>
                <a:cubicBezTo>
                  <a:pt x="14029" y="15842"/>
                  <a:pt x="13871" y="16158"/>
                  <a:pt x="13744" y="16475"/>
                </a:cubicBezTo>
                <a:cubicBezTo>
                  <a:pt x="13586" y="16792"/>
                  <a:pt x="13491" y="17172"/>
                  <a:pt x="13554" y="17552"/>
                </a:cubicBezTo>
                <a:cubicBezTo>
                  <a:pt x="13586" y="17900"/>
                  <a:pt x="13713" y="18248"/>
                  <a:pt x="13871" y="18565"/>
                </a:cubicBezTo>
                <a:cubicBezTo>
                  <a:pt x="14188" y="19198"/>
                  <a:pt x="14536" y="19800"/>
                  <a:pt x="14853" y="20433"/>
                </a:cubicBezTo>
                <a:cubicBezTo>
                  <a:pt x="15170" y="21035"/>
                  <a:pt x="15423" y="21700"/>
                  <a:pt x="15486" y="22397"/>
                </a:cubicBezTo>
                <a:cubicBezTo>
                  <a:pt x="15581" y="23094"/>
                  <a:pt x="15486" y="23822"/>
                  <a:pt x="15265" y="24487"/>
                </a:cubicBezTo>
                <a:cubicBezTo>
                  <a:pt x="15518" y="23822"/>
                  <a:pt x="15613" y="23125"/>
                  <a:pt x="15550" y="22397"/>
                </a:cubicBezTo>
                <a:cubicBezTo>
                  <a:pt x="15486" y="21700"/>
                  <a:pt x="15233" y="21035"/>
                  <a:pt x="14948" y="20370"/>
                </a:cubicBezTo>
                <a:cubicBezTo>
                  <a:pt x="14631" y="19737"/>
                  <a:pt x="14283" y="19135"/>
                  <a:pt x="13966" y="18502"/>
                </a:cubicBezTo>
                <a:cubicBezTo>
                  <a:pt x="13839" y="18185"/>
                  <a:pt x="13713" y="17868"/>
                  <a:pt x="13681" y="17520"/>
                </a:cubicBezTo>
                <a:cubicBezTo>
                  <a:pt x="13649" y="17203"/>
                  <a:pt x="13744" y="16855"/>
                  <a:pt x="13871" y="16538"/>
                </a:cubicBezTo>
                <a:cubicBezTo>
                  <a:pt x="14029" y="16222"/>
                  <a:pt x="14188" y="15905"/>
                  <a:pt x="14283" y="15556"/>
                </a:cubicBezTo>
                <a:cubicBezTo>
                  <a:pt x="14378" y="15208"/>
                  <a:pt x="14409" y="14860"/>
                  <a:pt x="14409" y="14480"/>
                </a:cubicBezTo>
                <a:cubicBezTo>
                  <a:pt x="14409" y="14131"/>
                  <a:pt x="14346" y="13751"/>
                  <a:pt x="14124" y="13435"/>
                </a:cubicBezTo>
                <a:cubicBezTo>
                  <a:pt x="13903" y="13118"/>
                  <a:pt x="13586" y="12928"/>
                  <a:pt x="13301" y="12738"/>
                </a:cubicBezTo>
                <a:cubicBezTo>
                  <a:pt x="12699" y="12358"/>
                  <a:pt x="12066" y="12041"/>
                  <a:pt x="11496" y="11630"/>
                </a:cubicBezTo>
                <a:cubicBezTo>
                  <a:pt x="10958" y="11250"/>
                  <a:pt x="10451" y="10743"/>
                  <a:pt x="10166" y="10109"/>
                </a:cubicBezTo>
                <a:cubicBezTo>
                  <a:pt x="9881" y="9508"/>
                  <a:pt x="9817" y="8779"/>
                  <a:pt x="9786" y="8114"/>
                </a:cubicBezTo>
                <a:cubicBezTo>
                  <a:pt x="9786" y="7418"/>
                  <a:pt x="9817" y="6689"/>
                  <a:pt x="9722" y="5992"/>
                </a:cubicBezTo>
                <a:cubicBezTo>
                  <a:pt x="9532" y="4567"/>
                  <a:pt x="8804" y="3237"/>
                  <a:pt x="7822" y="2256"/>
                </a:cubicBezTo>
                <a:cubicBezTo>
                  <a:pt x="6809" y="1242"/>
                  <a:pt x="5510" y="545"/>
                  <a:pt x="4149" y="229"/>
                </a:cubicBezTo>
                <a:cubicBezTo>
                  <a:pt x="3542" y="91"/>
                  <a:pt x="2935" y="1"/>
                  <a:pt x="2308" y="1"/>
                </a:cubicBezTo>
                <a:close/>
              </a:path>
            </a:pathLst>
          </a:custGeom>
          <a:solidFill>
            <a:srgbClr val="1b1f26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456" name="CustomShape 48"/>
          <p:cNvSpPr/>
          <p:nvPr/>
        </p:nvSpPr>
        <p:spPr>
          <a:xfrm>
            <a:off x="4475880" y="2265120"/>
            <a:ext cx="166680" cy="185040"/>
          </a:xfrm>
          <a:custGeom>
            <a:avLst/>
            <a:gdLst/>
            <a:ahLst/>
            <a:rect l="l" t="t" r="r" b="b"/>
            <a:pathLst>
              <a:path w="5194" h="5771">
                <a:moveTo>
                  <a:pt x="1021" y="1"/>
                </a:moveTo>
                <a:cubicBezTo>
                  <a:pt x="827" y="1"/>
                  <a:pt x="634" y="7"/>
                  <a:pt x="444" y="23"/>
                </a:cubicBezTo>
                <a:cubicBezTo>
                  <a:pt x="380" y="23"/>
                  <a:pt x="317" y="23"/>
                  <a:pt x="254" y="55"/>
                </a:cubicBezTo>
                <a:cubicBezTo>
                  <a:pt x="222" y="87"/>
                  <a:pt x="222" y="150"/>
                  <a:pt x="222" y="213"/>
                </a:cubicBezTo>
                <a:cubicBezTo>
                  <a:pt x="127" y="1385"/>
                  <a:pt x="222" y="2557"/>
                  <a:pt x="127" y="3729"/>
                </a:cubicBezTo>
                <a:cubicBezTo>
                  <a:pt x="95" y="4077"/>
                  <a:pt x="64" y="4425"/>
                  <a:pt x="0" y="4742"/>
                </a:cubicBezTo>
                <a:cubicBezTo>
                  <a:pt x="127" y="4837"/>
                  <a:pt x="254" y="4932"/>
                  <a:pt x="380" y="5027"/>
                </a:cubicBezTo>
                <a:cubicBezTo>
                  <a:pt x="1024" y="5515"/>
                  <a:pt x="1823" y="5770"/>
                  <a:pt x="2624" y="5770"/>
                </a:cubicBezTo>
                <a:cubicBezTo>
                  <a:pt x="2967" y="5770"/>
                  <a:pt x="3310" y="5723"/>
                  <a:pt x="3642" y="5629"/>
                </a:cubicBezTo>
                <a:cubicBezTo>
                  <a:pt x="4212" y="5470"/>
                  <a:pt x="4719" y="5217"/>
                  <a:pt x="5194" y="4900"/>
                </a:cubicBezTo>
                <a:cubicBezTo>
                  <a:pt x="5036" y="4204"/>
                  <a:pt x="5067" y="3539"/>
                  <a:pt x="5067" y="2842"/>
                </a:cubicBezTo>
                <a:cubicBezTo>
                  <a:pt x="5099" y="1987"/>
                  <a:pt x="5099" y="1100"/>
                  <a:pt x="5162" y="245"/>
                </a:cubicBezTo>
                <a:cubicBezTo>
                  <a:pt x="4486" y="95"/>
                  <a:pt x="3908" y="4"/>
                  <a:pt x="3242" y="4"/>
                </a:cubicBezTo>
                <a:cubicBezTo>
                  <a:pt x="3066" y="4"/>
                  <a:pt x="2884" y="10"/>
                  <a:pt x="2692" y="23"/>
                </a:cubicBezTo>
                <a:cubicBezTo>
                  <a:pt x="2578" y="28"/>
                  <a:pt x="2463" y="30"/>
                  <a:pt x="2349" y="30"/>
                </a:cubicBezTo>
                <a:cubicBezTo>
                  <a:pt x="1903" y="30"/>
                  <a:pt x="1458" y="1"/>
                  <a:pt x="1021" y="1"/>
                </a:cubicBezTo>
                <a:close/>
              </a:path>
            </a:pathLst>
          </a:custGeom>
          <a:solidFill>
            <a:srgbClr val="cb775e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457" name="CustomShape 49"/>
          <p:cNvSpPr/>
          <p:nvPr/>
        </p:nvSpPr>
        <p:spPr>
          <a:xfrm>
            <a:off x="4333320" y="1909080"/>
            <a:ext cx="412920" cy="499680"/>
          </a:xfrm>
          <a:custGeom>
            <a:avLst/>
            <a:gdLst/>
            <a:ahLst/>
            <a:rect l="l" t="t" r="r" b="b"/>
            <a:pathLst>
              <a:path w="12859" h="15562">
                <a:moveTo>
                  <a:pt x="7233" y="1"/>
                </a:moveTo>
                <a:cubicBezTo>
                  <a:pt x="5805" y="1"/>
                  <a:pt x="4344" y="543"/>
                  <a:pt x="3199" y="1676"/>
                </a:cubicBezTo>
                <a:cubicBezTo>
                  <a:pt x="1" y="4811"/>
                  <a:pt x="1362" y="12253"/>
                  <a:pt x="4814" y="14819"/>
                </a:cubicBezTo>
                <a:cubicBezTo>
                  <a:pt x="5480" y="15307"/>
                  <a:pt x="6285" y="15562"/>
                  <a:pt x="7089" y="15562"/>
                </a:cubicBezTo>
                <a:cubicBezTo>
                  <a:pt x="7433" y="15562"/>
                  <a:pt x="7776" y="15515"/>
                  <a:pt x="8108" y="15420"/>
                </a:cubicBezTo>
                <a:cubicBezTo>
                  <a:pt x="11465" y="14470"/>
                  <a:pt x="12858" y="10290"/>
                  <a:pt x="12795" y="6711"/>
                </a:cubicBezTo>
                <a:cubicBezTo>
                  <a:pt x="12763" y="5571"/>
                  <a:pt x="12605" y="4494"/>
                  <a:pt x="12288" y="3576"/>
                </a:cubicBezTo>
                <a:cubicBezTo>
                  <a:pt x="11487" y="1248"/>
                  <a:pt x="9397" y="1"/>
                  <a:pt x="7233" y="1"/>
                </a:cubicBezTo>
                <a:close/>
              </a:path>
            </a:pathLst>
          </a:custGeom>
          <a:solidFill>
            <a:srgbClr val="e29f7b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458" name="CustomShape 50"/>
          <p:cNvSpPr/>
          <p:nvPr/>
        </p:nvSpPr>
        <p:spPr>
          <a:xfrm>
            <a:off x="4370760" y="1889640"/>
            <a:ext cx="383400" cy="341640"/>
          </a:xfrm>
          <a:custGeom>
            <a:avLst/>
            <a:gdLst/>
            <a:ahLst/>
            <a:rect l="l" t="t" r="r" b="b"/>
            <a:pathLst>
              <a:path w="11940" h="10638">
                <a:moveTo>
                  <a:pt x="6421" y="0"/>
                </a:moveTo>
                <a:cubicBezTo>
                  <a:pt x="5124" y="0"/>
                  <a:pt x="3796" y="446"/>
                  <a:pt x="2692" y="1390"/>
                </a:cubicBezTo>
                <a:cubicBezTo>
                  <a:pt x="2217" y="1802"/>
                  <a:pt x="1869" y="2309"/>
                  <a:pt x="1520" y="2815"/>
                </a:cubicBezTo>
                <a:cubicBezTo>
                  <a:pt x="1204" y="3290"/>
                  <a:pt x="792" y="3607"/>
                  <a:pt x="539" y="4114"/>
                </a:cubicBezTo>
                <a:cubicBezTo>
                  <a:pt x="285" y="4620"/>
                  <a:pt x="95" y="5190"/>
                  <a:pt x="32" y="5761"/>
                </a:cubicBezTo>
                <a:cubicBezTo>
                  <a:pt x="0" y="6331"/>
                  <a:pt x="159" y="6806"/>
                  <a:pt x="190" y="7344"/>
                </a:cubicBezTo>
                <a:cubicBezTo>
                  <a:pt x="159" y="6806"/>
                  <a:pt x="412" y="6236"/>
                  <a:pt x="824" y="5856"/>
                </a:cubicBezTo>
                <a:cubicBezTo>
                  <a:pt x="1172" y="5571"/>
                  <a:pt x="1584" y="5412"/>
                  <a:pt x="1964" y="5190"/>
                </a:cubicBezTo>
                <a:cubicBezTo>
                  <a:pt x="2344" y="4969"/>
                  <a:pt x="2724" y="4684"/>
                  <a:pt x="2851" y="4272"/>
                </a:cubicBezTo>
                <a:cubicBezTo>
                  <a:pt x="4086" y="5856"/>
                  <a:pt x="5986" y="6362"/>
                  <a:pt x="7854" y="6837"/>
                </a:cubicBezTo>
                <a:cubicBezTo>
                  <a:pt x="9406" y="7217"/>
                  <a:pt x="11148" y="8199"/>
                  <a:pt x="11180" y="10036"/>
                </a:cubicBezTo>
                <a:cubicBezTo>
                  <a:pt x="11180" y="10258"/>
                  <a:pt x="11180" y="10321"/>
                  <a:pt x="11306" y="10638"/>
                </a:cubicBezTo>
                <a:cubicBezTo>
                  <a:pt x="11401" y="10353"/>
                  <a:pt x="11433" y="10163"/>
                  <a:pt x="11465" y="9877"/>
                </a:cubicBezTo>
                <a:cubicBezTo>
                  <a:pt x="11496" y="9561"/>
                  <a:pt x="11591" y="9276"/>
                  <a:pt x="11655" y="8959"/>
                </a:cubicBezTo>
                <a:cubicBezTo>
                  <a:pt x="11781" y="8357"/>
                  <a:pt x="11845" y="7724"/>
                  <a:pt x="11876" y="7091"/>
                </a:cubicBezTo>
                <a:cubicBezTo>
                  <a:pt x="11940" y="5951"/>
                  <a:pt x="11845" y="4874"/>
                  <a:pt x="11623" y="3955"/>
                </a:cubicBezTo>
                <a:cubicBezTo>
                  <a:pt x="10953" y="1419"/>
                  <a:pt x="8736" y="0"/>
                  <a:pt x="6421" y="0"/>
                </a:cubicBezTo>
                <a:close/>
              </a:path>
            </a:pathLst>
          </a:custGeom>
          <a:solidFill>
            <a:srgbClr val="cb775e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459" name="CustomShape 51"/>
          <p:cNvSpPr/>
          <p:nvPr/>
        </p:nvSpPr>
        <p:spPr>
          <a:xfrm>
            <a:off x="4316040" y="1867680"/>
            <a:ext cx="491040" cy="373680"/>
          </a:xfrm>
          <a:custGeom>
            <a:avLst/>
            <a:gdLst/>
            <a:ahLst/>
            <a:rect l="l" t="t" r="r" b="b"/>
            <a:pathLst>
              <a:path w="15297" h="11635">
                <a:moveTo>
                  <a:pt x="8736" y="1"/>
                </a:moveTo>
                <a:cubicBezTo>
                  <a:pt x="8568" y="1"/>
                  <a:pt x="8401" y="7"/>
                  <a:pt x="8234" y="20"/>
                </a:cubicBezTo>
                <a:cubicBezTo>
                  <a:pt x="7442" y="83"/>
                  <a:pt x="6841" y="495"/>
                  <a:pt x="6112" y="811"/>
                </a:cubicBezTo>
                <a:cubicBezTo>
                  <a:pt x="5416" y="1128"/>
                  <a:pt x="4592" y="1318"/>
                  <a:pt x="3832" y="1572"/>
                </a:cubicBezTo>
                <a:cubicBezTo>
                  <a:pt x="3009" y="1857"/>
                  <a:pt x="2122" y="2142"/>
                  <a:pt x="1457" y="2712"/>
                </a:cubicBezTo>
                <a:cubicBezTo>
                  <a:pt x="950" y="3155"/>
                  <a:pt x="602" y="3725"/>
                  <a:pt x="349" y="4327"/>
                </a:cubicBezTo>
                <a:cubicBezTo>
                  <a:pt x="32" y="5055"/>
                  <a:pt x="0" y="5847"/>
                  <a:pt x="95" y="6639"/>
                </a:cubicBezTo>
                <a:cubicBezTo>
                  <a:pt x="159" y="7272"/>
                  <a:pt x="254" y="7937"/>
                  <a:pt x="539" y="8539"/>
                </a:cubicBezTo>
                <a:cubicBezTo>
                  <a:pt x="792" y="9077"/>
                  <a:pt x="1362" y="9457"/>
                  <a:pt x="1900" y="9710"/>
                </a:cubicBezTo>
                <a:cubicBezTo>
                  <a:pt x="1837" y="9679"/>
                  <a:pt x="1900" y="8760"/>
                  <a:pt x="1900" y="8634"/>
                </a:cubicBezTo>
                <a:cubicBezTo>
                  <a:pt x="1869" y="7810"/>
                  <a:pt x="1932" y="6987"/>
                  <a:pt x="2185" y="6227"/>
                </a:cubicBezTo>
                <a:cubicBezTo>
                  <a:pt x="2407" y="5467"/>
                  <a:pt x="2914" y="4992"/>
                  <a:pt x="3547" y="4517"/>
                </a:cubicBezTo>
                <a:cubicBezTo>
                  <a:pt x="3801" y="4358"/>
                  <a:pt x="4054" y="4168"/>
                  <a:pt x="4244" y="3915"/>
                </a:cubicBezTo>
                <a:cubicBezTo>
                  <a:pt x="4371" y="3820"/>
                  <a:pt x="4814" y="3282"/>
                  <a:pt x="4751" y="3092"/>
                </a:cubicBezTo>
                <a:lnTo>
                  <a:pt x="4751" y="3092"/>
                </a:lnTo>
                <a:cubicBezTo>
                  <a:pt x="5099" y="3883"/>
                  <a:pt x="5669" y="4707"/>
                  <a:pt x="6366" y="5213"/>
                </a:cubicBezTo>
                <a:cubicBezTo>
                  <a:pt x="7696" y="6195"/>
                  <a:pt x="9184" y="6892"/>
                  <a:pt x="10673" y="7462"/>
                </a:cubicBezTo>
                <a:lnTo>
                  <a:pt x="11021" y="7620"/>
                </a:lnTo>
                <a:cubicBezTo>
                  <a:pt x="11433" y="7779"/>
                  <a:pt x="11813" y="7969"/>
                  <a:pt x="12161" y="8285"/>
                </a:cubicBezTo>
                <a:cubicBezTo>
                  <a:pt x="12921" y="8950"/>
                  <a:pt x="12985" y="10027"/>
                  <a:pt x="12953" y="10977"/>
                </a:cubicBezTo>
                <a:cubicBezTo>
                  <a:pt x="12953" y="11072"/>
                  <a:pt x="12953" y="11199"/>
                  <a:pt x="12985" y="11294"/>
                </a:cubicBezTo>
                <a:cubicBezTo>
                  <a:pt x="13067" y="11542"/>
                  <a:pt x="13315" y="11635"/>
                  <a:pt x="13577" y="11635"/>
                </a:cubicBezTo>
                <a:cubicBezTo>
                  <a:pt x="13817" y="11635"/>
                  <a:pt x="14069" y="11558"/>
                  <a:pt x="14220" y="11452"/>
                </a:cubicBezTo>
                <a:cubicBezTo>
                  <a:pt x="14505" y="11199"/>
                  <a:pt x="14758" y="10851"/>
                  <a:pt x="14885" y="10502"/>
                </a:cubicBezTo>
                <a:cubicBezTo>
                  <a:pt x="15296" y="9267"/>
                  <a:pt x="15265" y="7905"/>
                  <a:pt x="15201" y="6575"/>
                </a:cubicBezTo>
                <a:cubicBezTo>
                  <a:pt x="15170" y="5847"/>
                  <a:pt x="15138" y="5087"/>
                  <a:pt x="14948" y="4390"/>
                </a:cubicBezTo>
                <a:cubicBezTo>
                  <a:pt x="14726" y="3630"/>
                  <a:pt x="14315" y="2965"/>
                  <a:pt x="13808" y="2363"/>
                </a:cubicBezTo>
                <a:cubicBezTo>
                  <a:pt x="12527" y="821"/>
                  <a:pt x="10632" y="1"/>
                  <a:pt x="8736" y="1"/>
                </a:cubicBezTo>
                <a:close/>
              </a:path>
            </a:pathLst>
          </a:custGeom>
          <a:solidFill>
            <a:srgbClr val="222831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460" name="CustomShape 52"/>
          <p:cNvSpPr/>
          <p:nvPr/>
        </p:nvSpPr>
        <p:spPr>
          <a:xfrm>
            <a:off x="4092120" y="2973240"/>
            <a:ext cx="923760" cy="20160"/>
          </a:xfrm>
          <a:custGeom>
            <a:avLst/>
            <a:gdLst/>
            <a:ahLst/>
            <a:rect l="l" t="t" r="r" b="b"/>
            <a:pathLst>
              <a:path w="28756" h="634">
                <a:moveTo>
                  <a:pt x="28471" y="0"/>
                </a:moveTo>
                <a:lnTo>
                  <a:pt x="222" y="64"/>
                </a:lnTo>
                <a:lnTo>
                  <a:pt x="0" y="634"/>
                </a:lnTo>
                <a:lnTo>
                  <a:pt x="28756" y="634"/>
                </a:lnTo>
                <a:lnTo>
                  <a:pt x="28471" y="0"/>
                </a:lnTo>
                <a:close/>
              </a:path>
            </a:pathLst>
          </a:custGeom>
          <a:solidFill>
            <a:srgbClr val="bdcfcc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461" name="CustomShape 53"/>
          <p:cNvSpPr/>
          <p:nvPr/>
        </p:nvSpPr>
        <p:spPr>
          <a:xfrm>
            <a:off x="4450320" y="3733200"/>
            <a:ext cx="479880" cy="174600"/>
          </a:xfrm>
          <a:custGeom>
            <a:avLst/>
            <a:gdLst/>
            <a:ahLst/>
            <a:rect l="l" t="t" r="r" b="b"/>
            <a:pathLst>
              <a:path w="14949" h="5448">
                <a:moveTo>
                  <a:pt x="13460" y="1"/>
                </a:moveTo>
                <a:cubicBezTo>
                  <a:pt x="13048" y="1"/>
                  <a:pt x="12605" y="32"/>
                  <a:pt x="12161" y="64"/>
                </a:cubicBezTo>
                <a:cubicBezTo>
                  <a:pt x="10483" y="286"/>
                  <a:pt x="8868" y="951"/>
                  <a:pt x="7158" y="1141"/>
                </a:cubicBezTo>
                <a:cubicBezTo>
                  <a:pt x="6740" y="1189"/>
                  <a:pt x="6326" y="1205"/>
                  <a:pt x="5914" y="1205"/>
                </a:cubicBezTo>
                <a:cubicBezTo>
                  <a:pt x="5233" y="1205"/>
                  <a:pt x="4555" y="1161"/>
                  <a:pt x="3864" y="1141"/>
                </a:cubicBezTo>
                <a:cubicBezTo>
                  <a:pt x="3437" y="1109"/>
                  <a:pt x="2890" y="1038"/>
                  <a:pt x="2352" y="1038"/>
                </a:cubicBezTo>
                <a:cubicBezTo>
                  <a:pt x="1814" y="1038"/>
                  <a:pt x="1283" y="1109"/>
                  <a:pt x="887" y="1363"/>
                </a:cubicBezTo>
                <a:cubicBezTo>
                  <a:pt x="571" y="1553"/>
                  <a:pt x="64" y="2059"/>
                  <a:pt x="32" y="2439"/>
                </a:cubicBezTo>
                <a:cubicBezTo>
                  <a:pt x="1" y="2946"/>
                  <a:pt x="539" y="3453"/>
                  <a:pt x="887" y="3706"/>
                </a:cubicBezTo>
                <a:cubicBezTo>
                  <a:pt x="1521" y="4181"/>
                  <a:pt x="2312" y="4466"/>
                  <a:pt x="3136" y="4656"/>
                </a:cubicBezTo>
                <a:cubicBezTo>
                  <a:pt x="4213" y="4910"/>
                  <a:pt x="5353" y="5005"/>
                  <a:pt x="6366" y="5163"/>
                </a:cubicBezTo>
                <a:cubicBezTo>
                  <a:pt x="6809" y="5258"/>
                  <a:pt x="7253" y="5321"/>
                  <a:pt x="7728" y="5385"/>
                </a:cubicBezTo>
                <a:cubicBezTo>
                  <a:pt x="8425" y="5448"/>
                  <a:pt x="9185" y="5448"/>
                  <a:pt x="9913" y="5448"/>
                </a:cubicBezTo>
                <a:lnTo>
                  <a:pt x="11496" y="5448"/>
                </a:lnTo>
                <a:cubicBezTo>
                  <a:pt x="11781" y="5448"/>
                  <a:pt x="12098" y="5448"/>
                  <a:pt x="12351" y="5321"/>
                </a:cubicBezTo>
                <a:cubicBezTo>
                  <a:pt x="12636" y="5163"/>
                  <a:pt x="12827" y="4846"/>
                  <a:pt x="12985" y="4561"/>
                </a:cubicBezTo>
                <a:cubicBezTo>
                  <a:pt x="13333" y="3959"/>
                  <a:pt x="13745" y="3389"/>
                  <a:pt x="14030" y="2756"/>
                </a:cubicBezTo>
                <a:cubicBezTo>
                  <a:pt x="14188" y="2376"/>
                  <a:pt x="14252" y="2091"/>
                  <a:pt x="14505" y="1743"/>
                </a:cubicBezTo>
                <a:cubicBezTo>
                  <a:pt x="14727" y="1426"/>
                  <a:pt x="14948" y="1014"/>
                  <a:pt x="14790" y="603"/>
                </a:cubicBezTo>
                <a:cubicBezTo>
                  <a:pt x="14600" y="128"/>
                  <a:pt x="13967" y="32"/>
                  <a:pt x="13460" y="1"/>
                </a:cubicBezTo>
                <a:close/>
              </a:path>
            </a:pathLst>
          </a:custGeom>
          <a:solidFill>
            <a:srgbClr val="e29f7b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462" name="CustomShape 54"/>
          <p:cNvSpPr/>
          <p:nvPr/>
        </p:nvSpPr>
        <p:spPr>
          <a:xfrm>
            <a:off x="4461480" y="3733200"/>
            <a:ext cx="468720" cy="160560"/>
          </a:xfrm>
          <a:custGeom>
            <a:avLst/>
            <a:gdLst/>
            <a:ahLst/>
            <a:rect l="l" t="t" r="r" b="b"/>
            <a:pathLst>
              <a:path w="14601" h="5005">
                <a:moveTo>
                  <a:pt x="13112" y="1"/>
                </a:moveTo>
                <a:cubicBezTo>
                  <a:pt x="12700" y="1"/>
                  <a:pt x="12257" y="32"/>
                  <a:pt x="11813" y="64"/>
                </a:cubicBezTo>
                <a:cubicBezTo>
                  <a:pt x="10135" y="286"/>
                  <a:pt x="8520" y="951"/>
                  <a:pt x="6810" y="1141"/>
                </a:cubicBezTo>
                <a:cubicBezTo>
                  <a:pt x="6409" y="1184"/>
                  <a:pt x="6003" y="1201"/>
                  <a:pt x="5595" y="1201"/>
                </a:cubicBezTo>
                <a:cubicBezTo>
                  <a:pt x="5100" y="1201"/>
                  <a:pt x="4604" y="1176"/>
                  <a:pt x="4118" y="1141"/>
                </a:cubicBezTo>
                <a:cubicBezTo>
                  <a:pt x="3453" y="1458"/>
                  <a:pt x="1109" y="2218"/>
                  <a:pt x="1" y="3231"/>
                </a:cubicBezTo>
                <a:cubicBezTo>
                  <a:pt x="159" y="3421"/>
                  <a:pt x="381" y="3579"/>
                  <a:pt x="539" y="3706"/>
                </a:cubicBezTo>
                <a:cubicBezTo>
                  <a:pt x="1173" y="4181"/>
                  <a:pt x="1964" y="4466"/>
                  <a:pt x="2788" y="4656"/>
                </a:cubicBezTo>
                <a:cubicBezTo>
                  <a:pt x="3453" y="4814"/>
                  <a:pt x="4150" y="4910"/>
                  <a:pt x="4846" y="5005"/>
                </a:cubicBezTo>
                <a:cubicBezTo>
                  <a:pt x="7126" y="4593"/>
                  <a:pt x="9375" y="3896"/>
                  <a:pt x="11592" y="3358"/>
                </a:cubicBezTo>
                <a:cubicBezTo>
                  <a:pt x="12257" y="3168"/>
                  <a:pt x="12954" y="3009"/>
                  <a:pt x="13650" y="2819"/>
                </a:cubicBezTo>
                <a:cubicBezTo>
                  <a:pt x="13650" y="2788"/>
                  <a:pt x="13650" y="2788"/>
                  <a:pt x="13682" y="2756"/>
                </a:cubicBezTo>
                <a:cubicBezTo>
                  <a:pt x="13840" y="2376"/>
                  <a:pt x="13904" y="2059"/>
                  <a:pt x="14157" y="1743"/>
                </a:cubicBezTo>
                <a:cubicBezTo>
                  <a:pt x="14379" y="1426"/>
                  <a:pt x="14600" y="1014"/>
                  <a:pt x="14442" y="603"/>
                </a:cubicBezTo>
                <a:cubicBezTo>
                  <a:pt x="14252" y="128"/>
                  <a:pt x="13650" y="1"/>
                  <a:pt x="13112" y="1"/>
                </a:cubicBezTo>
                <a:close/>
              </a:path>
            </a:pathLst>
          </a:custGeom>
          <a:solidFill>
            <a:srgbClr val="cb775e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463" name="CustomShape 55"/>
          <p:cNvSpPr/>
          <p:nvPr/>
        </p:nvSpPr>
        <p:spPr>
          <a:xfrm>
            <a:off x="4097160" y="2964240"/>
            <a:ext cx="913320" cy="613440"/>
          </a:xfrm>
          <a:custGeom>
            <a:avLst/>
            <a:gdLst/>
            <a:ahLst/>
            <a:rect l="l" t="t" r="r" b="b"/>
            <a:pathLst>
              <a:path w="28440" h="19097">
                <a:moveTo>
                  <a:pt x="570" y="0"/>
                </a:moveTo>
                <a:cubicBezTo>
                  <a:pt x="254" y="0"/>
                  <a:pt x="0" y="285"/>
                  <a:pt x="32" y="634"/>
                </a:cubicBezTo>
                <a:lnTo>
                  <a:pt x="1806" y="19096"/>
                </a:lnTo>
                <a:lnTo>
                  <a:pt x="26634" y="19096"/>
                </a:lnTo>
                <a:lnTo>
                  <a:pt x="28408" y="634"/>
                </a:lnTo>
                <a:cubicBezTo>
                  <a:pt x="28439" y="285"/>
                  <a:pt x="28186" y="0"/>
                  <a:pt x="27837" y="0"/>
                </a:cubicBezTo>
                <a:close/>
              </a:path>
            </a:pathLst>
          </a:custGeom>
          <a:solidFill>
            <a:srgbClr val="30475e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464" name="CustomShape 56"/>
          <p:cNvSpPr/>
          <p:nvPr/>
        </p:nvSpPr>
        <p:spPr>
          <a:xfrm>
            <a:off x="4670280" y="3734280"/>
            <a:ext cx="304920" cy="190080"/>
          </a:xfrm>
          <a:custGeom>
            <a:avLst/>
            <a:gdLst/>
            <a:ahLst/>
            <a:rect l="l" t="t" r="r" b="b"/>
            <a:pathLst>
              <a:path w="9501" h="5925">
                <a:moveTo>
                  <a:pt x="4954" y="1"/>
                </a:moveTo>
                <a:cubicBezTo>
                  <a:pt x="4094" y="1"/>
                  <a:pt x="3211" y="222"/>
                  <a:pt x="2280" y="696"/>
                </a:cubicBezTo>
                <a:cubicBezTo>
                  <a:pt x="2914" y="1013"/>
                  <a:pt x="3484" y="1583"/>
                  <a:pt x="3484" y="2280"/>
                </a:cubicBezTo>
                <a:cubicBezTo>
                  <a:pt x="3484" y="3008"/>
                  <a:pt x="3294" y="3705"/>
                  <a:pt x="2787" y="4243"/>
                </a:cubicBezTo>
                <a:cubicBezTo>
                  <a:pt x="2154" y="4940"/>
                  <a:pt x="950" y="5162"/>
                  <a:pt x="0" y="5225"/>
                </a:cubicBezTo>
                <a:cubicBezTo>
                  <a:pt x="950" y="5415"/>
                  <a:pt x="1362" y="5637"/>
                  <a:pt x="2185" y="5732"/>
                </a:cubicBezTo>
                <a:cubicBezTo>
                  <a:pt x="2882" y="5795"/>
                  <a:pt x="3325" y="5890"/>
                  <a:pt x="4022" y="5922"/>
                </a:cubicBezTo>
                <a:cubicBezTo>
                  <a:pt x="4076" y="5924"/>
                  <a:pt x="4130" y="5925"/>
                  <a:pt x="4184" y="5925"/>
                </a:cubicBezTo>
                <a:cubicBezTo>
                  <a:pt x="4985" y="5925"/>
                  <a:pt x="5780" y="5708"/>
                  <a:pt x="6492" y="5352"/>
                </a:cubicBezTo>
                <a:cubicBezTo>
                  <a:pt x="8171" y="4465"/>
                  <a:pt x="9501" y="1931"/>
                  <a:pt x="7474" y="633"/>
                </a:cubicBezTo>
                <a:cubicBezTo>
                  <a:pt x="7316" y="538"/>
                  <a:pt x="7157" y="475"/>
                  <a:pt x="6999" y="411"/>
                </a:cubicBezTo>
                <a:cubicBezTo>
                  <a:pt x="6322" y="143"/>
                  <a:pt x="5645" y="1"/>
                  <a:pt x="4954" y="1"/>
                </a:cubicBezTo>
                <a:close/>
              </a:path>
            </a:pathLst>
          </a:custGeom>
          <a:solidFill>
            <a:srgbClr val="30475e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465" name="CustomShape 57"/>
          <p:cNvSpPr/>
          <p:nvPr/>
        </p:nvSpPr>
        <p:spPr>
          <a:xfrm>
            <a:off x="4089960" y="2981520"/>
            <a:ext cx="927720" cy="613440"/>
          </a:xfrm>
          <a:custGeom>
            <a:avLst/>
            <a:gdLst/>
            <a:ahLst/>
            <a:rect l="l" t="t" r="r" b="b"/>
            <a:pathLst>
              <a:path w="28883" h="19097">
                <a:moveTo>
                  <a:pt x="602" y="1"/>
                </a:moveTo>
                <a:cubicBezTo>
                  <a:pt x="254" y="1"/>
                  <a:pt x="1" y="286"/>
                  <a:pt x="32" y="602"/>
                </a:cubicBezTo>
                <a:lnTo>
                  <a:pt x="1837" y="19097"/>
                </a:lnTo>
                <a:lnTo>
                  <a:pt x="27046" y="19097"/>
                </a:lnTo>
                <a:lnTo>
                  <a:pt x="28851" y="602"/>
                </a:lnTo>
                <a:cubicBezTo>
                  <a:pt x="28883" y="286"/>
                  <a:pt x="28630" y="1"/>
                  <a:pt x="28281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466" name="CustomShape 58"/>
          <p:cNvSpPr/>
          <p:nvPr/>
        </p:nvSpPr>
        <p:spPr>
          <a:xfrm>
            <a:off x="4149000" y="3593880"/>
            <a:ext cx="808560" cy="36360"/>
          </a:xfrm>
          <a:custGeom>
            <a:avLst/>
            <a:gdLst/>
            <a:ahLst/>
            <a:rect l="l" t="t" r="r" b="b"/>
            <a:pathLst>
              <a:path w="25178" h="1141">
                <a:moveTo>
                  <a:pt x="0" y="0"/>
                </a:moveTo>
                <a:lnTo>
                  <a:pt x="0" y="1140"/>
                </a:lnTo>
                <a:lnTo>
                  <a:pt x="25177" y="1140"/>
                </a:lnTo>
                <a:lnTo>
                  <a:pt x="25177" y="0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467" name="CustomShape 59"/>
          <p:cNvSpPr/>
          <p:nvPr/>
        </p:nvSpPr>
        <p:spPr>
          <a:xfrm>
            <a:off x="4493880" y="3232080"/>
            <a:ext cx="119880" cy="111960"/>
          </a:xfrm>
          <a:custGeom>
            <a:avLst/>
            <a:gdLst/>
            <a:ahLst/>
            <a:rect l="l" t="t" r="r" b="b"/>
            <a:pathLst>
              <a:path w="3738" h="3492">
                <a:moveTo>
                  <a:pt x="1841" y="0"/>
                </a:moveTo>
                <a:cubicBezTo>
                  <a:pt x="1003" y="0"/>
                  <a:pt x="270" y="625"/>
                  <a:pt x="127" y="1481"/>
                </a:cubicBezTo>
                <a:cubicBezTo>
                  <a:pt x="0" y="2431"/>
                  <a:pt x="665" y="3317"/>
                  <a:pt x="1615" y="3476"/>
                </a:cubicBezTo>
                <a:cubicBezTo>
                  <a:pt x="1693" y="3486"/>
                  <a:pt x="1771" y="3491"/>
                  <a:pt x="1848" y="3491"/>
                </a:cubicBezTo>
                <a:cubicBezTo>
                  <a:pt x="2706" y="3491"/>
                  <a:pt x="3463" y="2859"/>
                  <a:pt x="3579" y="1987"/>
                </a:cubicBezTo>
                <a:cubicBezTo>
                  <a:pt x="3737" y="1037"/>
                  <a:pt x="3072" y="150"/>
                  <a:pt x="2122" y="24"/>
                </a:cubicBezTo>
                <a:cubicBezTo>
                  <a:pt x="2028" y="8"/>
                  <a:pt x="1934" y="0"/>
                  <a:pt x="1841" y="0"/>
                </a:cubicBezTo>
                <a:close/>
              </a:path>
            </a:pathLst>
          </a:custGeom>
          <a:solidFill>
            <a:srgbClr val="30475e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468" name="CustomShape 60"/>
          <p:cNvSpPr/>
          <p:nvPr/>
        </p:nvSpPr>
        <p:spPr>
          <a:xfrm>
            <a:off x="3628800" y="3333240"/>
            <a:ext cx="1012320" cy="547920"/>
          </a:xfrm>
          <a:custGeom>
            <a:avLst/>
            <a:gdLst/>
            <a:ahLst/>
            <a:rect l="l" t="t" r="r" b="b"/>
            <a:pathLst>
              <a:path w="31516" h="17061">
                <a:moveTo>
                  <a:pt x="4773" y="0"/>
                </a:moveTo>
                <a:cubicBezTo>
                  <a:pt x="2249" y="0"/>
                  <a:pt x="1" y="2254"/>
                  <a:pt x="1018" y="5045"/>
                </a:cubicBezTo>
                <a:cubicBezTo>
                  <a:pt x="1493" y="6312"/>
                  <a:pt x="2633" y="7420"/>
                  <a:pt x="3742" y="8181"/>
                </a:cubicBezTo>
                <a:cubicBezTo>
                  <a:pt x="8587" y="11442"/>
                  <a:pt x="14382" y="13248"/>
                  <a:pt x="19924" y="14831"/>
                </a:cubicBezTo>
                <a:cubicBezTo>
                  <a:pt x="21128" y="15179"/>
                  <a:pt x="22268" y="15559"/>
                  <a:pt x="23471" y="15908"/>
                </a:cubicBezTo>
                <a:cubicBezTo>
                  <a:pt x="24643" y="16256"/>
                  <a:pt x="25847" y="16573"/>
                  <a:pt x="27050" y="16826"/>
                </a:cubicBezTo>
                <a:cubicBezTo>
                  <a:pt x="27303" y="16889"/>
                  <a:pt x="27588" y="16921"/>
                  <a:pt x="27842" y="16984"/>
                </a:cubicBezTo>
                <a:cubicBezTo>
                  <a:pt x="27968" y="16984"/>
                  <a:pt x="28127" y="17016"/>
                  <a:pt x="28253" y="17016"/>
                </a:cubicBezTo>
                <a:cubicBezTo>
                  <a:pt x="28343" y="17039"/>
                  <a:pt x="28433" y="17061"/>
                  <a:pt x="28522" y="17061"/>
                </a:cubicBezTo>
                <a:cubicBezTo>
                  <a:pt x="28559" y="17061"/>
                  <a:pt x="28596" y="17057"/>
                  <a:pt x="28633" y="17048"/>
                </a:cubicBezTo>
                <a:cubicBezTo>
                  <a:pt x="28887" y="17016"/>
                  <a:pt x="29140" y="16889"/>
                  <a:pt x="29393" y="16794"/>
                </a:cubicBezTo>
                <a:cubicBezTo>
                  <a:pt x="29647" y="16699"/>
                  <a:pt x="29900" y="16573"/>
                  <a:pt x="30154" y="16478"/>
                </a:cubicBezTo>
                <a:cubicBezTo>
                  <a:pt x="30565" y="16256"/>
                  <a:pt x="30945" y="16066"/>
                  <a:pt x="31262" y="15718"/>
                </a:cubicBezTo>
                <a:cubicBezTo>
                  <a:pt x="31325" y="15623"/>
                  <a:pt x="31389" y="15528"/>
                  <a:pt x="31452" y="15433"/>
                </a:cubicBezTo>
                <a:cubicBezTo>
                  <a:pt x="31484" y="15338"/>
                  <a:pt x="31515" y="15179"/>
                  <a:pt x="31452" y="15084"/>
                </a:cubicBezTo>
                <a:cubicBezTo>
                  <a:pt x="31420" y="14989"/>
                  <a:pt x="31294" y="14926"/>
                  <a:pt x="31230" y="14894"/>
                </a:cubicBezTo>
                <a:cubicBezTo>
                  <a:pt x="31040" y="14736"/>
                  <a:pt x="30882" y="14609"/>
                  <a:pt x="30692" y="14514"/>
                </a:cubicBezTo>
                <a:cubicBezTo>
                  <a:pt x="30312" y="14261"/>
                  <a:pt x="29900" y="14039"/>
                  <a:pt x="29488" y="13818"/>
                </a:cubicBezTo>
                <a:cubicBezTo>
                  <a:pt x="28855" y="13501"/>
                  <a:pt x="28158" y="13248"/>
                  <a:pt x="27525" y="12931"/>
                </a:cubicBezTo>
                <a:cubicBezTo>
                  <a:pt x="27493" y="12931"/>
                  <a:pt x="27462" y="12899"/>
                  <a:pt x="27430" y="12899"/>
                </a:cubicBezTo>
                <a:cubicBezTo>
                  <a:pt x="25910" y="12107"/>
                  <a:pt x="24390" y="11221"/>
                  <a:pt x="22901" y="10366"/>
                </a:cubicBezTo>
                <a:cubicBezTo>
                  <a:pt x="22110" y="9891"/>
                  <a:pt x="21286" y="9416"/>
                  <a:pt x="20494" y="8972"/>
                </a:cubicBezTo>
                <a:cubicBezTo>
                  <a:pt x="15681" y="6249"/>
                  <a:pt x="11500" y="2448"/>
                  <a:pt x="6402" y="327"/>
                </a:cubicBezTo>
                <a:cubicBezTo>
                  <a:pt x="5866" y="103"/>
                  <a:pt x="5313" y="0"/>
                  <a:pt x="4773" y="0"/>
                </a:cubicBezTo>
                <a:close/>
              </a:path>
            </a:pathLst>
          </a:custGeom>
          <a:solidFill>
            <a:srgbClr val="e29f7b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469" name="CustomShape 61"/>
          <p:cNvSpPr/>
          <p:nvPr/>
        </p:nvSpPr>
        <p:spPr>
          <a:xfrm>
            <a:off x="4675320" y="3333240"/>
            <a:ext cx="803880" cy="508680"/>
          </a:xfrm>
          <a:custGeom>
            <a:avLst/>
            <a:gdLst/>
            <a:ahLst/>
            <a:rect l="l" t="t" r="r" b="b"/>
            <a:pathLst>
              <a:path w="25025" h="15843">
                <a:moveTo>
                  <a:pt x="20239" y="1"/>
                </a:moveTo>
                <a:cubicBezTo>
                  <a:pt x="19703" y="1"/>
                  <a:pt x="19154" y="103"/>
                  <a:pt x="18622" y="325"/>
                </a:cubicBezTo>
                <a:cubicBezTo>
                  <a:pt x="13523" y="2446"/>
                  <a:pt x="9343" y="6247"/>
                  <a:pt x="4529" y="8970"/>
                </a:cubicBezTo>
                <a:cubicBezTo>
                  <a:pt x="3737" y="9414"/>
                  <a:pt x="2914" y="9889"/>
                  <a:pt x="2122" y="10364"/>
                </a:cubicBezTo>
                <a:cubicBezTo>
                  <a:pt x="1426" y="10744"/>
                  <a:pt x="729" y="11155"/>
                  <a:pt x="0" y="11567"/>
                </a:cubicBezTo>
                <a:lnTo>
                  <a:pt x="1742" y="15842"/>
                </a:lnTo>
                <a:cubicBezTo>
                  <a:pt x="2851" y="15526"/>
                  <a:pt x="3959" y="15146"/>
                  <a:pt x="5067" y="14829"/>
                </a:cubicBezTo>
                <a:cubicBezTo>
                  <a:pt x="10641" y="13246"/>
                  <a:pt x="16437" y="11440"/>
                  <a:pt x="21282" y="8179"/>
                </a:cubicBezTo>
                <a:cubicBezTo>
                  <a:pt x="22390" y="7418"/>
                  <a:pt x="23531" y="6310"/>
                  <a:pt x="24006" y="5043"/>
                </a:cubicBezTo>
                <a:cubicBezTo>
                  <a:pt x="25024" y="2274"/>
                  <a:pt x="22767" y="1"/>
                  <a:pt x="20239" y="1"/>
                </a:cubicBezTo>
                <a:close/>
              </a:path>
            </a:pathLst>
          </a:custGeom>
          <a:solidFill>
            <a:srgbClr val="222831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470" name="CustomShape 62"/>
          <p:cNvSpPr/>
          <p:nvPr/>
        </p:nvSpPr>
        <p:spPr>
          <a:xfrm>
            <a:off x="4413600" y="3704760"/>
            <a:ext cx="317160" cy="179640"/>
          </a:xfrm>
          <a:custGeom>
            <a:avLst/>
            <a:gdLst/>
            <a:ahLst/>
            <a:rect l="l" t="t" r="r" b="b"/>
            <a:pathLst>
              <a:path w="9882" h="5607">
                <a:moveTo>
                  <a:pt x="8139" y="0"/>
                </a:moveTo>
                <a:cubicBezTo>
                  <a:pt x="7348" y="443"/>
                  <a:pt x="6524" y="918"/>
                  <a:pt x="5733" y="1330"/>
                </a:cubicBezTo>
                <a:cubicBezTo>
                  <a:pt x="4877" y="1774"/>
                  <a:pt x="0" y="3452"/>
                  <a:pt x="1331" y="5225"/>
                </a:cubicBezTo>
                <a:cubicBezTo>
                  <a:pt x="1584" y="5574"/>
                  <a:pt x="2091" y="5605"/>
                  <a:pt x="2534" y="5605"/>
                </a:cubicBezTo>
                <a:cubicBezTo>
                  <a:pt x="2594" y="5606"/>
                  <a:pt x="2654" y="5607"/>
                  <a:pt x="2714" y="5607"/>
                </a:cubicBezTo>
                <a:cubicBezTo>
                  <a:pt x="5153" y="5607"/>
                  <a:pt x="7532" y="4986"/>
                  <a:pt x="9881" y="4275"/>
                </a:cubicBezTo>
                <a:lnTo>
                  <a:pt x="8139" y="0"/>
                </a:lnTo>
                <a:close/>
              </a:path>
            </a:pathLst>
          </a:custGeom>
          <a:solidFill>
            <a:srgbClr val="e29f7b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471" name="CustomShape 63"/>
          <p:cNvSpPr/>
          <p:nvPr/>
        </p:nvSpPr>
        <p:spPr>
          <a:xfrm>
            <a:off x="4145040" y="3724200"/>
            <a:ext cx="451440" cy="136080"/>
          </a:xfrm>
          <a:custGeom>
            <a:avLst/>
            <a:gdLst/>
            <a:ahLst/>
            <a:rect l="l" t="t" r="r" b="b"/>
            <a:pathLst>
              <a:path w="14062" h="4245">
                <a:moveTo>
                  <a:pt x="10008" y="1"/>
                </a:moveTo>
                <a:cubicBezTo>
                  <a:pt x="9217" y="191"/>
                  <a:pt x="8456" y="349"/>
                  <a:pt x="7633" y="413"/>
                </a:cubicBezTo>
                <a:cubicBezTo>
                  <a:pt x="7364" y="432"/>
                  <a:pt x="7095" y="441"/>
                  <a:pt x="6826" y="441"/>
                </a:cubicBezTo>
                <a:cubicBezTo>
                  <a:pt x="5595" y="441"/>
                  <a:pt x="4364" y="269"/>
                  <a:pt x="3132" y="269"/>
                </a:cubicBezTo>
                <a:cubicBezTo>
                  <a:pt x="2922" y="269"/>
                  <a:pt x="2713" y="274"/>
                  <a:pt x="2503" y="286"/>
                </a:cubicBezTo>
                <a:cubicBezTo>
                  <a:pt x="2059" y="317"/>
                  <a:pt x="1648" y="381"/>
                  <a:pt x="1204" y="476"/>
                </a:cubicBezTo>
                <a:cubicBezTo>
                  <a:pt x="729" y="571"/>
                  <a:pt x="127" y="793"/>
                  <a:pt x="32" y="1299"/>
                </a:cubicBezTo>
                <a:cubicBezTo>
                  <a:pt x="1" y="1363"/>
                  <a:pt x="1" y="1458"/>
                  <a:pt x="32" y="1521"/>
                </a:cubicBezTo>
                <a:cubicBezTo>
                  <a:pt x="1299" y="1933"/>
                  <a:pt x="2598" y="2313"/>
                  <a:pt x="3864" y="2661"/>
                </a:cubicBezTo>
                <a:cubicBezTo>
                  <a:pt x="5606" y="3168"/>
                  <a:pt x="7380" y="3769"/>
                  <a:pt x="9153" y="4244"/>
                </a:cubicBezTo>
                <a:cubicBezTo>
                  <a:pt x="10135" y="3864"/>
                  <a:pt x="11243" y="3579"/>
                  <a:pt x="12225" y="3136"/>
                </a:cubicBezTo>
                <a:cubicBezTo>
                  <a:pt x="12922" y="2819"/>
                  <a:pt x="13555" y="2471"/>
                  <a:pt x="14062" y="1996"/>
                </a:cubicBezTo>
                <a:cubicBezTo>
                  <a:pt x="12953" y="1394"/>
                  <a:pt x="11750" y="919"/>
                  <a:pt x="11370" y="729"/>
                </a:cubicBezTo>
                <a:cubicBezTo>
                  <a:pt x="10927" y="476"/>
                  <a:pt x="10452" y="254"/>
                  <a:pt x="10008" y="1"/>
                </a:cubicBezTo>
                <a:close/>
              </a:path>
            </a:pathLst>
          </a:custGeom>
          <a:solidFill>
            <a:srgbClr val="cb775e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472" name="CustomShape 64"/>
          <p:cNvSpPr/>
          <p:nvPr/>
        </p:nvSpPr>
        <p:spPr>
          <a:xfrm>
            <a:off x="3628800" y="3333240"/>
            <a:ext cx="803880" cy="508680"/>
          </a:xfrm>
          <a:custGeom>
            <a:avLst/>
            <a:gdLst/>
            <a:ahLst/>
            <a:rect l="l" t="t" r="r" b="b"/>
            <a:pathLst>
              <a:path w="25025" h="15843">
                <a:moveTo>
                  <a:pt x="4902" y="1"/>
                </a:moveTo>
                <a:cubicBezTo>
                  <a:pt x="2343" y="1"/>
                  <a:pt x="0" y="2274"/>
                  <a:pt x="1019" y="5043"/>
                </a:cubicBezTo>
                <a:cubicBezTo>
                  <a:pt x="1494" y="6310"/>
                  <a:pt x="2634" y="7418"/>
                  <a:pt x="3743" y="8179"/>
                </a:cubicBezTo>
                <a:cubicBezTo>
                  <a:pt x="8588" y="11440"/>
                  <a:pt x="14383" y="13246"/>
                  <a:pt x="19957" y="14829"/>
                </a:cubicBezTo>
                <a:cubicBezTo>
                  <a:pt x="21066" y="15146"/>
                  <a:pt x="22174" y="15526"/>
                  <a:pt x="23282" y="15842"/>
                </a:cubicBezTo>
                <a:lnTo>
                  <a:pt x="25024" y="11535"/>
                </a:lnTo>
                <a:cubicBezTo>
                  <a:pt x="24327" y="11155"/>
                  <a:pt x="23599" y="10744"/>
                  <a:pt x="22902" y="10364"/>
                </a:cubicBezTo>
                <a:cubicBezTo>
                  <a:pt x="22111" y="9889"/>
                  <a:pt x="21319" y="9382"/>
                  <a:pt x="20495" y="8939"/>
                </a:cubicBezTo>
                <a:cubicBezTo>
                  <a:pt x="15713" y="6215"/>
                  <a:pt x="11628" y="2446"/>
                  <a:pt x="6529" y="325"/>
                </a:cubicBezTo>
                <a:cubicBezTo>
                  <a:pt x="5997" y="103"/>
                  <a:pt x="5445" y="1"/>
                  <a:pt x="4902" y="1"/>
                </a:cubicBezTo>
                <a:close/>
              </a:path>
            </a:pathLst>
          </a:custGeom>
          <a:solidFill>
            <a:srgbClr val="222831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473" name="CustomShape 65"/>
          <p:cNvSpPr/>
          <p:nvPr/>
        </p:nvSpPr>
        <p:spPr>
          <a:xfrm>
            <a:off x="4191840" y="3739680"/>
            <a:ext cx="462600" cy="168120"/>
          </a:xfrm>
          <a:custGeom>
            <a:avLst/>
            <a:gdLst/>
            <a:ahLst/>
            <a:rect l="l" t="t" r="r" b="b"/>
            <a:pathLst>
              <a:path w="14410" h="5247">
                <a:moveTo>
                  <a:pt x="2585" y="1"/>
                </a:moveTo>
                <a:cubicBezTo>
                  <a:pt x="2218" y="1"/>
                  <a:pt x="1854" y="67"/>
                  <a:pt x="1489" y="243"/>
                </a:cubicBezTo>
                <a:cubicBezTo>
                  <a:pt x="1204" y="370"/>
                  <a:pt x="982" y="560"/>
                  <a:pt x="729" y="782"/>
                </a:cubicBezTo>
                <a:cubicBezTo>
                  <a:pt x="539" y="940"/>
                  <a:pt x="381" y="1098"/>
                  <a:pt x="254" y="1320"/>
                </a:cubicBezTo>
                <a:cubicBezTo>
                  <a:pt x="1" y="1732"/>
                  <a:pt x="191" y="2143"/>
                  <a:pt x="381" y="2555"/>
                </a:cubicBezTo>
                <a:cubicBezTo>
                  <a:pt x="666" y="3188"/>
                  <a:pt x="1046" y="3758"/>
                  <a:pt x="1394" y="4360"/>
                </a:cubicBezTo>
                <a:cubicBezTo>
                  <a:pt x="1552" y="4645"/>
                  <a:pt x="1742" y="4962"/>
                  <a:pt x="2059" y="5120"/>
                </a:cubicBezTo>
                <a:cubicBezTo>
                  <a:pt x="2312" y="5247"/>
                  <a:pt x="2629" y="5247"/>
                  <a:pt x="2914" y="5247"/>
                </a:cubicBezTo>
                <a:lnTo>
                  <a:pt x="4498" y="5247"/>
                </a:lnTo>
                <a:cubicBezTo>
                  <a:pt x="5226" y="5247"/>
                  <a:pt x="5954" y="5247"/>
                  <a:pt x="6683" y="5184"/>
                </a:cubicBezTo>
                <a:cubicBezTo>
                  <a:pt x="7126" y="5120"/>
                  <a:pt x="7601" y="5057"/>
                  <a:pt x="8045" y="4962"/>
                </a:cubicBezTo>
                <a:cubicBezTo>
                  <a:pt x="9058" y="4804"/>
                  <a:pt x="10198" y="4709"/>
                  <a:pt x="11275" y="4455"/>
                </a:cubicBezTo>
                <a:cubicBezTo>
                  <a:pt x="12098" y="4265"/>
                  <a:pt x="12858" y="3980"/>
                  <a:pt x="13492" y="3505"/>
                </a:cubicBezTo>
                <a:cubicBezTo>
                  <a:pt x="13840" y="3252"/>
                  <a:pt x="14410" y="2745"/>
                  <a:pt x="14347" y="2238"/>
                </a:cubicBezTo>
                <a:cubicBezTo>
                  <a:pt x="14315" y="1858"/>
                  <a:pt x="13808" y="1352"/>
                  <a:pt x="13492" y="1162"/>
                </a:cubicBezTo>
                <a:cubicBezTo>
                  <a:pt x="13112" y="908"/>
                  <a:pt x="12589" y="837"/>
                  <a:pt x="12051" y="837"/>
                </a:cubicBezTo>
                <a:cubicBezTo>
                  <a:pt x="11512" y="837"/>
                  <a:pt x="10958" y="908"/>
                  <a:pt x="10515" y="940"/>
                </a:cubicBezTo>
                <a:cubicBezTo>
                  <a:pt x="9844" y="960"/>
                  <a:pt x="9161" y="1004"/>
                  <a:pt x="8481" y="1004"/>
                </a:cubicBezTo>
                <a:cubicBezTo>
                  <a:pt x="8070" y="1004"/>
                  <a:pt x="7659" y="988"/>
                  <a:pt x="7253" y="940"/>
                </a:cubicBezTo>
                <a:cubicBezTo>
                  <a:pt x="6239" y="845"/>
                  <a:pt x="5258" y="560"/>
                  <a:pt x="4276" y="307"/>
                </a:cubicBezTo>
                <a:cubicBezTo>
                  <a:pt x="3703" y="154"/>
                  <a:pt x="3142" y="1"/>
                  <a:pt x="2585" y="1"/>
                </a:cubicBezTo>
                <a:close/>
              </a:path>
            </a:pathLst>
          </a:custGeom>
          <a:solidFill>
            <a:srgbClr val="e29f7b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474" name="CustomShape 66"/>
          <p:cNvSpPr/>
          <p:nvPr/>
        </p:nvSpPr>
        <p:spPr>
          <a:xfrm>
            <a:off x="4125600" y="3734280"/>
            <a:ext cx="304920" cy="190080"/>
          </a:xfrm>
          <a:custGeom>
            <a:avLst/>
            <a:gdLst/>
            <a:ahLst/>
            <a:rect l="l" t="t" r="r" b="b"/>
            <a:pathLst>
              <a:path w="9501" h="5925">
                <a:moveTo>
                  <a:pt x="4557" y="1"/>
                </a:moveTo>
                <a:cubicBezTo>
                  <a:pt x="3862" y="1"/>
                  <a:pt x="3179" y="143"/>
                  <a:pt x="2502" y="411"/>
                </a:cubicBezTo>
                <a:cubicBezTo>
                  <a:pt x="2344" y="475"/>
                  <a:pt x="2185" y="538"/>
                  <a:pt x="2027" y="633"/>
                </a:cubicBezTo>
                <a:cubicBezTo>
                  <a:pt x="0" y="1931"/>
                  <a:pt x="1330" y="4465"/>
                  <a:pt x="3009" y="5352"/>
                </a:cubicBezTo>
                <a:cubicBezTo>
                  <a:pt x="3721" y="5708"/>
                  <a:pt x="4516" y="5925"/>
                  <a:pt x="5317" y="5925"/>
                </a:cubicBezTo>
                <a:cubicBezTo>
                  <a:pt x="5371" y="5925"/>
                  <a:pt x="5425" y="5924"/>
                  <a:pt x="5479" y="5922"/>
                </a:cubicBezTo>
                <a:cubicBezTo>
                  <a:pt x="6176" y="5890"/>
                  <a:pt x="6619" y="5795"/>
                  <a:pt x="7316" y="5732"/>
                </a:cubicBezTo>
                <a:cubicBezTo>
                  <a:pt x="8139" y="5637"/>
                  <a:pt x="8551" y="5415"/>
                  <a:pt x="9501" y="5225"/>
                </a:cubicBezTo>
                <a:cubicBezTo>
                  <a:pt x="8551" y="5162"/>
                  <a:pt x="7347" y="4940"/>
                  <a:pt x="6714" y="4243"/>
                </a:cubicBezTo>
                <a:cubicBezTo>
                  <a:pt x="6207" y="3705"/>
                  <a:pt x="6017" y="3008"/>
                  <a:pt x="6017" y="2280"/>
                </a:cubicBezTo>
                <a:cubicBezTo>
                  <a:pt x="6017" y="1583"/>
                  <a:pt x="6587" y="1013"/>
                  <a:pt x="7221" y="696"/>
                </a:cubicBezTo>
                <a:cubicBezTo>
                  <a:pt x="6307" y="222"/>
                  <a:pt x="5423" y="1"/>
                  <a:pt x="4557" y="1"/>
                </a:cubicBezTo>
                <a:close/>
              </a:path>
            </a:pathLst>
          </a:custGeom>
          <a:solidFill>
            <a:srgbClr val="30475e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475" name="CustomShape 67"/>
          <p:cNvSpPr/>
          <p:nvPr/>
        </p:nvSpPr>
        <p:spPr>
          <a:xfrm>
            <a:off x="5514840" y="3490200"/>
            <a:ext cx="201240" cy="288720"/>
          </a:xfrm>
          <a:custGeom>
            <a:avLst/>
            <a:gdLst/>
            <a:ahLst/>
            <a:rect l="l" t="t" r="r" b="b"/>
            <a:pathLst>
              <a:path w="6271" h="8995">
                <a:moveTo>
                  <a:pt x="0" y="1"/>
                </a:moveTo>
                <a:lnTo>
                  <a:pt x="0" y="7316"/>
                </a:lnTo>
                <a:cubicBezTo>
                  <a:pt x="0" y="8235"/>
                  <a:pt x="729" y="8995"/>
                  <a:pt x="1679" y="8995"/>
                </a:cubicBezTo>
                <a:lnTo>
                  <a:pt x="4592" y="8995"/>
                </a:lnTo>
                <a:cubicBezTo>
                  <a:pt x="5511" y="8995"/>
                  <a:pt x="6271" y="8235"/>
                  <a:pt x="6271" y="7316"/>
                </a:cubicBezTo>
                <a:lnTo>
                  <a:pt x="6271" y="1"/>
                </a:lnTo>
                <a:close/>
              </a:path>
            </a:pathLst>
          </a:custGeom>
          <a:solidFill>
            <a:srgbClr val="f2a365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476" name="CustomShape 68"/>
          <p:cNvSpPr/>
          <p:nvPr/>
        </p:nvSpPr>
        <p:spPr>
          <a:xfrm>
            <a:off x="5641920" y="3555360"/>
            <a:ext cx="174600" cy="177840"/>
          </a:xfrm>
          <a:custGeom>
            <a:avLst/>
            <a:gdLst/>
            <a:ahLst/>
            <a:rect l="l" t="t" r="r" b="b"/>
            <a:pathLst>
              <a:path w="5448" h="5543">
                <a:moveTo>
                  <a:pt x="2724" y="1014"/>
                </a:moveTo>
                <a:cubicBezTo>
                  <a:pt x="3705" y="1014"/>
                  <a:pt x="4497" y="1806"/>
                  <a:pt x="4497" y="2788"/>
                </a:cubicBezTo>
                <a:cubicBezTo>
                  <a:pt x="4497" y="3769"/>
                  <a:pt x="3705" y="4561"/>
                  <a:pt x="2724" y="4561"/>
                </a:cubicBezTo>
                <a:cubicBezTo>
                  <a:pt x="1773" y="4561"/>
                  <a:pt x="982" y="3769"/>
                  <a:pt x="982" y="2788"/>
                </a:cubicBezTo>
                <a:cubicBezTo>
                  <a:pt x="982" y="1806"/>
                  <a:pt x="1773" y="1014"/>
                  <a:pt x="2724" y="1014"/>
                </a:cubicBezTo>
                <a:close/>
                <a:moveTo>
                  <a:pt x="2724" y="1"/>
                </a:moveTo>
                <a:cubicBezTo>
                  <a:pt x="1235" y="1"/>
                  <a:pt x="0" y="1236"/>
                  <a:pt x="0" y="2788"/>
                </a:cubicBezTo>
                <a:cubicBezTo>
                  <a:pt x="0" y="4308"/>
                  <a:pt x="1235" y="5543"/>
                  <a:pt x="2724" y="5543"/>
                </a:cubicBezTo>
                <a:cubicBezTo>
                  <a:pt x="4244" y="5543"/>
                  <a:pt x="5447" y="4308"/>
                  <a:pt x="5447" y="2788"/>
                </a:cubicBezTo>
                <a:cubicBezTo>
                  <a:pt x="5447" y="1236"/>
                  <a:pt x="4244" y="1"/>
                  <a:pt x="2724" y="1"/>
                </a:cubicBezTo>
                <a:close/>
              </a:path>
            </a:pathLst>
          </a:custGeom>
          <a:solidFill>
            <a:srgbClr val="f2a365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477" name="CustomShape 69"/>
          <p:cNvSpPr/>
          <p:nvPr/>
        </p:nvSpPr>
        <p:spPr>
          <a:xfrm>
            <a:off x="5533920" y="3507480"/>
            <a:ext cx="20880" cy="161280"/>
          </a:xfrm>
          <a:custGeom>
            <a:avLst/>
            <a:gdLst/>
            <a:ahLst/>
            <a:rect l="l" t="t" r="r" b="b"/>
            <a:pathLst>
              <a:path w="666" h="5036">
                <a:moveTo>
                  <a:pt x="317" y="0"/>
                </a:moveTo>
                <a:cubicBezTo>
                  <a:pt x="127" y="0"/>
                  <a:pt x="0" y="159"/>
                  <a:pt x="0" y="317"/>
                </a:cubicBezTo>
                <a:lnTo>
                  <a:pt x="0" y="4687"/>
                </a:lnTo>
                <a:cubicBezTo>
                  <a:pt x="0" y="4877"/>
                  <a:pt x="127" y="5036"/>
                  <a:pt x="317" y="5036"/>
                </a:cubicBezTo>
                <a:cubicBezTo>
                  <a:pt x="507" y="5036"/>
                  <a:pt x="665" y="4877"/>
                  <a:pt x="665" y="4687"/>
                </a:cubicBezTo>
                <a:lnTo>
                  <a:pt x="665" y="317"/>
                </a:lnTo>
                <a:cubicBezTo>
                  <a:pt x="665" y="159"/>
                  <a:pt x="507" y="0"/>
                  <a:pt x="317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478" name="CustomShape 70"/>
          <p:cNvSpPr/>
          <p:nvPr/>
        </p:nvSpPr>
        <p:spPr>
          <a:xfrm>
            <a:off x="5618520" y="3490200"/>
            <a:ext cx="97200" cy="288720"/>
          </a:xfrm>
          <a:custGeom>
            <a:avLst/>
            <a:gdLst/>
            <a:ahLst/>
            <a:rect l="l" t="t" r="r" b="b"/>
            <a:pathLst>
              <a:path w="3041" h="8995">
                <a:moveTo>
                  <a:pt x="1584" y="1"/>
                </a:moveTo>
                <a:lnTo>
                  <a:pt x="1584" y="7411"/>
                </a:lnTo>
                <a:cubicBezTo>
                  <a:pt x="1584" y="8298"/>
                  <a:pt x="856" y="8995"/>
                  <a:pt x="1" y="8995"/>
                </a:cubicBezTo>
                <a:lnTo>
                  <a:pt x="1457" y="8995"/>
                </a:lnTo>
                <a:cubicBezTo>
                  <a:pt x="2312" y="8995"/>
                  <a:pt x="3041" y="8267"/>
                  <a:pt x="3041" y="7411"/>
                </a:cubicBezTo>
                <a:lnTo>
                  <a:pt x="3041" y="1"/>
                </a:lnTo>
                <a:close/>
              </a:path>
            </a:pathLst>
          </a:custGeom>
          <a:solidFill>
            <a:srgbClr val="dd915e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479" name="CustomShape 71"/>
          <p:cNvSpPr/>
          <p:nvPr/>
        </p:nvSpPr>
        <p:spPr>
          <a:xfrm>
            <a:off x="532440" y="2557080"/>
            <a:ext cx="2182320" cy="766800"/>
          </a:xfrm>
          <a:custGeom>
            <a:avLst/>
            <a:gdLst/>
            <a:ahLst/>
            <a:rect l="l" t="t" r="r" b="b"/>
            <a:pathLst>
              <a:path w="67931" h="23879">
                <a:moveTo>
                  <a:pt x="55992" y="1"/>
                </a:moveTo>
                <a:lnTo>
                  <a:pt x="11940" y="1"/>
                </a:lnTo>
                <a:cubicBezTo>
                  <a:pt x="5321" y="1"/>
                  <a:pt x="1" y="5353"/>
                  <a:pt x="1" y="11940"/>
                </a:cubicBezTo>
                <a:lnTo>
                  <a:pt x="1" y="11940"/>
                </a:lnTo>
                <a:cubicBezTo>
                  <a:pt x="1" y="18527"/>
                  <a:pt x="5321" y="23879"/>
                  <a:pt x="11940" y="23879"/>
                </a:cubicBezTo>
                <a:lnTo>
                  <a:pt x="55992" y="23879"/>
                </a:lnTo>
                <a:cubicBezTo>
                  <a:pt x="62579" y="23879"/>
                  <a:pt x="67931" y="18527"/>
                  <a:pt x="67931" y="11940"/>
                </a:cubicBezTo>
                <a:cubicBezTo>
                  <a:pt x="67931" y="5353"/>
                  <a:pt x="62579" y="1"/>
                  <a:pt x="55992" y="1"/>
                </a:cubicBezTo>
                <a:close/>
              </a:path>
            </a:pathLst>
          </a:custGeom>
          <a:solidFill>
            <a:srgbClr val="e0e0e0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480" name="CustomShape 72"/>
          <p:cNvSpPr/>
          <p:nvPr/>
        </p:nvSpPr>
        <p:spPr>
          <a:xfrm>
            <a:off x="457200" y="2471400"/>
            <a:ext cx="2182320" cy="766800"/>
          </a:xfrm>
          <a:custGeom>
            <a:avLst/>
            <a:gdLst/>
            <a:ahLst/>
            <a:rect l="l" t="t" r="r" b="b"/>
            <a:pathLst>
              <a:path w="67931" h="23879">
                <a:moveTo>
                  <a:pt x="11939" y="0"/>
                </a:moveTo>
                <a:cubicBezTo>
                  <a:pt x="5352" y="0"/>
                  <a:pt x="0" y="5352"/>
                  <a:pt x="0" y="11940"/>
                </a:cubicBezTo>
                <a:cubicBezTo>
                  <a:pt x="0" y="18527"/>
                  <a:pt x="5352" y="23879"/>
                  <a:pt x="11939" y="23879"/>
                </a:cubicBezTo>
                <a:lnTo>
                  <a:pt x="55991" y="23879"/>
                </a:lnTo>
                <a:cubicBezTo>
                  <a:pt x="62610" y="23879"/>
                  <a:pt x="67930" y="18527"/>
                  <a:pt x="67930" y="11940"/>
                </a:cubicBezTo>
                <a:cubicBezTo>
                  <a:pt x="67930" y="5352"/>
                  <a:pt x="62610" y="0"/>
                  <a:pt x="55991" y="0"/>
                </a:cubicBezTo>
                <a:close/>
              </a:path>
            </a:pathLst>
          </a:custGeom>
          <a:solidFill>
            <a:srgbClr val="f2a365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481" name="CustomShape 73"/>
          <p:cNvSpPr/>
          <p:nvPr/>
        </p:nvSpPr>
        <p:spPr>
          <a:xfrm>
            <a:off x="542520" y="2559240"/>
            <a:ext cx="721080" cy="673560"/>
          </a:xfrm>
          <a:custGeom>
            <a:avLst/>
            <a:gdLst/>
            <a:ahLst/>
            <a:rect l="l" t="t" r="r" b="b"/>
            <a:pathLst>
              <a:path w="22454" h="20976">
                <a:moveTo>
                  <a:pt x="11210" y="0"/>
                </a:moveTo>
                <a:cubicBezTo>
                  <a:pt x="6121" y="0"/>
                  <a:pt x="1632" y="3742"/>
                  <a:pt x="855" y="8921"/>
                </a:cubicBezTo>
                <a:cubicBezTo>
                  <a:pt x="0" y="14653"/>
                  <a:pt x="3959" y="20005"/>
                  <a:pt x="9691" y="20860"/>
                </a:cubicBezTo>
                <a:cubicBezTo>
                  <a:pt x="10212" y="20938"/>
                  <a:pt x="10731" y="20976"/>
                  <a:pt x="11243" y="20976"/>
                </a:cubicBezTo>
                <a:cubicBezTo>
                  <a:pt x="16333" y="20976"/>
                  <a:pt x="20822" y="17232"/>
                  <a:pt x="21599" y="12024"/>
                </a:cubicBezTo>
                <a:cubicBezTo>
                  <a:pt x="22454" y="6292"/>
                  <a:pt x="18495" y="972"/>
                  <a:pt x="12763" y="117"/>
                </a:cubicBezTo>
                <a:cubicBezTo>
                  <a:pt x="12241" y="38"/>
                  <a:pt x="11723" y="0"/>
                  <a:pt x="11210" y="0"/>
                </a:cubicBezTo>
                <a:close/>
              </a:path>
            </a:pathLst>
          </a:custGeom>
          <a:solidFill>
            <a:srgbClr val="dd915e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482" name="CustomShape 74"/>
          <p:cNvSpPr/>
          <p:nvPr/>
        </p:nvSpPr>
        <p:spPr>
          <a:xfrm>
            <a:off x="493920" y="2518560"/>
            <a:ext cx="705960" cy="673560"/>
          </a:xfrm>
          <a:custGeom>
            <a:avLst/>
            <a:gdLst/>
            <a:ahLst/>
            <a:rect l="l" t="t" r="r" b="b"/>
            <a:pathLst>
              <a:path w="21979" h="20969">
                <a:moveTo>
                  <a:pt x="10958" y="1"/>
                </a:moveTo>
                <a:cubicBezTo>
                  <a:pt x="5632" y="1"/>
                  <a:pt x="1076" y="4045"/>
                  <a:pt x="570" y="9458"/>
                </a:cubicBezTo>
                <a:cubicBezTo>
                  <a:pt x="0" y="15222"/>
                  <a:pt x="4244" y="20352"/>
                  <a:pt x="10008" y="20922"/>
                </a:cubicBezTo>
                <a:cubicBezTo>
                  <a:pt x="10339" y="20953"/>
                  <a:pt x="10668" y="20969"/>
                  <a:pt x="10995" y="20969"/>
                </a:cubicBezTo>
                <a:cubicBezTo>
                  <a:pt x="16317" y="20969"/>
                  <a:pt x="20903" y="16916"/>
                  <a:pt x="21440" y="11485"/>
                </a:cubicBezTo>
                <a:cubicBezTo>
                  <a:pt x="21979" y="5721"/>
                  <a:pt x="17767" y="591"/>
                  <a:pt x="12003" y="53"/>
                </a:cubicBezTo>
                <a:cubicBezTo>
                  <a:pt x="11652" y="18"/>
                  <a:pt x="11304" y="1"/>
                  <a:pt x="10958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483" name="CustomShape 75"/>
          <p:cNvSpPr/>
          <p:nvPr/>
        </p:nvSpPr>
        <p:spPr>
          <a:xfrm>
            <a:off x="563040" y="2571120"/>
            <a:ext cx="567360" cy="567360"/>
          </a:xfrm>
          <a:custGeom>
            <a:avLst/>
            <a:gdLst/>
            <a:ahLst/>
            <a:rect l="l" t="t" r="r" b="b"/>
            <a:pathLst>
              <a:path w="17673" h="17673">
                <a:moveTo>
                  <a:pt x="8836" y="1"/>
                </a:moveTo>
                <a:cubicBezTo>
                  <a:pt x="3959" y="1"/>
                  <a:pt x="1" y="3960"/>
                  <a:pt x="1" y="8837"/>
                </a:cubicBezTo>
                <a:cubicBezTo>
                  <a:pt x="1" y="13714"/>
                  <a:pt x="3959" y="17672"/>
                  <a:pt x="8836" y="17672"/>
                </a:cubicBezTo>
                <a:cubicBezTo>
                  <a:pt x="13713" y="17672"/>
                  <a:pt x="17672" y="13714"/>
                  <a:pt x="17672" y="8837"/>
                </a:cubicBezTo>
                <a:cubicBezTo>
                  <a:pt x="17672" y="3960"/>
                  <a:pt x="13713" y="1"/>
                  <a:pt x="8836" y="1"/>
                </a:cubicBezTo>
                <a:close/>
              </a:path>
            </a:pathLst>
          </a:custGeom>
          <a:solidFill>
            <a:srgbClr val="f2a365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484" name="CustomShape 76"/>
          <p:cNvSpPr/>
          <p:nvPr/>
        </p:nvSpPr>
        <p:spPr>
          <a:xfrm>
            <a:off x="741960" y="2670840"/>
            <a:ext cx="205200" cy="361800"/>
          </a:xfrm>
          <a:custGeom>
            <a:avLst/>
            <a:gdLst/>
            <a:ahLst/>
            <a:rect l="l" t="t" r="r" b="b"/>
            <a:pathLst>
              <a:path w="6398" h="11275">
                <a:moveTo>
                  <a:pt x="2724" y="2439"/>
                </a:moveTo>
                <a:lnTo>
                  <a:pt x="2724" y="4529"/>
                </a:lnTo>
                <a:cubicBezTo>
                  <a:pt x="2312" y="4371"/>
                  <a:pt x="2027" y="4181"/>
                  <a:pt x="1869" y="4022"/>
                </a:cubicBezTo>
                <a:cubicBezTo>
                  <a:pt x="1711" y="3864"/>
                  <a:pt x="1616" y="3642"/>
                  <a:pt x="1616" y="3389"/>
                </a:cubicBezTo>
                <a:cubicBezTo>
                  <a:pt x="1616" y="3136"/>
                  <a:pt x="1711" y="2914"/>
                  <a:pt x="1901" y="2756"/>
                </a:cubicBezTo>
                <a:cubicBezTo>
                  <a:pt x="2091" y="2597"/>
                  <a:pt x="2376" y="2471"/>
                  <a:pt x="2724" y="2439"/>
                </a:cubicBezTo>
                <a:close/>
                <a:moveTo>
                  <a:pt x="3642" y="6398"/>
                </a:moveTo>
                <a:cubicBezTo>
                  <a:pt x="4054" y="6556"/>
                  <a:pt x="4371" y="6714"/>
                  <a:pt x="4529" y="6873"/>
                </a:cubicBezTo>
                <a:cubicBezTo>
                  <a:pt x="4719" y="7063"/>
                  <a:pt x="4814" y="7253"/>
                  <a:pt x="4814" y="7538"/>
                </a:cubicBezTo>
                <a:cubicBezTo>
                  <a:pt x="4814" y="8076"/>
                  <a:pt x="4434" y="8424"/>
                  <a:pt x="3642" y="8551"/>
                </a:cubicBezTo>
                <a:lnTo>
                  <a:pt x="3642" y="6398"/>
                </a:lnTo>
                <a:close/>
                <a:moveTo>
                  <a:pt x="2724" y="1"/>
                </a:moveTo>
                <a:lnTo>
                  <a:pt x="2724" y="1141"/>
                </a:lnTo>
                <a:cubicBezTo>
                  <a:pt x="1901" y="1236"/>
                  <a:pt x="1236" y="1457"/>
                  <a:pt x="761" y="1869"/>
                </a:cubicBezTo>
                <a:cubicBezTo>
                  <a:pt x="285" y="2281"/>
                  <a:pt x="32" y="2787"/>
                  <a:pt x="32" y="3389"/>
                </a:cubicBezTo>
                <a:cubicBezTo>
                  <a:pt x="32" y="3991"/>
                  <a:pt x="222" y="4466"/>
                  <a:pt x="570" y="4846"/>
                </a:cubicBezTo>
                <a:cubicBezTo>
                  <a:pt x="887" y="5258"/>
                  <a:pt x="1426" y="5574"/>
                  <a:pt x="2154" y="5859"/>
                </a:cubicBezTo>
                <a:lnTo>
                  <a:pt x="2724" y="6081"/>
                </a:lnTo>
                <a:lnTo>
                  <a:pt x="2724" y="8614"/>
                </a:lnTo>
                <a:cubicBezTo>
                  <a:pt x="2312" y="8614"/>
                  <a:pt x="1869" y="8519"/>
                  <a:pt x="1362" y="8393"/>
                </a:cubicBezTo>
                <a:cubicBezTo>
                  <a:pt x="824" y="8266"/>
                  <a:pt x="380" y="8108"/>
                  <a:pt x="0" y="7918"/>
                </a:cubicBezTo>
                <a:lnTo>
                  <a:pt x="0" y="9343"/>
                </a:lnTo>
                <a:cubicBezTo>
                  <a:pt x="697" y="9660"/>
                  <a:pt x="1616" y="9850"/>
                  <a:pt x="2724" y="9850"/>
                </a:cubicBezTo>
                <a:lnTo>
                  <a:pt x="2724" y="11275"/>
                </a:lnTo>
                <a:lnTo>
                  <a:pt x="3642" y="11275"/>
                </a:lnTo>
                <a:lnTo>
                  <a:pt x="3642" y="9818"/>
                </a:lnTo>
                <a:cubicBezTo>
                  <a:pt x="4529" y="9723"/>
                  <a:pt x="5226" y="9470"/>
                  <a:pt x="5701" y="9026"/>
                </a:cubicBezTo>
                <a:cubicBezTo>
                  <a:pt x="6176" y="8614"/>
                  <a:pt x="6398" y="8076"/>
                  <a:pt x="6398" y="7411"/>
                </a:cubicBezTo>
                <a:cubicBezTo>
                  <a:pt x="6398" y="6904"/>
                  <a:pt x="6239" y="6461"/>
                  <a:pt x="5923" y="6081"/>
                </a:cubicBezTo>
                <a:cubicBezTo>
                  <a:pt x="5574" y="5733"/>
                  <a:pt x="5004" y="5384"/>
                  <a:pt x="4149" y="5068"/>
                </a:cubicBezTo>
                <a:lnTo>
                  <a:pt x="3642" y="4846"/>
                </a:lnTo>
                <a:lnTo>
                  <a:pt x="3642" y="2407"/>
                </a:lnTo>
                <a:cubicBezTo>
                  <a:pt x="4339" y="2471"/>
                  <a:pt x="5036" y="2629"/>
                  <a:pt x="5733" y="2914"/>
                </a:cubicBezTo>
                <a:lnTo>
                  <a:pt x="6239" y="1679"/>
                </a:lnTo>
                <a:cubicBezTo>
                  <a:pt x="5416" y="1331"/>
                  <a:pt x="4529" y="1141"/>
                  <a:pt x="3642" y="1109"/>
                </a:cubicBezTo>
                <a:lnTo>
                  <a:pt x="3642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485" name="CustomShape 77"/>
          <p:cNvSpPr/>
          <p:nvPr/>
        </p:nvSpPr>
        <p:spPr>
          <a:xfrm>
            <a:off x="536400" y="3969360"/>
            <a:ext cx="2182320" cy="766800"/>
          </a:xfrm>
          <a:custGeom>
            <a:avLst/>
            <a:gdLst/>
            <a:ahLst/>
            <a:rect l="l" t="t" r="r" b="b"/>
            <a:pathLst>
              <a:path w="67931" h="23879">
                <a:moveTo>
                  <a:pt x="55991" y="0"/>
                </a:moveTo>
                <a:lnTo>
                  <a:pt x="11940" y="0"/>
                </a:lnTo>
                <a:cubicBezTo>
                  <a:pt x="5321" y="0"/>
                  <a:pt x="0" y="5352"/>
                  <a:pt x="0" y="11939"/>
                </a:cubicBezTo>
                <a:lnTo>
                  <a:pt x="0" y="11939"/>
                </a:lnTo>
                <a:cubicBezTo>
                  <a:pt x="0" y="18526"/>
                  <a:pt x="5321" y="23878"/>
                  <a:pt x="11940" y="23878"/>
                </a:cubicBezTo>
                <a:lnTo>
                  <a:pt x="55991" y="23878"/>
                </a:lnTo>
                <a:cubicBezTo>
                  <a:pt x="62578" y="23878"/>
                  <a:pt x="67930" y="18526"/>
                  <a:pt x="67930" y="11939"/>
                </a:cubicBezTo>
                <a:cubicBezTo>
                  <a:pt x="67930" y="5352"/>
                  <a:pt x="62578" y="0"/>
                  <a:pt x="55991" y="0"/>
                </a:cubicBezTo>
                <a:close/>
              </a:path>
            </a:pathLst>
          </a:custGeom>
          <a:solidFill>
            <a:srgbClr val="e0e0e0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486" name="CustomShape 78"/>
          <p:cNvSpPr/>
          <p:nvPr/>
        </p:nvSpPr>
        <p:spPr>
          <a:xfrm>
            <a:off x="461160" y="3884040"/>
            <a:ext cx="2182320" cy="766800"/>
          </a:xfrm>
          <a:custGeom>
            <a:avLst/>
            <a:gdLst/>
            <a:ahLst/>
            <a:rect l="l" t="t" r="r" b="b"/>
            <a:pathLst>
              <a:path w="67931" h="23880">
                <a:moveTo>
                  <a:pt x="11940" y="1"/>
                </a:moveTo>
                <a:cubicBezTo>
                  <a:pt x="5353" y="1"/>
                  <a:pt x="1" y="5353"/>
                  <a:pt x="1" y="11940"/>
                </a:cubicBezTo>
                <a:cubicBezTo>
                  <a:pt x="1" y="18527"/>
                  <a:pt x="5353" y="23879"/>
                  <a:pt x="11940" y="23879"/>
                </a:cubicBezTo>
                <a:lnTo>
                  <a:pt x="55992" y="23879"/>
                </a:lnTo>
                <a:cubicBezTo>
                  <a:pt x="62611" y="23879"/>
                  <a:pt x="67931" y="18527"/>
                  <a:pt x="67931" y="11940"/>
                </a:cubicBezTo>
                <a:cubicBezTo>
                  <a:pt x="67931" y="5353"/>
                  <a:pt x="62611" y="1"/>
                  <a:pt x="55992" y="1"/>
                </a:cubicBezTo>
                <a:close/>
              </a:path>
            </a:pathLst>
          </a:custGeom>
          <a:solidFill>
            <a:srgbClr val="30475e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487" name="CustomShape 79"/>
          <p:cNvSpPr/>
          <p:nvPr/>
        </p:nvSpPr>
        <p:spPr>
          <a:xfrm>
            <a:off x="571320" y="3971520"/>
            <a:ext cx="673200" cy="673200"/>
          </a:xfrm>
          <a:custGeom>
            <a:avLst/>
            <a:gdLst/>
            <a:ahLst/>
            <a:rect l="l" t="t" r="r" b="b"/>
            <a:pathLst>
              <a:path w="20965" h="20966">
                <a:moveTo>
                  <a:pt x="10483" y="0"/>
                </a:moveTo>
                <a:cubicBezTo>
                  <a:pt x="4687" y="0"/>
                  <a:pt x="0" y="4687"/>
                  <a:pt x="0" y="10483"/>
                </a:cubicBezTo>
                <a:cubicBezTo>
                  <a:pt x="0" y="16278"/>
                  <a:pt x="4687" y="20965"/>
                  <a:pt x="10483" y="20965"/>
                </a:cubicBezTo>
                <a:cubicBezTo>
                  <a:pt x="16246" y="20965"/>
                  <a:pt x="20965" y="16278"/>
                  <a:pt x="20965" y="10483"/>
                </a:cubicBezTo>
                <a:cubicBezTo>
                  <a:pt x="20965" y="4687"/>
                  <a:pt x="16246" y="0"/>
                  <a:pt x="10483" y="0"/>
                </a:cubicBezTo>
                <a:close/>
              </a:path>
            </a:pathLst>
          </a:custGeom>
          <a:solidFill>
            <a:srgbClr val="263c4c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488" name="CustomShape 80"/>
          <p:cNvSpPr/>
          <p:nvPr/>
        </p:nvSpPr>
        <p:spPr>
          <a:xfrm>
            <a:off x="514080" y="3930840"/>
            <a:ext cx="673200" cy="673200"/>
          </a:xfrm>
          <a:custGeom>
            <a:avLst/>
            <a:gdLst/>
            <a:ahLst/>
            <a:rect l="l" t="t" r="r" b="b"/>
            <a:pathLst>
              <a:path w="20966" h="20966">
                <a:moveTo>
                  <a:pt x="10483" y="1"/>
                </a:moveTo>
                <a:cubicBezTo>
                  <a:pt x="4688" y="1"/>
                  <a:pt x="1" y="4688"/>
                  <a:pt x="1" y="10483"/>
                </a:cubicBezTo>
                <a:cubicBezTo>
                  <a:pt x="1" y="16278"/>
                  <a:pt x="4688" y="20965"/>
                  <a:pt x="10483" y="20965"/>
                </a:cubicBezTo>
                <a:cubicBezTo>
                  <a:pt x="16278" y="20965"/>
                  <a:pt x="20965" y="16278"/>
                  <a:pt x="20965" y="10483"/>
                </a:cubicBezTo>
                <a:cubicBezTo>
                  <a:pt x="20965" y="4688"/>
                  <a:pt x="16278" y="1"/>
                  <a:pt x="10483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489" name="CustomShape 81"/>
          <p:cNvSpPr/>
          <p:nvPr/>
        </p:nvSpPr>
        <p:spPr>
          <a:xfrm>
            <a:off x="567000" y="3983760"/>
            <a:ext cx="567360" cy="567360"/>
          </a:xfrm>
          <a:custGeom>
            <a:avLst/>
            <a:gdLst/>
            <a:ahLst/>
            <a:rect l="l" t="t" r="r" b="b"/>
            <a:pathLst>
              <a:path w="17672" h="17672">
                <a:moveTo>
                  <a:pt x="8836" y="0"/>
                </a:moveTo>
                <a:cubicBezTo>
                  <a:pt x="3959" y="0"/>
                  <a:pt x="0" y="3959"/>
                  <a:pt x="0" y="8836"/>
                </a:cubicBezTo>
                <a:cubicBezTo>
                  <a:pt x="0" y="13713"/>
                  <a:pt x="3959" y="17672"/>
                  <a:pt x="8836" y="17672"/>
                </a:cubicBezTo>
                <a:cubicBezTo>
                  <a:pt x="13713" y="17672"/>
                  <a:pt x="17672" y="13713"/>
                  <a:pt x="17672" y="8836"/>
                </a:cubicBezTo>
                <a:cubicBezTo>
                  <a:pt x="17672" y="3959"/>
                  <a:pt x="13713" y="0"/>
                  <a:pt x="8836" y="0"/>
                </a:cubicBezTo>
                <a:close/>
              </a:path>
            </a:pathLst>
          </a:custGeom>
          <a:solidFill>
            <a:srgbClr val="30475e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490" name="CustomShape 82"/>
          <p:cNvSpPr/>
          <p:nvPr/>
        </p:nvSpPr>
        <p:spPr>
          <a:xfrm>
            <a:off x="667800" y="4151520"/>
            <a:ext cx="367200" cy="48600"/>
          </a:xfrm>
          <a:custGeom>
            <a:avLst/>
            <a:gdLst/>
            <a:ahLst/>
            <a:rect l="l" t="t" r="r" b="b"/>
            <a:pathLst>
              <a:path w="11434" h="1521">
                <a:moveTo>
                  <a:pt x="1" y="1"/>
                </a:moveTo>
                <a:lnTo>
                  <a:pt x="1" y="1521"/>
                </a:lnTo>
                <a:lnTo>
                  <a:pt x="11433" y="1521"/>
                </a:lnTo>
                <a:lnTo>
                  <a:pt x="11433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491" name="CustomShape 83"/>
          <p:cNvSpPr/>
          <p:nvPr/>
        </p:nvSpPr>
        <p:spPr>
          <a:xfrm>
            <a:off x="667800" y="4210560"/>
            <a:ext cx="367200" cy="219600"/>
          </a:xfrm>
          <a:custGeom>
            <a:avLst/>
            <a:gdLst/>
            <a:ahLst/>
            <a:rect l="l" t="t" r="r" b="b"/>
            <a:pathLst>
              <a:path w="11434" h="6842">
                <a:moveTo>
                  <a:pt x="2882" y="1331"/>
                </a:moveTo>
                <a:lnTo>
                  <a:pt x="2882" y="2977"/>
                </a:lnTo>
                <a:lnTo>
                  <a:pt x="1236" y="2977"/>
                </a:lnTo>
                <a:lnTo>
                  <a:pt x="1236" y="1331"/>
                </a:lnTo>
                <a:close/>
                <a:moveTo>
                  <a:pt x="5258" y="1331"/>
                </a:moveTo>
                <a:lnTo>
                  <a:pt x="5258" y="2977"/>
                </a:lnTo>
                <a:lnTo>
                  <a:pt x="3611" y="2977"/>
                </a:lnTo>
                <a:lnTo>
                  <a:pt x="3611" y="1331"/>
                </a:lnTo>
                <a:close/>
                <a:moveTo>
                  <a:pt x="7633" y="1331"/>
                </a:moveTo>
                <a:lnTo>
                  <a:pt x="7633" y="2977"/>
                </a:lnTo>
                <a:lnTo>
                  <a:pt x="6018" y="2977"/>
                </a:lnTo>
                <a:lnTo>
                  <a:pt x="6018" y="1331"/>
                </a:lnTo>
                <a:close/>
                <a:moveTo>
                  <a:pt x="10008" y="1331"/>
                </a:moveTo>
                <a:lnTo>
                  <a:pt x="10008" y="2977"/>
                </a:lnTo>
                <a:lnTo>
                  <a:pt x="8393" y="2977"/>
                </a:lnTo>
                <a:lnTo>
                  <a:pt x="8393" y="1331"/>
                </a:lnTo>
                <a:close/>
                <a:moveTo>
                  <a:pt x="2882" y="3737"/>
                </a:moveTo>
                <a:lnTo>
                  <a:pt x="2882" y="5353"/>
                </a:lnTo>
                <a:lnTo>
                  <a:pt x="1236" y="5353"/>
                </a:lnTo>
                <a:lnTo>
                  <a:pt x="1236" y="3737"/>
                </a:lnTo>
                <a:close/>
                <a:moveTo>
                  <a:pt x="5258" y="3737"/>
                </a:moveTo>
                <a:lnTo>
                  <a:pt x="5258" y="5353"/>
                </a:lnTo>
                <a:lnTo>
                  <a:pt x="3611" y="5353"/>
                </a:lnTo>
                <a:lnTo>
                  <a:pt x="3611" y="3737"/>
                </a:lnTo>
                <a:close/>
                <a:moveTo>
                  <a:pt x="7633" y="3737"/>
                </a:moveTo>
                <a:lnTo>
                  <a:pt x="7633" y="5353"/>
                </a:lnTo>
                <a:lnTo>
                  <a:pt x="6018" y="5353"/>
                </a:lnTo>
                <a:lnTo>
                  <a:pt x="6018" y="3737"/>
                </a:lnTo>
                <a:close/>
                <a:moveTo>
                  <a:pt x="10008" y="3737"/>
                </a:moveTo>
                <a:lnTo>
                  <a:pt x="10008" y="5353"/>
                </a:lnTo>
                <a:lnTo>
                  <a:pt x="8393" y="5353"/>
                </a:lnTo>
                <a:lnTo>
                  <a:pt x="8393" y="3737"/>
                </a:lnTo>
                <a:close/>
                <a:moveTo>
                  <a:pt x="1" y="1"/>
                </a:moveTo>
                <a:lnTo>
                  <a:pt x="1" y="6841"/>
                </a:lnTo>
                <a:lnTo>
                  <a:pt x="11433" y="6841"/>
                </a:lnTo>
                <a:lnTo>
                  <a:pt x="11433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492" name="CustomShape 84"/>
          <p:cNvSpPr/>
          <p:nvPr/>
        </p:nvSpPr>
        <p:spPr>
          <a:xfrm>
            <a:off x="724680" y="4104720"/>
            <a:ext cx="35280" cy="86040"/>
          </a:xfrm>
          <a:custGeom>
            <a:avLst/>
            <a:gdLst/>
            <a:ahLst/>
            <a:rect l="l" t="t" r="r" b="b"/>
            <a:pathLst>
              <a:path w="1109" h="2693">
                <a:moveTo>
                  <a:pt x="538" y="1"/>
                </a:moveTo>
                <a:cubicBezTo>
                  <a:pt x="253" y="1"/>
                  <a:pt x="0" y="223"/>
                  <a:pt x="0" y="539"/>
                </a:cubicBezTo>
                <a:lnTo>
                  <a:pt x="0" y="2154"/>
                </a:lnTo>
                <a:cubicBezTo>
                  <a:pt x="0" y="2471"/>
                  <a:pt x="253" y="2693"/>
                  <a:pt x="538" y="2693"/>
                </a:cubicBezTo>
                <a:lnTo>
                  <a:pt x="570" y="2693"/>
                </a:lnTo>
                <a:cubicBezTo>
                  <a:pt x="855" y="2693"/>
                  <a:pt x="1108" y="2471"/>
                  <a:pt x="1108" y="2154"/>
                </a:cubicBezTo>
                <a:lnTo>
                  <a:pt x="1108" y="539"/>
                </a:lnTo>
                <a:cubicBezTo>
                  <a:pt x="1108" y="223"/>
                  <a:pt x="855" y="1"/>
                  <a:pt x="570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493" name="CustomShape 85"/>
          <p:cNvSpPr/>
          <p:nvPr/>
        </p:nvSpPr>
        <p:spPr>
          <a:xfrm>
            <a:off x="942480" y="4104720"/>
            <a:ext cx="34200" cy="86040"/>
          </a:xfrm>
          <a:custGeom>
            <a:avLst/>
            <a:gdLst/>
            <a:ahLst/>
            <a:rect l="l" t="t" r="r" b="b"/>
            <a:pathLst>
              <a:path w="1077" h="2693">
                <a:moveTo>
                  <a:pt x="539" y="1"/>
                </a:moveTo>
                <a:cubicBezTo>
                  <a:pt x="254" y="1"/>
                  <a:pt x="0" y="223"/>
                  <a:pt x="0" y="539"/>
                </a:cubicBezTo>
                <a:lnTo>
                  <a:pt x="0" y="2154"/>
                </a:lnTo>
                <a:cubicBezTo>
                  <a:pt x="0" y="2471"/>
                  <a:pt x="254" y="2693"/>
                  <a:pt x="539" y="2693"/>
                </a:cubicBezTo>
                <a:cubicBezTo>
                  <a:pt x="855" y="2693"/>
                  <a:pt x="1077" y="2471"/>
                  <a:pt x="1077" y="2154"/>
                </a:cubicBezTo>
                <a:lnTo>
                  <a:pt x="1077" y="539"/>
                </a:lnTo>
                <a:cubicBezTo>
                  <a:pt x="1077" y="223"/>
                  <a:pt x="855" y="1"/>
                  <a:pt x="539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494" name="CustomShape 86"/>
          <p:cNvSpPr/>
          <p:nvPr/>
        </p:nvSpPr>
        <p:spPr>
          <a:xfrm flipH="1">
            <a:off x="6427440" y="1144800"/>
            <a:ext cx="2182320" cy="766800"/>
          </a:xfrm>
          <a:custGeom>
            <a:avLst/>
            <a:gdLst/>
            <a:ahLst/>
            <a:rect l="l" t="t" r="r" b="b"/>
            <a:pathLst>
              <a:path w="67931" h="23879">
                <a:moveTo>
                  <a:pt x="55991" y="0"/>
                </a:moveTo>
                <a:lnTo>
                  <a:pt x="11939" y="0"/>
                </a:lnTo>
                <a:cubicBezTo>
                  <a:pt x="5352" y="0"/>
                  <a:pt x="0" y="5352"/>
                  <a:pt x="0" y="11939"/>
                </a:cubicBezTo>
                <a:lnTo>
                  <a:pt x="0" y="11939"/>
                </a:lnTo>
                <a:cubicBezTo>
                  <a:pt x="0" y="18526"/>
                  <a:pt x="5352" y="23879"/>
                  <a:pt x="11939" y="23879"/>
                </a:cubicBezTo>
                <a:lnTo>
                  <a:pt x="55991" y="23879"/>
                </a:lnTo>
                <a:cubicBezTo>
                  <a:pt x="62578" y="23879"/>
                  <a:pt x="67930" y="18526"/>
                  <a:pt x="67930" y="11939"/>
                </a:cubicBezTo>
                <a:cubicBezTo>
                  <a:pt x="67930" y="5352"/>
                  <a:pt x="62578" y="0"/>
                  <a:pt x="55991" y="0"/>
                </a:cubicBezTo>
                <a:close/>
              </a:path>
            </a:pathLst>
          </a:custGeom>
          <a:solidFill>
            <a:srgbClr val="e0e0e0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495" name="CustomShape 87"/>
          <p:cNvSpPr/>
          <p:nvPr/>
        </p:nvSpPr>
        <p:spPr>
          <a:xfrm flipH="1">
            <a:off x="6501240" y="1082520"/>
            <a:ext cx="2183400" cy="766080"/>
          </a:xfrm>
          <a:custGeom>
            <a:avLst/>
            <a:gdLst/>
            <a:ahLst/>
            <a:rect l="l" t="t" r="r" b="b"/>
            <a:pathLst>
              <a:path w="67963" h="23848">
                <a:moveTo>
                  <a:pt x="11940" y="0"/>
                </a:moveTo>
                <a:cubicBezTo>
                  <a:pt x="5353" y="0"/>
                  <a:pt x="1" y="5321"/>
                  <a:pt x="1" y="11908"/>
                </a:cubicBezTo>
                <a:cubicBezTo>
                  <a:pt x="1" y="18527"/>
                  <a:pt x="5353" y="23847"/>
                  <a:pt x="11940" y="23847"/>
                </a:cubicBezTo>
                <a:lnTo>
                  <a:pt x="55991" y="23847"/>
                </a:lnTo>
                <a:cubicBezTo>
                  <a:pt x="62610" y="23847"/>
                  <a:pt x="67931" y="18527"/>
                  <a:pt x="67962" y="11908"/>
                </a:cubicBezTo>
                <a:cubicBezTo>
                  <a:pt x="67962" y="5321"/>
                  <a:pt x="62610" y="0"/>
                  <a:pt x="56023" y="0"/>
                </a:cubicBezTo>
                <a:close/>
              </a:path>
            </a:pathLst>
          </a:custGeom>
          <a:solidFill>
            <a:srgbClr val="30475e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496" name="CustomShape 88"/>
          <p:cNvSpPr/>
          <p:nvPr/>
        </p:nvSpPr>
        <p:spPr>
          <a:xfrm flipH="1">
            <a:off x="7902000" y="1168920"/>
            <a:ext cx="673200" cy="673200"/>
          </a:xfrm>
          <a:custGeom>
            <a:avLst/>
            <a:gdLst/>
            <a:ahLst/>
            <a:rect l="l" t="t" r="r" b="b"/>
            <a:pathLst>
              <a:path w="20966" h="20966">
                <a:moveTo>
                  <a:pt x="10483" y="0"/>
                </a:moveTo>
                <a:cubicBezTo>
                  <a:pt x="4688" y="0"/>
                  <a:pt x="1" y="4719"/>
                  <a:pt x="1" y="10483"/>
                </a:cubicBezTo>
                <a:cubicBezTo>
                  <a:pt x="1" y="16278"/>
                  <a:pt x="4688" y="20965"/>
                  <a:pt x="10483" y="20965"/>
                </a:cubicBezTo>
                <a:cubicBezTo>
                  <a:pt x="16279" y="20965"/>
                  <a:pt x="20966" y="16278"/>
                  <a:pt x="20966" y="10483"/>
                </a:cubicBezTo>
                <a:cubicBezTo>
                  <a:pt x="20966" y="4719"/>
                  <a:pt x="16279" y="0"/>
                  <a:pt x="10483" y="0"/>
                </a:cubicBezTo>
                <a:close/>
              </a:path>
            </a:pathLst>
          </a:custGeom>
          <a:solidFill>
            <a:srgbClr val="263c4c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497" name="CustomShape 89"/>
          <p:cNvSpPr/>
          <p:nvPr/>
        </p:nvSpPr>
        <p:spPr>
          <a:xfrm flipH="1">
            <a:off x="7958160" y="1128240"/>
            <a:ext cx="673200" cy="673200"/>
          </a:xfrm>
          <a:custGeom>
            <a:avLst/>
            <a:gdLst/>
            <a:ahLst/>
            <a:rect l="l" t="t" r="r" b="b"/>
            <a:pathLst>
              <a:path w="20966" h="20966">
                <a:moveTo>
                  <a:pt x="10483" y="0"/>
                </a:moveTo>
                <a:cubicBezTo>
                  <a:pt x="4688" y="0"/>
                  <a:pt x="1" y="4719"/>
                  <a:pt x="1" y="10483"/>
                </a:cubicBezTo>
                <a:cubicBezTo>
                  <a:pt x="1" y="16278"/>
                  <a:pt x="4688" y="20965"/>
                  <a:pt x="10483" y="20965"/>
                </a:cubicBezTo>
                <a:cubicBezTo>
                  <a:pt x="16247" y="20965"/>
                  <a:pt x="20966" y="16278"/>
                  <a:pt x="20966" y="10483"/>
                </a:cubicBezTo>
                <a:cubicBezTo>
                  <a:pt x="20966" y="4719"/>
                  <a:pt x="16247" y="0"/>
                  <a:pt x="10483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498" name="CustomShape 90"/>
          <p:cNvSpPr/>
          <p:nvPr/>
        </p:nvSpPr>
        <p:spPr>
          <a:xfrm flipH="1">
            <a:off x="8011800" y="1182240"/>
            <a:ext cx="566640" cy="566640"/>
          </a:xfrm>
          <a:custGeom>
            <a:avLst/>
            <a:gdLst/>
            <a:ahLst/>
            <a:rect l="l" t="t" r="r" b="b"/>
            <a:pathLst>
              <a:path w="17641" h="17641">
                <a:moveTo>
                  <a:pt x="8836" y="1"/>
                </a:moveTo>
                <a:cubicBezTo>
                  <a:pt x="3959" y="1"/>
                  <a:pt x="1" y="3928"/>
                  <a:pt x="1" y="8805"/>
                </a:cubicBezTo>
                <a:cubicBezTo>
                  <a:pt x="1" y="13682"/>
                  <a:pt x="3959" y="17640"/>
                  <a:pt x="8836" y="17640"/>
                </a:cubicBezTo>
                <a:cubicBezTo>
                  <a:pt x="13713" y="17640"/>
                  <a:pt x="17640" y="13682"/>
                  <a:pt x="17640" y="8805"/>
                </a:cubicBezTo>
                <a:cubicBezTo>
                  <a:pt x="17640" y="3928"/>
                  <a:pt x="13713" y="1"/>
                  <a:pt x="8836" y="1"/>
                </a:cubicBezTo>
                <a:close/>
              </a:path>
            </a:pathLst>
          </a:custGeom>
          <a:solidFill>
            <a:srgbClr val="30475e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499" name="CustomShape 91"/>
          <p:cNvSpPr/>
          <p:nvPr/>
        </p:nvSpPr>
        <p:spPr>
          <a:xfrm flipH="1">
            <a:off x="8087400" y="1261800"/>
            <a:ext cx="412920" cy="414000"/>
          </a:xfrm>
          <a:custGeom>
            <a:avLst/>
            <a:gdLst/>
            <a:ahLst/>
            <a:rect l="l" t="t" r="r" b="b"/>
            <a:pathLst>
              <a:path w="12859" h="12890">
                <a:moveTo>
                  <a:pt x="6429" y="380"/>
                </a:moveTo>
                <a:cubicBezTo>
                  <a:pt x="9755" y="380"/>
                  <a:pt x="12478" y="3104"/>
                  <a:pt x="12478" y="6429"/>
                </a:cubicBezTo>
                <a:cubicBezTo>
                  <a:pt x="12478" y="9786"/>
                  <a:pt x="9755" y="12509"/>
                  <a:pt x="6429" y="12509"/>
                </a:cubicBezTo>
                <a:cubicBezTo>
                  <a:pt x="3073" y="12509"/>
                  <a:pt x="349" y="9786"/>
                  <a:pt x="349" y="6429"/>
                </a:cubicBezTo>
                <a:cubicBezTo>
                  <a:pt x="349" y="3104"/>
                  <a:pt x="3073" y="380"/>
                  <a:pt x="6429" y="380"/>
                </a:cubicBezTo>
                <a:close/>
                <a:moveTo>
                  <a:pt x="6429" y="0"/>
                </a:moveTo>
                <a:cubicBezTo>
                  <a:pt x="2883" y="0"/>
                  <a:pt x="1" y="2882"/>
                  <a:pt x="1" y="6429"/>
                </a:cubicBezTo>
                <a:cubicBezTo>
                  <a:pt x="1" y="9976"/>
                  <a:pt x="2883" y="12889"/>
                  <a:pt x="6429" y="12889"/>
                </a:cubicBezTo>
                <a:cubicBezTo>
                  <a:pt x="9976" y="12889"/>
                  <a:pt x="12858" y="9976"/>
                  <a:pt x="12858" y="6429"/>
                </a:cubicBezTo>
                <a:cubicBezTo>
                  <a:pt x="12858" y="2882"/>
                  <a:pt x="9976" y="0"/>
                  <a:pt x="6429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500" name="CustomShape 92"/>
          <p:cNvSpPr/>
          <p:nvPr/>
        </p:nvSpPr>
        <p:spPr>
          <a:xfrm flipH="1">
            <a:off x="8088120" y="1261800"/>
            <a:ext cx="212400" cy="414000"/>
          </a:xfrm>
          <a:custGeom>
            <a:avLst/>
            <a:gdLst/>
            <a:ahLst/>
            <a:rect l="l" t="t" r="r" b="b"/>
            <a:pathLst>
              <a:path w="6620" h="12890">
                <a:moveTo>
                  <a:pt x="190" y="0"/>
                </a:moveTo>
                <a:cubicBezTo>
                  <a:pt x="95" y="0"/>
                  <a:pt x="0" y="95"/>
                  <a:pt x="0" y="190"/>
                </a:cubicBezTo>
                <a:cubicBezTo>
                  <a:pt x="0" y="285"/>
                  <a:pt x="95" y="380"/>
                  <a:pt x="190" y="380"/>
                </a:cubicBezTo>
                <a:cubicBezTo>
                  <a:pt x="3516" y="380"/>
                  <a:pt x="6239" y="3104"/>
                  <a:pt x="6239" y="6429"/>
                </a:cubicBezTo>
                <a:cubicBezTo>
                  <a:pt x="6239" y="9786"/>
                  <a:pt x="3516" y="12509"/>
                  <a:pt x="190" y="12509"/>
                </a:cubicBezTo>
                <a:cubicBezTo>
                  <a:pt x="95" y="12509"/>
                  <a:pt x="0" y="12573"/>
                  <a:pt x="0" y="12699"/>
                </a:cubicBezTo>
                <a:cubicBezTo>
                  <a:pt x="0" y="12794"/>
                  <a:pt x="95" y="12889"/>
                  <a:pt x="190" y="12889"/>
                </a:cubicBezTo>
                <a:cubicBezTo>
                  <a:pt x="3737" y="12889"/>
                  <a:pt x="6619" y="9976"/>
                  <a:pt x="6619" y="6429"/>
                </a:cubicBezTo>
                <a:cubicBezTo>
                  <a:pt x="6619" y="2882"/>
                  <a:pt x="3737" y="0"/>
                  <a:pt x="19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501" name="CustomShape 93"/>
          <p:cNvSpPr/>
          <p:nvPr/>
        </p:nvSpPr>
        <p:spPr>
          <a:xfrm flipH="1">
            <a:off x="8177040" y="1262520"/>
            <a:ext cx="233640" cy="411840"/>
          </a:xfrm>
          <a:custGeom>
            <a:avLst/>
            <a:gdLst/>
            <a:ahLst/>
            <a:rect l="l" t="t" r="r" b="b"/>
            <a:pathLst>
              <a:path w="7285" h="12827">
                <a:moveTo>
                  <a:pt x="3642" y="349"/>
                </a:moveTo>
                <a:cubicBezTo>
                  <a:pt x="5448" y="349"/>
                  <a:pt x="6904" y="3073"/>
                  <a:pt x="6904" y="6398"/>
                </a:cubicBezTo>
                <a:cubicBezTo>
                  <a:pt x="6904" y="9723"/>
                  <a:pt x="5416" y="12447"/>
                  <a:pt x="3642" y="12447"/>
                </a:cubicBezTo>
                <a:cubicBezTo>
                  <a:pt x="1837" y="12447"/>
                  <a:pt x="381" y="9723"/>
                  <a:pt x="381" y="6398"/>
                </a:cubicBezTo>
                <a:cubicBezTo>
                  <a:pt x="381" y="3073"/>
                  <a:pt x="1837" y="349"/>
                  <a:pt x="3642" y="349"/>
                </a:cubicBezTo>
                <a:close/>
                <a:moveTo>
                  <a:pt x="3642" y="1"/>
                </a:moveTo>
                <a:cubicBezTo>
                  <a:pt x="1647" y="1"/>
                  <a:pt x="1" y="2883"/>
                  <a:pt x="1" y="6398"/>
                </a:cubicBezTo>
                <a:cubicBezTo>
                  <a:pt x="1" y="9945"/>
                  <a:pt x="1647" y="12827"/>
                  <a:pt x="3642" y="12827"/>
                </a:cubicBezTo>
                <a:cubicBezTo>
                  <a:pt x="5638" y="12827"/>
                  <a:pt x="7284" y="9945"/>
                  <a:pt x="7253" y="6398"/>
                </a:cubicBezTo>
                <a:cubicBezTo>
                  <a:pt x="7253" y="2883"/>
                  <a:pt x="5638" y="1"/>
                  <a:pt x="3642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502" name="CustomShape 94"/>
          <p:cNvSpPr/>
          <p:nvPr/>
        </p:nvSpPr>
        <p:spPr>
          <a:xfrm flipH="1">
            <a:off x="8177040" y="1262520"/>
            <a:ext cx="122760" cy="411840"/>
          </a:xfrm>
          <a:custGeom>
            <a:avLst/>
            <a:gdLst/>
            <a:ahLst/>
            <a:rect l="l" t="t" r="r" b="b"/>
            <a:pathLst>
              <a:path w="3833" h="12827">
                <a:moveTo>
                  <a:pt x="190" y="1"/>
                </a:moveTo>
                <a:cubicBezTo>
                  <a:pt x="95" y="1"/>
                  <a:pt x="0" y="64"/>
                  <a:pt x="0" y="191"/>
                </a:cubicBezTo>
                <a:cubicBezTo>
                  <a:pt x="0" y="286"/>
                  <a:pt x="95" y="381"/>
                  <a:pt x="190" y="381"/>
                </a:cubicBezTo>
                <a:cubicBezTo>
                  <a:pt x="1964" y="381"/>
                  <a:pt x="3452" y="3073"/>
                  <a:pt x="3452" y="6398"/>
                </a:cubicBezTo>
                <a:cubicBezTo>
                  <a:pt x="3452" y="9723"/>
                  <a:pt x="1964" y="12447"/>
                  <a:pt x="190" y="12447"/>
                </a:cubicBezTo>
                <a:cubicBezTo>
                  <a:pt x="95" y="12447"/>
                  <a:pt x="0" y="12542"/>
                  <a:pt x="0" y="12637"/>
                </a:cubicBezTo>
                <a:cubicBezTo>
                  <a:pt x="0" y="12732"/>
                  <a:pt x="95" y="12827"/>
                  <a:pt x="190" y="12827"/>
                </a:cubicBezTo>
                <a:cubicBezTo>
                  <a:pt x="2186" y="12827"/>
                  <a:pt x="3832" y="9945"/>
                  <a:pt x="3801" y="6398"/>
                </a:cubicBezTo>
                <a:cubicBezTo>
                  <a:pt x="3801" y="2883"/>
                  <a:pt x="2186" y="1"/>
                  <a:pt x="190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503" name="CustomShape 95"/>
          <p:cNvSpPr/>
          <p:nvPr/>
        </p:nvSpPr>
        <p:spPr>
          <a:xfrm flipH="1">
            <a:off x="8087400" y="1461960"/>
            <a:ext cx="412920" cy="11880"/>
          </a:xfrm>
          <a:custGeom>
            <a:avLst/>
            <a:gdLst/>
            <a:ahLst/>
            <a:rect l="l" t="t" r="r" b="b"/>
            <a:pathLst>
              <a:path w="12859" h="381">
                <a:moveTo>
                  <a:pt x="159" y="1"/>
                </a:moveTo>
                <a:cubicBezTo>
                  <a:pt x="64" y="1"/>
                  <a:pt x="1" y="96"/>
                  <a:pt x="1" y="191"/>
                </a:cubicBezTo>
                <a:cubicBezTo>
                  <a:pt x="1" y="286"/>
                  <a:pt x="64" y="381"/>
                  <a:pt x="159" y="381"/>
                </a:cubicBezTo>
                <a:lnTo>
                  <a:pt x="12668" y="381"/>
                </a:lnTo>
                <a:cubicBezTo>
                  <a:pt x="12763" y="381"/>
                  <a:pt x="12858" y="286"/>
                  <a:pt x="12858" y="191"/>
                </a:cubicBezTo>
                <a:cubicBezTo>
                  <a:pt x="12858" y="96"/>
                  <a:pt x="12763" y="1"/>
                  <a:pt x="12668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504" name="CustomShape 96"/>
          <p:cNvSpPr/>
          <p:nvPr/>
        </p:nvSpPr>
        <p:spPr>
          <a:xfrm flipH="1">
            <a:off x="8122680" y="1349280"/>
            <a:ext cx="343440" cy="11880"/>
          </a:xfrm>
          <a:custGeom>
            <a:avLst/>
            <a:gdLst/>
            <a:ahLst/>
            <a:rect l="l" t="t" r="r" b="b"/>
            <a:pathLst>
              <a:path w="10705" h="381">
                <a:moveTo>
                  <a:pt x="190" y="1"/>
                </a:moveTo>
                <a:cubicBezTo>
                  <a:pt x="64" y="1"/>
                  <a:pt x="0" y="96"/>
                  <a:pt x="0" y="191"/>
                </a:cubicBezTo>
                <a:cubicBezTo>
                  <a:pt x="0" y="286"/>
                  <a:pt x="64" y="381"/>
                  <a:pt x="190" y="381"/>
                </a:cubicBezTo>
                <a:lnTo>
                  <a:pt x="10515" y="381"/>
                </a:lnTo>
                <a:cubicBezTo>
                  <a:pt x="10610" y="381"/>
                  <a:pt x="10705" y="286"/>
                  <a:pt x="10705" y="191"/>
                </a:cubicBezTo>
                <a:cubicBezTo>
                  <a:pt x="10705" y="96"/>
                  <a:pt x="10610" y="1"/>
                  <a:pt x="10515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505" name="CustomShape 97"/>
          <p:cNvSpPr/>
          <p:nvPr/>
        </p:nvSpPr>
        <p:spPr>
          <a:xfrm flipH="1">
            <a:off x="8122680" y="1573920"/>
            <a:ext cx="343440" cy="11880"/>
          </a:xfrm>
          <a:custGeom>
            <a:avLst/>
            <a:gdLst/>
            <a:ahLst/>
            <a:rect l="l" t="t" r="r" b="b"/>
            <a:pathLst>
              <a:path w="10705" h="381">
                <a:moveTo>
                  <a:pt x="190" y="0"/>
                </a:moveTo>
                <a:cubicBezTo>
                  <a:pt x="64" y="0"/>
                  <a:pt x="0" y="64"/>
                  <a:pt x="0" y="190"/>
                </a:cubicBezTo>
                <a:cubicBezTo>
                  <a:pt x="0" y="285"/>
                  <a:pt x="64" y="380"/>
                  <a:pt x="190" y="380"/>
                </a:cubicBezTo>
                <a:lnTo>
                  <a:pt x="10515" y="380"/>
                </a:lnTo>
                <a:cubicBezTo>
                  <a:pt x="10610" y="380"/>
                  <a:pt x="10705" y="285"/>
                  <a:pt x="10705" y="190"/>
                </a:cubicBezTo>
                <a:cubicBezTo>
                  <a:pt x="10705" y="64"/>
                  <a:pt x="10610" y="0"/>
                  <a:pt x="10515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506" name="CustomShape 98"/>
          <p:cNvSpPr/>
          <p:nvPr/>
        </p:nvSpPr>
        <p:spPr>
          <a:xfrm flipH="1">
            <a:off x="8287920" y="1261800"/>
            <a:ext cx="11880" cy="414000"/>
          </a:xfrm>
          <a:custGeom>
            <a:avLst/>
            <a:gdLst/>
            <a:ahLst/>
            <a:rect l="l" t="t" r="r" b="b"/>
            <a:pathLst>
              <a:path w="381" h="12890">
                <a:moveTo>
                  <a:pt x="190" y="0"/>
                </a:moveTo>
                <a:cubicBezTo>
                  <a:pt x="95" y="0"/>
                  <a:pt x="0" y="63"/>
                  <a:pt x="0" y="190"/>
                </a:cubicBezTo>
                <a:lnTo>
                  <a:pt x="0" y="12699"/>
                </a:lnTo>
                <a:cubicBezTo>
                  <a:pt x="0" y="12794"/>
                  <a:pt x="95" y="12889"/>
                  <a:pt x="190" y="12889"/>
                </a:cubicBezTo>
                <a:cubicBezTo>
                  <a:pt x="285" y="12889"/>
                  <a:pt x="380" y="12794"/>
                  <a:pt x="380" y="12699"/>
                </a:cubicBezTo>
                <a:lnTo>
                  <a:pt x="380" y="190"/>
                </a:lnTo>
                <a:cubicBezTo>
                  <a:pt x="380" y="63"/>
                  <a:pt x="285" y="0"/>
                  <a:pt x="19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507" name="CustomShape 99"/>
          <p:cNvSpPr/>
          <p:nvPr/>
        </p:nvSpPr>
        <p:spPr>
          <a:xfrm flipH="1">
            <a:off x="6427440" y="2557080"/>
            <a:ext cx="2182320" cy="766800"/>
          </a:xfrm>
          <a:custGeom>
            <a:avLst/>
            <a:gdLst/>
            <a:ahLst/>
            <a:rect l="l" t="t" r="r" b="b"/>
            <a:pathLst>
              <a:path w="67931" h="23879">
                <a:moveTo>
                  <a:pt x="55991" y="1"/>
                </a:moveTo>
                <a:lnTo>
                  <a:pt x="11939" y="1"/>
                </a:lnTo>
                <a:cubicBezTo>
                  <a:pt x="5352" y="1"/>
                  <a:pt x="0" y="5353"/>
                  <a:pt x="0" y="11940"/>
                </a:cubicBezTo>
                <a:lnTo>
                  <a:pt x="0" y="11940"/>
                </a:lnTo>
                <a:cubicBezTo>
                  <a:pt x="0" y="18527"/>
                  <a:pt x="5352" y="23879"/>
                  <a:pt x="11939" y="23879"/>
                </a:cubicBezTo>
                <a:lnTo>
                  <a:pt x="55991" y="23879"/>
                </a:lnTo>
                <a:cubicBezTo>
                  <a:pt x="62578" y="23879"/>
                  <a:pt x="67930" y="18527"/>
                  <a:pt x="67930" y="11940"/>
                </a:cubicBezTo>
                <a:cubicBezTo>
                  <a:pt x="67930" y="5353"/>
                  <a:pt x="62578" y="1"/>
                  <a:pt x="55991" y="1"/>
                </a:cubicBezTo>
                <a:close/>
              </a:path>
            </a:pathLst>
          </a:custGeom>
          <a:solidFill>
            <a:srgbClr val="e0e0e0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508" name="CustomShape 100"/>
          <p:cNvSpPr/>
          <p:nvPr/>
        </p:nvSpPr>
        <p:spPr>
          <a:xfrm flipH="1">
            <a:off x="6501240" y="2494080"/>
            <a:ext cx="2183400" cy="766800"/>
          </a:xfrm>
          <a:custGeom>
            <a:avLst/>
            <a:gdLst/>
            <a:ahLst/>
            <a:rect l="l" t="t" r="r" b="b"/>
            <a:pathLst>
              <a:path w="67963" h="23879">
                <a:moveTo>
                  <a:pt x="11940" y="0"/>
                </a:moveTo>
                <a:cubicBezTo>
                  <a:pt x="5353" y="0"/>
                  <a:pt x="1" y="5352"/>
                  <a:pt x="1" y="11939"/>
                </a:cubicBezTo>
                <a:cubicBezTo>
                  <a:pt x="1" y="18526"/>
                  <a:pt x="5353" y="23878"/>
                  <a:pt x="11940" y="23878"/>
                </a:cubicBezTo>
                <a:lnTo>
                  <a:pt x="55991" y="23878"/>
                </a:lnTo>
                <a:cubicBezTo>
                  <a:pt x="62610" y="23878"/>
                  <a:pt x="67931" y="18526"/>
                  <a:pt x="67962" y="11939"/>
                </a:cubicBezTo>
                <a:cubicBezTo>
                  <a:pt x="67962" y="5352"/>
                  <a:pt x="62610" y="0"/>
                  <a:pt x="56023" y="0"/>
                </a:cubicBezTo>
                <a:close/>
              </a:path>
            </a:pathLst>
          </a:custGeom>
          <a:solidFill>
            <a:srgbClr val="c4c4c4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509" name="CustomShape 101"/>
          <p:cNvSpPr/>
          <p:nvPr/>
        </p:nvSpPr>
        <p:spPr>
          <a:xfrm flipH="1">
            <a:off x="7902000" y="2581560"/>
            <a:ext cx="673200" cy="673200"/>
          </a:xfrm>
          <a:custGeom>
            <a:avLst/>
            <a:gdLst/>
            <a:ahLst/>
            <a:rect l="l" t="t" r="r" b="b"/>
            <a:pathLst>
              <a:path w="20966" h="20966">
                <a:moveTo>
                  <a:pt x="10483" y="1"/>
                </a:moveTo>
                <a:cubicBezTo>
                  <a:pt x="4688" y="1"/>
                  <a:pt x="1" y="4719"/>
                  <a:pt x="1" y="10483"/>
                </a:cubicBezTo>
                <a:cubicBezTo>
                  <a:pt x="1" y="16278"/>
                  <a:pt x="4688" y="20965"/>
                  <a:pt x="10483" y="20965"/>
                </a:cubicBezTo>
                <a:cubicBezTo>
                  <a:pt x="16279" y="20965"/>
                  <a:pt x="20966" y="16278"/>
                  <a:pt x="20966" y="10483"/>
                </a:cubicBezTo>
                <a:cubicBezTo>
                  <a:pt x="20966" y="4719"/>
                  <a:pt x="16279" y="1"/>
                  <a:pt x="10483" y="1"/>
                </a:cubicBezTo>
                <a:close/>
              </a:path>
            </a:pathLst>
          </a:custGeom>
          <a:solidFill>
            <a:srgbClr val="a3a3a3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510" name="CustomShape 102"/>
          <p:cNvSpPr/>
          <p:nvPr/>
        </p:nvSpPr>
        <p:spPr>
          <a:xfrm flipH="1">
            <a:off x="7958160" y="2540880"/>
            <a:ext cx="673200" cy="673200"/>
          </a:xfrm>
          <a:custGeom>
            <a:avLst/>
            <a:gdLst/>
            <a:ahLst/>
            <a:rect l="l" t="t" r="r" b="b"/>
            <a:pathLst>
              <a:path w="20966" h="20966">
                <a:moveTo>
                  <a:pt x="10483" y="1"/>
                </a:moveTo>
                <a:cubicBezTo>
                  <a:pt x="4688" y="1"/>
                  <a:pt x="1" y="4688"/>
                  <a:pt x="1" y="10483"/>
                </a:cubicBezTo>
                <a:cubicBezTo>
                  <a:pt x="1" y="16279"/>
                  <a:pt x="4688" y="20966"/>
                  <a:pt x="10483" y="20966"/>
                </a:cubicBezTo>
                <a:cubicBezTo>
                  <a:pt x="16247" y="20966"/>
                  <a:pt x="20966" y="16279"/>
                  <a:pt x="20966" y="10483"/>
                </a:cubicBezTo>
                <a:cubicBezTo>
                  <a:pt x="20966" y="4688"/>
                  <a:pt x="16247" y="1"/>
                  <a:pt x="10483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511" name="CustomShape 103"/>
          <p:cNvSpPr/>
          <p:nvPr/>
        </p:nvSpPr>
        <p:spPr>
          <a:xfrm flipH="1">
            <a:off x="8011800" y="2593800"/>
            <a:ext cx="566640" cy="567360"/>
          </a:xfrm>
          <a:custGeom>
            <a:avLst/>
            <a:gdLst/>
            <a:ahLst/>
            <a:rect l="l" t="t" r="r" b="b"/>
            <a:pathLst>
              <a:path w="17641" h="17672">
                <a:moveTo>
                  <a:pt x="8836" y="1"/>
                </a:moveTo>
                <a:cubicBezTo>
                  <a:pt x="3959" y="1"/>
                  <a:pt x="1" y="3959"/>
                  <a:pt x="1" y="8836"/>
                </a:cubicBezTo>
                <a:cubicBezTo>
                  <a:pt x="1" y="13713"/>
                  <a:pt x="3959" y="17672"/>
                  <a:pt x="8836" y="17672"/>
                </a:cubicBezTo>
                <a:cubicBezTo>
                  <a:pt x="13713" y="17672"/>
                  <a:pt x="17640" y="13713"/>
                  <a:pt x="17640" y="8836"/>
                </a:cubicBezTo>
                <a:cubicBezTo>
                  <a:pt x="17640" y="3959"/>
                  <a:pt x="13713" y="1"/>
                  <a:pt x="8836" y="1"/>
                </a:cubicBezTo>
                <a:close/>
              </a:path>
            </a:pathLst>
          </a:custGeom>
          <a:solidFill>
            <a:srgbClr val="c4c4c4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512" name="CustomShape 104"/>
          <p:cNvSpPr/>
          <p:nvPr/>
        </p:nvSpPr>
        <p:spPr>
          <a:xfrm flipH="1">
            <a:off x="8082000" y="2662920"/>
            <a:ext cx="424080" cy="424080"/>
          </a:xfrm>
          <a:custGeom>
            <a:avLst/>
            <a:gdLst/>
            <a:ahLst/>
            <a:rect l="l" t="t" r="r" b="b"/>
            <a:pathLst>
              <a:path w="13207" h="13207">
                <a:moveTo>
                  <a:pt x="6587" y="1204"/>
                </a:moveTo>
                <a:cubicBezTo>
                  <a:pt x="9564" y="1204"/>
                  <a:pt x="12003" y="3642"/>
                  <a:pt x="12003" y="6619"/>
                </a:cubicBezTo>
                <a:cubicBezTo>
                  <a:pt x="12003" y="9596"/>
                  <a:pt x="9564" y="12003"/>
                  <a:pt x="6587" y="12003"/>
                </a:cubicBezTo>
                <a:cubicBezTo>
                  <a:pt x="3611" y="12003"/>
                  <a:pt x="1204" y="9596"/>
                  <a:pt x="1204" y="6619"/>
                </a:cubicBezTo>
                <a:cubicBezTo>
                  <a:pt x="1204" y="3642"/>
                  <a:pt x="3611" y="1204"/>
                  <a:pt x="6587" y="1204"/>
                </a:cubicBezTo>
                <a:close/>
                <a:moveTo>
                  <a:pt x="6587" y="0"/>
                </a:moveTo>
                <a:cubicBezTo>
                  <a:pt x="2977" y="0"/>
                  <a:pt x="0" y="2977"/>
                  <a:pt x="0" y="6619"/>
                </a:cubicBezTo>
                <a:cubicBezTo>
                  <a:pt x="0" y="10261"/>
                  <a:pt x="2977" y="13206"/>
                  <a:pt x="6587" y="13206"/>
                </a:cubicBezTo>
                <a:cubicBezTo>
                  <a:pt x="10229" y="13206"/>
                  <a:pt x="13206" y="10229"/>
                  <a:pt x="13206" y="6619"/>
                </a:cubicBezTo>
                <a:cubicBezTo>
                  <a:pt x="13206" y="2977"/>
                  <a:pt x="10229" y="0"/>
                  <a:pt x="6587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513" name="CustomShape 105"/>
          <p:cNvSpPr/>
          <p:nvPr/>
        </p:nvSpPr>
        <p:spPr>
          <a:xfrm>
            <a:off x="8280720" y="2721960"/>
            <a:ext cx="113760" cy="233640"/>
          </a:xfrm>
          <a:custGeom>
            <a:avLst/>
            <a:gdLst/>
            <a:ahLst/>
            <a:rect l="l" t="t" r="r" b="b"/>
            <a:pathLst>
              <a:path w="3548" h="7285">
                <a:moveTo>
                  <a:pt x="380" y="1"/>
                </a:moveTo>
                <a:cubicBezTo>
                  <a:pt x="159" y="1"/>
                  <a:pt x="0" y="159"/>
                  <a:pt x="0" y="381"/>
                </a:cubicBezTo>
                <a:lnTo>
                  <a:pt x="0" y="4973"/>
                </a:lnTo>
                <a:lnTo>
                  <a:pt x="2851" y="7190"/>
                </a:lnTo>
                <a:cubicBezTo>
                  <a:pt x="2914" y="7253"/>
                  <a:pt x="3009" y="7285"/>
                  <a:pt x="3104" y="7285"/>
                </a:cubicBezTo>
                <a:cubicBezTo>
                  <a:pt x="3199" y="7285"/>
                  <a:pt x="3326" y="7221"/>
                  <a:pt x="3389" y="7126"/>
                </a:cubicBezTo>
                <a:cubicBezTo>
                  <a:pt x="3547" y="6968"/>
                  <a:pt x="3516" y="6715"/>
                  <a:pt x="3326" y="6588"/>
                </a:cubicBezTo>
                <a:lnTo>
                  <a:pt x="792" y="4593"/>
                </a:lnTo>
                <a:lnTo>
                  <a:pt x="792" y="381"/>
                </a:lnTo>
                <a:cubicBezTo>
                  <a:pt x="792" y="159"/>
                  <a:pt x="602" y="1"/>
                  <a:pt x="380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514" name="CustomShape 106"/>
          <p:cNvSpPr/>
          <p:nvPr/>
        </p:nvSpPr>
        <p:spPr>
          <a:xfrm>
            <a:off x="8270280" y="2851200"/>
            <a:ext cx="47520" cy="47520"/>
          </a:xfrm>
          <a:custGeom>
            <a:avLst/>
            <a:gdLst/>
            <a:ahLst/>
            <a:rect l="l" t="t" r="r" b="b"/>
            <a:pathLst>
              <a:path w="1489" h="1490">
                <a:moveTo>
                  <a:pt x="728" y="1"/>
                </a:moveTo>
                <a:cubicBezTo>
                  <a:pt x="317" y="1"/>
                  <a:pt x="0" y="349"/>
                  <a:pt x="0" y="761"/>
                </a:cubicBezTo>
                <a:cubicBezTo>
                  <a:pt x="0" y="1173"/>
                  <a:pt x="317" y="1489"/>
                  <a:pt x="728" y="1489"/>
                </a:cubicBezTo>
                <a:cubicBezTo>
                  <a:pt x="1140" y="1489"/>
                  <a:pt x="1489" y="1173"/>
                  <a:pt x="1489" y="761"/>
                </a:cubicBezTo>
                <a:cubicBezTo>
                  <a:pt x="1489" y="349"/>
                  <a:pt x="1140" y="1"/>
                  <a:pt x="728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515" name="CustomShape 107"/>
          <p:cNvSpPr/>
          <p:nvPr/>
        </p:nvSpPr>
        <p:spPr>
          <a:xfrm flipH="1">
            <a:off x="6427440" y="3969360"/>
            <a:ext cx="2182320" cy="766800"/>
          </a:xfrm>
          <a:custGeom>
            <a:avLst/>
            <a:gdLst/>
            <a:ahLst/>
            <a:rect l="l" t="t" r="r" b="b"/>
            <a:pathLst>
              <a:path w="67931" h="23879">
                <a:moveTo>
                  <a:pt x="55991" y="0"/>
                </a:moveTo>
                <a:lnTo>
                  <a:pt x="11939" y="0"/>
                </a:lnTo>
                <a:cubicBezTo>
                  <a:pt x="5352" y="0"/>
                  <a:pt x="0" y="5352"/>
                  <a:pt x="0" y="11939"/>
                </a:cubicBezTo>
                <a:lnTo>
                  <a:pt x="0" y="11939"/>
                </a:lnTo>
                <a:cubicBezTo>
                  <a:pt x="0" y="18526"/>
                  <a:pt x="5352" y="23878"/>
                  <a:pt x="11939" y="23878"/>
                </a:cubicBezTo>
                <a:lnTo>
                  <a:pt x="55991" y="23878"/>
                </a:lnTo>
                <a:cubicBezTo>
                  <a:pt x="62578" y="23878"/>
                  <a:pt x="67930" y="18526"/>
                  <a:pt x="67930" y="11939"/>
                </a:cubicBezTo>
                <a:cubicBezTo>
                  <a:pt x="67930" y="5352"/>
                  <a:pt x="62578" y="0"/>
                  <a:pt x="55991" y="0"/>
                </a:cubicBezTo>
                <a:close/>
              </a:path>
            </a:pathLst>
          </a:custGeom>
          <a:solidFill>
            <a:srgbClr val="e0e0e0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516" name="CustomShape 108"/>
          <p:cNvSpPr/>
          <p:nvPr/>
        </p:nvSpPr>
        <p:spPr>
          <a:xfrm flipH="1">
            <a:off x="6501240" y="3906360"/>
            <a:ext cx="2183400" cy="766800"/>
          </a:xfrm>
          <a:custGeom>
            <a:avLst/>
            <a:gdLst/>
            <a:ahLst/>
            <a:rect l="l" t="t" r="r" b="b"/>
            <a:pathLst>
              <a:path w="67963" h="23879">
                <a:moveTo>
                  <a:pt x="11940" y="1"/>
                </a:moveTo>
                <a:cubicBezTo>
                  <a:pt x="5353" y="1"/>
                  <a:pt x="1" y="5353"/>
                  <a:pt x="1" y="11940"/>
                </a:cubicBezTo>
                <a:cubicBezTo>
                  <a:pt x="1" y="18527"/>
                  <a:pt x="5353" y="23879"/>
                  <a:pt x="11940" y="23879"/>
                </a:cubicBezTo>
                <a:lnTo>
                  <a:pt x="55991" y="23879"/>
                </a:lnTo>
                <a:cubicBezTo>
                  <a:pt x="62610" y="23879"/>
                  <a:pt x="67931" y="18527"/>
                  <a:pt x="67962" y="11940"/>
                </a:cubicBezTo>
                <a:cubicBezTo>
                  <a:pt x="67962" y="5353"/>
                  <a:pt x="62610" y="1"/>
                  <a:pt x="56023" y="1"/>
                </a:cubicBezTo>
                <a:close/>
              </a:path>
            </a:pathLst>
          </a:custGeom>
          <a:solidFill>
            <a:srgbClr val="f2a365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517" name="CustomShape 109"/>
          <p:cNvSpPr/>
          <p:nvPr/>
        </p:nvSpPr>
        <p:spPr>
          <a:xfrm flipH="1">
            <a:off x="7902000" y="3993840"/>
            <a:ext cx="673200" cy="673200"/>
          </a:xfrm>
          <a:custGeom>
            <a:avLst/>
            <a:gdLst/>
            <a:ahLst/>
            <a:rect l="l" t="t" r="r" b="b"/>
            <a:pathLst>
              <a:path w="20966" h="20965">
                <a:moveTo>
                  <a:pt x="10483" y="0"/>
                </a:moveTo>
                <a:cubicBezTo>
                  <a:pt x="4688" y="0"/>
                  <a:pt x="1" y="4687"/>
                  <a:pt x="1" y="10482"/>
                </a:cubicBezTo>
                <a:cubicBezTo>
                  <a:pt x="1" y="16278"/>
                  <a:pt x="4688" y="20965"/>
                  <a:pt x="10483" y="20965"/>
                </a:cubicBezTo>
                <a:cubicBezTo>
                  <a:pt x="16279" y="20965"/>
                  <a:pt x="20966" y="16278"/>
                  <a:pt x="20966" y="10482"/>
                </a:cubicBezTo>
                <a:cubicBezTo>
                  <a:pt x="20966" y="4687"/>
                  <a:pt x="16279" y="0"/>
                  <a:pt x="10483" y="0"/>
                </a:cubicBezTo>
                <a:close/>
              </a:path>
            </a:pathLst>
          </a:custGeom>
          <a:solidFill>
            <a:srgbClr val="dd915e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518" name="CustomShape 110"/>
          <p:cNvSpPr/>
          <p:nvPr/>
        </p:nvSpPr>
        <p:spPr>
          <a:xfrm flipH="1">
            <a:off x="7958160" y="3953160"/>
            <a:ext cx="673200" cy="673200"/>
          </a:xfrm>
          <a:custGeom>
            <a:avLst/>
            <a:gdLst/>
            <a:ahLst/>
            <a:rect l="l" t="t" r="r" b="b"/>
            <a:pathLst>
              <a:path w="20966" h="20966">
                <a:moveTo>
                  <a:pt x="10483" y="0"/>
                </a:moveTo>
                <a:cubicBezTo>
                  <a:pt x="4688" y="0"/>
                  <a:pt x="1" y="4687"/>
                  <a:pt x="1" y="10483"/>
                </a:cubicBezTo>
                <a:cubicBezTo>
                  <a:pt x="1" y="16278"/>
                  <a:pt x="4688" y="20965"/>
                  <a:pt x="10483" y="20965"/>
                </a:cubicBezTo>
                <a:cubicBezTo>
                  <a:pt x="16247" y="20965"/>
                  <a:pt x="20966" y="16278"/>
                  <a:pt x="20966" y="10483"/>
                </a:cubicBezTo>
                <a:cubicBezTo>
                  <a:pt x="20966" y="4687"/>
                  <a:pt x="16247" y="0"/>
                  <a:pt x="10483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519" name="CustomShape 111"/>
          <p:cNvSpPr/>
          <p:nvPr/>
        </p:nvSpPr>
        <p:spPr>
          <a:xfrm flipH="1">
            <a:off x="8011800" y="4006080"/>
            <a:ext cx="566640" cy="567360"/>
          </a:xfrm>
          <a:custGeom>
            <a:avLst/>
            <a:gdLst/>
            <a:ahLst/>
            <a:rect l="l" t="t" r="r" b="b"/>
            <a:pathLst>
              <a:path w="17641" h="17672">
                <a:moveTo>
                  <a:pt x="8836" y="0"/>
                </a:moveTo>
                <a:cubicBezTo>
                  <a:pt x="3959" y="0"/>
                  <a:pt x="1" y="3959"/>
                  <a:pt x="1" y="8836"/>
                </a:cubicBezTo>
                <a:cubicBezTo>
                  <a:pt x="1" y="13713"/>
                  <a:pt x="3959" y="17671"/>
                  <a:pt x="8836" y="17671"/>
                </a:cubicBezTo>
                <a:cubicBezTo>
                  <a:pt x="13713" y="17671"/>
                  <a:pt x="17640" y="13713"/>
                  <a:pt x="17640" y="8836"/>
                </a:cubicBezTo>
                <a:cubicBezTo>
                  <a:pt x="17640" y="3959"/>
                  <a:pt x="13713" y="0"/>
                  <a:pt x="8836" y="0"/>
                </a:cubicBezTo>
                <a:close/>
              </a:path>
            </a:pathLst>
          </a:custGeom>
          <a:solidFill>
            <a:srgbClr val="f2a365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520" name="CustomShape 112"/>
          <p:cNvSpPr/>
          <p:nvPr/>
        </p:nvSpPr>
        <p:spPr>
          <a:xfrm flipH="1">
            <a:off x="8280000" y="4106880"/>
            <a:ext cx="9720" cy="38160"/>
          </a:xfrm>
          <a:custGeom>
            <a:avLst/>
            <a:gdLst/>
            <a:ahLst/>
            <a:rect l="l" t="t" r="r" b="b"/>
            <a:pathLst>
              <a:path w="317" h="1204">
                <a:moveTo>
                  <a:pt x="317" y="1077"/>
                </a:moveTo>
                <a:cubicBezTo>
                  <a:pt x="317" y="1140"/>
                  <a:pt x="222" y="1204"/>
                  <a:pt x="158" y="1204"/>
                </a:cubicBezTo>
                <a:lnTo>
                  <a:pt x="158" y="1204"/>
                </a:lnTo>
                <a:cubicBezTo>
                  <a:pt x="63" y="1204"/>
                  <a:pt x="0" y="1140"/>
                  <a:pt x="0" y="1077"/>
                </a:cubicBezTo>
                <a:lnTo>
                  <a:pt x="0" y="159"/>
                </a:lnTo>
                <a:cubicBezTo>
                  <a:pt x="0" y="64"/>
                  <a:pt x="63" y="0"/>
                  <a:pt x="158" y="0"/>
                </a:cubicBezTo>
                <a:lnTo>
                  <a:pt x="158" y="0"/>
                </a:lnTo>
                <a:cubicBezTo>
                  <a:pt x="222" y="0"/>
                  <a:pt x="285" y="64"/>
                  <a:pt x="285" y="159"/>
                </a:cubicBezTo>
                <a:lnTo>
                  <a:pt x="285" y="1077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521" name="CustomShape 113"/>
          <p:cNvSpPr/>
          <p:nvPr/>
        </p:nvSpPr>
        <p:spPr>
          <a:xfrm flipH="1">
            <a:off x="8384400" y="4165920"/>
            <a:ext cx="32400" cy="30240"/>
          </a:xfrm>
          <a:custGeom>
            <a:avLst/>
            <a:gdLst/>
            <a:ahLst/>
            <a:rect l="l" t="t" r="r" b="b"/>
            <a:pathLst>
              <a:path w="1014" h="951">
                <a:moveTo>
                  <a:pt x="982" y="665"/>
                </a:moveTo>
                <a:cubicBezTo>
                  <a:pt x="1014" y="728"/>
                  <a:pt x="1014" y="823"/>
                  <a:pt x="950" y="887"/>
                </a:cubicBezTo>
                <a:lnTo>
                  <a:pt x="950" y="887"/>
                </a:lnTo>
                <a:cubicBezTo>
                  <a:pt x="919" y="950"/>
                  <a:pt x="824" y="950"/>
                  <a:pt x="760" y="919"/>
                </a:cubicBezTo>
                <a:lnTo>
                  <a:pt x="64" y="285"/>
                </a:lnTo>
                <a:cubicBezTo>
                  <a:pt x="0" y="222"/>
                  <a:pt x="32" y="158"/>
                  <a:pt x="64" y="95"/>
                </a:cubicBezTo>
                <a:lnTo>
                  <a:pt x="64" y="95"/>
                </a:lnTo>
                <a:cubicBezTo>
                  <a:pt x="127" y="32"/>
                  <a:pt x="222" y="0"/>
                  <a:pt x="285" y="6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522" name="CustomShape 114"/>
          <p:cNvSpPr/>
          <p:nvPr/>
        </p:nvSpPr>
        <p:spPr>
          <a:xfrm flipH="1">
            <a:off x="8416080" y="4296240"/>
            <a:ext cx="38520" cy="12960"/>
          </a:xfrm>
          <a:custGeom>
            <a:avLst/>
            <a:gdLst/>
            <a:ahLst/>
            <a:rect l="l" t="t" r="r" b="b"/>
            <a:pathLst>
              <a:path w="1205" h="413">
                <a:moveTo>
                  <a:pt x="1046" y="1"/>
                </a:moveTo>
                <a:cubicBezTo>
                  <a:pt x="1141" y="1"/>
                  <a:pt x="1204" y="64"/>
                  <a:pt x="1204" y="159"/>
                </a:cubicBezTo>
                <a:lnTo>
                  <a:pt x="1204" y="159"/>
                </a:lnTo>
                <a:cubicBezTo>
                  <a:pt x="1204" y="222"/>
                  <a:pt x="1172" y="317"/>
                  <a:pt x="1077" y="317"/>
                </a:cubicBezTo>
                <a:lnTo>
                  <a:pt x="159" y="412"/>
                </a:lnTo>
                <a:cubicBezTo>
                  <a:pt x="96" y="412"/>
                  <a:pt x="32" y="349"/>
                  <a:pt x="32" y="286"/>
                </a:cubicBezTo>
                <a:lnTo>
                  <a:pt x="32" y="286"/>
                </a:lnTo>
                <a:cubicBezTo>
                  <a:pt x="1" y="191"/>
                  <a:pt x="64" y="127"/>
                  <a:pt x="127" y="9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523" name="CustomShape 115"/>
          <p:cNvSpPr/>
          <p:nvPr/>
        </p:nvSpPr>
        <p:spPr>
          <a:xfrm flipH="1">
            <a:off x="8122680" y="4286880"/>
            <a:ext cx="38160" cy="14040"/>
          </a:xfrm>
          <a:custGeom>
            <a:avLst/>
            <a:gdLst/>
            <a:ahLst/>
            <a:rect l="l" t="t" r="r" b="b"/>
            <a:pathLst>
              <a:path w="1204" h="445">
                <a:moveTo>
                  <a:pt x="127" y="317"/>
                </a:moveTo>
                <a:cubicBezTo>
                  <a:pt x="63" y="317"/>
                  <a:pt x="0" y="254"/>
                  <a:pt x="0" y="159"/>
                </a:cubicBezTo>
                <a:lnTo>
                  <a:pt x="0" y="159"/>
                </a:lnTo>
                <a:cubicBezTo>
                  <a:pt x="32" y="64"/>
                  <a:pt x="95" y="1"/>
                  <a:pt x="158" y="1"/>
                </a:cubicBezTo>
                <a:lnTo>
                  <a:pt x="1077" y="127"/>
                </a:lnTo>
                <a:cubicBezTo>
                  <a:pt x="1140" y="127"/>
                  <a:pt x="1204" y="191"/>
                  <a:pt x="1204" y="286"/>
                </a:cubicBezTo>
                <a:lnTo>
                  <a:pt x="1204" y="286"/>
                </a:lnTo>
                <a:cubicBezTo>
                  <a:pt x="1204" y="381"/>
                  <a:pt x="1109" y="444"/>
                  <a:pt x="1045" y="41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524" name="CustomShape 116"/>
          <p:cNvSpPr/>
          <p:nvPr/>
        </p:nvSpPr>
        <p:spPr>
          <a:xfrm flipH="1">
            <a:off x="8160480" y="4163760"/>
            <a:ext cx="32400" cy="30240"/>
          </a:xfrm>
          <a:custGeom>
            <a:avLst/>
            <a:gdLst/>
            <a:ahLst/>
            <a:rect l="l" t="t" r="r" b="b"/>
            <a:pathLst>
              <a:path w="1014" h="951">
                <a:moveTo>
                  <a:pt x="254" y="887"/>
                </a:moveTo>
                <a:cubicBezTo>
                  <a:pt x="222" y="951"/>
                  <a:pt x="127" y="919"/>
                  <a:pt x="64" y="856"/>
                </a:cubicBezTo>
                <a:lnTo>
                  <a:pt x="64" y="856"/>
                </a:lnTo>
                <a:cubicBezTo>
                  <a:pt x="0" y="792"/>
                  <a:pt x="0" y="697"/>
                  <a:pt x="64" y="666"/>
                </a:cubicBezTo>
                <a:lnTo>
                  <a:pt x="760" y="32"/>
                </a:lnTo>
                <a:cubicBezTo>
                  <a:pt x="792" y="1"/>
                  <a:pt x="887" y="1"/>
                  <a:pt x="950" y="64"/>
                </a:cubicBezTo>
                <a:lnTo>
                  <a:pt x="950" y="64"/>
                </a:lnTo>
                <a:cubicBezTo>
                  <a:pt x="1014" y="127"/>
                  <a:pt x="1014" y="222"/>
                  <a:pt x="950" y="25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525" name="CustomShape 117"/>
          <p:cNvSpPr/>
          <p:nvPr/>
        </p:nvSpPr>
        <p:spPr>
          <a:xfrm>
            <a:off x="8179920" y="4161960"/>
            <a:ext cx="213480" cy="297720"/>
          </a:xfrm>
          <a:custGeom>
            <a:avLst/>
            <a:gdLst/>
            <a:ahLst/>
            <a:rect l="l" t="t" r="r" b="b"/>
            <a:pathLst>
              <a:path w="6652" h="9280">
                <a:moveTo>
                  <a:pt x="4403" y="7949"/>
                </a:moveTo>
                <a:cubicBezTo>
                  <a:pt x="4403" y="8044"/>
                  <a:pt x="4339" y="8139"/>
                  <a:pt x="4276" y="8171"/>
                </a:cubicBezTo>
                <a:cubicBezTo>
                  <a:pt x="4244" y="8203"/>
                  <a:pt x="4181" y="8234"/>
                  <a:pt x="4118" y="8234"/>
                </a:cubicBezTo>
                <a:lnTo>
                  <a:pt x="2534" y="8234"/>
                </a:lnTo>
                <a:cubicBezTo>
                  <a:pt x="2471" y="8234"/>
                  <a:pt x="2439" y="8203"/>
                  <a:pt x="2407" y="8171"/>
                </a:cubicBezTo>
                <a:cubicBezTo>
                  <a:pt x="2312" y="8139"/>
                  <a:pt x="2281" y="8044"/>
                  <a:pt x="2281" y="7949"/>
                </a:cubicBezTo>
                <a:lnTo>
                  <a:pt x="2281" y="7031"/>
                </a:lnTo>
                <a:lnTo>
                  <a:pt x="4403" y="7031"/>
                </a:lnTo>
                <a:lnTo>
                  <a:pt x="4403" y="7949"/>
                </a:lnTo>
                <a:close/>
                <a:moveTo>
                  <a:pt x="2091" y="1647"/>
                </a:moveTo>
                <a:cubicBezTo>
                  <a:pt x="1584" y="2027"/>
                  <a:pt x="1267" y="2629"/>
                  <a:pt x="1267" y="3326"/>
                </a:cubicBezTo>
                <a:cubicBezTo>
                  <a:pt x="1267" y="3959"/>
                  <a:pt x="1552" y="4529"/>
                  <a:pt x="1996" y="4909"/>
                </a:cubicBezTo>
                <a:cubicBezTo>
                  <a:pt x="2059" y="4941"/>
                  <a:pt x="2059" y="5036"/>
                  <a:pt x="2027" y="5099"/>
                </a:cubicBezTo>
                <a:lnTo>
                  <a:pt x="2027" y="5099"/>
                </a:lnTo>
                <a:cubicBezTo>
                  <a:pt x="1964" y="5194"/>
                  <a:pt x="1869" y="5194"/>
                  <a:pt x="1806" y="5131"/>
                </a:cubicBezTo>
                <a:cubicBezTo>
                  <a:pt x="1267" y="4687"/>
                  <a:pt x="951" y="4054"/>
                  <a:pt x="951" y="3326"/>
                </a:cubicBezTo>
                <a:cubicBezTo>
                  <a:pt x="951" y="2534"/>
                  <a:pt x="1331" y="1837"/>
                  <a:pt x="1901" y="1394"/>
                </a:cubicBezTo>
                <a:cubicBezTo>
                  <a:pt x="1964" y="1362"/>
                  <a:pt x="2059" y="1362"/>
                  <a:pt x="2122" y="1426"/>
                </a:cubicBezTo>
                <a:lnTo>
                  <a:pt x="2122" y="1457"/>
                </a:lnTo>
                <a:cubicBezTo>
                  <a:pt x="2186" y="1521"/>
                  <a:pt x="2154" y="1616"/>
                  <a:pt x="2091" y="1647"/>
                </a:cubicBezTo>
                <a:close/>
                <a:moveTo>
                  <a:pt x="6651" y="3326"/>
                </a:moveTo>
                <a:cubicBezTo>
                  <a:pt x="6651" y="1489"/>
                  <a:pt x="5163" y="0"/>
                  <a:pt x="3326" y="0"/>
                </a:cubicBezTo>
                <a:cubicBezTo>
                  <a:pt x="1489" y="0"/>
                  <a:pt x="1" y="1489"/>
                  <a:pt x="1" y="3326"/>
                </a:cubicBezTo>
                <a:cubicBezTo>
                  <a:pt x="1" y="4656"/>
                  <a:pt x="824" y="5828"/>
                  <a:pt x="1964" y="6366"/>
                </a:cubicBezTo>
                <a:lnTo>
                  <a:pt x="1964" y="7031"/>
                </a:lnTo>
                <a:lnTo>
                  <a:pt x="1964" y="7949"/>
                </a:lnTo>
                <a:cubicBezTo>
                  <a:pt x="1964" y="8234"/>
                  <a:pt x="2154" y="8488"/>
                  <a:pt x="2439" y="8519"/>
                </a:cubicBezTo>
                <a:cubicBezTo>
                  <a:pt x="2471" y="8614"/>
                  <a:pt x="2471" y="8678"/>
                  <a:pt x="2534" y="8773"/>
                </a:cubicBezTo>
                <a:cubicBezTo>
                  <a:pt x="2661" y="9089"/>
                  <a:pt x="2914" y="9279"/>
                  <a:pt x="3104" y="9279"/>
                </a:cubicBezTo>
                <a:lnTo>
                  <a:pt x="3547" y="9279"/>
                </a:lnTo>
                <a:cubicBezTo>
                  <a:pt x="3738" y="9279"/>
                  <a:pt x="3991" y="9089"/>
                  <a:pt x="4149" y="8773"/>
                </a:cubicBezTo>
                <a:cubicBezTo>
                  <a:pt x="4181" y="8678"/>
                  <a:pt x="4213" y="8614"/>
                  <a:pt x="4213" y="8519"/>
                </a:cubicBezTo>
                <a:cubicBezTo>
                  <a:pt x="4498" y="8488"/>
                  <a:pt x="4688" y="8234"/>
                  <a:pt x="4688" y="7949"/>
                </a:cubicBezTo>
                <a:lnTo>
                  <a:pt x="4688" y="6714"/>
                </a:lnTo>
                <a:lnTo>
                  <a:pt x="4688" y="6366"/>
                </a:lnTo>
                <a:cubicBezTo>
                  <a:pt x="5859" y="5828"/>
                  <a:pt x="6651" y="4656"/>
                  <a:pt x="6651" y="332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526" name="CustomShape 118"/>
          <p:cNvSpPr/>
          <p:nvPr/>
        </p:nvSpPr>
        <p:spPr>
          <a:xfrm>
            <a:off x="532440" y="1144800"/>
            <a:ext cx="2182320" cy="766800"/>
          </a:xfrm>
          <a:custGeom>
            <a:avLst/>
            <a:gdLst/>
            <a:ahLst/>
            <a:rect l="l" t="t" r="r" b="b"/>
            <a:pathLst>
              <a:path w="67931" h="23879">
                <a:moveTo>
                  <a:pt x="11940" y="23879"/>
                </a:moveTo>
                <a:lnTo>
                  <a:pt x="55992" y="23879"/>
                </a:lnTo>
                <a:cubicBezTo>
                  <a:pt x="62579" y="23879"/>
                  <a:pt x="67931" y="18526"/>
                  <a:pt x="67931" y="11939"/>
                </a:cubicBezTo>
                <a:cubicBezTo>
                  <a:pt x="67931" y="5352"/>
                  <a:pt x="62579" y="0"/>
                  <a:pt x="55992" y="0"/>
                </a:cubicBezTo>
                <a:lnTo>
                  <a:pt x="11940" y="0"/>
                </a:lnTo>
                <a:cubicBezTo>
                  <a:pt x="5321" y="0"/>
                  <a:pt x="1" y="5352"/>
                  <a:pt x="1" y="11939"/>
                </a:cubicBezTo>
                <a:lnTo>
                  <a:pt x="1" y="11939"/>
                </a:lnTo>
                <a:cubicBezTo>
                  <a:pt x="1" y="18526"/>
                  <a:pt x="5321" y="23879"/>
                  <a:pt x="11940" y="23879"/>
                </a:cubicBezTo>
                <a:close/>
              </a:path>
            </a:pathLst>
          </a:custGeom>
          <a:solidFill>
            <a:srgbClr val="eeeeee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527" name="CustomShape 119"/>
          <p:cNvSpPr/>
          <p:nvPr/>
        </p:nvSpPr>
        <p:spPr>
          <a:xfrm>
            <a:off x="457200" y="1082520"/>
            <a:ext cx="2182320" cy="766080"/>
          </a:xfrm>
          <a:custGeom>
            <a:avLst/>
            <a:gdLst/>
            <a:ahLst/>
            <a:rect l="l" t="t" r="r" b="b"/>
            <a:pathLst>
              <a:path w="67931" h="23848">
                <a:moveTo>
                  <a:pt x="11939" y="0"/>
                </a:moveTo>
                <a:cubicBezTo>
                  <a:pt x="5352" y="0"/>
                  <a:pt x="0" y="5321"/>
                  <a:pt x="0" y="11908"/>
                </a:cubicBezTo>
                <a:cubicBezTo>
                  <a:pt x="0" y="18527"/>
                  <a:pt x="5352" y="23847"/>
                  <a:pt x="11939" y="23847"/>
                </a:cubicBezTo>
                <a:lnTo>
                  <a:pt x="55991" y="23847"/>
                </a:lnTo>
                <a:cubicBezTo>
                  <a:pt x="62610" y="23847"/>
                  <a:pt x="67930" y="18527"/>
                  <a:pt x="67930" y="11908"/>
                </a:cubicBezTo>
                <a:cubicBezTo>
                  <a:pt x="67930" y="5321"/>
                  <a:pt x="62610" y="0"/>
                  <a:pt x="55991" y="0"/>
                </a:cubicBezTo>
                <a:close/>
              </a:path>
            </a:pathLst>
          </a:custGeom>
          <a:solidFill>
            <a:srgbClr val="c4c4c4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528" name="CustomShape 120"/>
          <p:cNvSpPr/>
          <p:nvPr/>
        </p:nvSpPr>
        <p:spPr>
          <a:xfrm>
            <a:off x="567000" y="1168920"/>
            <a:ext cx="673200" cy="673200"/>
          </a:xfrm>
          <a:custGeom>
            <a:avLst/>
            <a:gdLst/>
            <a:ahLst/>
            <a:rect l="l" t="t" r="r" b="b"/>
            <a:pathLst>
              <a:path w="20966" h="20966">
                <a:moveTo>
                  <a:pt x="10483" y="0"/>
                </a:moveTo>
                <a:cubicBezTo>
                  <a:pt x="4687" y="0"/>
                  <a:pt x="0" y="4719"/>
                  <a:pt x="0" y="10483"/>
                </a:cubicBezTo>
                <a:cubicBezTo>
                  <a:pt x="0" y="16278"/>
                  <a:pt x="4687" y="20965"/>
                  <a:pt x="10483" y="20965"/>
                </a:cubicBezTo>
                <a:cubicBezTo>
                  <a:pt x="16247" y="20965"/>
                  <a:pt x="20965" y="16278"/>
                  <a:pt x="20965" y="10483"/>
                </a:cubicBezTo>
                <a:cubicBezTo>
                  <a:pt x="20965" y="4719"/>
                  <a:pt x="16247" y="0"/>
                  <a:pt x="10483" y="0"/>
                </a:cubicBezTo>
                <a:close/>
              </a:path>
            </a:pathLst>
          </a:custGeom>
          <a:solidFill>
            <a:srgbClr val="a3a3a3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529" name="CustomShape 121"/>
          <p:cNvSpPr/>
          <p:nvPr/>
        </p:nvSpPr>
        <p:spPr>
          <a:xfrm>
            <a:off x="510120" y="1128240"/>
            <a:ext cx="673200" cy="673200"/>
          </a:xfrm>
          <a:custGeom>
            <a:avLst/>
            <a:gdLst/>
            <a:ahLst/>
            <a:rect l="l" t="t" r="r" b="b"/>
            <a:pathLst>
              <a:path w="20966" h="20966">
                <a:moveTo>
                  <a:pt x="10483" y="0"/>
                </a:moveTo>
                <a:cubicBezTo>
                  <a:pt x="4688" y="0"/>
                  <a:pt x="1" y="4719"/>
                  <a:pt x="1" y="10483"/>
                </a:cubicBezTo>
                <a:cubicBezTo>
                  <a:pt x="1" y="16278"/>
                  <a:pt x="4688" y="20965"/>
                  <a:pt x="10483" y="20965"/>
                </a:cubicBezTo>
                <a:cubicBezTo>
                  <a:pt x="16279" y="20965"/>
                  <a:pt x="20966" y="16278"/>
                  <a:pt x="20966" y="10483"/>
                </a:cubicBezTo>
                <a:cubicBezTo>
                  <a:pt x="20966" y="4719"/>
                  <a:pt x="16279" y="0"/>
                  <a:pt x="10483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530" name="CustomShape 122"/>
          <p:cNvSpPr/>
          <p:nvPr/>
        </p:nvSpPr>
        <p:spPr>
          <a:xfrm>
            <a:off x="563040" y="1182240"/>
            <a:ext cx="567360" cy="566640"/>
          </a:xfrm>
          <a:custGeom>
            <a:avLst/>
            <a:gdLst/>
            <a:ahLst/>
            <a:rect l="l" t="t" r="r" b="b"/>
            <a:pathLst>
              <a:path w="17673" h="17641">
                <a:moveTo>
                  <a:pt x="8836" y="1"/>
                </a:moveTo>
                <a:cubicBezTo>
                  <a:pt x="3959" y="1"/>
                  <a:pt x="1" y="3928"/>
                  <a:pt x="1" y="8805"/>
                </a:cubicBezTo>
                <a:cubicBezTo>
                  <a:pt x="1" y="13682"/>
                  <a:pt x="3959" y="17640"/>
                  <a:pt x="8836" y="17640"/>
                </a:cubicBezTo>
                <a:cubicBezTo>
                  <a:pt x="13713" y="17640"/>
                  <a:pt x="17672" y="13682"/>
                  <a:pt x="17672" y="8805"/>
                </a:cubicBezTo>
                <a:cubicBezTo>
                  <a:pt x="17672" y="3928"/>
                  <a:pt x="13713" y="1"/>
                  <a:pt x="8836" y="1"/>
                </a:cubicBezTo>
                <a:close/>
              </a:path>
            </a:pathLst>
          </a:custGeom>
          <a:solidFill>
            <a:srgbClr val="c4c4c4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531" name="CustomShape 123"/>
          <p:cNvSpPr/>
          <p:nvPr/>
        </p:nvSpPr>
        <p:spPr>
          <a:xfrm>
            <a:off x="743040" y="1284120"/>
            <a:ext cx="262080" cy="245880"/>
          </a:xfrm>
          <a:custGeom>
            <a:avLst/>
            <a:gdLst/>
            <a:ahLst/>
            <a:rect l="l" t="t" r="r" b="b"/>
            <a:pathLst>
              <a:path w="8171" h="7665">
                <a:moveTo>
                  <a:pt x="4275" y="1046"/>
                </a:moveTo>
                <a:cubicBezTo>
                  <a:pt x="3452" y="1046"/>
                  <a:pt x="2692" y="1394"/>
                  <a:pt x="2154" y="2028"/>
                </a:cubicBezTo>
                <a:cubicBezTo>
                  <a:pt x="1172" y="3199"/>
                  <a:pt x="1299" y="4941"/>
                  <a:pt x="2470" y="5955"/>
                </a:cubicBezTo>
                <a:cubicBezTo>
                  <a:pt x="2977" y="6366"/>
                  <a:pt x="3610" y="6620"/>
                  <a:pt x="4275" y="6620"/>
                </a:cubicBezTo>
                <a:cubicBezTo>
                  <a:pt x="5099" y="6620"/>
                  <a:pt x="5859" y="6240"/>
                  <a:pt x="6397" y="5638"/>
                </a:cubicBezTo>
                <a:cubicBezTo>
                  <a:pt x="6872" y="5068"/>
                  <a:pt x="7126" y="4339"/>
                  <a:pt x="7062" y="3611"/>
                </a:cubicBezTo>
                <a:cubicBezTo>
                  <a:pt x="6999" y="2851"/>
                  <a:pt x="6651" y="2186"/>
                  <a:pt x="6081" y="1711"/>
                </a:cubicBezTo>
                <a:cubicBezTo>
                  <a:pt x="5574" y="1268"/>
                  <a:pt x="4940" y="1046"/>
                  <a:pt x="4275" y="1046"/>
                </a:cubicBezTo>
                <a:close/>
                <a:moveTo>
                  <a:pt x="4275" y="7665"/>
                </a:moveTo>
                <a:cubicBezTo>
                  <a:pt x="3389" y="7665"/>
                  <a:pt x="2502" y="7348"/>
                  <a:pt x="1805" y="6746"/>
                </a:cubicBezTo>
                <a:cubicBezTo>
                  <a:pt x="190" y="5385"/>
                  <a:pt x="0" y="2946"/>
                  <a:pt x="1362" y="1331"/>
                </a:cubicBezTo>
                <a:cubicBezTo>
                  <a:pt x="2090" y="476"/>
                  <a:pt x="3167" y="1"/>
                  <a:pt x="4275" y="1"/>
                </a:cubicBezTo>
                <a:cubicBezTo>
                  <a:pt x="5194" y="1"/>
                  <a:pt x="6081" y="317"/>
                  <a:pt x="6777" y="919"/>
                </a:cubicBezTo>
                <a:cubicBezTo>
                  <a:pt x="7537" y="1553"/>
                  <a:pt x="8012" y="2503"/>
                  <a:pt x="8107" y="3516"/>
                </a:cubicBezTo>
                <a:cubicBezTo>
                  <a:pt x="8171" y="4529"/>
                  <a:pt x="7854" y="5511"/>
                  <a:pt x="7189" y="6303"/>
                </a:cubicBezTo>
                <a:cubicBezTo>
                  <a:pt x="6461" y="7158"/>
                  <a:pt x="5416" y="7665"/>
                  <a:pt x="4275" y="766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532" name="CustomShape 124"/>
          <p:cNvSpPr/>
          <p:nvPr/>
        </p:nvSpPr>
        <p:spPr>
          <a:xfrm>
            <a:off x="763560" y="1477440"/>
            <a:ext cx="60840" cy="63720"/>
          </a:xfrm>
          <a:custGeom>
            <a:avLst/>
            <a:gdLst/>
            <a:ahLst/>
            <a:rect l="l" t="t" r="r" b="b"/>
            <a:pathLst>
              <a:path w="1901" h="1997">
                <a:moveTo>
                  <a:pt x="792" y="1996"/>
                </a:moveTo>
                <a:lnTo>
                  <a:pt x="0" y="1299"/>
                </a:lnTo>
                <a:lnTo>
                  <a:pt x="1109" y="1"/>
                </a:lnTo>
                <a:lnTo>
                  <a:pt x="1901" y="66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533" name="CustomShape 125"/>
          <p:cNvSpPr/>
          <p:nvPr/>
        </p:nvSpPr>
        <p:spPr>
          <a:xfrm>
            <a:off x="686160" y="1513080"/>
            <a:ext cx="109440" cy="117720"/>
          </a:xfrm>
          <a:custGeom>
            <a:avLst/>
            <a:gdLst/>
            <a:ahLst/>
            <a:rect l="l" t="t" r="r" b="b"/>
            <a:pathLst>
              <a:path w="3421" h="3674">
                <a:moveTo>
                  <a:pt x="1521" y="3421"/>
                </a:moveTo>
                <a:cubicBezTo>
                  <a:pt x="1331" y="3642"/>
                  <a:pt x="982" y="3674"/>
                  <a:pt x="761" y="3484"/>
                </a:cubicBezTo>
                <a:lnTo>
                  <a:pt x="222" y="3009"/>
                </a:lnTo>
                <a:cubicBezTo>
                  <a:pt x="1" y="2819"/>
                  <a:pt x="1" y="2502"/>
                  <a:pt x="191" y="2280"/>
                </a:cubicBezTo>
                <a:lnTo>
                  <a:pt x="1901" y="222"/>
                </a:lnTo>
                <a:cubicBezTo>
                  <a:pt x="2091" y="0"/>
                  <a:pt x="2439" y="0"/>
                  <a:pt x="2661" y="190"/>
                </a:cubicBezTo>
                <a:lnTo>
                  <a:pt x="3199" y="634"/>
                </a:lnTo>
                <a:cubicBezTo>
                  <a:pt x="3421" y="824"/>
                  <a:pt x="3421" y="1140"/>
                  <a:pt x="3231" y="136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534" name="CustomShape 126"/>
          <p:cNvSpPr/>
          <p:nvPr/>
        </p:nvSpPr>
        <p:spPr>
          <a:xfrm>
            <a:off x="823680" y="1328760"/>
            <a:ext cx="84240" cy="47520"/>
          </a:xfrm>
          <a:custGeom>
            <a:avLst/>
            <a:gdLst/>
            <a:ahLst/>
            <a:rect l="l" t="t" r="r" b="b"/>
            <a:pathLst>
              <a:path w="2630" h="1489">
                <a:moveTo>
                  <a:pt x="2534" y="539"/>
                </a:moveTo>
                <a:cubicBezTo>
                  <a:pt x="2630" y="919"/>
                  <a:pt x="1996" y="539"/>
                  <a:pt x="1331" y="697"/>
                </a:cubicBezTo>
                <a:cubicBezTo>
                  <a:pt x="666" y="855"/>
                  <a:pt x="191" y="1489"/>
                  <a:pt x="96" y="1109"/>
                </a:cubicBezTo>
                <a:cubicBezTo>
                  <a:pt x="1" y="729"/>
                  <a:pt x="761" y="222"/>
                  <a:pt x="1141" y="127"/>
                </a:cubicBezTo>
                <a:cubicBezTo>
                  <a:pt x="1616" y="0"/>
                  <a:pt x="2439" y="159"/>
                  <a:pt x="2534" y="53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535" name="CustomShape 127"/>
          <p:cNvSpPr/>
          <p:nvPr/>
        </p:nvSpPr>
        <p:spPr>
          <a:xfrm>
            <a:off x="909000" y="1341000"/>
            <a:ext cx="21960" cy="20160"/>
          </a:xfrm>
          <a:custGeom>
            <a:avLst/>
            <a:gdLst/>
            <a:ahLst/>
            <a:rect l="l" t="t" r="r" b="b"/>
            <a:pathLst>
              <a:path w="697" h="634">
                <a:moveTo>
                  <a:pt x="634" y="444"/>
                </a:moveTo>
                <a:cubicBezTo>
                  <a:pt x="570" y="634"/>
                  <a:pt x="380" y="570"/>
                  <a:pt x="222" y="507"/>
                </a:cubicBezTo>
                <a:cubicBezTo>
                  <a:pt x="64" y="444"/>
                  <a:pt x="0" y="412"/>
                  <a:pt x="32" y="254"/>
                </a:cubicBezTo>
                <a:cubicBezTo>
                  <a:pt x="95" y="95"/>
                  <a:pt x="127" y="0"/>
                  <a:pt x="285" y="64"/>
                </a:cubicBezTo>
                <a:cubicBezTo>
                  <a:pt x="475" y="127"/>
                  <a:pt x="697" y="285"/>
                  <a:pt x="634" y="44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536" name="CustomShape 128"/>
          <p:cNvSpPr/>
          <p:nvPr/>
        </p:nvSpPr>
        <p:spPr>
          <a:xfrm>
            <a:off x="1264320" y="1082520"/>
            <a:ext cx="1375560" cy="342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" sz="1500" spc="-1" strike="noStrike">
                <a:solidFill>
                  <a:srgbClr val="ffffff"/>
                </a:solidFill>
                <a:latin typeface="Fira Sans Medium"/>
                <a:ea typeface="Fira Sans Medium"/>
              </a:rPr>
              <a:t>Jupiter</a:t>
            </a:r>
            <a:endParaRPr b="0" lang="en-US" sz="1500" spc="-1" strike="noStrike">
              <a:latin typeface="Arial"/>
            </a:endParaRPr>
          </a:p>
        </p:txBody>
      </p:sp>
      <p:sp>
        <p:nvSpPr>
          <p:cNvPr id="3537" name="CustomShape 129"/>
          <p:cNvSpPr/>
          <p:nvPr/>
        </p:nvSpPr>
        <p:spPr>
          <a:xfrm>
            <a:off x="1264320" y="1435680"/>
            <a:ext cx="1375560" cy="414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b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" sz="1200" spc="-1" strike="noStrike">
                <a:solidFill>
                  <a:srgbClr val="ffffff"/>
                </a:solidFill>
                <a:latin typeface="Fira Sans"/>
                <a:ea typeface="Fira Sans"/>
              </a:rPr>
              <a:t>Jupiter is the biggest planet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3538" name="CustomShape 130"/>
          <p:cNvSpPr/>
          <p:nvPr/>
        </p:nvSpPr>
        <p:spPr>
          <a:xfrm>
            <a:off x="1264320" y="2482920"/>
            <a:ext cx="1375560" cy="342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" sz="1500" spc="-1" strike="noStrike">
                <a:solidFill>
                  <a:srgbClr val="ffffff"/>
                </a:solidFill>
                <a:latin typeface="Fira Sans Medium"/>
                <a:ea typeface="Fira Sans Medium"/>
              </a:rPr>
              <a:t>Mars</a:t>
            </a:r>
            <a:endParaRPr b="0" lang="en-US" sz="1500" spc="-1" strike="noStrike">
              <a:latin typeface="Arial"/>
            </a:endParaRPr>
          </a:p>
        </p:txBody>
      </p:sp>
      <p:sp>
        <p:nvSpPr>
          <p:cNvPr id="3539" name="CustomShape 131"/>
          <p:cNvSpPr/>
          <p:nvPr/>
        </p:nvSpPr>
        <p:spPr>
          <a:xfrm>
            <a:off x="1264320" y="2835720"/>
            <a:ext cx="1375560" cy="414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b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" sz="1200" spc="-1" strike="noStrike">
                <a:solidFill>
                  <a:srgbClr val="ffffff"/>
                </a:solidFill>
                <a:latin typeface="Fira Sans"/>
                <a:ea typeface="Fira Sans"/>
              </a:rPr>
              <a:t>Mars is actually a cold place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3540" name="CustomShape 132"/>
          <p:cNvSpPr/>
          <p:nvPr/>
        </p:nvSpPr>
        <p:spPr>
          <a:xfrm>
            <a:off x="1264320" y="3882960"/>
            <a:ext cx="1375560" cy="342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" sz="1500" spc="-1" strike="noStrike">
                <a:solidFill>
                  <a:srgbClr val="ffffff"/>
                </a:solidFill>
                <a:latin typeface="Fira Sans Medium"/>
                <a:ea typeface="Fira Sans Medium"/>
              </a:rPr>
              <a:t>Neptune</a:t>
            </a:r>
            <a:endParaRPr b="0" lang="en-US" sz="1500" spc="-1" strike="noStrike">
              <a:latin typeface="Arial"/>
            </a:endParaRPr>
          </a:p>
        </p:txBody>
      </p:sp>
      <p:sp>
        <p:nvSpPr>
          <p:cNvPr id="3541" name="CustomShape 133"/>
          <p:cNvSpPr/>
          <p:nvPr/>
        </p:nvSpPr>
        <p:spPr>
          <a:xfrm>
            <a:off x="1264320" y="4236120"/>
            <a:ext cx="1375560" cy="414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b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" sz="1200" spc="-1" strike="noStrike">
                <a:solidFill>
                  <a:srgbClr val="ffffff"/>
                </a:solidFill>
                <a:latin typeface="Fira Sans"/>
                <a:ea typeface="Fira Sans"/>
              </a:rPr>
              <a:t>Neptune is the farthest planet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3542" name="CustomShape 134"/>
          <p:cNvSpPr/>
          <p:nvPr/>
        </p:nvSpPr>
        <p:spPr>
          <a:xfrm>
            <a:off x="6509520" y="1094400"/>
            <a:ext cx="1375560" cy="342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 algn="r">
              <a:lnSpc>
                <a:spcPct val="100000"/>
              </a:lnSpc>
              <a:tabLst>
                <a:tab algn="l" pos="0"/>
              </a:tabLst>
            </a:pPr>
            <a:r>
              <a:rPr b="0" lang="en" sz="1500" spc="-1" strike="noStrike">
                <a:solidFill>
                  <a:srgbClr val="ffffff"/>
                </a:solidFill>
                <a:latin typeface="Fira Sans Medium"/>
                <a:ea typeface="Fira Sans Medium"/>
              </a:rPr>
              <a:t>Saturn</a:t>
            </a:r>
            <a:endParaRPr b="0" lang="en-US" sz="1500" spc="-1" strike="noStrike">
              <a:latin typeface="Arial"/>
            </a:endParaRPr>
          </a:p>
        </p:txBody>
      </p:sp>
      <p:sp>
        <p:nvSpPr>
          <p:cNvPr id="3543" name="CustomShape 135"/>
          <p:cNvSpPr/>
          <p:nvPr/>
        </p:nvSpPr>
        <p:spPr>
          <a:xfrm>
            <a:off x="6509520" y="1447200"/>
            <a:ext cx="1375560" cy="414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b">
            <a:noAutofit/>
          </a:bodyPr>
          <a:p>
            <a:pPr algn="r">
              <a:lnSpc>
                <a:spcPct val="100000"/>
              </a:lnSpc>
              <a:tabLst>
                <a:tab algn="l" pos="0"/>
              </a:tabLst>
            </a:pPr>
            <a:r>
              <a:rPr b="0" lang="en" sz="1200" spc="-1" strike="noStrike">
                <a:solidFill>
                  <a:srgbClr val="ffffff"/>
                </a:solidFill>
                <a:latin typeface="Fira Sans"/>
                <a:ea typeface="Fira Sans"/>
              </a:rPr>
              <a:t>Saturn has several rings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3544" name="CustomShape 136"/>
          <p:cNvSpPr/>
          <p:nvPr/>
        </p:nvSpPr>
        <p:spPr>
          <a:xfrm>
            <a:off x="6509520" y="2494440"/>
            <a:ext cx="1375560" cy="342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 algn="r">
              <a:lnSpc>
                <a:spcPct val="100000"/>
              </a:lnSpc>
              <a:tabLst>
                <a:tab algn="l" pos="0"/>
              </a:tabLst>
            </a:pPr>
            <a:r>
              <a:rPr b="0" lang="en" sz="1500" spc="-1" strike="noStrike">
                <a:solidFill>
                  <a:srgbClr val="ffffff"/>
                </a:solidFill>
                <a:latin typeface="Fira Sans Medium"/>
                <a:ea typeface="Fira Sans Medium"/>
              </a:rPr>
              <a:t>Earth</a:t>
            </a:r>
            <a:endParaRPr b="0" lang="en-US" sz="1500" spc="-1" strike="noStrike">
              <a:latin typeface="Arial"/>
            </a:endParaRPr>
          </a:p>
        </p:txBody>
      </p:sp>
      <p:sp>
        <p:nvSpPr>
          <p:cNvPr id="3545" name="CustomShape 137"/>
          <p:cNvSpPr/>
          <p:nvPr/>
        </p:nvSpPr>
        <p:spPr>
          <a:xfrm>
            <a:off x="6509520" y="2847600"/>
            <a:ext cx="1375560" cy="414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b">
            <a:noAutofit/>
          </a:bodyPr>
          <a:p>
            <a:pPr algn="r">
              <a:lnSpc>
                <a:spcPct val="100000"/>
              </a:lnSpc>
              <a:tabLst>
                <a:tab algn="l" pos="0"/>
              </a:tabLst>
            </a:pPr>
            <a:r>
              <a:rPr b="0" lang="en" sz="1200" spc="-1" strike="noStrike">
                <a:solidFill>
                  <a:srgbClr val="ffffff"/>
                </a:solidFill>
                <a:latin typeface="Fira Sans"/>
                <a:ea typeface="Fira Sans"/>
              </a:rPr>
              <a:t>Earth is the the third planet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3546" name="CustomShape 138"/>
          <p:cNvSpPr/>
          <p:nvPr/>
        </p:nvSpPr>
        <p:spPr>
          <a:xfrm>
            <a:off x="6509520" y="3894840"/>
            <a:ext cx="1375560" cy="342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 algn="r">
              <a:lnSpc>
                <a:spcPct val="100000"/>
              </a:lnSpc>
              <a:tabLst>
                <a:tab algn="l" pos="0"/>
              </a:tabLst>
            </a:pPr>
            <a:r>
              <a:rPr b="0" lang="en" sz="1500" spc="-1" strike="noStrike">
                <a:solidFill>
                  <a:srgbClr val="ffffff"/>
                </a:solidFill>
                <a:latin typeface="Fira Sans Medium"/>
                <a:ea typeface="Fira Sans Medium"/>
              </a:rPr>
              <a:t>Mercury</a:t>
            </a:r>
            <a:endParaRPr b="0" lang="en-US" sz="1500" spc="-1" strike="noStrike">
              <a:latin typeface="Arial"/>
            </a:endParaRPr>
          </a:p>
        </p:txBody>
      </p:sp>
      <p:sp>
        <p:nvSpPr>
          <p:cNvPr id="3547" name="CustomShape 139"/>
          <p:cNvSpPr/>
          <p:nvPr/>
        </p:nvSpPr>
        <p:spPr>
          <a:xfrm>
            <a:off x="6509520" y="4247640"/>
            <a:ext cx="1375560" cy="414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b">
            <a:noAutofit/>
          </a:bodyPr>
          <a:p>
            <a:pPr algn="r">
              <a:lnSpc>
                <a:spcPct val="100000"/>
              </a:lnSpc>
              <a:tabLst>
                <a:tab algn="l" pos="0"/>
              </a:tabLst>
            </a:pPr>
            <a:r>
              <a:rPr b="0" lang="en" sz="1200" spc="-1" strike="noStrike">
                <a:solidFill>
                  <a:srgbClr val="ffffff"/>
                </a:solidFill>
                <a:latin typeface="Fira Sans"/>
                <a:ea typeface="Fira Sans"/>
              </a:rPr>
              <a:t>Mercury is the smallest planet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3548" name="CustomShape 140"/>
          <p:cNvSpPr/>
          <p:nvPr/>
        </p:nvSpPr>
        <p:spPr>
          <a:xfrm>
            <a:off x="710280" y="411480"/>
            <a:ext cx="7723080" cy="4021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2500" spc="-1" strike="noStrike">
                <a:solidFill>
                  <a:srgbClr val="000000"/>
                </a:solidFill>
                <a:latin typeface="Fira Sans Medium"/>
                <a:ea typeface="Fira Sans Medium"/>
              </a:rPr>
              <a:t>Technology Infographics</a:t>
            </a:r>
            <a:endParaRPr b="0" lang="en-US" sz="25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e2a4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9" name="CustomShape 1"/>
          <p:cNvSpPr/>
          <p:nvPr/>
        </p:nvSpPr>
        <p:spPr>
          <a:xfrm>
            <a:off x="1068120" y="536400"/>
            <a:ext cx="7047000" cy="4820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Arial"/>
                <a:ea typeface="Arial"/>
              </a:rPr>
              <a:t>Instructions for use</a:t>
            </a:r>
            <a:endParaRPr b="0" lang="en-US" sz="2400" spc="-1" strike="noStrike">
              <a:latin typeface="Arial"/>
            </a:endParaRPr>
          </a:p>
        </p:txBody>
      </p:sp>
      <p:sp>
        <p:nvSpPr>
          <p:cNvPr id="3550" name="CustomShape 2"/>
          <p:cNvSpPr/>
          <p:nvPr/>
        </p:nvSpPr>
        <p:spPr>
          <a:xfrm>
            <a:off x="1132920" y="1087200"/>
            <a:ext cx="7047000" cy="2880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>
            <a:noAutofit/>
          </a:bodyPr>
          <a:p>
            <a:pPr>
              <a:lnSpc>
                <a:spcPct val="115000"/>
              </a:lnSpc>
              <a:spcBef>
                <a:spcPts val="1400"/>
              </a:spcBef>
              <a:tabLst>
                <a:tab algn="l" pos="0"/>
              </a:tabLst>
            </a:pPr>
            <a:r>
              <a:rPr b="0" lang="en" sz="1200" spc="-1" strike="noStrike">
                <a:solidFill>
                  <a:srgbClr val="ffffff"/>
                </a:solidFill>
                <a:latin typeface="Arial"/>
                <a:ea typeface="Arial"/>
              </a:rPr>
              <a:t>In order to use this template, you must credit </a:t>
            </a:r>
            <a:r>
              <a:rPr b="1" lang="en" sz="1100" spc="-1" strike="noStrike" u="sng">
                <a:solidFill>
                  <a:srgbClr val="869fb2"/>
                </a:solidFill>
                <a:uFillTx/>
                <a:latin typeface="Arial"/>
                <a:ea typeface="Arial"/>
              </a:rPr>
              <a:t>S</a:t>
            </a:r>
            <a:r>
              <a:rPr b="1" lang="en" sz="1200" spc="-1" strike="noStrike" u="sng">
                <a:solidFill>
                  <a:srgbClr val="0097a7"/>
                </a:solidFill>
                <a:uFillTx/>
                <a:latin typeface="Arial"/>
                <a:ea typeface="Arial"/>
                <a:hlinkClick r:id="rId1"/>
              </a:rPr>
              <a:t>lidesgo</a:t>
            </a:r>
            <a:r>
              <a:rPr b="0" lang="en" sz="1200" spc="-1" strike="noStrike">
                <a:solidFill>
                  <a:srgbClr val="435d74"/>
                </a:solidFill>
                <a:latin typeface="Arial"/>
                <a:ea typeface="Arial"/>
              </a:rPr>
              <a:t> </a:t>
            </a:r>
            <a:r>
              <a:rPr b="0" lang="en" sz="1200" spc="-1" strike="noStrike">
                <a:solidFill>
                  <a:srgbClr val="ffffff"/>
                </a:solidFill>
                <a:latin typeface="Arial"/>
                <a:ea typeface="Arial"/>
              </a:rPr>
              <a:t>and</a:t>
            </a:r>
            <a:r>
              <a:rPr b="0" lang="en" sz="1200" spc="-1" strike="noStrike">
                <a:solidFill>
                  <a:srgbClr val="435d74"/>
                </a:solidFill>
                <a:latin typeface="Arial"/>
                <a:ea typeface="Arial"/>
              </a:rPr>
              <a:t> </a:t>
            </a:r>
            <a:r>
              <a:rPr b="1" lang="en" sz="1200" spc="-1" strike="noStrike" u="sng">
                <a:solidFill>
                  <a:srgbClr val="0097a7"/>
                </a:solidFill>
                <a:uFillTx/>
                <a:latin typeface="Arial"/>
                <a:ea typeface="Arial"/>
                <a:hlinkClick r:id="rId2"/>
              </a:rPr>
              <a:t>Freepik</a:t>
            </a:r>
            <a:r>
              <a:rPr b="0" lang="en" sz="1200" spc="-1" strike="noStrike">
                <a:solidFill>
                  <a:srgbClr val="435d74"/>
                </a:solidFill>
                <a:latin typeface="Arial"/>
                <a:ea typeface="Arial"/>
              </a:rPr>
              <a:t> </a:t>
            </a:r>
            <a:r>
              <a:rPr b="0" lang="en" sz="1200" spc="-1" strike="noStrike">
                <a:solidFill>
                  <a:srgbClr val="ffffff"/>
                </a:solidFill>
                <a:latin typeface="Arial"/>
                <a:ea typeface="Arial"/>
              </a:rPr>
              <a:t>in your final presentation and include links to both websites.</a:t>
            </a:r>
            <a:endParaRPr b="0" lang="en-US" sz="1200" spc="-1" strike="noStrike">
              <a:latin typeface="Arial"/>
            </a:endParaRPr>
          </a:p>
          <a:p>
            <a:pPr>
              <a:lnSpc>
                <a:spcPct val="115000"/>
              </a:lnSpc>
              <a:spcBef>
                <a:spcPts val="1400"/>
              </a:spcBef>
              <a:tabLst>
                <a:tab algn="l" pos="0"/>
              </a:tabLst>
            </a:pPr>
            <a:r>
              <a:rPr b="1" lang="en" sz="1100" spc="-1" strike="noStrike">
                <a:solidFill>
                  <a:srgbClr val="869fb2"/>
                </a:solidFill>
                <a:latin typeface="Arial"/>
                <a:ea typeface="Arial"/>
              </a:rPr>
              <a:t>You are allowed to:</a:t>
            </a:r>
            <a:endParaRPr b="0" lang="en-US" sz="1100" spc="-1" strike="noStrike">
              <a:latin typeface="Arial"/>
            </a:endParaRPr>
          </a:p>
          <a:p>
            <a:pPr>
              <a:lnSpc>
                <a:spcPct val="115000"/>
              </a:lnSpc>
              <a:spcBef>
                <a:spcPts val="400"/>
              </a:spcBef>
              <a:tabLst>
                <a:tab algn="l" pos="0"/>
              </a:tabLst>
            </a:pPr>
            <a:r>
              <a:rPr b="0" lang="en" sz="1100" spc="-1" strike="noStrike">
                <a:solidFill>
                  <a:srgbClr val="ffffff"/>
                </a:solidFill>
                <a:latin typeface="Arial"/>
                <a:ea typeface="Arial"/>
              </a:rPr>
              <a:t>- Modify this template.</a:t>
            </a:r>
            <a:endParaRPr b="0" lang="en-US" sz="1100" spc="-1" strike="noStrike">
              <a:latin typeface="Arial"/>
            </a:endParaRPr>
          </a:p>
          <a:p>
            <a:pPr>
              <a:lnSpc>
                <a:spcPct val="115000"/>
              </a:lnSpc>
              <a:tabLst>
                <a:tab algn="l" pos="0"/>
              </a:tabLst>
            </a:pPr>
            <a:r>
              <a:rPr b="0" lang="en" sz="1100" spc="-1" strike="noStrike">
                <a:solidFill>
                  <a:srgbClr val="ffffff"/>
                </a:solidFill>
                <a:latin typeface="Arial"/>
                <a:ea typeface="Arial"/>
              </a:rPr>
              <a:t>- Use it for both personal and commercial projects.</a:t>
            </a:r>
            <a:endParaRPr b="0" lang="en-US" sz="1100" spc="-1" strike="noStrike">
              <a:latin typeface="Arial"/>
            </a:endParaRPr>
          </a:p>
          <a:p>
            <a:pPr>
              <a:lnSpc>
                <a:spcPct val="115000"/>
              </a:lnSpc>
              <a:spcBef>
                <a:spcPts val="1400"/>
              </a:spcBef>
              <a:tabLst>
                <a:tab algn="l" pos="0"/>
              </a:tabLst>
            </a:pPr>
            <a:r>
              <a:rPr b="1" lang="en" sz="1100" spc="-1" strike="noStrike">
                <a:solidFill>
                  <a:srgbClr val="869fb2"/>
                </a:solidFill>
                <a:latin typeface="Arial"/>
                <a:ea typeface="Arial"/>
              </a:rPr>
              <a:t>You are not allowed to:</a:t>
            </a:r>
            <a:endParaRPr b="0" lang="en-US" sz="1100" spc="-1" strike="noStrike">
              <a:latin typeface="Arial"/>
            </a:endParaRPr>
          </a:p>
          <a:p>
            <a:pPr>
              <a:lnSpc>
                <a:spcPct val="115000"/>
              </a:lnSpc>
              <a:spcBef>
                <a:spcPts val="400"/>
              </a:spcBef>
              <a:tabLst>
                <a:tab algn="l" pos="0"/>
              </a:tabLst>
            </a:pPr>
            <a:r>
              <a:rPr b="0" lang="en" sz="1100" spc="-1" strike="noStrike">
                <a:solidFill>
                  <a:srgbClr val="ffffff"/>
                </a:solidFill>
                <a:latin typeface="Arial"/>
                <a:ea typeface="Arial"/>
              </a:rPr>
              <a:t>- Sublicense, sell or rent any of Slidesgo Content (or a modified version of Slidesgo Content).</a:t>
            </a:r>
            <a:endParaRPr b="0" lang="en-US" sz="1100" spc="-1" strike="noStrike">
              <a:latin typeface="Arial"/>
            </a:endParaRPr>
          </a:p>
          <a:p>
            <a:pPr>
              <a:lnSpc>
                <a:spcPct val="115000"/>
              </a:lnSpc>
              <a:tabLst>
                <a:tab algn="l" pos="0"/>
              </a:tabLst>
            </a:pPr>
            <a:r>
              <a:rPr b="0" lang="en" sz="1100" spc="-1" strike="noStrike">
                <a:solidFill>
                  <a:srgbClr val="ffffff"/>
                </a:solidFill>
                <a:latin typeface="Arial"/>
                <a:ea typeface="Arial"/>
              </a:rPr>
              <a:t>- Distribute Slidesgo Content unless it has been expressly authorized by Slidesgo.</a:t>
            </a:r>
            <a:endParaRPr b="0" lang="en-US" sz="1100" spc="-1" strike="noStrike">
              <a:latin typeface="Arial"/>
            </a:endParaRPr>
          </a:p>
          <a:p>
            <a:pPr>
              <a:lnSpc>
                <a:spcPct val="115000"/>
              </a:lnSpc>
              <a:tabLst>
                <a:tab algn="l" pos="0"/>
              </a:tabLst>
            </a:pPr>
            <a:r>
              <a:rPr b="0" lang="en" sz="1100" spc="-1" strike="noStrike">
                <a:solidFill>
                  <a:srgbClr val="ffffff"/>
                </a:solidFill>
                <a:latin typeface="Arial"/>
                <a:ea typeface="Arial"/>
              </a:rPr>
              <a:t>- Include Slidesgo Content in an online or offline database or file.</a:t>
            </a:r>
            <a:endParaRPr b="0" lang="en-US" sz="1100" spc="-1" strike="noStrike">
              <a:latin typeface="Arial"/>
            </a:endParaRPr>
          </a:p>
          <a:p>
            <a:pPr>
              <a:lnSpc>
                <a:spcPct val="115000"/>
              </a:lnSpc>
              <a:tabLst>
                <a:tab algn="l" pos="0"/>
              </a:tabLst>
            </a:pPr>
            <a:r>
              <a:rPr b="0" lang="en" sz="1100" spc="-1" strike="noStrike">
                <a:solidFill>
                  <a:srgbClr val="ffffff"/>
                </a:solidFill>
                <a:latin typeface="Arial"/>
                <a:ea typeface="Arial"/>
              </a:rPr>
              <a:t>- Offer Slidesgo templates (or modified versions of Slidesgo templates) for download.</a:t>
            </a:r>
            <a:endParaRPr b="0" lang="en-US" sz="1100" spc="-1" strike="noStrike">
              <a:latin typeface="Arial"/>
            </a:endParaRPr>
          </a:p>
          <a:p>
            <a:pPr>
              <a:lnSpc>
                <a:spcPct val="115000"/>
              </a:lnSpc>
              <a:tabLst>
                <a:tab algn="l" pos="0"/>
              </a:tabLst>
            </a:pPr>
            <a:r>
              <a:rPr b="0" lang="en" sz="1100" spc="-1" strike="noStrike">
                <a:solidFill>
                  <a:srgbClr val="ffffff"/>
                </a:solidFill>
                <a:latin typeface="Arial"/>
                <a:ea typeface="Arial"/>
              </a:rPr>
              <a:t>- Acquire the copyright of Slidesgo Content.</a:t>
            </a:r>
            <a:endParaRPr b="0" lang="en-US" sz="1100" spc="-1" strike="noStrike">
              <a:latin typeface="Arial"/>
            </a:endParaRPr>
          </a:p>
          <a:p>
            <a:pPr algn="ctr">
              <a:lnSpc>
                <a:spcPct val="115000"/>
              </a:lnSpc>
              <a:tabLst>
                <a:tab algn="l" pos="0"/>
              </a:tabLst>
            </a:pPr>
            <a:endParaRPr b="0" lang="en-US" sz="1100" spc="-1" strike="noStrike">
              <a:latin typeface="Arial"/>
            </a:endParaRPr>
          </a:p>
          <a:p>
            <a:pPr algn="ctr">
              <a:lnSpc>
                <a:spcPct val="115000"/>
              </a:lnSpc>
              <a:tabLst>
                <a:tab algn="l" pos="0"/>
              </a:tabLst>
            </a:pPr>
            <a:endParaRPr b="0" lang="en-US" sz="1100" spc="-1" strike="noStrike">
              <a:latin typeface="Arial"/>
            </a:endParaRPr>
          </a:p>
          <a:p>
            <a:pPr>
              <a:lnSpc>
                <a:spcPct val="115000"/>
              </a:lnSpc>
              <a:tabLst>
                <a:tab algn="l" pos="0"/>
              </a:tabLst>
            </a:pPr>
            <a:endParaRPr b="0" lang="en-US" sz="1100" spc="-1" strike="noStrike">
              <a:latin typeface="Arial"/>
            </a:endParaRPr>
          </a:p>
        </p:txBody>
      </p:sp>
      <p:sp>
        <p:nvSpPr>
          <p:cNvPr id="3551" name="CustomShape 3"/>
          <p:cNvSpPr/>
          <p:nvPr/>
        </p:nvSpPr>
        <p:spPr>
          <a:xfrm>
            <a:off x="960840" y="4027680"/>
            <a:ext cx="7047000" cy="4399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>
            <a:noAutofit/>
          </a:bodyPr>
          <a:p>
            <a:pPr algn="ctr">
              <a:lnSpc>
                <a:spcPct val="115000"/>
              </a:lnSpc>
              <a:tabLst>
                <a:tab algn="l" pos="0"/>
              </a:tabLst>
            </a:pPr>
            <a:r>
              <a:rPr b="0" lang="en" sz="1200" spc="-1" strike="noStrike">
                <a:solidFill>
                  <a:srgbClr val="ffffff"/>
                </a:solidFill>
                <a:latin typeface="Arial"/>
                <a:ea typeface="Arial"/>
              </a:rPr>
              <a:t>For more information about editing slides, please </a:t>
            </a:r>
            <a:r>
              <a:rPr b="0" lang="en" sz="1100" spc="-1" strike="noStrike">
                <a:solidFill>
                  <a:srgbClr val="ffffff"/>
                </a:solidFill>
                <a:latin typeface="Arial"/>
                <a:ea typeface="Arial"/>
              </a:rPr>
              <a:t>read </a:t>
            </a:r>
            <a:r>
              <a:rPr b="0" lang="en" sz="1200" spc="-1" strike="noStrike">
                <a:solidFill>
                  <a:srgbClr val="ffffff"/>
                </a:solidFill>
                <a:latin typeface="Arial"/>
                <a:ea typeface="Arial"/>
              </a:rPr>
              <a:t>our FAQs or visit Slidesgo School:</a:t>
            </a:r>
            <a:endParaRPr b="0" lang="en-US" sz="1200" spc="-1" strike="noStrike">
              <a:latin typeface="Arial"/>
            </a:endParaRPr>
          </a:p>
          <a:p>
            <a:pPr algn="ctr">
              <a:lnSpc>
                <a:spcPct val="115000"/>
              </a:lnSpc>
              <a:tabLst>
                <a:tab algn="l" pos="0"/>
              </a:tabLst>
            </a:pPr>
            <a:r>
              <a:rPr b="0" lang="en" sz="1200" spc="-1" strike="noStrike" u="sng">
                <a:solidFill>
                  <a:srgbClr val="0097a7"/>
                </a:solidFill>
                <a:uFillTx/>
                <a:latin typeface="Arial"/>
                <a:ea typeface="Arial"/>
                <a:hlinkClick r:id="rId3"/>
              </a:rPr>
              <a:t>https://slidesgo.com/faqs</a:t>
            </a:r>
            <a:r>
              <a:rPr b="0" lang="en" sz="1400" spc="-1" strike="noStrike">
                <a:solidFill>
                  <a:srgbClr val="ffffff"/>
                </a:solidFill>
                <a:latin typeface="Arial"/>
                <a:ea typeface="Arial"/>
              </a:rPr>
              <a:t> </a:t>
            </a:r>
            <a:r>
              <a:rPr b="0" lang="en" sz="1200" spc="-1" strike="noStrike">
                <a:solidFill>
                  <a:srgbClr val="ffffff"/>
                </a:solidFill>
                <a:latin typeface="Arial"/>
                <a:ea typeface="Arial"/>
              </a:rPr>
              <a:t>and</a:t>
            </a:r>
            <a:r>
              <a:rPr b="0" lang="en" sz="1400" spc="-1" strike="noStrike">
                <a:solidFill>
                  <a:srgbClr val="ffffff"/>
                </a:solidFill>
                <a:latin typeface="Arial"/>
                <a:ea typeface="Arial"/>
              </a:rPr>
              <a:t> </a:t>
            </a:r>
            <a:r>
              <a:rPr b="0" lang="en" sz="1200" spc="-1" strike="noStrike" u="sng">
                <a:solidFill>
                  <a:srgbClr val="0097a7"/>
                </a:solidFill>
                <a:uFillTx/>
                <a:latin typeface="Arial"/>
                <a:ea typeface="Arial"/>
                <a:hlinkClick r:id="rId4"/>
              </a:rPr>
              <a:t>https://slidesgo.com/slidesgo-school</a:t>
            </a:r>
            <a:endParaRPr b="0" lang="en-US" sz="1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e2a4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2" name="CustomShape 1"/>
          <p:cNvSpPr/>
          <p:nvPr/>
        </p:nvSpPr>
        <p:spPr>
          <a:xfrm>
            <a:off x="1068120" y="533160"/>
            <a:ext cx="7047000" cy="4820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Arial"/>
                <a:ea typeface="Arial"/>
              </a:rPr>
              <a:t>Infographics</a:t>
            </a:r>
            <a:endParaRPr b="0" lang="en-US" sz="2400" spc="-1" strike="noStrike">
              <a:latin typeface="Arial"/>
            </a:endParaRPr>
          </a:p>
        </p:txBody>
      </p:sp>
      <p:sp>
        <p:nvSpPr>
          <p:cNvPr id="3553" name="CustomShape 2"/>
          <p:cNvSpPr/>
          <p:nvPr/>
        </p:nvSpPr>
        <p:spPr>
          <a:xfrm>
            <a:off x="714960" y="1275840"/>
            <a:ext cx="7079040" cy="3178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>
            <a:noAutofit/>
          </a:bodyPr>
          <a:p>
            <a:pPr marL="114480">
              <a:lnSpc>
                <a:spcPct val="115000"/>
              </a:lnSpc>
              <a:tabLst>
                <a:tab algn="l" pos="0"/>
              </a:tabLst>
            </a:pPr>
            <a:r>
              <a:rPr b="0" lang="en" sz="1100" spc="-1" strike="noStrike">
                <a:solidFill>
                  <a:srgbClr val="ffffff"/>
                </a:solidFill>
                <a:latin typeface="Arial"/>
                <a:ea typeface="Arial"/>
              </a:rPr>
              <a:t>You can add and edit some </a:t>
            </a:r>
            <a:r>
              <a:rPr b="1" lang="en" sz="1100" spc="-1" strike="noStrike" u="sng">
                <a:solidFill>
                  <a:srgbClr val="0097a7"/>
                </a:solidFill>
                <a:uFillTx/>
                <a:latin typeface="Arial"/>
                <a:ea typeface="Arial"/>
                <a:hlinkClick r:id="rId1"/>
              </a:rPr>
              <a:t>i</a:t>
            </a:r>
            <a:r>
              <a:rPr b="1" lang="en" sz="1100" spc="-1" strike="noStrike" u="sng">
                <a:solidFill>
                  <a:srgbClr val="0097a7"/>
                </a:solidFill>
                <a:uFillTx/>
                <a:latin typeface="Arial"/>
                <a:ea typeface="Arial"/>
                <a:hlinkClick r:id="rId2"/>
              </a:rPr>
              <a:t>nfographics</a:t>
            </a:r>
            <a:r>
              <a:rPr b="0" lang="en" sz="1100" spc="-1" strike="noStrike">
                <a:solidFill>
                  <a:srgbClr val="ffffff"/>
                </a:solidFill>
                <a:latin typeface="Arial"/>
                <a:ea typeface="Arial"/>
              </a:rPr>
              <a:t> to your presentation to present your data in a visual way.</a:t>
            </a:r>
            <a:endParaRPr b="0" lang="en-US" sz="1100" spc="-1" strike="noStrike">
              <a:latin typeface="Arial"/>
            </a:endParaRPr>
          </a:p>
          <a:p>
            <a:pPr>
              <a:lnSpc>
                <a:spcPct val="115000"/>
              </a:lnSpc>
              <a:tabLst>
                <a:tab algn="l" pos="0"/>
              </a:tabLst>
            </a:pPr>
            <a:endParaRPr b="0" lang="en-US" sz="1100" spc="-1" strike="noStrike">
              <a:latin typeface="Arial"/>
            </a:endParaRPr>
          </a:p>
        </p:txBody>
      </p:sp>
      <p:sp>
        <p:nvSpPr>
          <p:cNvPr id="3554" name="CustomShape 3"/>
          <p:cNvSpPr/>
          <p:nvPr/>
        </p:nvSpPr>
        <p:spPr>
          <a:xfrm>
            <a:off x="714960" y="1640160"/>
            <a:ext cx="5571000" cy="29314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>
            <a:noAutofit/>
          </a:bodyPr>
          <a:p>
            <a:pPr marL="457200" indent="-298080">
              <a:lnSpc>
                <a:spcPct val="115000"/>
              </a:lnSpc>
              <a:buClr>
                <a:srgbClr val="ffffff"/>
              </a:buClr>
              <a:buFont typeface="Arial"/>
              <a:buChar char="●"/>
            </a:pPr>
            <a:r>
              <a:rPr b="0" lang="en" sz="1100" spc="-1" strike="noStrike">
                <a:solidFill>
                  <a:srgbClr val="ffffff"/>
                </a:solidFill>
                <a:latin typeface="Arial"/>
                <a:ea typeface="Arial"/>
              </a:rPr>
              <a:t>Choose your favourite infographic and insert it in your presentation using Ctrl C + Ctrl V or Cmd C + Cmd V in Mac.</a:t>
            </a:r>
            <a:endParaRPr b="0" lang="en-US" sz="1100" spc="-1" strike="noStrike">
              <a:latin typeface="Arial"/>
            </a:endParaRPr>
          </a:p>
          <a:p>
            <a:pPr marL="457200" indent="-298080">
              <a:lnSpc>
                <a:spcPct val="115000"/>
              </a:lnSpc>
              <a:buClr>
                <a:srgbClr val="ffffff"/>
              </a:buClr>
              <a:buFont typeface="Proxima Nova"/>
              <a:buChar char="●"/>
            </a:pPr>
            <a:r>
              <a:rPr b="0" lang="en" sz="1100" spc="-1" strike="noStrike">
                <a:solidFill>
                  <a:srgbClr val="ffffff"/>
                </a:solidFill>
                <a:latin typeface="Arial"/>
                <a:ea typeface="Arial"/>
              </a:rPr>
              <a:t>Select one of the parts and </a:t>
            </a:r>
            <a:r>
              <a:rPr b="1" lang="en" sz="1100" spc="-1" strike="noStrike">
                <a:solidFill>
                  <a:srgbClr val="869fb2"/>
                </a:solidFill>
                <a:latin typeface="Arial"/>
                <a:ea typeface="Arial"/>
              </a:rPr>
              <a:t>ungroup</a:t>
            </a:r>
            <a:r>
              <a:rPr b="0" lang="en" sz="1100" spc="-1" strike="noStrike">
                <a:solidFill>
                  <a:srgbClr val="ffffff"/>
                </a:solidFill>
                <a:latin typeface="Arial"/>
                <a:ea typeface="Arial"/>
              </a:rPr>
              <a:t> it by right-clicking and choosing “Ungroup”. </a:t>
            </a:r>
            <a:endParaRPr b="0" lang="en-US" sz="1100" spc="-1" strike="noStrike">
              <a:latin typeface="Arial"/>
            </a:endParaRPr>
          </a:p>
          <a:p>
            <a:pPr marL="457200" indent="-298080">
              <a:lnSpc>
                <a:spcPct val="115000"/>
              </a:lnSpc>
              <a:buClr>
                <a:srgbClr val="ffffff"/>
              </a:buClr>
              <a:buFont typeface="Proxima Nova"/>
              <a:buChar char="●"/>
            </a:pPr>
            <a:r>
              <a:rPr b="1" lang="en" sz="1100" spc="-1" strike="noStrike">
                <a:solidFill>
                  <a:srgbClr val="869fb2"/>
                </a:solidFill>
                <a:latin typeface="Arial"/>
                <a:ea typeface="Arial"/>
              </a:rPr>
              <a:t>Change the color</a:t>
            </a:r>
            <a:r>
              <a:rPr b="0" lang="en" sz="1100" spc="-1" strike="noStrike">
                <a:solidFill>
                  <a:srgbClr val="ffffff"/>
                </a:solidFill>
                <a:latin typeface="Arial"/>
                <a:ea typeface="Arial"/>
              </a:rPr>
              <a:t> by clicking on the paint bucket. </a:t>
            </a:r>
            <a:endParaRPr b="0" lang="en-US" sz="1100" spc="-1" strike="noStrike">
              <a:latin typeface="Arial"/>
            </a:endParaRPr>
          </a:p>
          <a:p>
            <a:pPr marL="457200" indent="-298080">
              <a:lnSpc>
                <a:spcPct val="115000"/>
              </a:lnSpc>
              <a:buClr>
                <a:srgbClr val="ffffff"/>
              </a:buClr>
              <a:buFont typeface="Proxima Nova"/>
              <a:buChar char="●"/>
            </a:pPr>
            <a:r>
              <a:rPr b="0" lang="en" sz="1100" spc="-1" strike="noStrike">
                <a:solidFill>
                  <a:srgbClr val="ffffff"/>
                </a:solidFill>
                <a:latin typeface="Arial"/>
                <a:ea typeface="Arial"/>
              </a:rPr>
              <a:t>Then </a:t>
            </a:r>
            <a:r>
              <a:rPr b="1" lang="en" sz="1100" spc="-1" strike="noStrike">
                <a:solidFill>
                  <a:srgbClr val="869fb2"/>
                </a:solidFill>
                <a:latin typeface="Arial"/>
                <a:ea typeface="Arial"/>
              </a:rPr>
              <a:t>resize</a:t>
            </a:r>
            <a:r>
              <a:rPr b="0" lang="en" sz="1100" spc="-1" strike="noStrike">
                <a:solidFill>
                  <a:srgbClr val="ffffff"/>
                </a:solidFill>
                <a:latin typeface="Arial"/>
                <a:ea typeface="Arial"/>
              </a:rPr>
              <a:t> the element by clicking and dragging one of the square-shaped points of its bounding box (the cursor should look like a double-headed arrow). Remember to hold Shift while dragging to keep the proportions.</a:t>
            </a:r>
            <a:endParaRPr b="0" lang="en-US" sz="1100" spc="-1" strike="noStrike">
              <a:latin typeface="Arial"/>
            </a:endParaRPr>
          </a:p>
          <a:p>
            <a:pPr marL="457200" indent="-298080">
              <a:lnSpc>
                <a:spcPct val="115000"/>
              </a:lnSpc>
              <a:buClr>
                <a:srgbClr val="ffffff"/>
              </a:buClr>
              <a:buFont typeface="Proxima Nova"/>
              <a:buChar char="●"/>
            </a:pPr>
            <a:r>
              <a:rPr b="1" lang="en" sz="1100" spc="-1" strike="noStrike">
                <a:solidFill>
                  <a:srgbClr val="869fb2"/>
                </a:solidFill>
                <a:latin typeface="Arial"/>
                <a:ea typeface="Arial"/>
              </a:rPr>
              <a:t>Group</a:t>
            </a:r>
            <a:r>
              <a:rPr b="0" lang="en" sz="1100" spc="-1" strike="noStrike">
                <a:solidFill>
                  <a:srgbClr val="ffffff"/>
                </a:solidFill>
                <a:latin typeface="Arial"/>
                <a:ea typeface="Arial"/>
              </a:rPr>
              <a:t> the elements again by selecting them, right-clicking and choosing “Group”.</a:t>
            </a:r>
            <a:endParaRPr b="0" lang="en-US" sz="1100" spc="-1" strike="noStrike">
              <a:latin typeface="Arial"/>
            </a:endParaRPr>
          </a:p>
          <a:p>
            <a:pPr marL="457200" indent="-298080">
              <a:lnSpc>
                <a:spcPct val="115000"/>
              </a:lnSpc>
              <a:buClr>
                <a:srgbClr val="ffffff"/>
              </a:buClr>
              <a:buFont typeface="Arial"/>
              <a:buChar char="●"/>
            </a:pPr>
            <a:r>
              <a:rPr b="0" lang="en" sz="1100" spc="-1" strike="noStrike">
                <a:solidFill>
                  <a:srgbClr val="ffffff"/>
                </a:solidFill>
                <a:latin typeface="Arial"/>
                <a:ea typeface="Arial"/>
              </a:rPr>
              <a:t>Repeat the steps above with the other parts and when you’re done editing, copy the end result and paste it into your presentation.</a:t>
            </a:r>
            <a:endParaRPr b="0" lang="en-US" sz="1100" spc="-1" strike="noStrike">
              <a:latin typeface="Arial"/>
            </a:endParaRPr>
          </a:p>
          <a:p>
            <a:pPr marL="457200" indent="-298080">
              <a:lnSpc>
                <a:spcPct val="115000"/>
              </a:lnSpc>
              <a:buClr>
                <a:srgbClr val="ffffff"/>
              </a:buClr>
              <a:buFont typeface="Proxima Nova"/>
              <a:buChar char="●"/>
            </a:pPr>
            <a:r>
              <a:rPr b="0" lang="en" sz="1100" spc="-1" strike="noStrike">
                <a:solidFill>
                  <a:srgbClr val="ffffff"/>
                </a:solidFill>
                <a:latin typeface="Arial"/>
                <a:ea typeface="Arial"/>
              </a:rPr>
              <a:t>Remember to choose the</a:t>
            </a:r>
            <a:r>
              <a:rPr b="0" lang="en" sz="1100" spc="-1" strike="noStrike">
                <a:solidFill>
                  <a:srgbClr val="78909c"/>
                </a:solidFill>
                <a:latin typeface="Arial"/>
                <a:ea typeface="Arial"/>
              </a:rPr>
              <a:t> </a:t>
            </a:r>
            <a:r>
              <a:rPr b="0" lang="en" sz="1100" spc="-1" strike="noStrike">
                <a:solidFill>
                  <a:srgbClr val="869fb2"/>
                </a:solidFill>
                <a:latin typeface="Arial"/>
                <a:ea typeface="Arial"/>
              </a:rPr>
              <a:t>“</a:t>
            </a:r>
            <a:r>
              <a:rPr b="1" lang="en" sz="1100" spc="-1" strike="noStrike">
                <a:solidFill>
                  <a:srgbClr val="869fb2"/>
                </a:solidFill>
                <a:latin typeface="Arial"/>
                <a:ea typeface="Arial"/>
              </a:rPr>
              <a:t>Keep source formatting</a:t>
            </a:r>
            <a:r>
              <a:rPr b="0" lang="en" sz="1100" spc="-1" strike="noStrike">
                <a:solidFill>
                  <a:srgbClr val="869fb2"/>
                </a:solidFill>
                <a:latin typeface="Arial"/>
                <a:ea typeface="Arial"/>
              </a:rPr>
              <a:t>”</a:t>
            </a:r>
            <a:r>
              <a:rPr b="0" lang="en" sz="1100" spc="-1" strike="noStrike">
                <a:solidFill>
                  <a:srgbClr val="ffffff"/>
                </a:solidFill>
                <a:latin typeface="Arial"/>
                <a:ea typeface="Arial"/>
              </a:rPr>
              <a:t> option so that it keeps the design. For more info, please visit </a:t>
            </a:r>
            <a:r>
              <a:rPr b="1" lang="en" sz="1100" spc="-1" strike="noStrike" u="sng">
                <a:solidFill>
                  <a:srgbClr val="0097a7"/>
                </a:solidFill>
                <a:uFillTx/>
                <a:latin typeface="Arial"/>
                <a:ea typeface="Arial"/>
                <a:hlinkClick r:id="rId3"/>
              </a:rPr>
              <a:t>Slidesgo School</a:t>
            </a:r>
            <a:r>
              <a:rPr b="0" lang="en" sz="1100" spc="-1" strike="noStrike">
                <a:solidFill>
                  <a:srgbClr val="ffffff"/>
                </a:solidFill>
                <a:latin typeface="Arial"/>
                <a:ea typeface="Arial"/>
              </a:rPr>
              <a:t>.</a:t>
            </a:r>
            <a:endParaRPr b="0" lang="en-US" sz="1100" spc="-1" strike="noStrike">
              <a:latin typeface="Arial"/>
            </a:endParaRPr>
          </a:p>
        </p:txBody>
      </p:sp>
      <p:grpSp>
        <p:nvGrpSpPr>
          <p:cNvPr id="3555" name="Group 4"/>
          <p:cNvGrpSpPr/>
          <p:nvPr/>
        </p:nvGrpSpPr>
        <p:grpSpPr>
          <a:xfrm>
            <a:off x="6874200" y="1724400"/>
            <a:ext cx="1446120" cy="2863440"/>
            <a:chOff x="6874200" y="1724400"/>
            <a:chExt cx="1446120" cy="2863440"/>
          </a:xfrm>
        </p:grpSpPr>
        <p:grpSp>
          <p:nvGrpSpPr>
            <p:cNvPr id="3556" name="Group 5"/>
            <p:cNvGrpSpPr/>
            <p:nvPr/>
          </p:nvGrpSpPr>
          <p:grpSpPr>
            <a:xfrm>
              <a:off x="6901200" y="1724400"/>
              <a:ext cx="934200" cy="921960"/>
              <a:chOff x="6901200" y="1724400"/>
              <a:chExt cx="934200" cy="921960"/>
            </a:xfrm>
          </p:grpSpPr>
          <p:grpSp>
            <p:nvGrpSpPr>
              <p:cNvPr id="3557" name="Group 6"/>
              <p:cNvGrpSpPr/>
              <p:nvPr/>
            </p:nvGrpSpPr>
            <p:grpSpPr>
              <a:xfrm>
                <a:off x="6901200" y="1724400"/>
                <a:ext cx="934200" cy="921960"/>
                <a:chOff x="6901200" y="1724400"/>
                <a:chExt cx="934200" cy="921960"/>
              </a:xfrm>
            </p:grpSpPr>
            <p:sp>
              <p:nvSpPr>
                <p:cNvPr id="3558" name="CustomShape 7"/>
                <p:cNvSpPr/>
                <p:nvPr/>
              </p:nvSpPr>
              <p:spPr>
                <a:xfrm>
                  <a:off x="6901200" y="1724400"/>
                  <a:ext cx="934200" cy="921960"/>
                </a:xfrm>
                <a:custGeom>
                  <a:avLst/>
                  <a:gdLst/>
                  <a:ahLst/>
                  <a:rect l="l" t="t" r="r" b="b"/>
                  <a:pathLst>
                    <a:path w="45721" h="45133">
                      <a:moveTo>
                        <a:pt x="22825" y="1"/>
                      </a:moveTo>
                      <a:cubicBezTo>
                        <a:pt x="22054" y="1"/>
                        <a:pt x="21283" y="295"/>
                        <a:pt x="20693" y="885"/>
                      </a:cubicBezTo>
                      <a:lnTo>
                        <a:pt x="1179" y="20482"/>
                      </a:lnTo>
                      <a:cubicBezTo>
                        <a:pt x="0" y="21661"/>
                        <a:pt x="0" y="23566"/>
                        <a:pt x="1179" y="24733"/>
                      </a:cubicBezTo>
                      <a:lnTo>
                        <a:pt x="20777" y="44259"/>
                      </a:lnTo>
                      <a:cubicBezTo>
                        <a:pt x="21364" y="44841"/>
                        <a:pt x="22133" y="45133"/>
                        <a:pt x="22900" y="45133"/>
                      </a:cubicBezTo>
                      <a:cubicBezTo>
                        <a:pt x="23672" y="45133"/>
                        <a:pt x="24442" y="44838"/>
                        <a:pt x="25027" y="44247"/>
                      </a:cubicBezTo>
                      <a:lnTo>
                        <a:pt x="32873" y="36377"/>
                      </a:lnTo>
                      <a:cubicBezTo>
                        <a:pt x="33053" y="36197"/>
                        <a:pt x="33283" y="36110"/>
                        <a:pt x="33511" y="36110"/>
                      </a:cubicBezTo>
                      <a:cubicBezTo>
                        <a:pt x="33810" y="36110"/>
                        <a:pt x="34108" y="36260"/>
                        <a:pt x="34290" y="36544"/>
                      </a:cubicBezTo>
                      <a:cubicBezTo>
                        <a:pt x="34743" y="37246"/>
                        <a:pt x="35112" y="38020"/>
                        <a:pt x="35409" y="38806"/>
                      </a:cubicBezTo>
                      <a:cubicBezTo>
                        <a:pt x="35588" y="39294"/>
                        <a:pt x="35909" y="39735"/>
                        <a:pt x="36362" y="40080"/>
                      </a:cubicBezTo>
                      <a:cubicBezTo>
                        <a:pt x="36890" y="40489"/>
                        <a:pt x="37508" y="40695"/>
                        <a:pt x="38128" y="40695"/>
                      </a:cubicBezTo>
                      <a:cubicBezTo>
                        <a:pt x="38682" y="40695"/>
                        <a:pt x="39237" y="40530"/>
                        <a:pt x="39731" y="40199"/>
                      </a:cubicBezTo>
                      <a:cubicBezTo>
                        <a:pt x="41303" y="39127"/>
                        <a:pt x="41446" y="36984"/>
                        <a:pt x="40172" y="35710"/>
                      </a:cubicBezTo>
                      <a:cubicBezTo>
                        <a:pt x="39862" y="35401"/>
                        <a:pt x="39505" y="35186"/>
                        <a:pt x="39112" y="35044"/>
                      </a:cubicBezTo>
                      <a:cubicBezTo>
                        <a:pt x="38326" y="34758"/>
                        <a:pt x="37564" y="34401"/>
                        <a:pt x="36862" y="33948"/>
                      </a:cubicBezTo>
                      <a:cubicBezTo>
                        <a:pt x="36374" y="33639"/>
                        <a:pt x="36279" y="32960"/>
                        <a:pt x="36695" y="32543"/>
                      </a:cubicBezTo>
                      <a:lnTo>
                        <a:pt x="44553" y="24661"/>
                      </a:lnTo>
                      <a:cubicBezTo>
                        <a:pt x="45720" y="23483"/>
                        <a:pt x="45720" y="21578"/>
                        <a:pt x="44542" y="20399"/>
                      </a:cubicBezTo>
                      <a:lnTo>
                        <a:pt x="24956" y="885"/>
                      </a:lnTo>
                      <a:cubicBezTo>
                        <a:pt x="24366" y="295"/>
                        <a:pt x="23595" y="1"/>
                        <a:pt x="22825" y="1"/>
                      </a:cubicBezTo>
                      <a:close/>
                    </a:path>
                  </a:pathLst>
                </a:custGeom>
                <a:solidFill>
                  <a:srgbClr val="5eb2fc"/>
                </a:solidFill>
                <a:ln>
                  <a:noFill/>
                </a:ln>
              </p:spPr>
              <p:style>
                <a:lnRef idx="0"/>
                <a:fillRef idx="0"/>
                <a:effectRef idx="0"/>
                <a:fontRef idx="minor"/>
              </p:style>
            </p:sp>
            <p:sp>
              <p:nvSpPr>
                <p:cNvPr id="3559" name="CustomShape 8"/>
                <p:cNvSpPr/>
                <p:nvPr/>
              </p:nvSpPr>
              <p:spPr>
                <a:xfrm>
                  <a:off x="6972840" y="1785960"/>
                  <a:ext cx="244080" cy="243720"/>
                </a:xfrm>
                <a:custGeom>
                  <a:avLst/>
                  <a:gdLst/>
                  <a:ahLst/>
                  <a:rect l="l" t="t" r="r" b="b"/>
                  <a:pathLst>
                    <a:path w="11955" h="11943">
                      <a:moveTo>
                        <a:pt x="5978" y="1"/>
                      </a:moveTo>
                      <a:cubicBezTo>
                        <a:pt x="2679" y="1"/>
                        <a:pt x="1" y="2668"/>
                        <a:pt x="1" y="5966"/>
                      </a:cubicBezTo>
                      <a:cubicBezTo>
                        <a:pt x="1" y="9276"/>
                        <a:pt x="2679" y="11943"/>
                        <a:pt x="5978" y="11943"/>
                      </a:cubicBezTo>
                      <a:cubicBezTo>
                        <a:pt x="9276" y="11943"/>
                        <a:pt x="11954" y="9276"/>
                        <a:pt x="11954" y="5966"/>
                      </a:cubicBezTo>
                      <a:cubicBezTo>
                        <a:pt x="11954" y="2668"/>
                        <a:pt x="9276" y="1"/>
                        <a:pt x="5978" y="1"/>
                      </a:cubicBezTo>
                      <a:close/>
                    </a:path>
                  </a:pathLst>
                </a:custGeom>
                <a:solidFill>
                  <a:srgbClr val="5eb2fc"/>
                </a:solidFill>
                <a:ln>
                  <a:noFill/>
                </a:ln>
              </p:spPr>
              <p:style>
                <a:lnRef idx="0"/>
                <a:fillRef idx="0"/>
                <a:effectRef idx="0"/>
                <a:fontRef idx="minor"/>
              </p:style>
            </p:sp>
          </p:grpSp>
          <p:sp>
            <p:nvSpPr>
              <p:cNvPr id="3560" name="CustomShape 9"/>
              <p:cNvSpPr/>
              <p:nvPr/>
            </p:nvSpPr>
            <p:spPr>
              <a:xfrm>
                <a:off x="7209000" y="2026080"/>
                <a:ext cx="318240" cy="318600"/>
              </a:xfrm>
              <a:custGeom>
                <a:avLst/>
                <a:gdLst/>
                <a:ahLst/>
                <a:rect l="l" t="t" r="r" b="b"/>
                <a:pathLst>
                  <a:path w="10860" h="10872">
                    <a:moveTo>
                      <a:pt x="5430" y="1"/>
                    </a:moveTo>
                    <a:cubicBezTo>
                      <a:pt x="3990" y="1"/>
                      <a:pt x="2608" y="560"/>
                      <a:pt x="1596" y="1584"/>
                    </a:cubicBezTo>
                    <a:cubicBezTo>
                      <a:pt x="561" y="2620"/>
                      <a:pt x="1" y="3989"/>
                      <a:pt x="1" y="5430"/>
                    </a:cubicBezTo>
                    <a:cubicBezTo>
                      <a:pt x="1" y="6561"/>
                      <a:pt x="346" y="7645"/>
                      <a:pt x="1001" y="8573"/>
                    </a:cubicBezTo>
                    <a:cubicBezTo>
                      <a:pt x="1632" y="9466"/>
                      <a:pt x="2513" y="10145"/>
                      <a:pt x="3537" y="10538"/>
                    </a:cubicBezTo>
                    <a:cubicBezTo>
                      <a:pt x="3559" y="10544"/>
                      <a:pt x="3579" y="10547"/>
                      <a:pt x="3599" y="10547"/>
                    </a:cubicBezTo>
                    <a:cubicBezTo>
                      <a:pt x="3656" y="10547"/>
                      <a:pt x="3704" y="10522"/>
                      <a:pt x="3740" y="10478"/>
                    </a:cubicBezTo>
                    <a:cubicBezTo>
                      <a:pt x="3763" y="10443"/>
                      <a:pt x="3763" y="10395"/>
                      <a:pt x="3763" y="10371"/>
                    </a:cubicBezTo>
                    <a:lnTo>
                      <a:pt x="3763" y="7275"/>
                    </a:lnTo>
                    <a:cubicBezTo>
                      <a:pt x="3763" y="7180"/>
                      <a:pt x="3692" y="7097"/>
                      <a:pt x="3585" y="7097"/>
                    </a:cubicBezTo>
                    <a:lnTo>
                      <a:pt x="2156" y="7097"/>
                    </a:lnTo>
                    <a:lnTo>
                      <a:pt x="2156" y="5835"/>
                    </a:lnTo>
                    <a:lnTo>
                      <a:pt x="3585" y="5835"/>
                    </a:lnTo>
                    <a:cubicBezTo>
                      <a:pt x="3680" y="5835"/>
                      <a:pt x="3763" y="5751"/>
                      <a:pt x="3763" y="5656"/>
                    </a:cubicBezTo>
                    <a:lnTo>
                      <a:pt x="3763" y="5430"/>
                    </a:lnTo>
                    <a:cubicBezTo>
                      <a:pt x="3763" y="3942"/>
                      <a:pt x="5180" y="2632"/>
                      <a:pt x="6799" y="2632"/>
                    </a:cubicBezTo>
                    <a:lnTo>
                      <a:pt x="7550" y="2632"/>
                    </a:lnTo>
                    <a:lnTo>
                      <a:pt x="7550" y="3894"/>
                    </a:lnTo>
                    <a:lnTo>
                      <a:pt x="6799" y="3894"/>
                    </a:lnTo>
                    <a:cubicBezTo>
                      <a:pt x="6311" y="3894"/>
                      <a:pt x="5883" y="4025"/>
                      <a:pt x="5561" y="4287"/>
                    </a:cubicBezTo>
                    <a:cubicBezTo>
                      <a:pt x="5228" y="4561"/>
                      <a:pt x="5025" y="4966"/>
                      <a:pt x="5025" y="5430"/>
                    </a:cubicBezTo>
                    <a:lnTo>
                      <a:pt x="5025" y="5656"/>
                    </a:lnTo>
                    <a:cubicBezTo>
                      <a:pt x="5025" y="5740"/>
                      <a:pt x="5109" y="5835"/>
                      <a:pt x="5204" y="5835"/>
                    </a:cubicBezTo>
                    <a:lnTo>
                      <a:pt x="5883" y="5835"/>
                    </a:lnTo>
                    <a:cubicBezTo>
                      <a:pt x="5966" y="5835"/>
                      <a:pt x="6061" y="5751"/>
                      <a:pt x="6061" y="5656"/>
                    </a:cubicBezTo>
                    <a:cubicBezTo>
                      <a:pt x="6061" y="5561"/>
                      <a:pt x="5978" y="5478"/>
                      <a:pt x="5883" y="5478"/>
                    </a:cubicBezTo>
                    <a:lnTo>
                      <a:pt x="5371" y="5478"/>
                    </a:lnTo>
                    <a:lnTo>
                      <a:pt x="5371" y="5418"/>
                    </a:lnTo>
                    <a:cubicBezTo>
                      <a:pt x="5371" y="4525"/>
                      <a:pt x="6145" y="4204"/>
                      <a:pt x="6799" y="4204"/>
                    </a:cubicBezTo>
                    <a:lnTo>
                      <a:pt x="7704" y="4204"/>
                    </a:lnTo>
                    <a:cubicBezTo>
                      <a:pt x="7800" y="4204"/>
                      <a:pt x="7883" y="4132"/>
                      <a:pt x="7883" y="4025"/>
                    </a:cubicBezTo>
                    <a:lnTo>
                      <a:pt x="7883" y="2418"/>
                    </a:lnTo>
                    <a:cubicBezTo>
                      <a:pt x="7883" y="2334"/>
                      <a:pt x="7811" y="2239"/>
                      <a:pt x="7704" y="2239"/>
                    </a:cubicBezTo>
                    <a:lnTo>
                      <a:pt x="6799" y="2239"/>
                    </a:lnTo>
                    <a:cubicBezTo>
                      <a:pt x="5966" y="2239"/>
                      <a:pt x="5121" y="2572"/>
                      <a:pt x="4466" y="3156"/>
                    </a:cubicBezTo>
                    <a:cubicBezTo>
                      <a:pt x="3799" y="3763"/>
                      <a:pt x="3418" y="4549"/>
                      <a:pt x="3418" y="5382"/>
                    </a:cubicBezTo>
                    <a:lnTo>
                      <a:pt x="3418" y="5442"/>
                    </a:lnTo>
                    <a:lnTo>
                      <a:pt x="1989" y="5442"/>
                    </a:lnTo>
                    <a:cubicBezTo>
                      <a:pt x="1906" y="5442"/>
                      <a:pt x="1811" y="5513"/>
                      <a:pt x="1811" y="5620"/>
                    </a:cubicBezTo>
                    <a:lnTo>
                      <a:pt x="1811" y="7228"/>
                    </a:lnTo>
                    <a:cubicBezTo>
                      <a:pt x="1811" y="7323"/>
                      <a:pt x="1894" y="7406"/>
                      <a:pt x="1989" y="7406"/>
                    </a:cubicBezTo>
                    <a:lnTo>
                      <a:pt x="3418" y="7406"/>
                    </a:lnTo>
                    <a:lnTo>
                      <a:pt x="3418" y="10085"/>
                    </a:lnTo>
                    <a:cubicBezTo>
                      <a:pt x="1561" y="9300"/>
                      <a:pt x="346" y="7442"/>
                      <a:pt x="346" y="5418"/>
                    </a:cubicBezTo>
                    <a:cubicBezTo>
                      <a:pt x="346" y="2596"/>
                      <a:pt x="2620" y="322"/>
                      <a:pt x="5430" y="322"/>
                    </a:cubicBezTo>
                    <a:cubicBezTo>
                      <a:pt x="8228" y="322"/>
                      <a:pt x="10526" y="2620"/>
                      <a:pt x="10526" y="5418"/>
                    </a:cubicBezTo>
                    <a:cubicBezTo>
                      <a:pt x="10526" y="8228"/>
                      <a:pt x="8240" y="10502"/>
                      <a:pt x="5430" y="10502"/>
                    </a:cubicBezTo>
                    <a:lnTo>
                      <a:pt x="5371" y="10502"/>
                    </a:lnTo>
                    <a:lnTo>
                      <a:pt x="5371" y="7418"/>
                    </a:lnTo>
                    <a:lnTo>
                      <a:pt x="7728" y="7418"/>
                    </a:lnTo>
                    <a:cubicBezTo>
                      <a:pt x="7811" y="7418"/>
                      <a:pt x="7907" y="7347"/>
                      <a:pt x="7907" y="7240"/>
                    </a:cubicBezTo>
                    <a:lnTo>
                      <a:pt x="7907" y="5656"/>
                    </a:lnTo>
                    <a:cubicBezTo>
                      <a:pt x="7907" y="5561"/>
                      <a:pt x="7823" y="5478"/>
                      <a:pt x="7728" y="5478"/>
                    </a:cubicBezTo>
                    <a:lnTo>
                      <a:pt x="6728" y="5478"/>
                    </a:lnTo>
                    <a:cubicBezTo>
                      <a:pt x="6633" y="5478"/>
                      <a:pt x="6549" y="5549"/>
                      <a:pt x="6549" y="5656"/>
                    </a:cubicBezTo>
                    <a:cubicBezTo>
                      <a:pt x="6549" y="5740"/>
                      <a:pt x="6621" y="5835"/>
                      <a:pt x="6728" y="5835"/>
                    </a:cubicBezTo>
                    <a:lnTo>
                      <a:pt x="7561" y="5835"/>
                    </a:lnTo>
                    <a:lnTo>
                      <a:pt x="7561" y="7097"/>
                    </a:lnTo>
                    <a:lnTo>
                      <a:pt x="5204" y="7097"/>
                    </a:lnTo>
                    <a:cubicBezTo>
                      <a:pt x="5121" y="7097"/>
                      <a:pt x="5025" y="7168"/>
                      <a:pt x="5025" y="7275"/>
                    </a:cubicBezTo>
                    <a:lnTo>
                      <a:pt x="5025" y="10693"/>
                    </a:lnTo>
                    <a:cubicBezTo>
                      <a:pt x="5025" y="10788"/>
                      <a:pt x="5109" y="10859"/>
                      <a:pt x="5192" y="10871"/>
                    </a:cubicBezTo>
                    <a:lnTo>
                      <a:pt x="5430" y="10871"/>
                    </a:lnTo>
                    <a:cubicBezTo>
                      <a:pt x="6871" y="10871"/>
                      <a:pt x="8240" y="10312"/>
                      <a:pt x="9276" y="9288"/>
                    </a:cubicBezTo>
                    <a:cubicBezTo>
                      <a:pt x="10300" y="8252"/>
                      <a:pt x="10859" y="6883"/>
                      <a:pt x="10859" y="5442"/>
                    </a:cubicBezTo>
                    <a:cubicBezTo>
                      <a:pt x="10859" y="3989"/>
                      <a:pt x="10300" y="2620"/>
                      <a:pt x="9276" y="1584"/>
                    </a:cubicBezTo>
                    <a:cubicBezTo>
                      <a:pt x="8240" y="560"/>
                      <a:pt x="6871" y="1"/>
                      <a:pt x="543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</p:grpSp>
        <p:grpSp>
          <p:nvGrpSpPr>
            <p:cNvPr id="3561" name="Group 10"/>
            <p:cNvGrpSpPr/>
            <p:nvPr/>
          </p:nvGrpSpPr>
          <p:grpSpPr>
            <a:xfrm>
              <a:off x="7386120" y="2215800"/>
              <a:ext cx="934200" cy="921960"/>
              <a:chOff x="7386120" y="2215800"/>
              <a:chExt cx="934200" cy="921960"/>
            </a:xfrm>
          </p:grpSpPr>
          <p:grpSp>
            <p:nvGrpSpPr>
              <p:cNvPr id="3562" name="Group 11"/>
              <p:cNvGrpSpPr/>
              <p:nvPr/>
            </p:nvGrpSpPr>
            <p:grpSpPr>
              <a:xfrm>
                <a:off x="7386120" y="2215800"/>
                <a:ext cx="934200" cy="921960"/>
                <a:chOff x="7386120" y="2215800"/>
                <a:chExt cx="934200" cy="921960"/>
              </a:xfrm>
            </p:grpSpPr>
            <p:sp>
              <p:nvSpPr>
                <p:cNvPr id="3563" name="CustomShape 12"/>
                <p:cNvSpPr/>
                <p:nvPr/>
              </p:nvSpPr>
              <p:spPr>
                <a:xfrm>
                  <a:off x="7386120" y="2215800"/>
                  <a:ext cx="934200" cy="921960"/>
                </a:xfrm>
                <a:custGeom>
                  <a:avLst/>
                  <a:gdLst/>
                  <a:ahLst/>
                  <a:rect l="l" t="t" r="r" b="b"/>
                  <a:pathLst>
                    <a:path w="45721" h="45131">
                      <a:moveTo>
                        <a:pt x="22862" y="0"/>
                      </a:moveTo>
                      <a:cubicBezTo>
                        <a:pt x="22092" y="0"/>
                        <a:pt x="21324" y="295"/>
                        <a:pt x="20741" y="884"/>
                      </a:cubicBezTo>
                      <a:lnTo>
                        <a:pt x="12871" y="8742"/>
                      </a:lnTo>
                      <a:cubicBezTo>
                        <a:pt x="12698" y="8921"/>
                        <a:pt x="12472" y="9005"/>
                        <a:pt x="12246" y="9005"/>
                      </a:cubicBezTo>
                      <a:cubicBezTo>
                        <a:pt x="11945" y="9005"/>
                        <a:pt x="11643" y="8855"/>
                        <a:pt x="11466" y="8576"/>
                      </a:cubicBezTo>
                      <a:cubicBezTo>
                        <a:pt x="11014" y="7861"/>
                        <a:pt x="10645" y="7099"/>
                        <a:pt x="10347" y="6302"/>
                      </a:cubicBezTo>
                      <a:cubicBezTo>
                        <a:pt x="10168" y="5813"/>
                        <a:pt x="9847" y="5373"/>
                        <a:pt x="9394" y="5028"/>
                      </a:cubicBezTo>
                      <a:cubicBezTo>
                        <a:pt x="8866" y="4619"/>
                        <a:pt x="8248" y="4413"/>
                        <a:pt x="7630" y="4413"/>
                      </a:cubicBezTo>
                      <a:cubicBezTo>
                        <a:pt x="7078" y="4413"/>
                        <a:pt x="6526" y="4577"/>
                        <a:pt x="6037" y="4909"/>
                      </a:cubicBezTo>
                      <a:cubicBezTo>
                        <a:pt x="4465" y="5968"/>
                        <a:pt x="4310" y="8123"/>
                        <a:pt x="5584" y="9385"/>
                      </a:cubicBezTo>
                      <a:cubicBezTo>
                        <a:pt x="5894" y="9695"/>
                        <a:pt x="6251" y="9921"/>
                        <a:pt x="6632" y="10064"/>
                      </a:cubicBezTo>
                      <a:cubicBezTo>
                        <a:pt x="7418" y="10350"/>
                        <a:pt x="8180" y="10707"/>
                        <a:pt x="8882" y="11159"/>
                      </a:cubicBezTo>
                      <a:cubicBezTo>
                        <a:pt x="9383" y="11469"/>
                        <a:pt x="9466" y="12148"/>
                        <a:pt x="9049" y="12564"/>
                      </a:cubicBezTo>
                      <a:lnTo>
                        <a:pt x="1179" y="20434"/>
                      </a:lnTo>
                      <a:cubicBezTo>
                        <a:pt x="0" y="21613"/>
                        <a:pt x="0" y="23518"/>
                        <a:pt x="1179" y="24697"/>
                      </a:cubicBezTo>
                      <a:lnTo>
                        <a:pt x="20741" y="44247"/>
                      </a:lnTo>
                      <a:cubicBezTo>
                        <a:pt x="21324" y="44836"/>
                        <a:pt x="22092" y="45131"/>
                        <a:pt x="22862" y="45131"/>
                      </a:cubicBezTo>
                      <a:cubicBezTo>
                        <a:pt x="23631" y="45131"/>
                        <a:pt x="24402" y="44836"/>
                        <a:pt x="24992" y="44247"/>
                      </a:cubicBezTo>
                      <a:lnTo>
                        <a:pt x="44554" y="24697"/>
                      </a:lnTo>
                      <a:cubicBezTo>
                        <a:pt x="45720" y="23518"/>
                        <a:pt x="45720" y="21613"/>
                        <a:pt x="44554" y="20434"/>
                      </a:cubicBezTo>
                      <a:lnTo>
                        <a:pt x="24992" y="884"/>
                      </a:lnTo>
                      <a:cubicBezTo>
                        <a:pt x="24402" y="295"/>
                        <a:pt x="23631" y="0"/>
                        <a:pt x="22862" y="0"/>
                      </a:cubicBezTo>
                      <a:close/>
                    </a:path>
                  </a:pathLst>
                </a:custGeom>
                <a:solidFill>
                  <a:srgbClr val="69e781"/>
                </a:solidFill>
                <a:ln>
                  <a:noFill/>
                </a:ln>
              </p:spPr>
              <p:style>
                <a:lnRef idx="0"/>
                <a:fillRef idx="0"/>
                <a:effectRef idx="0"/>
                <a:fontRef idx="minor"/>
              </p:style>
            </p:sp>
            <p:sp>
              <p:nvSpPr>
                <p:cNvPr id="3564" name="CustomShape 13"/>
                <p:cNvSpPr/>
                <p:nvPr/>
              </p:nvSpPr>
              <p:spPr>
                <a:xfrm>
                  <a:off x="7968600" y="2290320"/>
                  <a:ext cx="244080" cy="244080"/>
                </a:xfrm>
                <a:custGeom>
                  <a:avLst/>
                  <a:gdLst/>
                  <a:ahLst/>
                  <a:rect l="l" t="t" r="r" b="b"/>
                  <a:pathLst>
                    <a:path w="11955" h="11955">
                      <a:moveTo>
                        <a:pt x="5978" y="0"/>
                      </a:moveTo>
                      <a:cubicBezTo>
                        <a:pt x="2680" y="0"/>
                        <a:pt x="1" y="2679"/>
                        <a:pt x="1" y="5977"/>
                      </a:cubicBezTo>
                      <a:cubicBezTo>
                        <a:pt x="1" y="9275"/>
                        <a:pt x="2680" y="11954"/>
                        <a:pt x="5978" y="11954"/>
                      </a:cubicBezTo>
                      <a:cubicBezTo>
                        <a:pt x="9276" y="11954"/>
                        <a:pt x="11955" y="9275"/>
                        <a:pt x="11955" y="5977"/>
                      </a:cubicBezTo>
                      <a:cubicBezTo>
                        <a:pt x="11955" y="2679"/>
                        <a:pt x="9276" y="0"/>
                        <a:pt x="5978" y="0"/>
                      </a:cubicBezTo>
                      <a:close/>
                    </a:path>
                  </a:pathLst>
                </a:custGeom>
                <a:solidFill>
                  <a:srgbClr val="69e781"/>
                </a:solidFill>
                <a:ln>
                  <a:noFill/>
                </a:ln>
              </p:spPr>
              <p:style>
                <a:lnRef idx="0"/>
                <a:fillRef idx="0"/>
                <a:effectRef idx="0"/>
                <a:fontRef idx="minor"/>
              </p:style>
            </p:sp>
          </p:grpSp>
          <p:grpSp>
            <p:nvGrpSpPr>
              <p:cNvPr id="3565" name="Group 14"/>
              <p:cNvGrpSpPr/>
              <p:nvPr/>
            </p:nvGrpSpPr>
            <p:grpSpPr>
              <a:xfrm>
                <a:off x="7693920" y="2517480"/>
                <a:ext cx="318600" cy="318240"/>
                <a:chOff x="7693920" y="2517480"/>
                <a:chExt cx="318600" cy="318240"/>
              </a:xfrm>
            </p:grpSpPr>
            <p:sp>
              <p:nvSpPr>
                <p:cNvPr id="3566" name="CustomShape 15"/>
                <p:cNvSpPr/>
                <p:nvPr/>
              </p:nvSpPr>
              <p:spPr>
                <a:xfrm>
                  <a:off x="7693920" y="2517480"/>
                  <a:ext cx="318600" cy="318240"/>
                </a:xfrm>
                <a:custGeom>
                  <a:avLst/>
                  <a:gdLst/>
                  <a:ahLst/>
                  <a:rect l="l" t="t" r="r" b="b"/>
                  <a:pathLst>
                    <a:path w="10872" h="10860">
                      <a:moveTo>
                        <a:pt x="5418" y="334"/>
                      </a:moveTo>
                      <a:cubicBezTo>
                        <a:pt x="8228" y="334"/>
                        <a:pt x="10514" y="2608"/>
                        <a:pt x="10514" y="5430"/>
                      </a:cubicBezTo>
                      <a:cubicBezTo>
                        <a:pt x="10514" y="8240"/>
                        <a:pt x="8228" y="10514"/>
                        <a:pt x="5418" y="10514"/>
                      </a:cubicBezTo>
                      <a:cubicBezTo>
                        <a:pt x="2608" y="10514"/>
                        <a:pt x="334" y="8240"/>
                        <a:pt x="334" y="5430"/>
                      </a:cubicBezTo>
                      <a:cubicBezTo>
                        <a:pt x="334" y="2608"/>
                        <a:pt x="2608" y="334"/>
                        <a:pt x="5418" y="334"/>
                      </a:cubicBezTo>
                      <a:close/>
                      <a:moveTo>
                        <a:pt x="5430" y="1"/>
                      </a:moveTo>
                      <a:cubicBezTo>
                        <a:pt x="3989" y="1"/>
                        <a:pt x="2620" y="560"/>
                        <a:pt x="1596" y="1584"/>
                      </a:cubicBezTo>
                      <a:cubicBezTo>
                        <a:pt x="572" y="2620"/>
                        <a:pt x="1" y="3989"/>
                        <a:pt x="1" y="5430"/>
                      </a:cubicBezTo>
                      <a:cubicBezTo>
                        <a:pt x="1" y="6871"/>
                        <a:pt x="572" y="8240"/>
                        <a:pt x="1596" y="9264"/>
                      </a:cubicBezTo>
                      <a:cubicBezTo>
                        <a:pt x="2620" y="10300"/>
                        <a:pt x="3989" y="10859"/>
                        <a:pt x="5430" y="10859"/>
                      </a:cubicBezTo>
                      <a:cubicBezTo>
                        <a:pt x="6883" y="10859"/>
                        <a:pt x="8252" y="10300"/>
                        <a:pt x="9276" y="9264"/>
                      </a:cubicBezTo>
                      <a:cubicBezTo>
                        <a:pt x="10300" y="8240"/>
                        <a:pt x="10871" y="6871"/>
                        <a:pt x="10871" y="5430"/>
                      </a:cubicBezTo>
                      <a:cubicBezTo>
                        <a:pt x="10871" y="3989"/>
                        <a:pt x="10300" y="2620"/>
                        <a:pt x="9276" y="1584"/>
                      </a:cubicBezTo>
                      <a:cubicBezTo>
                        <a:pt x="8252" y="560"/>
                        <a:pt x="6883" y="1"/>
                        <a:pt x="5430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style>
                <a:lnRef idx="0"/>
                <a:fillRef idx="0"/>
                <a:effectRef idx="0"/>
                <a:fontRef idx="minor"/>
              </p:style>
            </p:sp>
            <p:sp>
              <p:nvSpPr>
                <p:cNvPr id="3567" name="CustomShape 16"/>
                <p:cNvSpPr/>
                <p:nvPr/>
              </p:nvSpPr>
              <p:spPr>
                <a:xfrm>
                  <a:off x="7753680" y="2577600"/>
                  <a:ext cx="198000" cy="198000"/>
                </a:xfrm>
                <a:custGeom>
                  <a:avLst/>
                  <a:gdLst/>
                  <a:ahLst/>
                  <a:rect l="l" t="t" r="r" b="b"/>
                  <a:pathLst>
                    <a:path w="6764" h="6764">
                      <a:moveTo>
                        <a:pt x="5335" y="346"/>
                      </a:moveTo>
                      <a:cubicBezTo>
                        <a:pt x="5930" y="346"/>
                        <a:pt x="6418" y="834"/>
                        <a:pt x="6418" y="1429"/>
                      </a:cubicBezTo>
                      <a:lnTo>
                        <a:pt x="6418" y="5335"/>
                      </a:lnTo>
                      <a:cubicBezTo>
                        <a:pt x="6418" y="5930"/>
                        <a:pt x="5930" y="6418"/>
                        <a:pt x="5335" y="6418"/>
                      </a:cubicBezTo>
                      <a:lnTo>
                        <a:pt x="1429" y="6418"/>
                      </a:lnTo>
                      <a:cubicBezTo>
                        <a:pt x="834" y="6418"/>
                        <a:pt x="346" y="5930"/>
                        <a:pt x="346" y="5335"/>
                      </a:cubicBezTo>
                      <a:lnTo>
                        <a:pt x="346" y="1429"/>
                      </a:lnTo>
                      <a:cubicBezTo>
                        <a:pt x="346" y="834"/>
                        <a:pt x="834" y="346"/>
                        <a:pt x="1429" y="346"/>
                      </a:cubicBezTo>
                      <a:close/>
                      <a:moveTo>
                        <a:pt x="1429" y="1"/>
                      </a:moveTo>
                      <a:cubicBezTo>
                        <a:pt x="644" y="1"/>
                        <a:pt x="1" y="644"/>
                        <a:pt x="1" y="1429"/>
                      </a:cubicBezTo>
                      <a:lnTo>
                        <a:pt x="1" y="5335"/>
                      </a:lnTo>
                      <a:cubicBezTo>
                        <a:pt x="1" y="6120"/>
                        <a:pt x="644" y="6763"/>
                        <a:pt x="1429" y="6763"/>
                      </a:cubicBezTo>
                      <a:lnTo>
                        <a:pt x="5335" y="6763"/>
                      </a:lnTo>
                      <a:cubicBezTo>
                        <a:pt x="6121" y="6763"/>
                        <a:pt x="6763" y="6120"/>
                        <a:pt x="6763" y="5335"/>
                      </a:cubicBezTo>
                      <a:lnTo>
                        <a:pt x="6763" y="1429"/>
                      </a:lnTo>
                      <a:cubicBezTo>
                        <a:pt x="6763" y="644"/>
                        <a:pt x="6121" y="1"/>
                        <a:pt x="5335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style>
                <a:lnRef idx="0"/>
                <a:fillRef idx="0"/>
                <a:effectRef idx="0"/>
                <a:fontRef idx="minor"/>
              </p:style>
            </p:sp>
            <p:sp>
              <p:nvSpPr>
                <p:cNvPr id="3568" name="CustomShape 17"/>
                <p:cNvSpPr/>
                <p:nvPr/>
              </p:nvSpPr>
              <p:spPr>
                <a:xfrm>
                  <a:off x="7799760" y="2624760"/>
                  <a:ext cx="105480" cy="103680"/>
                </a:xfrm>
                <a:custGeom>
                  <a:avLst/>
                  <a:gdLst/>
                  <a:ahLst/>
                  <a:rect l="l" t="t" r="r" b="b"/>
                  <a:pathLst>
                    <a:path w="3607" h="3542">
                      <a:moveTo>
                        <a:pt x="1822" y="0"/>
                      </a:moveTo>
                      <a:cubicBezTo>
                        <a:pt x="812" y="0"/>
                        <a:pt x="1" y="851"/>
                        <a:pt x="59" y="1859"/>
                      </a:cubicBezTo>
                      <a:cubicBezTo>
                        <a:pt x="95" y="2776"/>
                        <a:pt x="833" y="3502"/>
                        <a:pt x="1726" y="3538"/>
                      </a:cubicBezTo>
                      <a:cubicBezTo>
                        <a:pt x="1764" y="3541"/>
                        <a:pt x="1802" y="3542"/>
                        <a:pt x="1840" y="3542"/>
                      </a:cubicBezTo>
                      <a:cubicBezTo>
                        <a:pt x="2178" y="3542"/>
                        <a:pt x="2494" y="3447"/>
                        <a:pt x="2762" y="3276"/>
                      </a:cubicBezTo>
                      <a:cubicBezTo>
                        <a:pt x="2857" y="3217"/>
                        <a:pt x="2869" y="3086"/>
                        <a:pt x="2797" y="3014"/>
                      </a:cubicBezTo>
                      <a:cubicBezTo>
                        <a:pt x="2761" y="2978"/>
                        <a:pt x="2711" y="2964"/>
                        <a:pt x="2664" y="2964"/>
                      </a:cubicBezTo>
                      <a:cubicBezTo>
                        <a:pt x="2634" y="2964"/>
                        <a:pt x="2606" y="2969"/>
                        <a:pt x="2583" y="2979"/>
                      </a:cubicBezTo>
                      <a:cubicBezTo>
                        <a:pt x="2380" y="3096"/>
                        <a:pt x="2149" y="3185"/>
                        <a:pt x="1897" y="3185"/>
                      </a:cubicBezTo>
                      <a:cubicBezTo>
                        <a:pt x="1868" y="3185"/>
                        <a:pt x="1839" y="3183"/>
                        <a:pt x="1809" y="3181"/>
                      </a:cubicBezTo>
                      <a:cubicBezTo>
                        <a:pt x="1023" y="3169"/>
                        <a:pt x="380" y="2514"/>
                        <a:pt x="392" y="1716"/>
                      </a:cubicBezTo>
                      <a:cubicBezTo>
                        <a:pt x="426" y="948"/>
                        <a:pt x="1028" y="330"/>
                        <a:pt x="1792" y="330"/>
                      </a:cubicBezTo>
                      <a:cubicBezTo>
                        <a:pt x="1833" y="330"/>
                        <a:pt x="1874" y="332"/>
                        <a:pt x="1916" y="335"/>
                      </a:cubicBezTo>
                      <a:cubicBezTo>
                        <a:pt x="2619" y="371"/>
                        <a:pt x="3190" y="943"/>
                        <a:pt x="3250" y="1633"/>
                      </a:cubicBezTo>
                      <a:cubicBezTo>
                        <a:pt x="3285" y="1919"/>
                        <a:pt x="3214" y="2193"/>
                        <a:pt x="3095" y="2431"/>
                      </a:cubicBezTo>
                      <a:cubicBezTo>
                        <a:pt x="3059" y="2490"/>
                        <a:pt x="3059" y="2574"/>
                        <a:pt x="3119" y="2633"/>
                      </a:cubicBezTo>
                      <a:cubicBezTo>
                        <a:pt x="3149" y="2663"/>
                        <a:pt x="3191" y="2678"/>
                        <a:pt x="3234" y="2678"/>
                      </a:cubicBezTo>
                      <a:cubicBezTo>
                        <a:pt x="3295" y="2678"/>
                        <a:pt x="3358" y="2648"/>
                        <a:pt x="3393" y="2586"/>
                      </a:cubicBezTo>
                      <a:cubicBezTo>
                        <a:pt x="3536" y="2324"/>
                        <a:pt x="3607" y="2014"/>
                        <a:pt x="3583" y="1669"/>
                      </a:cubicBezTo>
                      <a:cubicBezTo>
                        <a:pt x="3536" y="764"/>
                        <a:pt x="2797" y="50"/>
                        <a:pt x="1904" y="2"/>
                      </a:cubicBezTo>
                      <a:cubicBezTo>
                        <a:pt x="1877" y="1"/>
                        <a:pt x="1849" y="0"/>
                        <a:pt x="1822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style>
                <a:lnRef idx="0"/>
                <a:fillRef idx="0"/>
                <a:effectRef idx="0"/>
                <a:fontRef idx="minor"/>
              </p:style>
            </p:sp>
            <p:sp>
              <p:nvSpPr>
                <p:cNvPr id="3569" name="CustomShape 18"/>
                <p:cNvSpPr/>
                <p:nvPr/>
              </p:nvSpPr>
              <p:spPr>
                <a:xfrm>
                  <a:off x="7893000" y="2603160"/>
                  <a:ext cx="27000" cy="26640"/>
                </a:xfrm>
                <a:custGeom>
                  <a:avLst/>
                  <a:gdLst/>
                  <a:ahLst/>
                  <a:rect l="l" t="t" r="r" b="b"/>
                  <a:pathLst>
                    <a:path w="929" h="918">
                      <a:moveTo>
                        <a:pt x="465" y="1"/>
                      </a:moveTo>
                      <a:cubicBezTo>
                        <a:pt x="203" y="1"/>
                        <a:pt x="0" y="203"/>
                        <a:pt x="0" y="453"/>
                      </a:cubicBezTo>
                      <a:cubicBezTo>
                        <a:pt x="0" y="715"/>
                        <a:pt x="203" y="918"/>
                        <a:pt x="465" y="918"/>
                      </a:cubicBezTo>
                      <a:cubicBezTo>
                        <a:pt x="715" y="918"/>
                        <a:pt x="929" y="715"/>
                        <a:pt x="929" y="453"/>
                      </a:cubicBezTo>
                      <a:cubicBezTo>
                        <a:pt x="929" y="203"/>
                        <a:pt x="715" y="1"/>
                        <a:pt x="465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style>
                <a:lnRef idx="0"/>
                <a:fillRef idx="0"/>
                <a:effectRef idx="0"/>
                <a:fontRef idx="minor"/>
              </p:style>
            </p:sp>
          </p:grpSp>
        </p:grpSp>
        <p:grpSp>
          <p:nvGrpSpPr>
            <p:cNvPr id="3570" name="Group 19"/>
            <p:cNvGrpSpPr/>
            <p:nvPr/>
          </p:nvGrpSpPr>
          <p:grpSpPr>
            <a:xfrm>
              <a:off x="6891480" y="2692800"/>
              <a:ext cx="934200" cy="921960"/>
              <a:chOff x="6891480" y="2692800"/>
              <a:chExt cx="934200" cy="921960"/>
            </a:xfrm>
          </p:grpSpPr>
          <p:grpSp>
            <p:nvGrpSpPr>
              <p:cNvPr id="3571" name="Group 20"/>
              <p:cNvGrpSpPr/>
              <p:nvPr/>
            </p:nvGrpSpPr>
            <p:grpSpPr>
              <a:xfrm>
                <a:off x="6891480" y="2692800"/>
                <a:ext cx="934200" cy="921960"/>
                <a:chOff x="6891480" y="2692800"/>
                <a:chExt cx="934200" cy="921960"/>
              </a:xfrm>
            </p:grpSpPr>
            <p:sp>
              <p:nvSpPr>
                <p:cNvPr id="3572" name="CustomShape 21"/>
                <p:cNvSpPr/>
                <p:nvPr/>
              </p:nvSpPr>
              <p:spPr>
                <a:xfrm>
                  <a:off x="6891480" y="2692800"/>
                  <a:ext cx="934200" cy="921960"/>
                </a:xfrm>
                <a:custGeom>
                  <a:avLst/>
                  <a:gdLst/>
                  <a:ahLst/>
                  <a:rect l="l" t="t" r="r" b="b"/>
                  <a:pathLst>
                    <a:path w="45721" h="45134">
                      <a:moveTo>
                        <a:pt x="22861" y="0"/>
                      </a:moveTo>
                      <a:cubicBezTo>
                        <a:pt x="22090" y="0"/>
                        <a:pt x="21319" y="295"/>
                        <a:pt x="20730" y="884"/>
                      </a:cubicBezTo>
                      <a:lnTo>
                        <a:pt x="1180" y="20446"/>
                      </a:lnTo>
                      <a:cubicBezTo>
                        <a:pt x="1" y="21613"/>
                        <a:pt x="1" y="23518"/>
                        <a:pt x="1180" y="24697"/>
                      </a:cubicBezTo>
                      <a:lnTo>
                        <a:pt x="20730" y="44259"/>
                      </a:lnTo>
                      <a:cubicBezTo>
                        <a:pt x="21319" y="44842"/>
                        <a:pt x="22090" y="45134"/>
                        <a:pt x="22861" y="45134"/>
                      </a:cubicBezTo>
                      <a:cubicBezTo>
                        <a:pt x="23632" y="45134"/>
                        <a:pt x="24403" y="44842"/>
                        <a:pt x="24992" y="44259"/>
                      </a:cubicBezTo>
                      <a:lnTo>
                        <a:pt x="44542" y="24697"/>
                      </a:lnTo>
                      <a:cubicBezTo>
                        <a:pt x="45721" y="23518"/>
                        <a:pt x="45721" y="21613"/>
                        <a:pt x="44542" y="20446"/>
                      </a:cubicBezTo>
                      <a:lnTo>
                        <a:pt x="36684" y="12576"/>
                      </a:lnTo>
                      <a:cubicBezTo>
                        <a:pt x="36267" y="12171"/>
                        <a:pt x="36363" y="11481"/>
                        <a:pt x="36851" y="11171"/>
                      </a:cubicBezTo>
                      <a:cubicBezTo>
                        <a:pt x="37565" y="10719"/>
                        <a:pt x="38327" y="10350"/>
                        <a:pt x="39125" y="10052"/>
                      </a:cubicBezTo>
                      <a:cubicBezTo>
                        <a:pt x="39613" y="9874"/>
                        <a:pt x="40054" y="9552"/>
                        <a:pt x="40399" y="9100"/>
                      </a:cubicBezTo>
                      <a:cubicBezTo>
                        <a:pt x="41173" y="8099"/>
                        <a:pt x="41220" y="6778"/>
                        <a:pt x="40518" y="5730"/>
                      </a:cubicBezTo>
                      <a:cubicBezTo>
                        <a:pt x="39932" y="4868"/>
                        <a:pt x="39013" y="4436"/>
                        <a:pt x="38094" y="4436"/>
                      </a:cubicBezTo>
                      <a:cubicBezTo>
                        <a:pt x="37349" y="4436"/>
                        <a:pt x="36606" y="4720"/>
                        <a:pt x="36041" y="5290"/>
                      </a:cubicBezTo>
                      <a:cubicBezTo>
                        <a:pt x="35732" y="5587"/>
                        <a:pt x="35505" y="5956"/>
                        <a:pt x="35362" y="6337"/>
                      </a:cubicBezTo>
                      <a:cubicBezTo>
                        <a:pt x="35077" y="7123"/>
                        <a:pt x="34720" y="7885"/>
                        <a:pt x="34267" y="8588"/>
                      </a:cubicBezTo>
                      <a:cubicBezTo>
                        <a:pt x="34091" y="8872"/>
                        <a:pt x="33797" y="9021"/>
                        <a:pt x="33498" y="9021"/>
                      </a:cubicBezTo>
                      <a:cubicBezTo>
                        <a:pt x="33271" y="9021"/>
                        <a:pt x="33042" y="8934"/>
                        <a:pt x="32862" y="8754"/>
                      </a:cubicBezTo>
                      <a:lnTo>
                        <a:pt x="24992" y="884"/>
                      </a:lnTo>
                      <a:cubicBezTo>
                        <a:pt x="24403" y="295"/>
                        <a:pt x="23632" y="0"/>
                        <a:pt x="22861" y="0"/>
                      </a:cubicBezTo>
                      <a:close/>
                    </a:path>
                  </a:pathLst>
                </a:custGeom>
                <a:solidFill>
                  <a:srgbClr val="4949e7"/>
                </a:solidFill>
                <a:ln>
                  <a:noFill/>
                </a:ln>
              </p:spPr>
              <p:style>
                <a:lnRef idx="0"/>
                <a:fillRef idx="0"/>
                <a:effectRef idx="0"/>
                <a:fontRef idx="minor"/>
              </p:style>
            </p:sp>
            <p:sp>
              <p:nvSpPr>
                <p:cNvPr id="3573" name="CustomShape 22"/>
                <p:cNvSpPr/>
                <p:nvPr/>
              </p:nvSpPr>
              <p:spPr>
                <a:xfrm>
                  <a:off x="6973560" y="2767680"/>
                  <a:ext cx="243720" cy="244080"/>
                </a:xfrm>
                <a:custGeom>
                  <a:avLst/>
                  <a:gdLst/>
                  <a:ahLst/>
                  <a:rect l="l" t="t" r="r" b="b"/>
                  <a:pathLst>
                    <a:path w="11943" h="11955">
                      <a:moveTo>
                        <a:pt x="5977" y="0"/>
                      </a:moveTo>
                      <a:cubicBezTo>
                        <a:pt x="2679" y="0"/>
                        <a:pt x="0" y="2679"/>
                        <a:pt x="0" y="5977"/>
                      </a:cubicBezTo>
                      <a:cubicBezTo>
                        <a:pt x="0" y="9275"/>
                        <a:pt x="2679" y="11954"/>
                        <a:pt x="5977" y="11954"/>
                      </a:cubicBezTo>
                      <a:cubicBezTo>
                        <a:pt x="9275" y="11954"/>
                        <a:pt x="11942" y="9275"/>
                        <a:pt x="11942" y="5977"/>
                      </a:cubicBezTo>
                      <a:cubicBezTo>
                        <a:pt x="11942" y="2679"/>
                        <a:pt x="9275" y="0"/>
                        <a:pt x="5977" y="0"/>
                      </a:cubicBezTo>
                      <a:close/>
                    </a:path>
                  </a:pathLst>
                </a:custGeom>
                <a:solidFill>
                  <a:srgbClr val="4949e7"/>
                </a:solidFill>
                <a:ln>
                  <a:noFill/>
                </a:ln>
              </p:spPr>
              <p:style>
                <a:lnRef idx="0"/>
                <a:fillRef idx="0"/>
                <a:effectRef idx="0"/>
                <a:fontRef idx="minor"/>
              </p:style>
            </p:sp>
          </p:grpSp>
          <p:grpSp>
            <p:nvGrpSpPr>
              <p:cNvPr id="3574" name="Group 23"/>
              <p:cNvGrpSpPr/>
              <p:nvPr/>
            </p:nvGrpSpPr>
            <p:grpSpPr>
              <a:xfrm>
                <a:off x="7199280" y="2994840"/>
                <a:ext cx="318600" cy="318240"/>
                <a:chOff x="7199280" y="2994840"/>
                <a:chExt cx="318600" cy="318240"/>
              </a:xfrm>
            </p:grpSpPr>
            <p:sp>
              <p:nvSpPr>
                <p:cNvPr id="3575" name="CustomShape 24"/>
                <p:cNvSpPr/>
                <p:nvPr/>
              </p:nvSpPr>
              <p:spPr>
                <a:xfrm>
                  <a:off x="7199280" y="2994840"/>
                  <a:ext cx="318600" cy="318240"/>
                </a:xfrm>
                <a:custGeom>
                  <a:avLst/>
                  <a:gdLst/>
                  <a:ahLst/>
                  <a:rect l="l" t="t" r="r" b="b"/>
                  <a:pathLst>
                    <a:path w="10872" h="10860">
                      <a:moveTo>
                        <a:pt x="5430" y="334"/>
                      </a:moveTo>
                      <a:cubicBezTo>
                        <a:pt x="8252" y="334"/>
                        <a:pt x="10526" y="2608"/>
                        <a:pt x="10526" y="5430"/>
                      </a:cubicBezTo>
                      <a:cubicBezTo>
                        <a:pt x="10526" y="8240"/>
                        <a:pt x="8228" y="10514"/>
                        <a:pt x="5430" y="10514"/>
                      </a:cubicBezTo>
                      <a:cubicBezTo>
                        <a:pt x="2620" y="10514"/>
                        <a:pt x="346" y="8240"/>
                        <a:pt x="346" y="5430"/>
                      </a:cubicBezTo>
                      <a:cubicBezTo>
                        <a:pt x="346" y="2608"/>
                        <a:pt x="2620" y="334"/>
                        <a:pt x="5430" y="334"/>
                      </a:cubicBezTo>
                      <a:close/>
                      <a:moveTo>
                        <a:pt x="5430" y="1"/>
                      </a:moveTo>
                      <a:cubicBezTo>
                        <a:pt x="3989" y="1"/>
                        <a:pt x="2620" y="560"/>
                        <a:pt x="1596" y="1584"/>
                      </a:cubicBezTo>
                      <a:cubicBezTo>
                        <a:pt x="572" y="2620"/>
                        <a:pt x="1" y="3989"/>
                        <a:pt x="1" y="5430"/>
                      </a:cubicBezTo>
                      <a:cubicBezTo>
                        <a:pt x="1" y="6871"/>
                        <a:pt x="572" y="8240"/>
                        <a:pt x="1596" y="9264"/>
                      </a:cubicBezTo>
                      <a:cubicBezTo>
                        <a:pt x="2620" y="10300"/>
                        <a:pt x="3989" y="10859"/>
                        <a:pt x="5430" y="10859"/>
                      </a:cubicBezTo>
                      <a:cubicBezTo>
                        <a:pt x="6882" y="10859"/>
                        <a:pt x="8252" y="10300"/>
                        <a:pt x="9276" y="9264"/>
                      </a:cubicBezTo>
                      <a:cubicBezTo>
                        <a:pt x="10300" y="8240"/>
                        <a:pt x="10871" y="6871"/>
                        <a:pt x="10871" y="5430"/>
                      </a:cubicBezTo>
                      <a:cubicBezTo>
                        <a:pt x="10871" y="3989"/>
                        <a:pt x="10300" y="2620"/>
                        <a:pt x="9276" y="1584"/>
                      </a:cubicBezTo>
                      <a:cubicBezTo>
                        <a:pt x="8252" y="560"/>
                        <a:pt x="6882" y="1"/>
                        <a:pt x="5430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style>
                <a:lnRef idx="0"/>
                <a:fillRef idx="0"/>
                <a:effectRef idx="0"/>
                <a:fontRef idx="minor"/>
              </p:style>
            </p:sp>
            <p:sp>
              <p:nvSpPr>
                <p:cNvPr id="3576" name="CustomShape 25"/>
                <p:cNvSpPr/>
                <p:nvPr/>
              </p:nvSpPr>
              <p:spPr>
                <a:xfrm>
                  <a:off x="7272720" y="3122280"/>
                  <a:ext cx="43560" cy="110880"/>
                </a:xfrm>
                <a:custGeom>
                  <a:avLst/>
                  <a:gdLst/>
                  <a:ahLst/>
                  <a:rect l="l" t="t" r="r" b="b"/>
                  <a:pathLst>
                    <a:path w="1502" h="3787">
                      <a:moveTo>
                        <a:pt x="1168" y="346"/>
                      </a:moveTo>
                      <a:lnTo>
                        <a:pt x="1168" y="3430"/>
                      </a:lnTo>
                      <a:lnTo>
                        <a:pt x="358" y="3430"/>
                      </a:lnTo>
                      <a:lnTo>
                        <a:pt x="358" y="346"/>
                      </a:lnTo>
                      <a:close/>
                      <a:moveTo>
                        <a:pt x="180" y="1"/>
                      </a:moveTo>
                      <a:cubicBezTo>
                        <a:pt x="96" y="1"/>
                        <a:pt x="1" y="72"/>
                        <a:pt x="1" y="179"/>
                      </a:cubicBezTo>
                      <a:lnTo>
                        <a:pt x="1" y="3608"/>
                      </a:lnTo>
                      <a:cubicBezTo>
                        <a:pt x="1" y="3703"/>
                        <a:pt x="72" y="3787"/>
                        <a:pt x="180" y="3787"/>
                      </a:cubicBezTo>
                      <a:lnTo>
                        <a:pt x="1323" y="3787"/>
                      </a:lnTo>
                      <a:cubicBezTo>
                        <a:pt x="1418" y="3787"/>
                        <a:pt x="1501" y="3715"/>
                        <a:pt x="1501" y="3608"/>
                      </a:cubicBezTo>
                      <a:lnTo>
                        <a:pt x="1501" y="179"/>
                      </a:lnTo>
                      <a:cubicBezTo>
                        <a:pt x="1501" y="72"/>
                        <a:pt x="1430" y="1"/>
                        <a:pt x="1323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style>
                <a:lnRef idx="0"/>
                <a:fillRef idx="0"/>
                <a:effectRef idx="0"/>
                <a:fontRef idx="minor"/>
              </p:style>
            </p:sp>
            <p:sp>
              <p:nvSpPr>
                <p:cNvPr id="3577" name="CustomShape 26"/>
                <p:cNvSpPr/>
                <p:nvPr/>
              </p:nvSpPr>
              <p:spPr>
                <a:xfrm>
                  <a:off x="7266240" y="3061800"/>
                  <a:ext cx="50400" cy="50400"/>
                </a:xfrm>
                <a:custGeom>
                  <a:avLst/>
                  <a:gdLst/>
                  <a:ahLst/>
                  <a:rect l="l" t="t" r="r" b="b"/>
                  <a:pathLst>
                    <a:path w="1728" h="1728">
                      <a:moveTo>
                        <a:pt x="870" y="334"/>
                      </a:moveTo>
                      <a:cubicBezTo>
                        <a:pt x="1156" y="334"/>
                        <a:pt x="1394" y="572"/>
                        <a:pt x="1394" y="846"/>
                      </a:cubicBezTo>
                      <a:cubicBezTo>
                        <a:pt x="1394" y="1132"/>
                        <a:pt x="1156" y="1370"/>
                        <a:pt x="870" y="1370"/>
                      </a:cubicBezTo>
                      <a:cubicBezTo>
                        <a:pt x="584" y="1370"/>
                        <a:pt x="346" y="1132"/>
                        <a:pt x="346" y="846"/>
                      </a:cubicBezTo>
                      <a:cubicBezTo>
                        <a:pt x="346" y="572"/>
                        <a:pt x="584" y="334"/>
                        <a:pt x="870" y="334"/>
                      </a:cubicBezTo>
                      <a:close/>
                      <a:moveTo>
                        <a:pt x="870" y="1"/>
                      </a:moveTo>
                      <a:cubicBezTo>
                        <a:pt x="394" y="1"/>
                        <a:pt x="1" y="394"/>
                        <a:pt x="1" y="870"/>
                      </a:cubicBezTo>
                      <a:cubicBezTo>
                        <a:pt x="1" y="1346"/>
                        <a:pt x="394" y="1727"/>
                        <a:pt x="870" y="1727"/>
                      </a:cubicBezTo>
                      <a:cubicBezTo>
                        <a:pt x="1346" y="1727"/>
                        <a:pt x="1727" y="1334"/>
                        <a:pt x="1727" y="870"/>
                      </a:cubicBezTo>
                      <a:cubicBezTo>
                        <a:pt x="1727" y="394"/>
                        <a:pt x="1346" y="1"/>
                        <a:pt x="870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style>
                <a:lnRef idx="0"/>
                <a:fillRef idx="0"/>
                <a:effectRef idx="0"/>
                <a:fontRef idx="minor"/>
              </p:style>
            </p:sp>
            <p:sp>
              <p:nvSpPr>
                <p:cNvPr id="3578" name="CustomShape 27"/>
                <p:cNvSpPr/>
                <p:nvPr/>
              </p:nvSpPr>
              <p:spPr>
                <a:xfrm>
                  <a:off x="7339680" y="3122280"/>
                  <a:ext cx="117720" cy="110880"/>
                </a:xfrm>
                <a:custGeom>
                  <a:avLst/>
                  <a:gdLst/>
                  <a:ahLst/>
                  <a:rect l="l" t="t" r="r" b="b"/>
                  <a:pathLst>
                    <a:path w="4026" h="3787">
                      <a:moveTo>
                        <a:pt x="191" y="1"/>
                      </a:moveTo>
                      <a:cubicBezTo>
                        <a:pt x="96" y="1"/>
                        <a:pt x="1" y="72"/>
                        <a:pt x="1" y="179"/>
                      </a:cubicBezTo>
                      <a:lnTo>
                        <a:pt x="1" y="3608"/>
                      </a:lnTo>
                      <a:cubicBezTo>
                        <a:pt x="1" y="3703"/>
                        <a:pt x="84" y="3787"/>
                        <a:pt x="191" y="3787"/>
                      </a:cubicBezTo>
                      <a:lnTo>
                        <a:pt x="1334" y="3787"/>
                      </a:lnTo>
                      <a:cubicBezTo>
                        <a:pt x="1418" y="3787"/>
                        <a:pt x="1513" y="3715"/>
                        <a:pt x="1513" y="3608"/>
                      </a:cubicBezTo>
                      <a:lnTo>
                        <a:pt x="1513" y="2382"/>
                      </a:lnTo>
                      <a:cubicBezTo>
                        <a:pt x="1513" y="1977"/>
                        <a:pt x="1596" y="1501"/>
                        <a:pt x="2037" y="1501"/>
                      </a:cubicBezTo>
                      <a:cubicBezTo>
                        <a:pt x="2347" y="1501"/>
                        <a:pt x="2477" y="1763"/>
                        <a:pt x="2525" y="2060"/>
                      </a:cubicBezTo>
                      <a:cubicBezTo>
                        <a:pt x="2537" y="2156"/>
                        <a:pt x="2608" y="2215"/>
                        <a:pt x="2692" y="2215"/>
                      </a:cubicBezTo>
                      <a:cubicBezTo>
                        <a:pt x="2787" y="2215"/>
                        <a:pt x="2870" y="2120"/>
                        <a:pt x="2847" y="2025"/>
                      </a:cubicBezTo>
                      <a:cubicBezTo>
                        <a:pt x="2763" y="1465"/>
                        <a:pt x="2477" y="1155"/>
                        <a:pt x="2013" y="1155"/>
                      </a:cubicBezTo>
                      <a:cubicBezTo>
                        <a:pt x="1465" y="1155"/>
                        <a:pt x="1156" y="1608"/>
                        <a:pt x="1156" y="2382"/>
                      </a:cubicBezTo>
                      <a:lnTo>
                        <a:pt x="1156" y="3430"/>
                      </a:lnTo>
                      <a:lnTo>
                        <a:pt x="346" y="3430"/>
                      </a:lnTo>
                      <a:lnTo>
                        <a:pt x="346" y="358"/>
                      </a:lnTo>
                      <a:lnTo>
                        <a:pt x="918" y="358"/>
                      </a:lnTo>
                      <a:lnTo>
                        <a:pt x="918" y="572"/>
                      </a:lnTo>
                      <a:cubicBezTo>
                        <a:pt x="918" y="632"/>
                        <a:pt x="930" y="679"/>
                        <a:pt x="977" y="715"/>
                      </a:cubicBezTo>
                      <a:cubicBezTo>
                        <a:pt x="1007" y="733"/>
                        <a:pt x="1043" y="742"/>
                        <a:pt x="1078" y="742"/>
                      </a:cubicBezTo>
                      <a:cubicBezTo>
                        <a:pt x="1114" y="742"/>
                        <a:pt x="1150" y="733"/>
                        <a:pt x="1180" y="715"/>
                      </a:cubicBezTo>
                      <a:cubicBezTo>
                        <a:pt x="1477" y="477"/>
                        <a:pt x="1835" y="358"/>
                        <a:pt x="2227" y="358"/>
                      </a:cubicBezTo>
                      <a:cubicBezTo>
                        <a:pt x="3204" y="358"/>
                        <a:pt x="3656" y="1191"/>
                        <a:pt x="3656" y="2001"/>
                      </a:cubicBezTo>
                      <a:lnTo>
                        <a:pt x="3656" y="3430"/>
                      </a:lnTo>
                      <a:lnTo>
                        <a:pt x="2847" y="3430"/>
                      </a:lnTo>
                      <a:lnTo>
                        <a:pt x="2847" y="2870"/>
                      </a:lnTo>
                      <a:cubicBezTo>
                        <a:pt x="2847" y="2775"/>
                        <a:pt x="2775" y="2703"/>
                        <a:pt x="2692" y="2703"/>
                      </a:cubicBezTo>
                      <a:cubicBezTo>
                        <a:pt x="2597" y="2703"/>
                        <a:pt x="2525" y="2775"/>
                        <a:pt x="2525" y="2870"/>
                      </a:cubicBezTo>
                      <a:lnTo>
                        <a:pt x="2525" y="3596"/>
                      </a:lnTo>
                      <a:cubicBezTo>
                        <a:pt x="2525" y="3691"/>
                        <a:pt x="2597" y="3775"/>
                        <a:pt x="2704" y="3775"/>
                      </a:cubicBezTo>
                      <a:lnTo>
                        <a:pt x="3847" y="3775"/>
                      </a:lnTo>
                      <a:cubicBezTo>
                        <a:pt x="3942" y="3775"/>
                        <a:pt x="4025" y="3703"/>
                        <a:pt x="4025" y="3596"/>
                      </a:cubicBezTo>
                      <a:lnTo>
                        <a:pt x="4025" y="1989"/>
                      </a:lnTo>
                      <a:cubicBezTo>
                        <a:pt x="4025" y="810"/>
                        <a:pt x="3299" y="1"/>
                        <a:pt x="2239" y="1"/>
                      </a:cubicBezTo>
                      <a:cubicBezTo>
                        <a:pt x="1894" y="1"/>
                        <a:pt x="1573" y="84"/>
                        <a:pt x="1275" y="251"/>
                      </a:cubicBezTo>
                      <a:lnTo>
                        <a:pt x="1275" y="179"/>
                      </a:lnTo>
                      <a:cubicBezTo>
                        <a:pt x="1275" y="84"/>
                        <a:pt x="1204" y="1"/>
                        <a:pt x="1096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style>
                <a:lnRef idx="0"/>
                <a:fillRef idx="0"/>
                <a:effectRef idx="0"/>
                <a:fontRef idx="minor"/>
              </p:style>
            </p:sp>
          </p:grpSp>
        </p:grpSp>
        <p:grpSp>
          <p:nvGrpSpPr>
            <p:cNvPr id="3579" name="Group 28"/>
            <p:cNvGrpSpPr/>
            <p:nvPr/>
          </p:nvGrpSpPr>
          <p:grpSpPr>
            <a:xfrm>
              <a:off x="7368120" y="3188160"/>
              <a:ext cx="934200" cy="921960"/>
              <a:chOff x="7368120" y="3188160"/>
              <a:chExt cx="934200" cy="921960"/>
            </a:xfrm>
          </p:grpSpPr>
          <p:grpSp>
            <p:nvGrpSpPr>
              <p:cNvPr id="3580" name="Group 29"/>
              <p:cNvGrpSpPr/>
              <p:nvPr/>
            </p:nvGrpSpPr>
            <p:grpSpPr>
              <a:xfrm>
                <a:off x="7368120" y="3188160"/>
                <a:ext cx="934200" cy="921960"/>
                <a:chOff x="7368120" y="3188160"/>
                <a:chExt cx="934200" cy="921960"/>
              </a:xfrm>
            </p:grpSpPr>
            <p:sp>
              <p:nvSpPr>
                <p:cNvPr id="3581" name="CustomShape 30"/>
                <p:cNvSpPr/>
                <p:nvPr/>
              </p:nvSpPr>
              <p:spPr>
                <a:xfrm>
                  <a:off x="7368120" y="3188160"/>
                  <a:ext cx="934200" cy="921960"/>
                </a:xfrm>
                <a:custGeom>
                  <a:avLst/>
                  <a:gdLst/>
                  <a:ahLst/>
                  <a:rect l="l" t="t" r="r" b="b"/>
                  <a:pathLst>
                    <a:path w="45721" h="45131">
                      <a:moveTo>
                        <a:pt x="22862" y="0"/>
                      </a:moveTo>
                      <a:cubicBezTo>
                        <a:pt x="22092" y="0"/>
                        <a:pt x="21324" y="295"/>
                        <a:pt x="20741" y="884"/>
                      </a:cubicBezTo>
                      <a:lnTo>
                        <a:pt x="12871" y="8743"/>
                      </a:lnTo>
                      <a:cubicBezTo>
                        <a:pt x="12697" y="8917"/>
                        <a:pt x="12470" y="9001"/>
                        <a:pt x="12243" y="9001"/>
                      </a:cubicBezTo>
                      <a:cubicBezTo>
                        <a:pt x="11942" y="9001"/>
                        <a:pt x="11642" y="8854"/>
                        <a:pt x="11466" y="8576"/>
                      </a:cubicBezTo>
                      <a:cubicBezTo>
                        <a:pt x="11014" y="7861"/>
                        <a:pt x="10645" y="7099"/>
                        <a:pt x="10347" y="6302"/>
                      </a:cubicBezTo>
                      <a:cubicBezTo>
                        <a:pt x="10168" y="5814"/>
                        <a:pt x="9847" y="5373"/>
                        <a:pt x="9394" y="5028"/>
                      </a:cubicBezTo>
                      <a:cubicBezTo>
                        <a:pt x="8866" y="4619"/>
                        <a:pt x="8248" y="4413"/>
                        <a:pt x="7630" y="4413"/>
                      </a:cubicBezTo>
                      <a:cubicBezTo>
                        <a:pt x="7078" y="4413"/>
                        <a:pt x="6525" y="4577"/>
                        <a:pt x="6037" y="4909"/>
                      </a:cubicBezTo>
                      <a:cubicBezTo>
                        <a:pt x="4465" y="5968"/>
                        <a:pt x="4310" y="8123"/>
                        <a:pt x="5584" y="9385"/>
                      </a:cubicBezTo>
                      <a:cubicBezTo>
                        <a:pt x="5894" y="9695"/>
                        <a:pt x="6251" y="9921"/>
                        <a:pt x="6632" y="10064"/>
                      </a:cubicBezTo>
                      <a:cubicBezTo>
                        <a:pt x="7418" y="10350"/>
                        <a:pt x="8180" y="10707"/>
                        <a:pt x="8882" y="11159"/>
                      </a:cubicBezTo>
                      <a:cubicBezTo>
                        <a:pt x="9382" y="11469"/>
                        <a:pt x="9466" y="12148"/>
                        <a:pt x="9049" y="12564"/>
                      </a:cubicBezTo>
                      <a:lnTo>
                        <a:pt x="1179" y="20434"/>
                      </a:lnTo>
                      <a:cubicBezTo>
                        <a:pt x="0" y="21613"/>
                        <a:pt x="0" y="23518"/>
                        <a:pt x="1179" y="24697"/>
                      </a:cubicBezTo>
                      <a:lnTo>
                        <a:pt x="20741" y="44247"/>
                      </a:lnTo>
                      <a:cubicBezTo>
                        <a:pt x="21324" y="44836"/>
                        <a:pt x="22092" y="45131"/>
                        <a:pt x="22862" y="45131"/>
                      </a:cubicBezTo>
                      <a:cubicBezTo>
                        <a:pt x="23631" y="45131"/>
                        <a:pt x="24402" y="44836"/>
                        <a:pt x="24992" y="44247"/>
                      </a:cubicBezTo>
                      <a:lnTo>
                        <a:pt x="44554" y="24697"/>
                      </a:lnTo>
                      <a:cubicBezTo>
                        <a:pt x="45720" y="23518"/>
                        <a:pt x="45720" y="21613"/>
                        <a:pt x="44554" y="20434"/>
                      </a:cubicBezTo>
                      <a:lnTo>
                        <a:pt x="24992" y="884"/>
                      </a:lnTo>
                      <a:cubicBezTo>
                        <a:pt x="24402" y="295"/>
                        <a:pt x="23631" y="0"/>
                        <a:pt x="22862" y="0"/>
                      </a:cubicBezTo>
                      <a:close/>
                    </a:path>
                  </a:pathLst>
                </a:custGeom>
                <a:solidFill>
                  <a:srgbClr val="fcbd24"/>
                </a:solidFill>
                <a:ln>
                  <a:noFill/>
                </a:ln>
              </p:spPr>
              <p:style>
                <a:lnRef idx="0"/>
                <a:fillRef idx="0"/>
                <a:effectRef idx="0"/>
                <a:fontRef idx="minor"/>
              </p:style>
            </p:sp>
            <p:sp>
              <p:nvSpPr>
                <p:cNvPr id="3582" name="CustomShape 31"/>
                <p:cNvSpPr/>
                <p:nvPr/>
              </p:nvSpPr>
              <p:spPr>
                <a:xfrm>
                  <a:off x="7977240" y="3244680"/>
                  <a:ext cx="244080" cy="244080"/>
                </a:xfrm>
                <a:custGeom>
                  <a:avLst/>
                  <a:gdLst/>
                  <a:ahLst/>
                  <a:rect l="l" t="t" r="r" b="b"/>
                  <a:pathLst>
                    <a:path w="11955" h="11955">
                      <a:moveTo>
                        <a:pt x="5978" y="1"/>
                      </a:moveTo>
                      <a:cubicBezTo>
                        <a:pt x="2680" y="1"/>
                        <a:pt x="1" y="2679"/>
                        <a:pt x="1" y="5978"/>
                      </a:cubicBezTo>
                      <a:cubicBezTo>
                        <a:pt x="1" y="9276"/>
                        <a:pt x="2680" y="11954"/>
                        <a:pt x="5978" y="11954"/>
                      </a:cubicBezTo>
                      <a:cubicBezTo>
                        <a:pt x="9276" y="11954"/>
                        <a:pt x="11955" y="9276"/>
                        <a:pt x="11955" y="5978"/>
                      </a:cubicBezTo>
                      <a:cubicBezTo>
                        <a:pt x="11955" y="2679"/>
                        <a:pt x="9276" y="1"/>
                        <a:pt x="5978" y="1"/>
                      </a:cubicBezTo>
                      <a:close/>
                    </a:path>
                  </a:pathLst>
                </a:custGeom>
                <a:solidFill>
                  <a:srgbClr val="fcbd24"/>
                </a:solidFill>
                <a:ln>
                  <a:noFill/>
                </a:ln>
              </p:spPr>
              <p:style>
                <a:lnRef idx="0"/>
                <a:fillRef idx="0"/>
                <a:effectRef idx="0"/>
                <a:fontRef idx="minor"/>
              </p:style>
            </p:sp>
          </p:grpSp>
          <p:grpSp>
            <p:nvGrpSpPr>
              <p:cNvPr id="3583" name="Group 32"/>
              <p:cNvGrpSpPr/>
              <p:nvPr/>
            </p:nvGrpSpPr>
            <p:grpSpPr>
              <a:xfrm>
                <a:off x="7693920" y="3490200"/>
                <a:ext cx="318600" cy="318240"/>
                <a:chOff x="7693920" y="3490200"/>
                <a:chExt cx="318600" cy="318240"/>
              </a:xfrm>
            </p:grpSpPr>
            <p:sp>
              <p:nvSpPr>
                <p:cNvPr id="3584" name="CustomShape 33"/>
                <p:cNvSpPr/>
                <p:nvPr/>
              </p:nvSpPr>
              <p:spPr>
                <a:xfrm>
                  <a:off x="7693920" y="3490200"/>
                  <a:ext cx="318600" cy="318240"/>
                </a:xfrm>
                <a:custGeom>
                  <a:avLst/>
                  <a:gdLst/>
                  <a:ahLst/>
                  <a:rect l="l" t="t" r="r" b="b"/>
                  <a:pathLst>
                    <a:path w="10871" h="10860">
                      <a:moveTo>
                        <a:pt x="5430" y="334"/>
                      </a:moveTo>
                      <a:cubicBezTo>
                        <a:pt x="8252" y="334"/>
                        <a:pt x="10526" y="2608"/>
                        <a:pt x="10526" y="5430"/>
                      </a:cubicBezTo>
                      <a:cubicBezTo>
                        <a:pt x="10526" y="8240"/>
                        <a:pt x="8252" y="10514"/>
                        <a:pt x="5430" y="10514"/>
                      </a:cubicBezTo>
                      <a:cubicBezTo>
                        <a:pt x="2620" y="10514"/>
                        <a:pt x="346" y="8240"/>
                        <a:pt x="346" y="5430"/>
                      </a:cubicBezTo>
                      <a:cubicBezTo>
                        <a:pt x="346" y="2608"/>
                        <a:pt x="2620" y="334"/>
                        <a:pt x="5430" y="334"/>
                      </a:cubicBezTo>
                      <a:close/>
                      <a:moveTo>
                        <a:pt x="5430" y="1"/>
                      </a:moveTo>
                      <a:cubicBezTo>
                        <a:pt x="3989" y="1"/>
                        <a:pt x="2620" y="560"/>
                        <a:pt x="1596" y="1584"/>
                      </a:cubicBezTo>
                      <a:cubicBezTo>
                        <a:pt x="572" y="2620"/>
                        <a:pt x="1" y="3989"/>
                        <a:pt x="1" y="5430"/>
                      </a:cubicBezTo>
                      <a:cubicBezTo>
                        <a:pt x="1" y="6871"/>
                        <a:pt x="572" y="8240"/>
                        <a:pt x="1596" y="9264"/>
                      </a:cubicBezTo>
                      <a:cubicBezTo>
                        <a:pt x="2620" y="10300"/>
                        <a:pt x="3989" y="10859"/>
                        <a:pt x="5430" y="10859"/>
                      </a:cubicBezTo>
                      <a:cubicBezTo>
                        <a:pt x="6882" y="10859"/>
                        <a:pt x="8252" y="10300"/>
                        <a:pt x="9276" y="9264"/>
                      </a:cubicBezTo>
                      <a:cubicBezTo>
                        <a:pt x="10299" y="8240"/>
                        <a:pt x="10871" y="6871"/>
                        <a:pt x="10871" y="5430"/>
                      </a:cubicBezTo>
                      <a:cubicBezTo>
                        <a:pt x="10871" y="3989"/>
                        <a:pt x="10299" y="2620"/>
                        <a:pt x="9276" y="1584"/>
                      </a:cubicBezTo>
                      <a:cubicBezTo>
                        <a:pt x="8252" y="560"/>
                        <a:pt x="6882" y="1"/>
                        <a:pt x="5430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style>
                <a:lnRef idx="0"/>
                <a:fillRef idx="0"/>
                <a:effectRef idx="0"/>
                <a:fontRef idx="minor"/>
              </p:style>
            </p:sp>
            <p:sp>
              <p:nvSpPr>
                <p:cNvPr id="3585" name="CustomShape 34"/>
                <p:cNvSpPr/>
                <p:nvPr/>
              </p:nvSpPr>
              <p:spPr>
                <a:xfrm>
                  <a:off x="7758360" y="3570480"/>
                  <a:ext cx="209160" cy="170640"/>
                </a:xfrm>
                <a:custGeom>
                  <a:avLst/>
                  <a:gdLst/>
                  <a:ahLst/>
                  <a:rect l="l" t="t" r="r" b="b"/>
                  <a:pathLst>
                    <a:path w="7144" h="5835">
                      <a:moveTo>
                        <a:pt x="4620" y="0"/>
                      </a:moveTo>
                      <a:cubicBezTo>
                        <a:pt x="3727" y="0"/>
                        <a:pt x="2977" y="691"/>
                        <a:pt x="2905" y="1572"/>
                      </a:cubicBezTo>
                      <a:cubicBezTo>
                        <a:pt x="2727" y="1548"/>
                        <a:pt x="2358" y="1441"/>
                        <a:pt x="2262" y="1405"/>
                      </a:cubicBezTo>
                      <a:cubicBezTo>
                        <a:pt x="1643" y="1203"/>
                        <a:pt x="1072" y="810"/>
                        <a:pt x="631" y="322"/>
                      </a:cubicBezTo>
                      <a:cubicBezTo>
                        <a:pt x="596" y="298"/>
                        <a:pt x="572" y="274"/>
                        <a:pt x="524" y="262"/>
                      </a:cubicBezTo>
                      <a:cubicBezTo>
                        <a:pt x="517" y="261"/>
                        <a:pt x="509" y="260"/>
                        <a:pt x="501" y="260"/>
                      </a:cubicBezTo>
                      <a:cubicBezTo>
                        <a:pt x="436" y="260"/>
                        <a:pt x="367" y="304"/>
                        <a:pt x="346" y="357"/>
                      </a:cubicBezTo>
                      <a:cubicBezTo>
                        <a:pt x="238" y="572"/>
                        <a:pt x="179" y="810"/>
                        <a:pt x="179" y="1048"/>
                      </a:cubicBezTo>
                      <a:cubicBezTo>
                        <a:pt x="179" y="1393"/>
                        <a:pt x="286" y="1727"/>
                        <a:pt x="476" y="1977"/>
                      </a:cubicBezTo>
                      <a:cubicBezTo>
                        <a:pt x="466" y="1975"/>
                        <a:pt x="456" y="1974"/>
                        <a:pt x="446" y="1974"/>
                      </a:cubicBezTo>
                      <a:cubicBezTo>
                        <a:pt x="397" y="1974"/>
                        <a:pt x="349" y="1997"/>
                        <a:pt x="310" y="2036"/>
                      </a:cubicBezTo>
                      <a:cubicBezTo>
                        <a:pt x="286" y="2060"/>
                        <a:pt x="286" y="2108"/>
                        <a:pt x="274" y="2143"/>
                      </a:cubicBezTo>
                      <a:lnTo>
                        <a:pt x="274" y="2203"/>
                      </a:lnTo>
                      <a:cubicBezTo>
                        <a:pt x="274" y="2655"/>
                        <a:pt x="476" y="3072"/>
                        <a:pt x="822" y="3358"/>
                      </a:cubicBezTo>
                      <a:cubicBezTo>
                        <a:pt x="786" y="3370"/>
                        <a:pt x="774" y="3405"/>
                        <a:pt x="762" y="3417"/>
                      </a:cubicBezTo>
                      <a:cubicBezTo>
                        <a:pt x="750" y="3465"/>
                        <a:pt x="727" y="3513"/>
                        <a:pt x="750" y="3548"/>
                      </a:cubicBezTo>
                      <a:cubicBezTo>
                        <a:pt x="893" y="4024"/>
                        <a:pt x="1262" y="4405"/>
                        <a:pt x="1727" y="4548"/>
                      </a:cubicBezTo>
                      <a:cubicBezTo>
                        <a:pt x="1310" y="4798"/>
                        <a:pt x="834" y="4941"/>
                        <a:pt x="334" y="4941"/>
                      </a:cubicBezTo>
                      <a:lnTo>
                        <a:pt x="191" y="4941"/>
                      </a:lnTo>
                      <a:cubicBezTo>
                        <a:pt x="107" y="4941"/>
                        <a:pt x="36" y="5001"/>
                        <a:pt x="12" y="5084"/>
                      </a:cubicBezTo>
                      <a:cubicBezTo>
                        <a:pt x="0" y="5156"/>
                        <a:pt x="48" y="5239"/>
                        <a:pt x="107" y="5263"/>
                      </a:cubicBezTo>
                      <a:cubicBezTo>
                        <a:pt x="727" y="5632"/>
                        <a:pt x="1465" y="5834"/>
                        <a:pt x="2191" y="5834"/>
                      </a:cubicBezTo>
                      <a:cubicBezTo>
                        <a:pt x="3072" y="5834"/>
                        <a:pt x="3905" y="5560"/>
                        <a:pt x="4596" y="5060"/>
                      </a:cubicBezTo>
                      <a:cubicBezTo>
                        <a:pt x="4691" y="5001"/>
                        <a:pt x="4691" y="4858"/>
                        <a:pt x="4620" y="4786"/>
                      </a:cubicBezTo>
                      <a:cubicBezTo>
                        <a:pt x="4587" y="4754"/>
                        <a:pt x="4544" y="4735"/>
                        <a:pt x="4499" y="4735"/>
                      </a:cubicBezTo>
                      <a:cubicBezTo>
                        <a:pt x="4463" y="4735"/>
                        <a:pt x="4426" y="4748"/>
                        <a:pt x="4394" y="4775"/>
                      </a:cubicBezTo>
                      <a:cubicBezTo>
                        <a:pt x="3763" y="5215"/>
                        <a:pt x="3013" y="5489"/>
                        <a:pt x="2191" y="5489"/>
                      </a:cubicBezTo>
                      <a:cubicBezTo>
                        <a:pt x="1727" y="5489"/>
                        <a:pt x="1262" y="5394"/>
                        <a:pt x="846" y="5239"/>
                      </a:cubicBezTo>
                      <a:cubicBezTo>
                        <a:pt x="1369" y="5144"/>
                        <a:pt x="1846" y="4917"/>
                        <a:pt x="2262" y="4584"/>
                      </a:cubicBezTo>
                      <a:cubicBezTo>
                        <a:pt x="2310" y="4536"/>
                        <a:pt x="2334" y="4477"/>
                        <a:pt x="2322" y="4417"/>
                      </a:cubicBezTo>
                      <a:cubicBezTo>
                        <a:pt x="2310" y="4346"/>
                        <a:pt x="2239" y="4286"/>
                        <a:pt x="2155" y="4286"/>
                      </a:cubicBezTo>
                      <a:cubicBezTo>
                        <a:pt x="1739" y="4263"/>
                        <a:pt x="1369" y="4048"/>
                        <a:pt x="1167" y="3691"/>
                      </a:cubicBezTo>
                      <a:cubicBezTo>
                        <a:pt x="1250" y="3691"/>
                        <a:pt x="1358" y="3667"/>
                        <a:pt x="1441" y="3643"/>
                      </a:cubicBezTo>
                      <a:cubicBezTo>
                        <a:pt x="1524" y="3632"/>
                        <a:pt x="1584" y="3572"/>
                        <a:pt x="1584" y="3489"/>
                      </a:cubicBezTo>
                      <a:cubicBezTo>
                        <a:pt x="1596" y="3405"/>
                        <a:pt x="1536" y="3334"/>
                        <a:pt x="1441" y="3298"/>
                      </a:cubicBezTo>
                      <a:cubicBezTo>
                        <a:pt x="1000" y="3191"/>
                        <a:pt x="667" y="2822"/>
                        <a:pt x="596" y="2381"/>
                      </a:cubicBezTo>
                      <a:lnTo>
                        <a:pt x="596" y="2381"/>
                      </a:lnTo>
                      <a:cubicBezTo>
                        <a:pt x="727" y="2405"/>
                        <a:pt x="869" y="2417"/>
                        <a:pt x="1000" y="2417"/>
                      </a:cubicBezTo>
                      <a:cubicBezTo>
                        <a:pt x="1084" y="2417"/>
                        <a:pt x="1143" y="2358"/>
                        <a:pt x="1167" y="2274"/>
                      </a:cubicBezTo>
                      <a:cubicBezTo>
                        <a:pt x="1179" y="2203"/>
                        <a:pt x="1131" y="2143"/>
                        <a:pt x="1072" y="2108"/>
                      </a:cubicBezTo>
                      <a:cubicBezTo>
                        <a:pt x="703" y="1881"/>
                        <a:pt x="476" y="1488"/>
                        <a:pt x="476" y="1048"/>
                      </a:cubicBezTo>
                      <a:cubicBezTo>
                        <a:pt x="476" y="953"/>
                        <a:pt x="488" y="846"/>
                        <a:pt x="524" y="738"/>
                      </a:cubicBezTo>
                      <a:cubicBezTo>
                        <a:pt x="965" y="1191"/>
                        <a:pt x="1524" y="1524"/>
                        <a:pt x="2120" y="1727"/>
                      </a:cubicBezTo>
                      <a:cubicBezTo>
                        <a:pt x="2120" y="1727"/>
                        <a:pt x="2715" y="1905"/>
                        <a:pt x="2929" y="1917"/>
                      </a:cubicBezTo>
                      <a:lnTo>
                        <a:pt x="3024" y="1917"/>
                      </a:lnTo>
                      <a:cubicBezTo>
                        <a:pt x="3096" y="1917"/>
                        <a:pt x="3167" y="1869"/>
                        <a:pt x="3191" y="1798"/>
                      </a:cubicBezTo>
                      <a:cubicBezTo>
                        <a:pt x="3203" y="1786"/>
                        <a:pt x="3203" y="1750"/>
                        <a:pt x="3203" y="1738"/>
                      </a:cubicBezTo>
                      <a:lnTo>
                        <a:pt x="3203" y="1703"/>
                      </a:lnTo>
                      <a:cubicBezTo>
                        <a:pt x="3203" y="953"/>
                        <a:pt x="3810" y="334"/>
                        <a:pt x="4572" y="334"/>
                      </a:cubicBezTo>
                      <a:cubicBezTo>
                        <a:pt x="4941" y="334"/>
                        <a:pt x="5287" y="488"/>
                        <a:pt x="5549" y="750"/>
                      </a:cubicBezTo>
                      <a:cubicBezTo>
                        <a:pt x="5585" y="787"/>
                        <a:pt x="5621" y="802"/>
                        <a:pt x="5663" y="802"/>
                      </a:cubicBezTo>
                      <a:cubicBezTo>
                        <a:pt x="5676" y="802"/>
                        <a:pt x="5689" y="801"/>
                        <a:pt x="5703" y="798"/>
                      </a:cubicBezTo>
                      <a:cubicBezTo>
                        <a:pt x="5882" y="762"/>
                        <a:pt x="6049" y="738"/>
                        <a:pt x="6203" y="679"/>
                      </a:cubicBezTo>
                      <a:lnTo>
                        <a:pt x="6203" y="679"/>
                      </a:lnTo>
                      <a:cubicBezTo>
                        <a:pt x="6120" y="762"/>
                        <a:pt x="6013" y="857"/>
                        <a:pt x="5894" y="917"/>
                      </a:cubicBezTo>
                      <a:cubicBezTo>
                        <a:pt x="5822" y="965"/>
                        <a:pt x="5787" y="1048"/>
                        <a:pt x="5822" y="1143"/>
                      </a:cubicBezTo>
                      <a:cubicBezTo>
                        <a:pt x="5846" y="1203"/>
                        <a:pt x="5930" y="1250"/>
                        <a:pt x="6001" y="1250"/>
                      </a:cubicBezTo>
                      <a:cubicBezTo>
                        <a:pt x="6144" y="1227"/>
                        <a:pt x="6287" y="1215"/>
                        <a:pt x="6418" y="1167"/>
                      </a:cubicBezTo>
                      <a:lnTo>
                        <a:pt x="6418" y="1167"/>
                      </a:lnTo>
                      <a:cubicBezTo>
                        <a:pt x="6299" y="1286"/>
                        <a:pt x="6168" y="1405"/>
                        <a:pt x="6013" y="1512"/>
                      </a:cubicBezTo>
                      <a:cubicBezTo>
                        <a:pt x="5965" y="1548"/>
                        <a:pt x="5941" y="1608"/>
                        <a:pt x="5941" y="1655"/>
                      </a:cubicBezTo>
                      <a:lnTo>
                        <a:pt x="5941" y="1679"/>
                      </a:lnTo>
                      <a:lnTo>
                        <a:pt x="5941" y="1703"/>
                      </a:lnTo>
                      <a:lnTo>
                        <a:pt x="5941" y="1727"/>
                      </a:lnTo>
                      <a:cubicBezTo>
                        <a:pt x="5941" y="2691"/>
                        <a:pt x="5572" y="3572"/>
                        <a:pt x="4977" y="4227"/>
                      </a:cubicBezTo>
                      <a:cubicBezTo>
                        <a:pt x="4918" y="4298"/>
                        <a:pt x="4918" y="4405"/>
                        <a:pt x="4977" y="4465"/>
                      </a:cubicBezTo>
                      <a:cubicBezTo>
                        <a:pt x="5011" y="4499"/>
                        <a:pt x="5053" y="4514"/>
                        <a:pt x="5096" y="4514"/>
                      </a:cubicBezTo>
                      <a:cubicBezTo>
                        <a:pt x="5143" y="4514"/>
                        <a:pt x="5190" y="4496"/>
                        <a:pt x="5227" y="4465"/>
                      </a:cubicBezTo>
                      <a:cubicBezTo>
                        <a:pt x="5894" y="3715"/>
                        <a:pt x="6263" y="2762"/>
                        <a:pt x="6287" y="1750"/>
                      </a:cubicBezTo>
                      <a:cubicBezTo>
                        <a:pt x="6596" y="1524"/>
                        <a:pt x="6846" y="1250"/>
                        <a:pt x="7061" y="917"/>
                      </a:cubicBezTo>
                      <a:cubicBezTo>
                        <a:pt x="7144" y="857"/>
                        <a:pt x="7132" y="750"/>
                        <a:pt x="7061" y="715"/>
                      </a:cubicBezTo>
                      <a:cubicBezTo>
                        <a:pt x="7029" y="683"/>
                        <a:pt x="6987" y="667"/>
                        <a:pt x="6937" y="667"/>
                      </a:cubicBezTo>
                      <a:cubicBezTo>
                        <a:pt x="6912" y="667"/>
                        <a:pt x="6886" y="671"/>
                        <a:pt x="6858" y="679"/>
                      </a:cubicBezTo>
                      <a:cubicBezTo>
                        <a:pt x="6775" y="726"/>
                        <a:pt x="6680" y="750"/>
                        <a:pt x="6596" y="786"/>
                      </a:cubicBezTo>
                      <a:cubicBezTo>
                        <a:pt x="6680" y="667"/>
                        <a:pt x="6763" y="512"/>
                        <a:pt x="6823" y="369"/>
                      </a:cubicBezTo>
                      <a:cubicBezTo>
                        <a:pt x="6834" y="310"/>
                        <a:pt x="6834" y="238"/>
                        <a:pt x="6787" y="191"/>
                      </a:cubicBezTo>
                      <a:cubicBezTo>
                        <a:pt x="6750" y="153"/>
                        <a:pt x="6703" y="135"/>
                        <a:pt x="6659" y="135"/>
                      </a:cubicBezTo>
                      <a:cubicBezTo>
                        <a:pt x="6632" y="135"/>
                        <a:pt x="6607" y="142"/>
                        <a:pt x="6584" y="155"/>
                      </a:cubicBezTo>
                      <a:cubicBezTo>
                        <a:pt x="6322" y="310"/>
                        <a:pt x="6061" y="393"/>
                        <a:pt x="5775" y="441"/>
                      </a:cubicBezTo>
                      <a:cubicBezTo>
                        <a:pt x="5465" y="143"/>
                        <a:pt x="5048" y="0"/>
                        <a:pt x="462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style>
                <a:lnRef idx="0"/>
                <a:fillRef idx="0"/>
                <a:effectRef idx="0"/>
                <a:fontRef idx="minor"/>
              </p:style>
            </p:sp>
          </p:grpSp>
        </p:grpSp>
        <p:grpSp>
          <p:nvGrpSpPr>
            <p:cNvPr id="3586" name="Group 35"/>
            <p:cNvGrpSpPr/>
            <p:nvPr/>
          </p:nvGrpSpPr>
          <p:grpSpPr>
            <a:xfrm>
              <a:off x="6874200" y="3665880"/>
              <a:ext cx="934200" cy="921960"/>
              <a:chOff x="6874200" y="3665880"/>
              <a:chExt cx="934200" cy="921960"/>
            </a:xfrm>
          </p:grpSpPr>
          <p:grpSp>
            <p:nvGrpSpPr>
              <p:cNvPr id="3587" name="Group 36"/>
              <p:cNvGrpSpPr/>
              <p:nvPr/>
            </p:nvGrpSpPr>
            <p:grpSpPr>
              <a:xfrm>
                <a:off x="6874200" y="3665880"/>
                <a:ext cx="934200" cy="921960"/>
                <a:chOff x="6874200" y="3665880"/>
                <a:chExt cx="934200" cy="921960"/>
              </a:xfrm>
            </p:grpSpPr>
            <p:sp>
              <p:nvSpPr>
                <p:cNvPr id="3588" name="CustomShape 37"/>
                <p:cNvSpPr/>
                <p:nvPr/>
              </p:nvSpPr>
              <p:spPr>
                <a:xfrm>
                  <a:off x="6874200" y="3665880"/>
                  <a:ext cx="934200" cy="921960"/>
                </a:xfrm>
                <a:custGeom>
                  <a:avLst/>
                  <a:gdLst/>
                  <a:ahLst/>
                  <a:rect l="l" t="t" r="r" b="b"/>
                  <a:pathLst>
                    <a:path w="45721" h="45134">
                      <a:moveTo>
                        <a:pt x="22862" y="0"/>
                      </a:moveTo>
                      <a:cubicBezTo>
                        <a:pt x="22093" y="0"/>
                        <a:pt x="21325" y="295"/>
                        <a:pt x="20741" y="884"/>
                      </a:cubicBezTo>
                      <a:lnTo>
                        <a:pt x="1179" y="20446"/>
                      </a:lnTo>
                      <a:cubicBezTo>
                        <a:pt x="1" y="21613"/>
                        <a:pt x="1" y="23518"/>
                        <a:pt x="1179" y="24697"/>
                      </a:cubicBezTo>
                      <a:lnTo>
                        <a:pt x="20741" y="44259"/>
                      </a:lnTo>
                      <a:cubicBezTo>
                        <a:pt x="21325" y="44842"/>
                        <a:pt x="22093" y="45134"/>
                        <a:pt x="22862" y="45134"/>
                      </a:cubicBezTo>
                      <a:cubicBezTo>
                        <a:pt x="23631" y="45134"/>
                        <a:pt x="24402" y="44842"/>
                        <a:pt x="24992" y="44259"/>
                      </a:cubicBezTo>
                      <a:lnTo>
                        <a:pt x="44554" y="24697"/>
                      </a:lnTo>
                      <a:cubicBezTo>
                        <a:pt x="45721" y="23518"/>
                        <a:pt x="45721" y="21613"/>
                        <a:pt x="44554" y="20446"/>
                      </a:cubicBezTo>
                      <a:lnTo>
                        <a:pt x="36684" y="12576"/>
                      </a:lnTo>
                      <a:cubicBezTo>
                        <a:pt x="36279" y="12171"/>
                        <a:pt x="36362" y="11481"/>
                        <a:pt x="36850" y="11171"/>
                      </a:cubicBezTo>
                      <a:cubicBezTo>
                        <a:pt x="37565" y="10719"/>
                        <a:pt x="38327" y="10362"/>
                        <a:pt x="39124" y="10052"/>
                      </a:cubicBezTo>
                      <a:cubicBezTo>
                        <a:pt x="39613" y="9874"/>
                        <a:pt x="40053" y="9552"/>
                        <a:pt x="40410" y="9100"/>
                      </a:cubicBezTo>
                      <a:cubicBezTo>
                        <a:pt x="41172" y="8111"/>
                        <a:pt x="41220" y="6778"/>
                        <a:pt x="40518" y="5742"/>
                      </a:cubicBezTo>
                      <a:cubicBezTo>
                        <a:pt x="39931" y="4872"/>
                        <a:pt x="39013" y="4437"/>
                        <a:pt x="38094" y="4437"/>
                      </a:cubicBezTo>
                      <a:cubicBezTo>
                        <a:pt x="37352" y="4437"/>
                        <a:pt x="36610" y="4721"/>
                        <a:pt x="36041" y="5290"/>
                      </a:cubicBezTo>
                      <a:cubicBezTo>
                        <a:pt x="35731" y="5599"/>
                        <a:pt x="35505" y="5956"/>
                        <a:pt x="35362" y="6337"/>
                      </a:cubicBezTo>
                      <a:cubicBezTo>
                        <a:pt x="35076" y="7135"/>
                        <a:pt x="34719" y="7885"/>
                        <a:pt x="34267" y="8588"/>
                      </a:cubicBezTo>
                      <a:cubicBezTo>
                        <a:pt x="34091" y="8872"/>
                        <a:pt x="33796" y="9021"/>
                        <a:pt x="33498" y="9021"/>
                      </a:cubicBezTo>
                      <a:cubicBezTo>
                        <a:pt x="33271" y="9021"/>
                        <a:pt x="33042" y="8934"/>
                        <a:pt x="32862" y="8754"/>
                      </a:cubicBezTo>
                      <a:lnTo>
                        <a:pt x="24992" y="884"/>
                      </a:lnTo>
                      <a:cubicBezTo>
                        <a:pt x="24402" y="295"/>
                        <a:pt x="23631" y="0"/>
                        <a:pt x="22862" y="0"/>
                      </a:cubicBezTo>
                      <a:close/>
                    </a:path>
                  </a:pathLst>
                </a:custGeom>
                <a:solidFill>
                  <a:srgbClr val="ec3a3b"/>
                </a:solidFill>
                <a:ln>
                  <a:noFill/>
                </a:ln>
              </p:spPr>
              <p:style>
                <a:lnRef idx="0"/>
                <a:fillRef idx="0"/>
                <a:effectRef idx="0"/>
                <a:fontRef idx="minor"/>
              </p:style>
            </p:sp>
            <p:sp>
              <p:nvSpPr>
                <p:cNvPr id="3589" name="CustomShape 38"/>
                <p:cNvSpPr/>
                <p:nvPr/>
              </p:nvSpPr>
              <p:spPr>
                <a:xfrm>
                  <a:off x="6974640" y="3767760"/>
                  <a:ext cx="244080" cy="243720"/>
                </a:xfrm>
                <a:custGeom>
                  <a:avLst/>
                  <a:gdLst/>
                  <a:ahLst/>
                  <a:rect l="l" t="t" r="r" b="b"/>
                  <a:pathLst>
                    <a:path w="11955" h="11942">
                      <a:moveTo>
                        <a:pt x="5978" y="0"/>
                      </a:moveTo>
                      <a:cubicBezTo>
                        <a:pt x="2680" y="0"/>
                        <a:pt x="1" y="2667"/>
                        <a:pt x="1" y="5977"/>
                      </a:cubicBezTo>
                      <a:cubicBezTo>
                        <a:pt x="1" y="9275"/>
                        <a:pt x="2680" y="11942"/>
                        <a:pt x="5978" y="11942"/>
                      </a:cubicBezTo>
                      <a:cubicBezTo>
                        <a:pt x="9276" y="11942"/>
                        <a:pt x="11955" y="9275"/>
                        <a:pt x="11955" y="5977"/>
                      </a:cubicBezTo>
                      <a:cubicBezTo>
                        <a:pt x="11955" y="2667"/>
                        <a:pt x="9276" y="0"/>
                        <a:pt x="5978" y="0"/>
                      </a:cubicBezTo>
                      <a:close/>
                    </a:path>
                  </a:pathLst>
                </a:custGeom>
                <a:solidFill>
                  <a:srgbClr val="ec3a3b"/>
                </a:solidFill>
                <a:ln>
                  <a:noFill/>
                </a:ln>
              </p:spPr>
              <p:style>
                <a:lnRef idx="0"/>
                <a:fillRef idx="0"/>
                <a:effectRef idx="0"/>
                <a:fontRef idx="minor"/>
              </p:style>
            </p:sp>
          </p:grpSp>
          <p:grpSp>
            <p:nvGrpSpPr>
              <p:cNvPr id="3590" name="Group 39"/>
              <p:cNvGrpSpPr/>
              <p:nvPr/>
            </p:nvGrpSpPr>
            <p:grpSpPr>
              <a:xfrm>
                <a:off x="7189560" y="3962880"/>
                <a:ext cx="303480" cy="303120"/>
                <a:chOff x="7189560" y="3962880"/>
                <a:chExt cx="303480" cy="303120"/>
              </a:xfrm>
            </p:grpSpPr>
            <p:sp>
              <p:nvSpPr>
                <p:cNvPr id="3591" name="CustomShape 40"/>
                <p:cNvSpPr/>
                <p:nvPr/>
              </p:nvSpPr>
              <p:spPr>
                <a:xfrm>
                  <a:off x="7189560" y="3962880"/>
                  <a:ext cx="303480" cy="303120"/>
                </a:xfrm>
                <a:custGeom>
                  <a:avLst/>
                  <a:gdLst/>
                  <a:ahLst/>
                  <a:rect l="l" t="t" r="r" b="b"/>
                  <a:pathLst>
                    <a:path w="11229" h="11216">
                      <a:moveTo>
                        <a:pt x="5633" y="357"/>
                      </a:moveTo>
                      <a:cubicBezTo>
                        <a:pt x="8538" y="357"/>
                        <a:pt x="10883" y="2703"/>
                        <a:pt x="10883" y="5608"/>
                      </a:cubicBezTo>
                      <a:cubicBezTo>
                        <a:pt x="10883" y="8513"/>
                        <a:pt x="8538" y="10859"/>
                        <a:pt x="5633" y="10859"/>
                      </a:cubicBezTo>
                      <a:cubicBezTo>
                        <a:pt x="2728" y="10859"/>
                        <a:pt x="382" y="8513"/>
                        <a:pt x="382" y="5608"/>
                      </a:cubicBezTo>
                      <a:cubicBezTo>
                        <a:pt x="382" y="2703"/>
                        <a:pt x="2728" y="357"/>
                        <a:pt x="5633" y="357"/>
                      </a:cubicBezTo>
                      <a:close/>
                      <a:moveTo>
                        <a:pt x="5621" y="0"/>
                      </a:moveTo>
                      <a:cubicBezTo>
                        <a:pt x="4109" y="0"/>
                        <a:pt x="2716" y="572"/>
                        <a:pt x="1644" y="1631"/>
                      </a:cubicBezTo>
                      <a:cubicBezTo>
                        <a:pt x="584" y="2691"/>
                        <a:pt x="1" y="4108"/>
                        <a:pt x="1" y="5608"/>
                      </a:cubicBezTo>
                      <a:cubicBezTo>
                        <a:pt x="1" y="7108"/>
                        <a:pt x="584" y="8513"/>
                        <a:pt x="1644" y="9585"/>
                      </a:cubicBezTo>
                      <a:cubicBezTo>
                        <a:pt x="2704" y="10632"/>
                        <a:pt x="4109" y="11216"/>
                        <a:pt x="5621" y="11216"/>
                      </a:cubicBezTo>
                      <a:cubicBezTo>
                        <a:pt x="7121" y="11216"/>
                        <a:pt x="8526" y="10632"/>
                        <a:pt x="9597" y="9585"/>
                      </a:cubicBezTo>
                      <a:cubicBezTo>
                        <a:pt x="10645" y="8525"/>
                        <a:pt x="11229" y="7108"/>
                        <a:pt x="11229" y="5608"/>
                      </a:cubicBezTo>
                      <a:cubicBezTo>
                        <a:pt x="11229" y="4108"/>
                        <a:pt x="10669" y="2703"/>
                        <a:pt x="9597" y="1631"/>
                      </a:cubicBezTo>
                      <a:cubicBezTo>
                        <a:pt x="8538" y="572"/>
                        <a:pt x="7121" y="0"/>
                        <a:pt x="5621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style>
                <a:lnRef idx="0"/>
                <a:fillRef idx="0"/>
                <a:effectRef idx="0"/>
                <a:fontRef idx="minor"/>
              </p:style>
            </p:sp>
            <p:sp>
              <p:nvSpPr>
                <p:cNvPr id="3592" name="CustomShape 41"/>
                <p:cNvSpPr/>
                <p:nvPr/>
              </p:nvSpPr>
              <p:spPr>
                <a:xfrm>
                  <a:off x="7283160" y="4179240"/>
                  <a:ext cx="117000" cy="27360"/>
                </a:xfrm>
                <a:custGeom>
                  <a:avLst/>
                  <a:gdLst/>
                  <a:ahLst/>
                  <a:rect l="l" t="t" r="r" b="b"/>
                  <a:pathLst>
                    <a:path w="4335" h="1022">
                      <a:moveTo>
                        <a:pt x="202" y="1"/>
                      </a:moveTo>
                      <a:cubicBezTo>
                        <a:pt x="147" y="1"/>
                        <a:pt x="94" y="21"/>
                        <a:pt x="60" y="69"/>
                      </a:cubicBezTo>
                      <a:cubicBezTo>
                        <a:pt x="1" y="140"/>
                        <a:pt x="1" y="259"/>
                        <a:pt x="96" y="319"/>
                      </a:cubicBezTo>
                      <a:cubicBezTo>
                        <a:pt x="644" y="783"/>
                        <a:pt x="1370" y="1021"/>
                        <a:pt x="2168" y="1021"/>
                      </a:cubicBezTo>
                      <a:cubicBezTo>
                        <a:pt x="2954" y="1021"/>
                        <a:pt x="3680" y="771"/>
                        <a:pt x="4239" y="319"/>
                      </a:cubicBezTo>
                      <a:cubicBezTo>
                        <a:pt x="4323" y="259"/>
                        <a:pt x="4335" y="140"/>
                        <a:pt x="4263" y="69"/>
                      </a:cubicBezTo>
                      <a:cubicBezTo>
                        <a:pt x="4228" y="26"/>
                        <a:pt x="4170" y="4"/>
                        <a:pt x="4115" y="4"/>
                      </a:cubicBezTo>
                      <a:cubicBezTo>
                        <a:pt x="4078" y="4"/>
                        <a:pt x="4042" y="14"/>
                        <a:pt x="4013" y="33"/>
                      </a:cubicBezTo>
                      <a:cubicBezTo>
                        <a:pt x="3537" y="438"/>
                        <a:pt x="2882" y="664"/>
                        <a:pt x="2168" y="664"/>
                      </a:cubicBezTo>
                      <a:cubicBezTo>
                        <a:pt x="1465" y="664"/>
                        <a:pt x="810" y="438"/>
                        <a:pt x="322" y="33"/>
                      </a:cubicBezTo>
                      <a:cubicBezTo>
                        <a:pt x="286" y="12"/>
                        <a:pt x="244" y="1"/>
                        <a:pt x="202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style>
                <a:lnRef idx="0"/>
                <a:fillRef idx="0"/>
                <a:effectRef idx="0"/>
                <a:fontRef idx="minor"/>
              </p:style>
            </p:sp>
            <p:sp>
              <p:nvSpPr>
                <p:cNvPr id="3593" name="CustomShape 42"/>
                <p:cNvSpPr/>
                <p:nvPr/>
              </p:nvSpPr>
              <p:spPr>
                <a:xfrm>
                  <a:off x="7216200" y="3994200"/>
                  <a:ext cx="251280" cy="239400"/>
                </a:xfrm>
                <a:custGeom>
                  <a:avLst/>
                  <a:gdLst/>
                  <a:ahLst/>
                  <a:rect l="l" t="t" r="r" b="b"/>
                  <a:pathLst>
                    <a:path w="9299" h="8860">
                      <a:moveTo>
                        <a:pt x="6060" y="370"/>
                      </a:moveTo>
                      <a:cubicBezTo>
                        <a:pt x="6358" y="370"/>
                        <a:pt x="6596" y="608"/>
                        <a:pt x="6596" y="906"/>
                      </a:cubicBezTo>
                      <a:cubicBezTo>
                        <a:pt x="6596" y="1204"/>
                        <a:pt x="6358" y="1442"/>
                        <a:pt x="6060" y="1442"/>
                      </a:cubicBezTo>
                      <a:cubicBezTo>
                        <a:pt x="5763" y="1442"/>
                        <a:pt x="5525" y="1204"/>
                        <a:pt x="5525" y="906"/>
                      </a:cubicBezTo>
                      <a:cubicBezTo>
                        <a:pt x="5525" y="608"/>
                        <a:pt x="5763" y="370"/>
                        <a:pt x="6060" y="370"/>
                      </a:cubicBezTo>
                      <a:close/>
                      <a:moveTo>
                        <a:pt x="1322" y="2989"/>
                      </a:moveTo>
                      <a:cubicBezTo>
                        <a:pt x="1596" y="2989"/>
                        <a:pt x="1834" y="3097"/>
                        <a:pt x="2012" y="3263"/>
                      </a:cubicBezTo>
                      <a:cubicBezTo>
                        <a:pt x="1477" y="3680"/>
                        <a:pt x="1072" y="4240"/>
                        <a:pt x="881" y="4883"/>
                      </a:cubicBezTo>
                      <a:cubicBezTo>
                        <a:pt x="548" y="4716"/>
                        <a:pt x="334" y="4359"/>
                        <a:pt x="334" y="3990"/>
                      </a:cubicBezTo>
                      <a:cubicBezTo>
                        <a:pt x="334" y="3442"/>
                        <a:pt x="774" y="2989"/>
                        <a:pt x="1322" y="2989"/>
                      </a:cubicBezTo>
                      <a:close/>
                      <a:moveTo>
                        <a:pt x="7954" y="2989"/>
                      </a:moveTo>
                      <a:cubicBezTo>
                        <a:pt x="8501" y="2989"/>
                        <a:pt x="8942" y="3442"/>
                        <a:pt x="8942" y="3990"/>
                      </a:cubicBezTo>
                      <a:cubicBezTo>
                        <a:pt x="8966" y="4359"/>
                        <a:pt x="8739" y="4704"/>
                        <a:pt x="8394" y="4883"/>
                      </a:cubicBezTo>
                      <a:cubicBezTo>
                        <a:pt x="8216" y="4240"/>
                        <a:pt x="7811" y="3680"/>
                        <a:pt x="7263" y="3263"/>
                      </a:cubicBezTo>
                      <a:cubicBezTo>
                        <a:pt x="7442" y="3085"/>
                        <a:pt x="7692" y="2989"/>
                        <a:pt x="7954" y="2989"/>
                      </a:cubicBezTo>
                      <a:close/>
                      <a:moveTo>
                        <a:pt x="6072" y="1"/>
                      </a:moveTo>
                      <a:cubicBezTo>
                        <a:pt x="5632" y="1"/>
                        <a:pt x="5251" y="334"/>
                        <a:pt x="5191" y="763"/>
                      </a:cubicBezTo>
                      <a:lnTo>
                        <a:pt x="4596" y="953"/>
                      </a:lnTo>
                      <a:cubicBezTo>
                        <a:pt x="4525" y="989"/>
                        <a:pt x="4477" y="1049"/>
                        <a:pt x="4477" y="1120"/>
                      </a:cubicBezTo>
                      <a:lnTo>
                        <a:pt x="4477" y="2370"/>
                      </a:lnTo>
                      <a:cubicBezTo>
                        <a:pt x="3679" y="2394"/>
                        <a:pt x="2929" y="2632"/>
                        <a:pt x="2334" y="3025"/>
                      </a:cubicBezTo>
                      <a:cubicBezTo>
                        <a:pt x="2084" y="2751"/>
                        <a:pt x="1727" y="2608"/>
                        <a:pt x="1358" y="2608"/>
                      </a:cubicBezTo>
                      <a:cubicBezTo>
                        <a:pt x="607" y="2608"/>
                        <a:pt x="0" y="3216"/>
                        <a:pt x="0" y="3966"/>
                      </a:cubicBezTo>
                      <a:cubicBezTo>
                        <a:pt x="0" y="4513"/>
                        <a:pt x="345" y="5002"/>
                        <a:pt x="834" y="5216"/>
                      </a:cubicBezTo>
                      <a:cubicBezTo>
                        <a:pt x="822" y="5347"/>
                        <a:pt x="798" y="5478"/>
                        <a:pt x="798" y="5609"/>
                      </a:cubicBezTo>
                      <a:cubicBezTo>
                        <a:pt x="798" y="7395"/>
                        <a:pt x="2524" y="8859"/>
                        <a:pt x="4667" y="8859"/>
                      </a:cubicBezTo>
                      <a:cubicBezTo>
                        <a:pt x="5763" y="8859"/>
                        <a:pt x="6739" y="8490"/>
                        <a:pt x="7442" y="7871"/>
                      </a:cubicBezTo>
                      <a:cubicBezTo>
                        <a:pt x="7513" y="7811"/>
                        <a:pt x="7513" y="7692"/>
                        <a:pt x="7454" y="7621"/>
                      </a:cubicBezTo>
                      <a:cubicBezTo>
                        <a:pt x="7421" y="7588"/>
                        <a:pt x="7374" y="7570"/>
                        <a:pt x="7326" y="7570"/>
                      </a:cubicBezTo>
                      <a:cubicBezTo>
                        <a:pt x="7287" y="7570"/>
                        <a:pt x="7248" y="7582"/>
                        <a:pt x="7215" y="7609"/>
                      </a:cubicBezTo>
                      <a:cubicBezTo>
                        <a:pt x="6572" y="8157"/>
                        <a:pt x="5668" y="8514"/>
                        <a:pt x="4667" y="8514"/>
                      </a:cubicBezTo>
                      <a:cubicBezTo>
                        <a:pt x="2739" y="8514"/>
                        <a:pt x="1167" y="7216"/>
                        <a:pt x="1167" y="5633"/>
                      </a:cubicBezTo>
                      <a:cubicBezTo>
                        <a:pt x="1167" y="4037"/>
                        <a:pt x="2739" y="2739"/>
                        <a:pt x="4667" y="2739"/>
                      </a:cubicBezTo>
                      <a:cubicBezTo>
                        <a:pt x="6608" y="2739"/>
                        <a:pt x="8180" y="4037"/>
                        <a:pt x="8180" y="5633"/>
                      </a:cubicBezTo>
                      <a:cubicBezTo>
                        <a:pt x="8180" y="6133"/>
                        <a:pt x="8037" y="6597"/>
                        <a:pt x="7751" y="7014"/>
                      </a:cubicBezTo>
                      <a:cubicBezTo>
                        <a:pt x="7704" y="7085"/>
                        <a:pt x="7727" y="7169"/>
                        <a:pt x="7787" y="7228"/>
                      </a:cubicBezTo>
                      <a:cubicBezTo>
                        <a:pt x="7818" y="7264"/>
                        <a:pt x="7859" y="7280"/>
                        <a:pt x="7902" y="7280"/>
                      </a:cubicBezTo>
                      <a:cubicBezTo>
                        <a:pt x="7958" y="7280"/>
                        <a:pt x="8015" y="7252"/>
                        <a:pt x="8049" y="7204"/>
                      </a:cubicBezTo>
                      <a:cubicBezTo>
                        <a:pt x="8358" y="6740"/>
                        <a:pt x="8537" y="6192"/>
                        <a:pt x="8537" y="5621"/>
                      </a:cubicBezTo>
                      <a:cubicBezTo>
                        <a:pt x="8537" y="5490"/>
                        <a:pt x="8525" y="5359"/>
                        <a:pt x="8513" y="5228"/>
                      </a:cubicBezTo>
                      <a:cubicBezTo>
                        <a:pt x="8978" y="5014"/>
                        <a:pt x="9299" y="4525"/>
                        <a:pt x="9299" y="3978"/>
                      </a:cubicBezTo>
                      <a:cubicBezTo>
                        <a:pt x="9299" y="3228"/>
                        <a:pt x="8692" y="2620"/>
                        <a:pt x="7954" y="2620"/>
                      </a:cubicBezTo>
                      <a:cubicBezTo>
                        <a:pt x="7573" y="2620"/>
                        <a:pt x="7215" y="2775"/>
                        <a:pt x="6965" y="3037"/>
                      </a:cubicBezTo>
                      <a:cubicBezTo>
                        <a:pt x="6358" y="2656"/>
                        <a:pt x="5632" y="2406"/>
                        <a:pt x="4822" y="2382"/>
                      </a:cubicBezTo>
                      <a:lnTo>
                        <a:pt x="4822" y="1263"/>
                      </a:lnTo>
                      <a:lnTo>
                        <a:pt x="5215" y="1132"/>
                      </a:lnTo>
                      <a:cubicBezTo>
                        <a:pt x="5303" y="1507"/>
                        <a:pt x="5647" y="1780"/>
                        <a:pt x="6048" y="1780"/>
                      </a:cubicBezTo>
                      <a:cubicBezTo>
                        <a:pt x="6080" y="1780"/>
                        <a:pt x="6112" y="1779"/>
                        <a:pt x="6144" y="1775"/>
                      </a:cubicBezTo>
                      <a:cubicBezTo>
                        <a:pt x="6584" y="1727"/>
                        <a:pt x="6918" y="1382"/>
                        <a:pt x="6953" y="953"/>
                      </a:cubicBezTo>
                      <a:cubicBezTo>
                        <a:pt x="6977" y="430"/>
                        <a:pt x="6584" y="1"/>
                        <a:pt x="6072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style>
                <a:lnRef idx="0"/>
                <a:fillRef idx="0"/>
                <a:effectRef idx="0"/>
                <a:fontRef idx="minor"/>
              </p:style>
            </p:sp>
            <p:sp>
              <p:nvSpPr>
                <p:cNvPr id="3594" name="CustomShape 43"/>
                <p:cNvSpPr/>
                <p:nvPr/>
              </p:nvSpPr>
              <p:spPr>
                <a:xfrm>
                  <a:off x="7273080" y="4103640"/>
                  <a:ext cx="47880" cy="47880"/>
                </a:xfrm>
                <a:custGeom>
                  <a:avLst/>
                  <a:gdLst/>
                  <a:ahLst/>
                  <a:rect l="l" t="t" r="r" b="b"/>
                  <a:pathLst>
                    <a:path w="1787" h="1787">
                      <a:moveTo>
                        <a:pt x="894" y="345"/>
                      </a:moveTo>
                      <a:cubicBezTo>
                        <a:pt x="1191" y="345"/>
                        <a:pt x="1429" y="584"/>
                        <a:pt x="1429" y="881"/>
                      </a:cubicBezTo>
                      <a:cubicBezTo>
                        <a:pt x="1418" y="1179"/>
                        <a:pt x="1179" y="1417"/>
                        <a:pt x="894" y="1417"/>
                      </a:cubicBezTo>
                      <a:cubicBezTo>
                        <a:pt x="596" y="1417"/>
                        <a:pt x="358" y="1179"/>
                        <a:pt x="358" y="881"/>
                      </a:cubicBezTo>
                      <a:cubicBezTo>
                        <a:pt x="358" y="584"/>
                        <a:pt x="596" y="345"/>
                        <a:pt x="894" y="345"/>
                      </a:cubicBezTo>
                      <a:close/>
                      <a:moveTo>
                        <a:pt x="894" y="0"/>
                      </a:moveTo>
                      <a:cubicBezTo>
                        <a:pt x="406" y="0"/>
                        <a:pt x="1" y="405"/>
                        <a:pt x="1" y="893"/>
                      </a:cubicBezTo>
                      <a:cubicBezTo>
                        <a:pt x="1" y="1381"/>
                        <a:pt x="406" y="1786"/>
                        <a:pt x="894" y="1786"/>
                      </a:cubicBezTo>
                      <a:cubicBezTo>
                        <a:pt x="1394" y="1786"/>
                        <a:pt x="1787" y="1381"/>
                        <a:pt x="1787" y="893"/>
                      </a:cubicBezTo>
                      <a:cubicBezTo>
                        <a:pt x="1775" y="405"/>
                        <a:pt x="1394" y="0"/>
                        <a:pt x="894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style>
                <a:lnRef idx="0"/>
                <a:fillRef idx="0"/>
                <a:effectRef idx="0"/>
                <a:fontRef idx="minor"/>
              </p:style>
            </p:sp>
            <p:sp>
              <p:nvSpPr>
                <p:cNvPr id="3595" name="CustomShape 44"/>
                <p:cNvSpPr/>
                <p:nvPr/>
              </p:nvSpPr>
              <p:spPr>
                <a:xfrm>
                  <a:off x="7362720" y="4103640"/>
                  <a:ext cx="47880" cy="47880"/>
                </a:xfrm>
                <a:custGeom>
                  <a:avLst/>
                  <a:gdLst/>
                  <a:ahLst/>
                  <a:rect l="l" t="t" r="r" b="b"/>
                  <a:pathLst>
                    <a:path w="1787" h="1787">
                      <a:moveTo>
                        <a:pt x="894" y="345"/>
                      </a:moveTo>
                      <a:cubicBezTo>
                        <a:pt x="1191" y="345"/>
                        <a:pt x="1429" y="584"/>
                        <a:pt x="1429" y="881"/>
                      </a:cubicBezTo>
                      <a:cubicBezTo>
                        <a:pt x="1429" y="1179"/>
                        <a:pt x="1191" y="1417"/>
                        <a:pt x="894" y="1417"/>
                      </a:cubicBezTo>
                      <a:cubicBezTo>
                        <a:pt x="596" y="1417"/>
                        <a:pt x="358" y="1179"/>
                        <a:pt x="358" y="881"/>
                      </a:cubicBezTo>
                      <a:cubicBezTo>
                        <a:pt x="358" y="584"/>
                        <a:pt x="596" y="345"/>
                        <a:pt x="894" y="345"/>
                      </a:cubicBezTo>
                      <a:close/>
                      <a:moveTo>
                        <a:pt x="894" y="0"/>
                      </a:moveTo>
                      <a:cubicBezTo>
                        <a:pt x="405" y="0"/>
                        <a:pt x="1" y="405"/>
                        <a:pt x="1" y="893"/>
                      </a:cubicBezTo>
                      <a:cubicBezTo>
                        <a:pt x="1" y="1381"/>
                        <a:pt x="405" y="1786"/>
                        <a:pt x="894" y="1786"/>
                      </a:cubicBezTo>
                      <a:cubicBezTo>
                        <a:pt x="1382" y="1786"/>
                        <a:pt x="1787" y="1381"/>
                        <a:pt x="1787" y="893"/>
                      </a:cubicBezTo>
                      <a:cubicBezTo>
                        <a:pt x="1775" y="405"/>
                        <a:pt x="1382" y="0"/>
                        <a:pt x="894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style>
                <a:lnRef idx="0"/>
                <a:fillRef idx="0"/>
                <a:effectRef idx="0"/>
                <a:fontRef idx="minor"/>
              </p:style>
            </p:sp>
          </p:grpSp>
        </p:grpSp>
      </p:grp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</TotalTime>
  <Application>LibreOffice/6.4.7.2$Linux_X86_64 LibreOffice_project/40$Build-2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en-US</dc:language>
  <cp:lastModifiedBy/>
  <dcterms:modified xsi:type="dcterms:W3CDTF">2022-03-02T08:22:49Z</dcterms:modified>
  <cp:revision>6</cp:revision>
  <dc:subject/>
  <dc:title/>
</cp:coreProperties>
</file>